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8" r:id="rId5"/>
  </p:sldMasterIdLst>
  <p:notesMasterIdLst>
    <p:notesMasterId r:id="rId31"/>
  </p:notesMasterIdLst>
  <p:handoutMasterIdLst>
    <p:handoutMasterId r:id="rId32"/>
  </p:handoutMasterIdLst>
  <p:sldIdLst>
    <p:sldId id="3556" r:id="rId6"/>
    <p:sldId id="3574" r:id="rId7"/>
    <p:sldId id="3603" r:id="rId8"/>
    <p:sldId id="3604" r:id="rId9"/>
    <p:sldId id="3605" r:id="rId10"/>
    <p:sldId id="3606" r:id="rId11"/>
    <p:sldId id="3625" r:id="rId12"/>
    <p:sldId id="3607" r:id="rId13"/>
    <p:sldId id="3626" r:id="rId14"/>
    <p:sldId id="3627" r:id="rId15"/>
    <p:sldId id="3628" r:id="rId16"/>
    <p:sldId id="3634" r:id="rId17"/>
    <p:sldId id="3635" r:id="rId18"/>
    <p:sldId id="3630" r:id="rId19"/>
    <p:sldId id="3631" r:id="rId20"/>
    <p:sldId id="3632" r:id="rId21"/>
    <p:sldId id="3633" r:id="rId22"/>
    <p:sldId id="3609" r:id="rId23"/>
    <p:sldId id="3610" r:id="rId24"/>
    <p:sldId id="3611" r:id="rId25"/>
    <p:sldId id="3612" r:id="rId26"/>
    <p:sldId id="3613" r:id="rId27"/>
    <p:sldId id="3619" r:id="rId28"/>
    <p:sldId id="3600" r:id="rId29"/>
    <p:sldId id="35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68874A-0C06-0237-148A-D690E28F4CDD}" name="Daniel Budhu" initials="DB" userId="S::daniel.budhu@exp.com::1fca12d5-d6c3-4a47-9c21-287af9a495e5" providerId="AD"/>
  <p188:author id="{4F117A61-93F1-9293-1BC9-86433E13FBAB}" name="Pat Becker" initials="PB" userId="Pat Becker" providerId="None"/>
  <p188:author id="{FCB7BD8E-DDB8-D4F0-5107-B598F9345E9D}" name="Alastair Ross" initials="AR" userId="S::alastair.ross@exp.com::da05bea3-8538-4a46-82cf-045da79e79c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9A9A9B"/>
    <a:srgbClr val="5C8AB6"/>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38" autoAdjust="0"/>
    <p:restoredTop sz="93261" autoAdjust="0"/>
  </p:normalViewPr>
  <p:slideViewPr>
    <p:cSldViewPr snapToGrid="0">
      <p:cViewPr varScale="1">
        <p:scale>
          <a:sx n="103" d="100"/>
          <a:sy n="103" d="100"/>
        </p:scale>
        <p:origin x="1080" y="108"/>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stair Ross" userId="da05bea3-8538-4a46-82cf-045da79e79c6" providerId="ADAL" clId="{F2788FE1-BC91-4456-80E2-89500761A0DB}"/>
    <pc:docChg chg="modSld">
      <pc:chgData name="Alastair Ross" userId="da05bea3-8538-4a46-82cf-045da79e79c6" providerId="ADAL" clId="{F2788FE1-BC91-4456-80E2-89500761A0DB}" dt="2024-03-05T13:34:33.835" v="44" actId="20577"/>
      <pc:docMkLst>
        <pc:docMk/>
      </pc:docMkLst>
      <pc:sldChg chg="modSp mod">
        <pc:chgData name="Alastair Ross" userId="da05bea3-8538-4a46-82cf-045da79e79c6" providerId="ADAL" clId="{F2788FE1-BC91-4456-80E2-89500761A0DB}" dt="2024-03-05T13:34:33.835" v="44" actId="20577"/>
        <pc:sldMkLst>
          <pc:docMk/>
          <pc:sldMk cId="3836253701" sldId="3600"/>
        </pc:sldMkLst>
        <pc:spChg chg="mod">
          <ac:chgData name="Alastair Ross" userId="da05bea3-8538-4a46-82cf-045da79e79c6" providerId="ADAL" clId="{F2788FE1-BC91-4456-80E2-89500761A0DB}" dt="2024-03-05T13:34:33.835" v="44" actId="20577"/>
          <ac:spMkLst>
            <pc:docMk/>
            <pc:sldMk cId="3836253701" sldId="3600"/>
            <ac:spMk id="9" creationId="{68869B77-4F6C-4A10-49A1-86FEA27EC1AF}"/>
          </ac:spMkLst>
        </pc:spChg>
      </pc:sldChg>
      <pc:sldChg chg="modSp mod">
        <pc:chgData name="Alastair Ross" userId="da05bea3-8538-4a46-82cf-045da79e79c6" providerId="ADAL" clId="{F2788FE1-BC91-4456-80E2-89500761A0DB}" dt="2024-03-05T13:13:26.227" v="17" actId="20577"/>
        <pc:sldMkLst>
          <pc:docMk/>
          <pc:sldMk cId="4243918510" sldId="3634"/>
        </pc:sldMkLst>
        <pc:spChg chg="mod">
          <ac:chgData name="Alastair Ross" userId="da05bea3-8538-4a46-82cf-045da79e79c6" providerId="ADAL" clId="{F2788FE1-BC91-4456-80E2-89500761A0DB}" dt="2024-03-05T13:13:26.227" v="17" actId="20577"/>
          <ac:spMkLst>
            <pc:docMk/>
            <pc:sldMk cId="4243918510" sldId="3634"/>
            <ac:spMk id="10" creationId="{D92F8116-9C4F-5A45-606E-036B6C5AE9EC}"/>
          </ac:spMkLst>
        </pc:spChg>
      </pc:sldChg>
      <pc:sldChg chg="modSp mod">
        <pc:chgData name="Alastair Ross" userId="da05bea3-8538-4a46-82cf-045da79e79c6" providerId="ADAL" clId="{F2788FE1-BC91-4456-80E2-89500761A0DB}" dt="2024-03-05T13:13:36.243" v="35" actId="20577"/>
        <pc:sldMkLst>
          <pc:docMk/>
          <pc:sldMk cId="1013823886" sldId="3635"/>
        </pc:sldMkLst>
        <pc:spChg chg="mod">
          <ac:chgData name="Alastair Ross" userId="da05bea3-8538-4a46-82cf-045da79e79c6" providerId="ADAL" clId="{F2788FE1-BC91-4456-80E2-89500761A0DB}" dt="2024-03-05T13:13:36.243" v="35" actId="20577"/>
          <ac:spMkLst>
            <pc:docMk/>
            <pc:sldMk cId="1013823886" sldId="3635"/>
            <ac:spMk id="10" creationId="{D496FD96-DCDD-3734-0613-B5B170BE91F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exp\data\BRM\_LocalData\Transportation\Projects\BRM-23015411-A0-%20Collingwood%20TMP\60%20Execution\63%20Design\Collision%20Review\Collingwood%20Collision%20Analysis_v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xp\data\BRM\_LocalData\Transportation\Projects\BRM-23015411-A0-%20Collingwood%20TMP\60%20Execution\63%20Design\Collision%20Review\Collingwood%20Collision%20Analysis_v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xp\data\BRM\_LocalData\Transportation\Projects\BRM-23015411-A0-%20Collingwood%20TMP\60%20Execution\63%20Design\Collision%20Review\Collingwood%20Collision%20Analysis_v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ysClr val="windowText" lastClr="000000"/>
                </a:solidFill>
                <a:latin typeface="+mn-lt"/>
                <a:ea typeface="+mn-ea"/>
                <a:cs typeface="+mn-cs"/>
              </a:defRPr>
            </a:pPr>
            <a:r>
              <a:rPr lang="en-US" sz="1200" b="1" dirty="0">
                <a:solidFill>
                  <a:sysClr val="windowText" lastClr="000000"/>
                </a:solidFill>
              </a:rPr>
              <a:t>Collisions by Day of the Week</a:t>
            </a:r>
          </a:p>
        </c:rich>
      </c:tx>
      <c:layout>
        <c:manualLayout>
          <c:xMode val="edge"/>
          <c:yMode val="edge"/>
          <c:x val="0.3021861111111111"/>
          <c:y val="1.5119047619047619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7.8079365079365082E-2"/>
          <c:y val="0.10458611111111112"/>
          <c:w val="0.89420238095238092"/>
          <c:h val="0.79435992063492067"/>
        </c:manualLayout>
      </c:layout>
      <c:barChart>
        <c:barDir val="col"/>
        <c:grouping val="clustered"/>
        <c:varyColors val="0"/>
        <c:ser>
          <c:idx val="0"/>
          <c:order val="0"/>
          <c:spPr>
            <a:solidFill>
              <a:schemeClr val="accent2"/>
            </a:solidFill>
            <a:ln w="12700">
              <a:solidFill>
                <a:schemeClr val="tx1"/>
              </a:solidFill>
            </a:ln>
            <a:effectLst/>
          </c:spPr>
          <c:invertIfNegative val="0"/>
          <c:dPt>
            <c:idx val="0"/>
            <c:invertIfNegative val="0"/>
            <c:bubble3D val="0"/>
            <c:spPr>
              <a:solidFill>
                <a:schemeClr val="accent2"/>
              </a:solidFill>
              <a:ln w="12700">
                <a:solidFill>
                  <a:schemeClr val="tx1"/>
                </a:solidFill>
              </a:ln>
              <a:effectLst/>
            </c:spPr>
            <c:extLst>
              <c:ext xmlns:c16="http://schemas.microsoft.com/office/drawing/2014/chart" uri="{C3380CC4-5D6E-409C-BE32-E72D297353CC}">
                <c16:uniqueId val="{00000001-5269-4388-BD07-5DE02FE65974}"/>
              </c:ext>
            </c:extLst>
          </c:dPt>
          <c:dPt>
            <c:idx val="1"/>
            <c:invertIfNegative val="0"/>
            <c:bubble3D val="0"/>
            <c:spPr>
              <a:solidFill>
                <a:schemeClr val="accent2"/>
              </a:solidFill>
              <a:ln w="12700">
                <a:solidFill>
                  <a:schemeClr val="tx1"/>
                </a:solidFill>
              </a:ln>
              <a:effectLst/>
            </c:spPr>
            <c:extLst>
              <c:ext xmlns:c16="http://schemas.microsoft.com/office/drawing/2014/chart" uri="{C3380CC4-5D6E-409C-BE32-E72D297353CC}">
                <c16:uniqueId val="{00000003-5269-4388-BD07-5DE02FE65974}"/>
              </c:ext>
            </c:extLst>
          </c:dPt>
          <c:dPt>
            <c:idx val="2"/>
            <c:invertIfNegative val="0"/>
            <c:bubble3D val="0"/>
            <c:spPr>
              <a:solidFill>
                <a:schemeClr val="accent2"/>
              </a:solidFill>
              <a:ln w="12700">
                <a:solidFill>
                  <a:schemeClr val="tx1"/>
                </a:solidFill>
              </a:ln>
              <a:effectLst/>
            </c:spPr>
            <c:extLst>
              <c:ext xmlns:c16="http://schemas.microsoft.com/office/drawing/2014/chart" uri="{C3380CC4-5D6E-409C-BE32-E72D297353CC}">
                <c16:uniqueId val="{00000005-5269-4388-BD07-5DE02FE65974}"/>
              </c:ext>
            </c:extLst>
          </c:dPt>
          <c:dPt>
            <c:idx val="3"/>
            <c:invertIfNegative val="0"/>
            <c:bubble3D val="0"/>
            <c:spPr>
              <a:solidFill>
                <a:schemeClr val="accent2"/>
              </a:solidFill>
              <a:ln w="12700">
                <a:solidFill>
                  <a:schemeClr val="tx1"/>
                </a:solidFill>
              </a:ln>
              <a:effectLst/>
            </c:spPr>
            <c:extLst>
              <c:ext xmlns:c16="http://schemas.microsoft.com/office/drawing/2014/chart" uri="{C3380CC4-5D6E-409C-BE32-E72D297353CC}">
                <c16:uniqueId val="{00000007-5269-4388-BD07-5DE02FE65974}"/>
              </c:ext>
            </c:extLst>
          </c:dPt>
          <c:dPt>
            <c:idx val="4"/>
            <c:invertIfNegative val="0"/>
            <c:bubble3D val="0"/>
            <c:spPr>
              <a:solidFill>
                <a:schemeClr val="accent2"/>
              </a:solidFill>
              <a:ln w="12700">
                <a:solidFill>
                  <a:schemeClr val="tx1"/>
                </a:solidFill>
              </a:ln>
              <a:effectLst/>
            </c:spPr>
            <c:extLst>
              <c:ext xmlns:c16="http://schemas.microsoft.com/office/drawing/2014/chart" uri="{C3380CC4-5D6E-409C-BE32-E72D297353CC}">
                <c16:uniqueId val="{00000009-5269-4388-BD07-5DE02FE65974}"/>
              </c:ext>
            </c:extLst>
          </c:dPt>
          <c:dPt>
            <c:idx val="5"/>
            <c:invertIfNegative val="0"/>
            <c:bubble3D val="0"/>
            <c:spPr>
              <a:solidFill>
                <a:schemeClr val="accent2"/>
              </a:solidFill>
              <a:ln w="12700">
                <a:solidFill>
                  <a:schemeClr val="tx1"/>
                </a:solidFill>
              </a:ln>
              <a:effectLst/>
            </c:spPr>
            <c:extLst>
              <c:ext xmlns:c16="http://schemas.microsoft.com/office/drawing/2014/chart" uri="{C3380CC4-5D6E-409C-BE32-E72D297353CC}">
                <c16:uniqueId val="{0000000B-5269-4388-BD07-5DE02FE65974}"/>
              </c:ext>
            </c:extLst>
          </c:dPt>
          <c:dPt>
            <c:idx val="6"/>
            <c:invertIfNegative val="0"/>
            <c:bubble3D val="0"/>
            <c:spPr>
              <a:solidFill>
                <a:schemeClr val="accent2"/>
              </a:solidFill>
              <a:ln w="12700">
                <a:solidFill>
                  <a:schemeClr val="tx1"/>
                </a:solidFill>
              </a:ln>
              <a:effectLst/>
            </c:spPr>
            <c:extLst>
              <c:ext xmlns:c16="http://schemas.microsoft.com/office/drawing/2014/chart" uri="{C3380CC4-5D6E-409C-BE32-E72D297353CC}">
                <c16:uniqueId val="{0000000D-5269-4388-BD07-5DE02FE65974}"/>
              </c:ext>
            </c:extLst>
          </c:dPt>
          <c:dLbls>
            <c:dLbl>
              <c:idx val="0"/>
              <c:tx>
                <c:rich>
                  <a:bodyPr/>
                  <a:lstStyle/>
                  <a:p>
                    <a:fld id="{3BCE9BEA-0E36-4DAF-864C-810AB37442F5}" type="CELLRANGE">
                      <a:rPr lang="en-US"/>
                      <a:pPr/>
                      <a:t>[CELLRANGE]</a:t>
                    </a:fld>
                    <a:endParaRPr lang="en-US"/>
                  </a:p>
                </c:rich>
              </c:tx>
              <c:dLblPos val="outEnd"/>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5269-4388-BD07-5DE02FE65974}"/>
                </c:ext>
              </c:extLst>
            </c:dLbl>
            <c:dLbl>
              <c:idx val="1"/>
              <c:tx>
                <c:rich>
                  <a:bodyPr/>
                  <a:lstStyle/>
                  <a:p>
                    <a:fld id="{465B4389-C11E-49AC-92F4-90830CA03860}" type="CELLRANGE">
                      <a:rPr lang="en-US"/>
                      <a:pPr/>
                      <a:t>[CELLRANGE]</a:t>
                    </a:fld>
                    <a:endParaRPr lang="en-US"/>
                  </a:p>
                </c:rich>
              </c:tx>
              <c:dLblPos val="outEnd"/>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5269-4388-BD07-5DE02FE65974}"/>
                </c:ext>
              </c:extLst>
            </c:dLbl>
            <c:dLbl>
              <c:idx val="2"/>
              <c:tx>
                <c:rich>
                  <a:bodyPr/>
                  <a:lstStyle/>
                  <a:p>
                    <a:fld id="{11BE9C16-BA22-4517-92EE-4DE4A3E34FDC}" type="CELLRANGE">
                      <a:rPr lang="en-US"/>
                      <a:pPr/>
                      <a:t>[CELLRANGE]</a:t>
                    </a:fld>
                    <a:endParaRPr lang="en-US"/>
                  </a:p>
                </c:rich>
              </c:tx>
              <c:dLblPos val="outEnd"/>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5269-4388-BD07-5DE02FE65974}"/>
                </c:ext>
              </c:extLst>
            </c:dLbl>
            <c:dLbl>
              <c:idx val="3"/>
              <c:tx>
                <c:rich>
                  <a:bodyPr/>
                  <a:lstStyle/>
                  <a:p>
                    <a:fld id="{136D2B00-4EA0-409C-A441-8577BD109AC4}" type="CELLRANGE">
                      <a:rPr lang="en-US"/>
                      <a:pPr/>
                      <a:t>[CELLRANGE]</a:t>
                    </a:fld>
                    <a:endParaRPr lang="en-US"/>
                  </a:p>
                </c:rich>
              </c:tx>
              <c:dLblPos val="outEnd"/>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5269-4388-BD07-5DE02FE65974}"/>
                </c:ext>
              </c:extLst>
            </c:dLbl>
            <c:dLbl>
              <c:idx val="4"/>
              <c:layout>
                <c:manualLayout>
                  <c:x val="0"/>
                  <c:y val="1.5119047619047619E-2"/>
                </c:manualLayout>
              </c:layout>
              <c:tx>
                <c:rich>
                  <a:bodyPr/>
                  <a:lstStyle/>
                  <a:p>
                    <a:fld id="{37B9F223-C171-4D52-ACB8-3FFAFD8BA2BB}" type="CELLRANGE">
                      <a:rPr lang="en-US"/>
                      <a:pPr/>
                      <a:t>[CELLRANGE]</a:t>
                    </a:fld>
                    <a:endParaRPr lang="en-US"/>
                  </a:p>
                </c:rich>
              </c:tx>
              <c:dLblPos val="outEnd"/>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5269-4388-BD07-5DE02FE65974}"/>
                </c:ext>
              </c:extLst>
            </c:dLbl>
            <c:dLbl>
              <c:idx val="5"/>
              <c:tx>
                <c:rich>
                  <a:bodyPr/>
                  <a:lstStyle/>
                  <a:p>
                    <a:fld id="{E9D56DC0-E202-47B8-AEEC-8074313B244C}" type="CELLRANGE">
                      <a:rPr lang="en-US"/>
                      <a:pPr/>
                      <a:t>[CELLRANGE]</a:t>
                    </a:fld>
                    <a:endParaRPr lang="en-US"/>
                  </a:p>
                </c:rich>
              </c:tx>
              <c:dLblPos val="outEnd"/>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5269-4388-BD07-5DE02FE65974}"/>
                </c:ext>
              </c:extLst>
            </c:dLbl>
            <c:dLbl>
              <c:idx val="6"/>
              <c:tx>
                <c:rich>
                  <a:bodyPr/>
                  <a:lstStyle/>
                  <a:p>
                    <a:fld id="{8C23F04F-3F04-4C10-BE3E-E857E2B1F041}" type="CELLRANGE">
                      <a:rPr lang="en-US"/>
                      <a:pPr/>
                      <a:t>[CELLRANGE]</a:t>
                    </a:fld>
                    <a:endParaRPr lang="en-US"/>
                  </a:p>
                </c:rich>
              </c:tx>
              <c:dLblPos val="outEnd"/>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5269-4388-BD07-5DE02FE6597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outEnd"/>
            <c:showLegendKey val="0"/>
            <c:showVal val="0"/>
            <c:showCatName val="0"/>
            <c:showSerName val="0"/>
            <c:showPercent val="0"/>
            <c:showBubbleSize val="0"/>
            <c:separator>
</c:separator>
            <c:showLeaderLines val="0"/>
            <c:extLst>
              <c:ext xmlns:c15="http://schemas.microsoft.com/office/drawing/2012/chart" uri="{CE6537A1-D6FC-4f65-9D91-7224C49458BB}">
                <c15:showDataLabelsRange val="1"/>
                <c15:showLeaderLines val="0"/>
              </c:ext>
            </c:extLst>
          </c:dLbls>
          <c:cat>
            <c:strRef>
              <c:f>'Day of Week'!$A$14:$A$20</c:f>
              <c:strCache>
                <c:ptCount val="7"/>
                <c:pt idx="0">
                  <c:v>Mon</c:v>
                </c:pt>
                <c:pt idx="1">
                  <c:v>Tue</c:v>
                </c:pt>
                <c:pt idx="2">
                  <c:v>Wed</c:v>
                </c:pt>
                <c:pt idx="3">
                  <c:v>Thu</c:v>
                </c:pt>
                <c:pt idx="4">
                  <c:v>Fri</c:v>
                </c:pt>
                <c:pt idx="5">
                  <c:v>Sat</c:v>
                </c:pt>
                <c:pt idx="6">
                  <c:v>Sun</c:v>
                </c:pt>
              </c:strCache>
            </c:strRef>
          </c:cat>
          <c:val>
            <c:numRef>
              <c:f>'Day of Week'!$N$14:$N$20</c:f>
              <c:numCache>
                <c:formatCode>General</c:formatCode>
                <c:ptCount val="7"/>
                <c:pt idx="0">
                  <c:v>203</c:v>
                </c:pt>
                <c:pt idx="1">
                  <c:v>252</c:v>
                </c:pt>
                <c:pt idx="2">
                  <c:v>258</c:v>
                </c:pt>
                <c:pt idx="3">
                  <c:v>266</c:v>
                </c:pt>
                <c:pt idx="4">
                  <c:v>314</c:v>
                </c:pt>
                <c:pt idx="5">
                  <c:v>195</c:v>
                </c:pt>
                <c:pt idx="6">
                  <c:v>150</c:v>
                </c:pt>
              </c:numCache>
            </c:numRef>
          </c:val>
          <c:extLst>
            <c:ext xmlns:c15="http://schemas.microsoft.com/office/drawing/2012/chart" uri="{02D57815-91ED-43cb-92C2-25804820EDAC}">
              <c15:datalabelsRange>
                <c15:f>'Day of Week'!$O$14:$O$20</c15:f>
                <c15:dlblRangeCache>
                  <c:ptCount val="7"/>
                  <c:pt idx="0">
                    <c:v>12%</c:v>
                  </c:pt>
                  <c:pt idx="1">
                    <c:v>15%</c:v>
                  </c:pt>
                  <c:pt idx="2">
                    <c:v>16%</c:v>
                  </c:pt>
                  <c:pt idx="3">
                    <c:v>16%</c:v>
                  </c:pt>
                  <c:pt idx="4">
                    <c:v>19%</c:v>
                  </c:pt>
                  <c:pt idx="5">
                    <c:v>12%</c:v>
                  </c:pt>
                  <c:pt idx="6">
                    <c:v>9%</c:v>
                  </c:pt>
                </c15:dlblRangeCache>
              </c15:datalabelsRange>
            </c:ext>
            <c:ext xmlns:c16="http://schemas.microsoft.com/office/drawing/2014/chart" uri="{C3380CC4-5D6E-409C-BE32-E72D297353CC}">
              <c16:uniqueId val="{0000000E-5269-4388-BD07-5DE02FE65974}"/>
            </c:ext>
          </c:extLst>
        </c:ser>
        <c:dLbls>
          <c:showLegendKey val="0"/>
          <c:showVal val="0"/>
          <c:showCatName val="0"/>
          <c:showSerName val="0"/>
          <c:showPercent val="0"/>
          <c:showBubbleSize val="0"/>
        </c:dLbls>
        <c:gapWidth val="50"/>
        <c:axId val="811411192"/>
        <c:axId val="811411552"/>
      </c:barChart>
      <c:catAx>
        <c:axId val="81141119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811411552"/>
        <c:crosses val="autoZero"/>
        <c:auto val="1"/>
        <c:lblAlgn val="ctr"/>
        <c:lblOffset val="100"/>
        <c:noMultiLvlLbl val="0"/>
      </c:catAx>
      <c:valAx>
        <c:axId val="811411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811411192"/>
        <c:crosses val="autoZero"/>
        <c:crossBetween val="between"/>
      </c:valAx>
      <c:spPr>
        <a:noFill/>
        <a:ln w="1905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9050" cap="flat" cmpd="sng" algn="ctr">
      <a:solidFill>
        <a:schemeClr val="tx1">
          <a:alpha val="99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r">
              <a:defRPr sz="1200" b="1" i="0" u="none" strike="noStrike" baseline="0">
                <a:solidFill>
                  <a:sysClr val="windowText" lastClr="000000"/>
                </a:solidFill>
                <a:latin typeface="+mn-lt"/>
                <a:ea typeface="+mn-ea"/>
                <a:cs typeface="+mn-cs"/>
              </a:defRPr>
            </a:pPr>
            <a:r>
              <a:rPr lang="en-US" sz="1200" b="1" i="0" u="none" strike="noStrike" baseline="0">
                <a:solidFill>
                  <a:sysClr val="windowText" lastClr="000000"/>
                </a:solidFill>
                <a:latin typeface="Calibri" panose="020F0502020204030204"/>
              </a:rPr>
              <a:t>Collisions by Time of Day</a:t>
            </a:r>
          </a:p>
        </c:rich>
      </c:tx>
      <c:layout>
        <c:manualLayout>
          <c:xMode val="edge"/>
          <c:yMode val="edge"/>
          <c:x val="0.33481785714285717"/>
          <c:y val="2.5198412698412699E-2"/>
        </c:manualLayout>
      </c:layout>
      <c:overlay val="0"/>
      <c:spPr>
        <a:noFill/>
        <a:ln>
          <a:noFill/>
        </a:ln>
        <a:effectLst/>
      </c:spPr>
      <c:txPr>
        <a:bodyPr rot="0" spcFirstLastPara="1" vertOverflow="ellipsis" vert="horz" wrap="square" anchor="ctr" anchorCtr="1"/>
        <a:lstStyle/>
        <a:p>
          <a:pPr algn="r">
            <a:defRPr sz="1200" b="1" i="0" u="none" strike="noStrike"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7.052329749103943E-2"/>
          <c:y val="0.11859642857142857"/>
          <c:w val="0.90444086021505377"/>
          <c:h val="0.69097103174603181"/>
        </c:manualLayout>
      </c:layout>
      <c:barChart>
        <c:barDir val="col"/>
        <c:grouping val="clustered"/>
        <c:varyColors val="0"/>
        <c:ser>
          <c:idx val="0"/>
          <c:order val="0"/>
          <c:spPr>
            <a:solidFill>
              <a:srgbClr val="FFC000"/>
            </a:solidFill>
            <a:ln w="12700">
              <a:solidFill>
                <a:sysClr val="windowText" lastClr="000000"/>
              </a:solidFill>
            </a:ln>
            <a:effectLst/>
          </c:spPr>
          <c:invertIfNegative val="0"/>
          <c:cat>
            <c:strRef>
              <c:f>Time!$E$2:$E$25</c:f>
              <c:strCache>
                <c:ptCount val="24"/>
                <c:pt idx="0">
                  <c:v>12AM</c:v>
                </c:pt>
                <c:pt idx="1">
                  <c:v>1AM</c:v>
                </c:pt>
                <c:pt idx="2">
                  <c:v>2AM</c:v>
                </c:pt>
                <c:pt idx="3">
                  <c:v>3AM</c:v>
                </c:pt>
                <c:pt idx="4">
                  <c:v>4AM</c:v>
                </c:pt>
                <c:pt idx="5">
                  <c:v>5AM</c:v>
                </c:pt>
                <c:pt idx="6">
                  <c:v>6AM</c:v>
                </c:pt>
                <c:pt idx="7">
                  <c:v>7AM</c:v>
                </c:pt>
                <c:pt idx="8">
                  <c:v>8AM</c:v>
                </c:pt>
                <c:pt idx="9">
                  <c:v>9AM</c:v>
                </c:pt>
                <c:pt idx="10">
                  <c:v>10AM</c:v>
                </c:pt>
                <c:pt idx="11">
                  <c:v>11AM</c:v>
                </c:pt>
                <c:pt idx="12">
                  <c:v>12PM</c:v>
                </c:pt>
                <c:pt idx="13">
                  <c:v>1PM</c:v>
                </c:pt>
                <c:pt idx="14">
                  <c:v>2PM</c:v>
                </c:pt>
                <c:pt idx="15">
                  <c:v>3PM</c:v>
                </c:pt>
                <c:pt idx="16">
                  <c:v>4PM</c:v>
                </c:pt>
                <c:pt idx="17">
                  <c:v>5PM</c:v>
                </c:pt>
                <c:pt idx="18">
                  <c:v>6PM</c:v>
                </c:pt>
                <c:pt idx="19">
                  <c:v>7PM</c:v>
                </c:pt>
                <c:pt idx="20">
                  <c:v>8PM</c:v>
                </c:pt>
                <c:pt idx="21">
                  <c:v>9PM</c:v>
                </c:pt>
                <c:pt idx="22">
                  <c:v>10PM</c:v>
                </c:pt>
                <c:pt idx="23">
                  <c:v>11PM</c:v>
                </c:pt>
              </c:strCache>
            </c:strRef>
          </c:cat>
          <c:val>
            <c:numRef>
              <c:f>Time!$F$2:$F$25</c:f>
              <c:numCache>
                <c:formatCode>General</c:formatCode>
                <c:ptCount val="24"/>
                <c:pt idx="0">
                  <c:v>11</c:v>
                </c:pt>
                <c:pt idx="1">
                  <c:v>13</c:v>
                </c:pt>
                <c:pt idx="2">
                  <c:v>10</c:v>
                </c:pt>
                <c:pt idx="3">
                  <c:v>9</c:v>
                </c:pt>
                <c:pt idx="4">
                  <c:v>6</c:v>
                </c:pt>
                <c:pt idx="5">
                  <c:v>11</c:v>
                </c:pt>
                <c:pt idx="6">
                  <c:v>21</c:v>
                </c:pt>
                <c:pt idx="7">
                  <c:v>41</c:v>
                </c:pt>
                <c:pt idx="8">
                  <c:v>94</c:v>
                </c:pt>
                <c:pt idx="9">
                  <c:v>90</c:v>
                </c:pt>
                <c:pt idx="10">
                  <c:v>101</c:v>
                </c:pt>
                <c:pt idx="11">
                  <c:v>125</c:v>
                </c:pt>
                <c:pt idx="12">
                  <c:v>156</c:v>
                </c:pt>
                <c:pt idx="13">
                  <c:v>136</c:v>
                </c:pt>
                <c:pt idx="14">
                  <c:v>127</c:v>
                </c:pt>
                <c:pt idx="15">
                  <c:v>165</c:v>
                </c:pt>
                <c:pt idx="16">
                  <c:v>132</c:v>
                </c:pt>
                <c:pt idx="17">
                  <c:v>131</c:v>
                </c:pt>
                <c:pt idx="18">
                  <c:v>91</c:v>
                </c:pt>
                <c:pt idx="19">
                  <c:v>65</c:v>
                </c:pt>
                <c:pt idx="20">
                  <c:v>34</c:v>
                </c:pt>
                <c:pt idx="21">
                  <c:v>34</c:v>
                </c:pt>
                <c:pt idx="22">
                  <c:v>18</c:v>
                </c:pt>
                <c:pt idx="23">
                  <c:v>17</c:v>
                </c:pt>
              </c:numCache>
            </c:numRef>
          </c:val>
          <c:extLst>
            <c:ext xmlns:c16="http://schemas.microsoft.com/office/drawing/2014/chart" uri="{C3380CC4-5D6E-409C-BE32-E72D297353CC}">
              <c16:uniqueId val="{00000000-55B2-4235-AAD5-F0352D0F2FE8}"/>
            </c:ext>
          </c:extLst>
        </c:ser>
        <c:dLbls>
          <c:showLegendKey val="0"/>
          <c:showVal val="0"/>
          <c:showCatName val="0"/>
          <c:showSerName val="0"/>
          <c:showPercent val="0"/>
          <c:showBubbleSize val="0"/>
        </c:dLbls>
        <c:gapWidth val="0"/>
        <c:axId val="795026608"/>
        <c:axId val="795027688"/>
      </c:barChart>
      <c:catAx>
        <c:axId val="795026608"/>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1" i="0" u="none" strike="noStrike" baseline="0">
                <a:solidFill>
                  <a:sysClr val="windowText" lastClr="000000"/>
                </a:solidFill>
                <a:latin typeface="+mn-lt"/>
                <a:ea typeface="+mn-ea"/>
                <a:cs typeface="+mn-cs"/>
              </a:defRPr>
            </a:pPr>
            <a:endParaRPr lang="en-US"/>
          </a:p>
        </c:txPr>
        <c:crossAx val="795027688"/>
        <c:crosses val="autoZero"/>
        <c:auto val="1"/>
        <c:lblAlgn val="ctr"/>
        <c:lblOffset val="100"/>
        <c:noMultiLvlLbl val="0"/>
      </c:catAx>
      <c:valAx>
        <c:axId val="795027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000" b="1" i="0" u="none" strike="noStrike" baseline="0">
                <a:solidFill>
                  <a:sysClr val="windowText" lastClr="000000"/>
                </a:solidFill>
                <a:latin typeface="+mn-lt"/>
                <a:ea typeface="+mn-ea"/>
                <a:cs typeface="+mn-cs"/>
              </a:defRPr>
            </a:pPr>
            <a:endParaRPr lang="en-US"/>
          </a:p>
        </c:txPr>
        <c:crossAx val="795026608"/>
        <c:crosses val="autoZero"/>
        <c:crossBetween val="between"/>
      </c:valAx>
      <c:spPr>
        <a:noFill/>
        <a:ln w="1905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9050" cap="flat" cmpd="sng" algn="ctr">
      <a:solidFill>
        <a:sysClr val="windowText" lastClr="000000"/>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[Collingwood Collision Analysis_v1.xlsx]Type!PivotTable3</c:name>
    <c:fmtId val="14"/>
  </c:pivotSource>
  <c:chart>
    <c:autoTitleDeleted val="1"/>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outEnd"/>
          <c:showLegendKey val="0"/>
          <c:showVal val="0"/>
          <c:showCatName val="1"/>
          <c:showSerName val="0"/>
          <c:showPercent val="1"/>
          <c:showBubbleSize val="0"/>
          <c:separator>
</c:separator>
          <c:extLst>
            <c:ext xmlns:c15="http://schemas.microsoft.com/office/drawing/2012/chart" uri="{CE6537A1-D6FC-4f65-9D91-7224C49458BB}"/>
          </c:extLst>
        </c:dLbl>
      </c:pivotFmt>
      <c:pivotFmt>
        <c:idx val="1"/>
        <c:spPr>
          <a:solidFill>
            <a:schemeClr val="bg1">
              <a:lumMod val="65000"/>
            </a:schemeClr>
          </a:solidFill>
          <a:ln w="19050">
            <a:solidFill>
              <a:schemeClr val="lt1"/>
            </a:solidFill>
          </a:ln>
          <a:effectLst/>
        </c:spPr>
        <c:dLbl>
          <c:idx val="0"/>
          <c:layout>
            <c:manualLayout>
              <c:x val="2.1390370328505846E-2"/>
              <c:y val="3.7191987381666519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Lst>
        </c:dLbl>
      </c:pivotFmt>
      <c:pivotFmt>
        <c:idx val="2"/>
        <c:spPr>
          <a:solidFill>
            <a:schemeClr val="accent1"/>
          </a:solidFill>
          <a:ln w="19050">
            <a:solidFill>
              <a:schemeClr val="lt1"/>
            </a:solidFill>
          </a:ln>
          <a:effectLst/>
        </c:spPr>
        <c:dLbl>
          <c:idx val="0"/>
          <c:layout>
            <c:manualLayout>
              <c:x val="2.3767078142784373E-3"/>
              <c:y val="2.2315192428999875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Lst>
        </c:dLbl>
      </c:pivotFmt>
      <c:pivotFmt>
        <c:idx val="3"/>
        <c:spPr>
          <a:solidFill>
            <a:srgbClr val="7030A0"/>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dLbl>
          <c:idx val="0"/>
          <c:layout>
            <c:manualLayout>
              <c:x val="-1.1883539071392186E-2"/>
              <c:y val="7.4383974763333038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Lst>
        </c:dLbl>
      </c:pivotFmt>
      <c:pivotFmt>
        <c:idx val="9"/>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outEnd"/>
          <c:showLegendKey val="0"/>
          <c:showVal val="0"/>
          <c:showCatName val="1"/>
          <c:showSerName val="0"/>
          <c:showPercent val="1"/>
          <c:showBubbleSize val="0"/>
          <c:separator>
</c:separator>
          <c:extLst>
            <c:ext xmlns:c15="http://schemas.microsoft.com/office/drawing/2012/chart" uri="{CE6537A1-D6FC-4f65-9D91-7224C49458BB}"/>
          </c:extLst>
        </c:dLbl>
      </c:pivotFmt>
      <c:pivotFmt>
        <c:idx val="10"/>
        <c:spPr>
          <a:solidFill>
            <a:schemeClr val="bg1">
              <a:lumMod val="65000"/>
            </a:schemeClr>
          </a:solidFill>
          <a:ln w="19050">
            <a:solidFill>
              <a:schemeClr val="lt1"/>
            </a:solidFill>
          </a:ln>
          <a:effectLst/>
        </c:spPr>
        <c:dLbl>
          <c:idx val="0"/>
          <c:layout>
            <c:manualLayout>
              <c:x val="2.1390370328505846E-2"/>
              <c:y val="3.7191987381666519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Lst>
        </c:dLbl>
      </c:pivotFmt>
      <c:pivotFmt>
        <c:idx val="11"/>
        <c:spPr>
          <a:solidFill>
            <a:schemeClr val="accent1"/>
          </a:solidFill>
          <a:ln w="19050">
            <a:solidFill>
              <a:schemeClr val="lt1"/>
            </a:solidFill>
          </a:ln>
          <a:effectLst/>
        </c:spPr>
        <c:dLbl>
          <c:idx val="0"/>
          <c:layout>
            <c:manualLayout>
              <c:x val="2.3767078142784373E-3"/>
              <c:y val="2.2315192428999875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Lst>
        </c:dLbl>
      </c:pivotFmt>
      <c:pivotFmt>
        <c:idx val="12"/>
        <c:spPr>
          <a:solidFill>
            <a:srgbClr val="7030A0"/>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dLbl>
          <c:idx val="0"/>
          <c:layout>
            <c:manualLayout>
              <c:x val="-1.1883539071392186E-2"/>
              <c:y val="7.4383974763333038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Lst>
        </c:dLbl>
      </c:pivotFmt>
      <c:pivotFmt>
        <c:idx val="18"/>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outEnd"/>
          <c:showLegendKey val="0"/>
          <c:showVal val="0"/>
          <c:showCatName val="1"/>
          <c:showSerName val="0"/>
          <c:showPercent val="1"/>
          <c:showBubbleSize val="0"/>
          <c:separator>
</c:separator>
          <c:extLst>
            <c:ext xmlns:c15="http://schemas.microsoft.com/office/drawing/2012/chart" uri="{CE6537A1-D6FC-4f65-9D91-7224C49458BB}"/>
          </c:extLst>
        </c:dLbl>
      </c:pivotFmt>
      <c:pivotFmt>
        <c:idx val="19"/>
        <c:spPr>
          <a:solidFill>
            <a:schemeClr val="bg1">
              <a:lumMod val="65000"/>
            </a:schemeClr>
          </a:solidFill>
          <a:ln w="19050">
            <a:solidFill>
              <a:schemeClr val="lt1"/>
            </a:solidFill>
          </a:ln>
          <a:effectLst/>
        </c:spPr>
        <c:dLbl>
          <c:idx val="0"/>
          <c:layout>
            <c:manualLayout>
              <c:x val="2.1390370328505846E-2"/>
              <c:y val="3.7191987381666519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Lst>
        </c:dLbl>
      </c:pivotFmt>
      <c:pivotFmt>
        <c:idx val="20"/>
        <c:spPr>
          <a:solidFill>
            <a:schemeClr val="accent1"/>
          </a:solidFill>
          <a:ln w="19050">
            <a:solidFill>
              <a:schemeClr val="lt1"/>
            </a:solidFill>
          </a:ln>
          <a:effectLst/>
        </c:spPr>
        <c:dLbl>
          <c:idx val="0"/>
          <c:layout>
            <c:manualLayout>
              <c:x val="2.3767078142784373E-3"/>
              <c:y val="2.2315192428999875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Lst>
        </c:dLbl>
      </c:pivotFmt>
      <c:pivotFmt>
        <c:idx val="21"/>
        <c:spPr>
          <a:solidFill>
            <a:srgbClr val="7030A0"/>
          </a:solidFill>
          <a:ln w="19050">
            <a:solidFill>
              <a:schemeClr val="lt1"/>
            </a:solidFill>
          </a:ln>
          <a:effectLst/>
        </c:spPr>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dLbl>
          <c:idx val="0"/>
          <c:layout>
            <c:manualLayout>
              <c:x val="-1.1883539071392186E-2"/>
              <c:y val="7.4383974763333038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Lst>
        </c:dLbl>
      </c:pivotFmt>
    </c:pivotFmts>
    <c:plotArea>
      <c:layout/>
      <c:pieChart>
        <c:varyColors val="1"/>
        <c:ser>
          <c:idx val="0"/>
          <c:order val="0"/>
          <c:tx>
            <c:strRef>
              <c:f>Type!$C$1</c:f>
              <c:strCache>
                <c:ptCount val="1"/>
                <c:pt idx="0">
                  <c:v>Total</c:v>
                </c:pt>
              </c:strCache>
            </c:strRef>
          </c:tx>
          <c:dPt>
            <c:idx val="0"/>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1-1729-42EB-AEE8-B2364B74D5FF}"/>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1729-42EB-AEE8-B2364B74D5FF}"/>
              </c:ext>
            </c:extLst>
          </c:dPt>
          <c:dPt>
            <c:idx val="2"/>
            <c:bubble3D val="0"/>
            <c:spPr>
              <a:solidFill>
                <a:srgbClr val="7030A0"/>
              </a:solidFill>
              <a:ln w="19050">
                <a:solidFill>
                  <a:schemeClr val="lt1"/>
                </a:solidFill>
              </a:ln>
              <a:effectLst/>
            </c:spPr>
            <c:extLst>
              <c:ext xmlns:c16="http://schemas.microsoft.com/office/drawing/2014/chart" uri="{C3380CC4-5D6E-409C-BE32-E72D297353CC}">
                <c16:uniqueId val="{00000005-1729-42EB-AEE8-B2364B74D5F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729-42EB-AEE8-B2364B74D5FF}"/>
              </c:ext>
            </c:extLst>
          </c:dPt>
          <c:dPt>
            <c:idx val="4"/>
            <c:bubble3D val="0"/>
            <c:spPr>
              <a:solidFill>
                <a:srgbClr val="00B0F0"/>
              </a:solidFill>
              <a:ln w="19050">
                <a:solidFill>
                  <a:schemeClr val="lt1"/>
                </a:solidFill>
              </a:ln>
              <a:effectLst/>
            </c:spPr>
            <c:extLst>
              <c:ext xmlns:c16="http://schemas.microsoft.com/office/drawing/2014/chart" uri="{C3380CC4-5D6E-409C-BE32-E72D297353CC}">
                <c16:uniqueId val="{00000009-1729-42EB-AEE8-B2364B74D5FF}"/>
              </c:ext>
            </c:extLst>
          </c:dPt>
          <c:dPt>
            <c:idx val="5"/>
            <c:bubble3D val="0"/>
            <c:spPr>
              <a:solidFill>
                <a:srgbClr val="00B050"/>
              </a:solidFill>
              <a:ln w="19050">
                <a:solidFill>
                  <a:schemeClr val="lt1"/>
                </a:solidFill>
              </a:ln>
              <a:effectLst/>
            </c:spPr>
            <c:extLst>
              <c:ext xmlns:c16="http://schemas.microsoft.com/office/drawing/2014/chart" uri="{C3380CC4-5D6E-409C-BE32-E72D297353CC}">
                <c16:uniqueId val="{0000000B-1729-42EB-AEE8-B2364B74D5FF}"/>
              </c:ext>
            </c:extLst>
          </c:dPt>
          <c:dPt>
            <c:idx val="6"/>
            <c:bubble3D val="0"/>
            <c:spPr>
              <a:solidFill>
                <a:srgbClr val="002060"/>
              </a:solidFill>
              <a:ln w="19050">
                <a:solidFill>
                  <a:schemeClr val="lt1"/>
                </a:solidFill>
              </a:ln>
              <a:effectLst/>
            </c:spPr>
            <c:extLst>
              <c:ext xmlns:c16="http://schemas.microsoft.com/office/drawing/2014/chart" uri="{C3380CC4-5D6E-409C-BE32-E72D297353CC}">
                <c16:uniqueId val="{0000000D-1729-42EB-AEE8-B2364B74D5FF}"/>
              </c:ext>
            </c:extLst>
          </c:dPt>
          <c:dPt>
            <c:idx val="7"/>
            <c:bubble3D val="0"/>
            <c:spPr>
              <a:solidFill>
                <a:schemeClr val="accent3"/>
              </a:solidFill>
              <a:ln w="19050">
                <a:solidFill>
                  <a:schemeClr val="lt1"/>
                </a:solidFill>
              </a:ln>
              <a:effectLst/>
            </c:spPr>
            <c:extLst>
              <c:ext xmlns:c16="http://schemas.microsoft.com/office/drawing/2014/chart" uri="{C3380CC4-5D6E-409C-BE32-E72D297353CC}">
                <c16:uniqueId val="{0000000F-1729-42EB-AEE8-B2364B74D5FF}"/>
              </c:ext>
            </c:extLst>
          </c:dPt>
          <c:dLbls>
            <c:dLbl>
              <c:idx val="0"/>
              <c:layout>
                <c:manualLayout>
                  <c:x val="0.17368932649530569"/>
                  <c:y val="2.5577205347674263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1729-42EB-AEE8-B2364B74D5FF}"/>
                </c:ext>
              </c:extLst>
            </c:dLbl>
            <c:dLbl>
              <c:idx val="1"/>
              <c:layout>
                <c:manualLayout>
                  <c:x val="-8.6703813333248864E-2"/>
                  <c:y val="0.14981967218287445"/>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1729-42EB-AEE8-B2364B74D5FF}"/>
                </c:ext>
              </c:extLst>
            </c:dLbl>
            <c:dLbl>
              <c:idx val="2"/>
              <c:layout>
                <c:manualLayout>
                  <c:x val="-0.16954030660707151"/>
                  <c:y val="-9.1074655113906361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1729-42EB-AEE8-B2364B74D5FF}"/>
                </c:ext>
              </c:extLst>
            </c:dLbl>
            <c:dLbl>
              <c:idx val="3"/>
              <c:layout>
                <c:manualLayout>
                  <c:x val="1.4367822593819619E-2"/>
                  <c:y val="-0.13114750336402525"/>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1729-42EB-AEE8-B2364B74D5FF}"/>
                </c:ext>
              </c:extLst>
            </c:dLbl>
            <c:dLbl>
              <c:idx val="4"/>
              <c:layout>
                <c:manualLayout>
                  <c:x val="0.16954030660707151"/>
                  <c:y val="-0.13843347577313769"/>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1729-42EB-AEE8-B2364B74D5FF}"/>
                </c:ext>
              </c:extLst>
            </c:dLbl>
            <c:dLbl>
              <c:idx val="5"/>
              <c:layout>
                <c:manualLayout>
                  <c:x val="-5.7471290375278481E-3"/>
                  <c:y val="6.5573751682012557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1729-42EB-AEE8-B2364B74D5FF}"/>
                </c:ext>
              </c:extLst>
            </c:dLbl>
            <c:dLbl>
              <c:idx val="6"/>
              <c:layout>
                <c:manualLayout>
                  <c:x val="0.13793109690066829"/>
                  <c:y val="0.14571944818225027"/>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1729-42EB-AEE8-B2364B74D5FF}"/>
                </c:ext>
              </c:extLst>
            </c:dLbl>
            <c:dLbl>
              <c:idx val="7"/>
              <c:layout>
                <c:manualLayout>
                  <c:x val="2.8346469520531051E-2"/>
                  <c:y val="0.1240138479371662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F-1729-42EB-AEE8-B2364B74D5FF}"/>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outEnd"/>
            <c:showLegendKey val="0"/>
            <c:showVal val="0"/>
            <c:showCatName val="1"/>
            <c:showSerName val="0"/>
            <c:showPercent val="1"/>
            <c:showBubbleSize val="0"/>
            <c:separator>
</c:separator>
            <c:showLeaderLines val="1"/>
            <c:leaderLines>
              <c:spPr>
                <a:ln w="9525" cap="flat" cmpd="sng" algn="ctr">
                  <a:solidFill>
                    <a:srgbClr val="000000"/>
                  </a:solidFill>
                  <a:round/>
                </a:ln>
                <a:effectLst/>
              </c:spPr>
            </c:leaderLines>
            <c:extLst>
              <c:ext xmlns:c15="http://schemas.microsoft.com/office/drawing/2012/chart" uri="{CE6537A1-D6FC-4f65-9D91-7224C49458BB}"/>
            </c:extLst>
          </c:dLbls>
          <c:cat>
            <c:strRef>
              <c:f>Type!$B$2:$B$10</c:f>
              <c:strCache>
                <c:ptCount val="8"/>
                <c:pt idx="0">
                  <c:v>Approaching</c:v>
                </c:pt>
                <c:pt idx="1">
                  <c:v>Angle</c:v>
                </c:pt>
                <c:pt idx="2">
                  <c:v>Rear End</c:v>
                </c:pt>
                <c:pt idx="3">
                  <c:v>Sideswipe</c:v>
                </c:pt>
                <c:pt idx="4">
                  <c:v>Turning Movement</c:v>
                </c:pt>
                <c:pt idx="5">
                  <c:v>SMV Unattended Vehicle</c:v>
                </c:pt>
                <c:pt idx="6">
                  <c:v>SMV Other</c:v>
                </c:pt>
                <c:pt idx="7">
                  <c:v>Other</c:v>
                </c:pt>
              </c:strCache>
            </c:strRef>
          </c:cat>
          <c:val>
            <c:numRef>
              <c:f>Type!$C$2:$C$10</c:f>
              <c:numCache>
                <c:formatCode>General</c:formatCode>
                <c:ptCount val="8"/>
                <c:pt idx="0">
                  <c:v>31</c:v>
                </c:pt>
                <c:pt idx="1">
                  <c:v>284</c:v>
                </c:pt>
                <c:pt idx="2">
                  <c:v>441</c:v>
                </c:pt>
                <c:pt idx="3">
                  <c:v>150</c:v>
                </c:pt>
                <c:pt idx="4">
                  <c:v>305</c:v>
                </c:pt>
                <c:pt idx="5">
                  <c:v>112</c:v>
                </c:pt>
                <c:pt idx="6">
                  <c:v>228</c:v>
                </c:pt>
                <c:pt idx="7">
                  <c:v>87</c:v>
                </c:pt>
              </c:numCache>
            </c:numRef>
          </c:val>
          <c:extLst>
            <c:ext xmlns:c16="http://schemas.microsoft.com/office/drawing/2014/chart" uri="{C3380CC4-5D6E-409C-BE32-E72D297353CC}">
              <c16:uniqueId val="{00000010-1729-42EB-AEE8-B2364B74D5F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cap="flat" cmpd="sng" algn="ctr">
      <a:no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2.486794787678457E-2"/>
          <c:w val="0.96105869614089445"/>
          <c:h val="0.94372639993168217"/>
        </c:manualLayout>
      </c:layout>
      <c:ofPieChart>
        <c:ofPieType val="pie"/>
        <c:varyColors val="1"/>
        <c:ser>
          <c:idx val="0"/>
          <c:order val="0"/>
          <c:dPt>
            <c:idx val="0"/>
            <c:bubble3D val="0"/>
            <c:spPr>
              <a:solidFill>
                <a:srgbClr val="5D89B4"/>
              </a:solidFill>
              <a:ln w="19050">
                <a:solidFill>
                  <a:schemeClr val="lt1"/>
                </a:solidFill>
              </a:ln>
              <a:effectLst/>
            </c:spPr>
            <c:extLst>
              <c:ext xmlns:c16="http://schemas.microsoft.com/office/drawing/2014/chart" uri="{C3380CC4-5D6E-409C-BE32-E72D297353CC}">
                <c16:uniqueId val="{00000001-FC52-464A-A5D1-C4397D29F1F8}"/>
              </c:ext>
            </c:extLst>
          </c:dPt>
          <c:dPt>
            <c:idx val="1"/>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3-FC52-464A-A5D1-C4397D29F1F8}"/>
              </c:ext>
            </c:extLst>
          </c:dPt>
          <c:dPt>
            <c:idx val="2"/>
            <c:bubble3D val="0"/>
            <c:spPr>
              <a:solidFill>
                <a:schemeClr val="accent3">
                  <a:lumMod val="50000"/>
                </a:schemeClr>
              </a:solidFill>
              <a:ln w="19050">
                <a:solidFill>
                  <a:schemeClr val="lt1"/>
                </a:solidFill>
              </a:ln>
              <a:effectLst/>
            </c:spPr>
            <c:extLst>
              <c:ext xmlns:c16="http://schemas.microsoft.com/office/drawing/2014/chart" uri="{C3380CC4-5D6E-409C-BE32-E72D297353CC}">
                <c16:uniqueId val="{00000005-FC52-464A-A5D1-C4397D29F1F8}"/>
              </c:ext>
            </c:extLst>
          </c:dPt>
          <c:dPt>
            <c:idx val="3"/>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7-FC52-464A-A5D1-C4397D29F1F8}"/>
              </c:ext>
            </c:extLst>
          </c:dPt>
          <c:dPt>
            <c:idx val="4"/>
            <c:bubble3D val="0"/>
            <c:spPr>
              <a:solidFill>
                <a:schemeClr val="accent3">
                  <a:lumMod val="20000"/>
                  <a:lumOff val="80000"/>
                </a:schemeClr>
              </a:solidFill>
              <a:ln w="19050">
                <a:solidFill>
                  <a:schemeClr val="lt1"/>
                </a:solidFill>
              </a:ln>
              <a:effectLst/>
            </c:spPr>
            <c:extLst>
              <c:ext xmlns:c16="http://schemas.microsoft.com/office/drawing/2014/chart" uri="{C3380CC4-5D6E-409C-BE32-E72D297353CC}">
                <c16:uniqueId val="{00000009-FC52-464A-A5D1-C4397D29F1F8}"/>
              </c:ext>
            </c:extLst>
          </c:dPt>
          <c:dPt>
            <c:idx val="5"/>
            <c:bubble3D val="0"/>
            <c:spPr>
              <a:solidFill>
                <a:schemeClr val="accent3">
                  <a:lumMod val="40000"/>
                  <a:lumOff val="60000"/>
                </a:schemeClr>
              </a:solidFill>
              <a:ln w="19050">
                <a:solidFill>
                  <a:schemeClr val="lt1"/>
                </a:solidFill>
              </a:ln>
              <a:effectLst/>
            </c:spPr>
            <c:extLst>
              <c:ext xmlns:c16="http://schemas.microsoft.com/office/drawing/2014/chart" uri="{C3380CC4-5D6E-409C-BE32-E72D297353CC}">
                <c16:uniqueId val="{0000000B-FC52-464A-A5D1-C4397D29F1F8}"/>
              </c:ext>
            </c:extLst>
          </c:dPt>
          <c:dPt>
            <c:idx val="6"/>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D-FC52-464A-A5D1-C4397D29F1F8}"/>
              </c:ext>
            </c:extLst>
          </c:dPt>
          <c:dPt>
            <c:idx val="7"/>
            <c:bubble3D val="0"/>
            <c:spPr>
              <a:solidFill>
                <a:srgbClr val="E58925"/>
              </a:solidFill>
              <a:ln w="19050">
                <a:solidFill>
                  <a:schemeClr val="lt1"/>
                </a:solidFill>
              </a:ln>
              <a:effectLst/>
            </c:spPr>
            <c:extLst>
              <c:ext xmlns:c16="http://schemas.microsoft.com/office/drawing/2014/chart" uri="{C3380CC4-5D6E-409C-BE32-E72D297353CC}">
                <c16:uniqueId val="{0000000F-FC52-464A-A5D1-C4397D29F1F8}"/>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in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C52-464A-A5D1-C4397D29F1F8}"/>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in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C52-464A-A5D1-C4397D29F1F8}"/>
                </c:ext>
              </c:extLst>
            </c:dLbl>
            <c:dLbl>
              <c:idx val="2"/>
              <c:layout>
                <c:manualLayout>
                  <c:x val="4.532470344246043E-2"/>
                  <c:y val="6.3579352193119353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FC52-464A-A5D1-C4397D29F1F8}"/>
                </c:ext>
              </c:extLst>
            </c:dLbl>
            <c:dLbl>
              <c:idx val="3"/>
              <c:layout>
                <c:manualLayout>
                  <c:x val="-7.0928434958654765E-2"/>
                  <c:y val="3.0964299481913114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FC52-464A-A5D1-C4397D29F1F8}"/>
                </c:ext>
              </c:extLst>
            </c:dLbl>
            <c:dLbl>
              <c:idx val="7"/>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in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C52-464A-A5D1-C4397D29F1F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inEnd"/>
            <c:showLegendKey val="0"/>
            <c:showVal val="1"/>
            <c:showCatName val="1"/>
            <c:showSerName val="0"/>
            <c:showPercent val="0"/>
            <c:showBubbleSize val="0"/>
            <c:separator>
</c:separator>
            <c:showLeaderLines val="1"/>
            <c:leaderLines>
              <c:spPr>
                <a:ln w="12700" cap="flat" cmpd="sng" algn="ctr">
                  <a:solidFill>
                    <a:srgbClr val="000000"/>
                  </a:solidFill>
                  <a:round/>
                </a:ln>
                <a:effectLst/>
              </c:spPr>
            </c:leaderLines>
            <c:extLst>
              <c:ext xmlns:c15="http://schemas.microsoft.com/office/drawing/2012/chart" uri="{CE6537A1-D6FC-4f65-9D91-7224C49458BB}"/>
            </c:extLst>
          </c:dLbls>
          <c:cat>
            <c:strRef>
              <c:f>Pivot!$G$20:$G$26</c:f>
              <c:strCache>
                <c:ptCount val="7"/>
                <c:pt idx="0">
                  <c:v>Automobile</c:v>
                </c:pt>
                <c:pt idx="1">
                  <c:v>Cycling</c:v>
                </c:pt>
                <c:pt idx="2">
                  <c:v>Other</c:v>
                </c:pt>
                <c:pt idx="3">
                  <c:v>Paid Rideshare</c:v>
                </c:pt>
                <c:pt idx="4">
                  <c:v>School Bus</c:v>
                </c:pt>
                <c:pt idx="5">
                  <c:v>Transit</c:v>
                </c:pt>
                <c:pt idx="6">
                  <c:v>Walk</c:v>
                </c:pt>
              </c:strCache>
            </c:strRef>
          </c:cat>
          <c:val>
            <c:numRef>
              <c:f>Pivot!$J$20:$J$26</c:f>
              <c:numCache>
                <c:formatCode>0%</c:formatCode>
                <c:ptCount val="7"/>
                <c:pt idx="0">
                  <c:v>0.89465613382899634</c:v>
                </c:pt>
                <c:pt idx="1">
                  <c:v>1.7053903345724906E-2</c:v>
                </c:pt>
                <c:pt idx="2">
                  <c:v>1.7657992565055763E-3</c:v>
                </c:pt>
                <c:pt idx="3">
                  <c:v>5.1115241635687732E-4</c:v>
                </c:pt>
                <c:pt idx="4">
                  <c:v>3.9498141263940523E-2</c:v>
                </c:pt>
                <c:pt idx="5">
                  <c:v>1.1198884758364312E-2</c:v>
                </c:pt>
                <c:pt idx="6">
                  <c:v>3.5315985130111527E-2</c:v>
                </c:pt>
              </c:numCache>
            </c:numRef>
          </c:val>
          <c:extLst>
            <c:ext xmlns:c16="http://schemas.microsoft.com/office/drawing/2014/chart" uri="{C3380CC4-5D6E-409C-BE32-E72D297353CC}">
              <c16:uniqueId val="{00000010-FC52-464A-A5D1-C4397D29F1F8}"/>
            </c:ext>
          </c:extLst>
        </c:ser>
        <c:dLbls>
          <c:showLegendKey val="0"/>
          <c:showVal val="0"/>
          <c:showCatName val="0"/>
          <c:showSerName val="0"/>
          <c:showPercent val="0"/>
          <c:showBubbleSize val="0"/>
          <c:showLeaderLines val="1"/>
        </c:dLbls>
        <c:gapWidth val="100"/>
        <c:splitType val="pos"/>
        <c:splitPos val="6"/>
        <c:secondPieSize val="75"/>
        <c:serLines>
          <c:spPr>
            <a:ln w="19050" cap="flat" cmpd="sng" algn="ctr">
              <a:solidFill>
                <a:schemeClr val="tx1"/>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3FE2ED-C358-4BA6-8888-93A1FF3D52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499DFC6-8BD1-4EC3-99CC-AC4CEC54CB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866C59-DDA8-4D8B-974C-0BB43A8B6DF3}" type="datetimeFigureOut">
              <a:rPr lang="en-US" smtClean="0"/>
              <a:t>3/5/2024</a:t>
            </a:fld>
            <a:endParaRPr lang="en-US" dirty="0"/>
          </a:p>
        </p:txBody>
      </p:sp>
      <p:sp>
        <p:nvSpPr>
          <p:cNvPr id="4" name="Footer Placeholder 3">
            <a:extLst>
              <a:ext uri="{FF2B5EF4-FFF2-40B4-BE49-F238E27FC236}">
                <a16:creationId xmlns:a16="http://schemas.microsoft.com/office/drawing/2014/main" id="{41AECB6C-86D6-421E-B4B0-D33EF7F299E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7AAF8B6-2F15-4322-A0E8-13EF7E7FF7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7D76F4-B01F-4C84-9879-A69296D719B4}" type="slidenum">
              <a:rPr lang="en-US" smtClean="0"/>
              <a:t>‹#›</a:t>
            </a:fld>
            <a:endParaRPr lang="en-US" dirty="0"/>
          </a:p>
        </p:txBody>
      </p:sp>
    </p:spTree>
    <p:extLst>
      <p:ext uri="{BB962C8B-B14F-4D97-AF65-F5344CB8AC3E}">
        <p14:creationId xmlns:p14="http://schemas.microsoft.com/office/powerpoint/2010/main" val="2605345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851EF3-EC71-4587-A715-39DE381BF4F4}" type="datetimeFigureOut">
              <a:rPr lang="en-US" smtClean="0"/>
              <a:t>3/5/2024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B1046-900A-44C1-BD62-FEE81B00EA53}" type="slidenum">
              <a:rPr lang="en-US" smtClean="0"/>
              <a:t>‹#›</a:t>
            </a:fld>
            <a:endParaRPr lang="en-US" dirty="0"/>
          </a:p>
        </p:txBody>
      </p:sp>
    </p:spTree>
    <p:extLst>
      <p:ext uri="{BB962C8B-B14F-4D97-AF65-F5344CB8AC3E}">
        <p14:creationId xmlns:p14="http://schemas.microsoft.com/office/powerpoint/2010/main" val="3427689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36818-16E5-D221-2369-7C55BDBEF7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AAF8D7-EAD7-72FB-9E71-B39B67B865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25353F-34D5-446C-FD7B-E040DDCD090A}"/>
              </a:ext>
            </a:extLst>
          </p:cNvPr>
          <p:cNvSpPr>
            <a:spLocks noGrp="1"/>
          </p:cNvSpPr>
          <p:nvPr>
            <p:ph type="body" idx="1"/>
          </p:nvPr>
        </p:nvSpPr>
        <p:spPr/>
        <p:txBody>
          <a:bodyPr/>
          <a:lstStyle/>
          <a:p>
            <a:r>
              <a:rPr lang="en-US" sz="1200" b="0" dirty="0"/>
              <a:t>Ideally, a single traffic lane can accommodate between 1800 to 2000 vehicles per hour per lane (</a:t>
            </a:r>
            <a:r>
              <a:rPr lang="en-US" sz="1200" b="0" dirty="0" err="1"/>
              <a:t>vphpl</a:t>
            </a:r>
            <a:r>
              <a:rPr lang="en-US" sz="1200" b="0" dirty="0"/>
              <a:t>). </a:t>
            </a:r>
          </a:p>
          <a:p>
            <a:r>
              <a:rPr lang="en-US" sz="1200" b="0" dirty="0"/>
              <a:t>However, a capacity of 1800 to 2000 </a:t>
            </a:r>
            <a:r>
              <a:rPr lang="en-US" sz="1200" b="0" dirty="0" err="1"/>
              <a:t>vphpl</a:t>
            </a:r>
            <a:r>
              <a:rPr lang="en-US" sz="1200" b="0" dirty="0"/>
              <a:t> is not realistic on the Town roads due to the effects of adjacent signals and intersection controls, road grade, lane width, vehicle composition (</a:t>
            </a:r>
            <a:r>
              <a:rPr lang="en-US" sz="1200" b="0" dirty="0" err="1"/>
              <a:t>ie</a:t>
            </a:r>
            <a:r>
              <a:rPr lang="en-US" sz="1200" b="0" dirty="0"/>
              <a:t>. number of trucks), obstructions and access, and road function. </a:t>
            </a:r>
          </a:p>
        </p:txBody>
      </p:sp>
      <p:sp>
        <p:nvSpPr>
          <p:cNvPr id="4" name="Slide Number Placeholder 3">
            <a:extLst>
              <a:ext uri="{FF2B5EF4-FFF2-40B4-BE49-F238E27FC236}">
                <a16:creationId xmlns:a16="http://schemas.microsoft.com/office/drawing/2014/main" id="{621CA4CD-D22B-A634-49F0-EECACEF772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B1046-900A-44C1-BD62-FEE81B00EA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048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310D7-3E3B-4874-3233-0B9D789CC5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F23E23-AFDC-56AE-B554-F30931E9F2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387409-C40D-6C7D-4274-1DA8EBA27428}"/>
              </a:ext>
            </a:extLst>
          </p:cNvPr>
          <p:cNvSpPr>
            <a:spLocks noGrp="1"/>
          </p:cNvSpPr>
          <p:nvPr>
            <p:ph type="body" idx="1"/>
          </p:nvPr>
        </p:nvSpPr>
        <p:spPr/>
        <p:txBody>
          <a:bodyPr/>
          <a:lstStyle/>
          <a:p>
            <a:r>
              <a:rPr lang="en-US" sz="1200" b="0" dirty="0"/>
              <a:t>Ideally, a single traffic lane can accommodate between 1800 to 2000 vehicles per hour per lane (</a:t>
            </a:r>
            <a:r>
              <a:rPr lang="en-US" sz="1200" b="0" dirty="0" err="1"/>
              <a:t>vphpl</a:t>
            </a:r>
            <a:r>
              <a:rPr lang="en-US" sz="1200" b="0" dirty="0"/>
              <a:t>). </a:t>
            </a:r>
          </a:p>
          <a:p>
            <a:r>
              <a:rPr lang="en-US" sz="1200" b="0" dirty="0"/>
              <a:t>However, a capacity of 1800 to 2000 </a:t>
            </a:r>
            <a:r>
              <a:rPr lang="en-US" sz="1200" b="0" dirty="0" err="1"/>
              <a:t>vphpl</a:t>
            </a:r>
            <a:r>
              <a:rPr lang="en-US" sz="1200" b="0" dirty="0"/>
              <a:t> is not realistic on the Town roads due to the effects of adjacent signals and intersection controls, road grade, lane width, vehicle composition (</a:t>
            </a:r>
            <a:r>
              <a:rPr lang="en-US" sz="1200" b="0" dirty="0" err="1"/>
              <a:t>ie</a:t>
            </a:r>
            <a:r>
              <a:rPr lang="en-US" sz="1200" b="0" dirty="0"/>
              <a:t>. number of trucks), obstructions and access, and road function. </a:t>
            </a:r>
          </a:p>
        </p:txBody>
      </p:sp>
      <p:sp>
        <p:nvSpPr>
          <p:cNvPr id="4" name="Slide Number Placeholder 3">
            <a:extLst>
              <a:ext uri="{FF2B5EF4-FFF2-40B4-BE49-F238E27FC236}">
                <a16:creationId xmlns:a16="http://schemas.microsoft.com/office/drawing/2014/main" id="{3E30088D-5308-2478-6502-220BD4A7BE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B1046-900A-44C1-BD62-FEE81B00EA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64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0FB1046-900A-44C1-BD62-FEE81B00EA53}" type="slidenum">
              <a:rPr lang="en-US" smtClean="0"/>
              <a:t>14</a:t>
            </a:fld>
            <a:endParaRPr lang="en-US" dirty="0"/>
          </a:p>
        </p:txBody>
      </p:sp>
    </p:spTree>
    <p:extLst>
      <p:ext uri="{BB962C8B-B14F-4D97-AF65-F5344CB8AC3E}">
        <p14:creationId xmlns:p14="http://schemas.microsoft.com/office/powerpoint/2010/main" val="3862192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7B5F2-35D6-E0D3-6B69-3DEE82174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3068F-93C4-BFD3-E953-8766DADF16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A5368E-FB42-3986-8EB2-1109B0B23831}"/>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879FEB96-2CDF-FC65-924F-35D2DF48EE3F}"/>
              </a:ext>
            </a:extLst>
          </p:cNvPr>
          <p:cNvSpPr>
            <a:spLocks noGrp="1"/>
          </p:cNvSpPr>
          <p:nvPr>
            <p:ph type="sldNum" sz="quarter" idx="5"/>
          </p:nvPr>
        </p:nvSpPr>
        <p:spPr/>
        <p:txBody>
          <a:bodyPr/>
          <a:lstStyle/>
          <a:p>
            <a:fld id="{10FB1046-900A-44C1-BD62-FEE81B00EA53}" type="slidenum">
              <a:rPr lang="en-US" smtClean="0"/>
              <a:t>15</a:t>
            </a:fld>
            <a:endParaRPr lang="en-US" dirty="0"/>
          </a:p>
        </p:txBody>
      </p:sp>
    </p:spTree>
    <p:extLst>
      <p:ext uri="{BB962C8B-B14F-4D97-AF65-F5344CB8AC3E}">
        <p14:creationId xmlns:p14="http://schemas.microsoft.com/office/powerpoint/2010/main" val="1842871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0FB1046-900A-44C1-BD62-FEE81B00EA53}" type="slidenum">
              <a:rPr lang="en-US" smtClean="0"/>
              <a:t>16</a:t>
            </a:fld>
            <a:endParaRPr lang="en-US" dirty="0"/>
          </a:p>
        </p:txBody>
      </p:sp>
    </p:spTree>
    <p:extLst>
      <p:ext uri="{BB962C8B-B14F-4D97-AF65-F5344CB8AC3E}">
        <p14:creationId xmlns:p14="http://schemas.microsoft.com/office/powerpoint/2010/main" val="3738555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B1046-900A-44C1-BD62-FEE81B00EA53}" type="slidenum">
              <a:rPr lang="en-US" smtClean="0"/>
              <a:t>22</a:t>
            </a:fld>
            <a:endParaRPr lang="en-US" dirty="0"/>
          </a:p>
        </p:txBody>
      </p:sp>
    </p:spTree>
    <p:extLst>
      <p:ext uri="{BB962C8B-B14F-4D97-AF65-F5344CB8AC3E}">
        <p14:creationId xmlns:p14="http://schemas.microsoft.com/office/powerpoint/2010/main" val="707167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B1046-900A-44C1-BD62-FEE81B00EA53}" type="slidenum">
              <a:rPr lang="en-US" smtClean="0"/>
              <a:t>23</a:t>
            </a:fld>
            <a:endParaRPr lang="en-US" dirty="0"/>
          </a:p>
        </p:txBody>
      </p:sp>
    </p:spTree>
    <p:extLst>
      <p:ext uri="{BB962C8B-B14F-4D97-AF65-F5344CB8AC3E}">
        <p14:creationId xmlns:p14="http://schemas.microsoft.com/office/powerpoint/2010/main" val="1475098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7.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10.jpeg"/><Relationship Id="rId4"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8.jpe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23.jpeg"/><Relationship Id="rId11" Type="http://schemas.openxmlformats.org/officeDocument/2006/relationships/image" Target="../media/image27.jpeg"/><Relationship Id="rId5" Type="http://schemas.openxmlformats.org/officeDocument/2006/relationships/image" Target="../media/image22.jpeg"/><Relationship Id="rId10" Type="http://schemas.openxmlformats.org/officeDocument/2006/relationships/image" Target="../media/image26.jpeg"/><Relationship Id="rId4" Type="http://schemas.openxmlformats.org/officeDocument/2006/relationships/image" Target="../media/image21.jpeg"/><Relationship Id="rId9" Type="http://schemas.openxmlformats.org/officeDocument/2006/relationships/image" Target="../media/image1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Master" Target="../slideMasters/slideMaster2.xml"/><Relationship Id="rId4" Type="http://schemas.openxmlformats.org/officeDocument/2006/relationships/image" Target="../media/image3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8.jpeg"/><Relationship Id="rId1" Type="http://schemas.openxmlformats.org/officeDocument/2006/relationships/slideMaster" Target="../slideMasters/slideMaster2.xml"/><Relationship Id="rId4" Type="http://schemas.openxmlformats.org/officeDocument/2006/relationships/image" Target="../media/image3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18" Type="http://schemas.openxmlformats.org/officeDocument/2006/relationships/image" Target="../media/image54.png"/><Relationship Id="rId3" Type="http://schemas.openxmlformats.org/officeDocument/2006/relationships/image" Target="../media/image2.png"/><Relationship Id="rId21" Type="http://schemas.openxmlformats.org/officeDocument/2006/relationships/image" Target="../media/image57.sv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svg"/><Relationship Id="rId2" Type="http://schemas.openxmlformats.org/officeDocument/2006/relationships/image" Target="../media/image1.jpe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Master" Target="../slideMasters/slideMaster2.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image" Target="../media/image51.svg"/><Relationship Id="rId10" Type="http://schemas.openxmlformats.org/officeDocument/2006/relationships/image" Target="../media/image46.png"/><Relationship Id="rId19" Type="http://schemas.openxmlformats.org/officeDocument/2006/relationships/image" Target="../media/image55.sv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18" Type="http://schemas.openxmlformats.org/officeDocument/2006/relationships/image" Target="../media/image72.png"/><Relationship Id="rId26" Type="http://schemas.openxmlformats.org/officeDocument/2006/relationships/image" Target="../media/image80.png"/><Relationship Id="rId3" Type="http://schemas.openxmlformats.org/officeDocument/2006/relationships/image" Target="../media/image2.png"/><Relationship Id="rId21" Type="http://schemas.openxmlformats.org/officeDocument/2006/relationships/image" Target="../media/image75.svg"/><Relationship Id="rId7" Type="http://schemas.openxmlformats.org/officeDocument/2006/relationships/image" Target="../media/image61.svg"/><Relationship Id="rId12" Type="http://schemas.openxmlformats.org/officeDocument/2006/relationships/image" Target="../media/image66.png"/><Relationship Id="rId17" Type="http://schemas.openxmlformats.org/officeDocument/2006/relationships/image" Target="../media/image71.svg"/><Relationship Id="rId25" Type="http://schemas.openxmlformats.org/officeDocument/2006/relationships/image" Target="../media/image79.svg"/><Relationship Id="rId2" Type="http://schemas.openxmlformats.org/officeDocument/2006/relationships/image" Target="../media/image1.jpeg"/><Relationship Id="rId16" Type="http://schemas.openxmlformats.org/officeDocument/2006/relationships/image" Target="../media/image70.png"/><Relationship Id="rId20" Type="http://schemas.openxmlformats.org/officeDocument/2006/relationships/image" Target="../media/image74.png"/><Relationship Id="rId29" Type="http://schemas.openxmlformats.org/officeDocument/2006/relationships/image" Target="../media/image83.svg"/><Relationship Id="rId1" Type="http://schemas.openxmlformats.org/officeDocument/2006/relationships/slideMaster" Target="../slideMasters/slideMaster2.xml"/><Relationship Id="rId6" Type="http://schemas.openxmlformats.org/officeDocument/2006/relationships/image" Target="../media/image60.png"/><Relationship Id="rId11" Type="http://schemas.openxmlformats.org/officeDocument/2006/relationships/image" Target="../media/image65.svg"/><Relationship Id="rId24" Type="http://schemas.openxmlformats.org/officeDocument/2006/relationships/image" Target="../media/image78.png"/><Relationship Id="rId5" Type="http://schemas.openxmlformats.org/officeDocument/2006/relationships/image" Target="../media/image59.svg"/><Relationship Id="rId15" Type="http://schemas.openxmlformats.org/officeDocument/2006/relationships/image" Target="../media/image69.svg"/><Relationship Id="rId23" Type="http://schemas.openxmlformats.org/officeDocument/2006/relationships/image" Target="../media/image77.svg"/><Relationship Id="rId28" Type="http://schemas.openxmlformats.org/officeDocument/2006/relationships/image" Target="../media/image82.png"/><Relationship Id="rId10" Type="http://schemas.openxmlformats.org/officeDocument/2006/relationships/image" Target="../media/image64.png"/><Relationship Id="rId19" Type="http://schemas.openxmlformats.org/officeDocument/2006/relationships/image" Target="../media/image73.svg"/><Relationship Id="rId31" Type="http://schemas.openxmlformats.org/officeDocument/2006/relationships/image" Target="../media/image85.sv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68.png"/><Relationship Id="rId22" Type="http://schemas.openxmlformats.org/officeDocument/2006/relationships/image" Target="../media/image76.png"/><Relationship Id="rId27" Type="http://schemas.openxmlformats.org/officeDocument/2006/relationships/image" Target="../media/image81.svg"/><Relationship Id="rId30" Type="http://schemas.openxmlformats.org/officeDocument/2006/relationships/image" Target="../media/image84.png"/></Relationships>
</file>

<file path=ppt/slideLayouts/_rels/slideLayout65.xml.rels><?xml version="1.0" encoding="UTF-8" standalone="yes"?>
<Relationships xmlns="http://schemas.openxmlformats.org/package/2006/relationships"><Relationship Id="rId13" Type="http://schemas.openxmlformats.org/officeDocument/2006/relationships/image" Target="../media/image95.svg"/><Relationship Id="rId18" Type="http://schemas.openxmlformats.org/officeDocument/2006/relationships/image" Target="../media/image100.png"/><Relationship Id="rId26" Type="http://schemas.openxmlformats.org/officeDocument/2006/relationships/image" Target="../media/image108.png"/><Relationship Id="rId39" Type="http://schemas.openxmlformats.org/officeDocument/2006/relationships/image" Target="../media/image121.svg"/><Relationship Id="rId21" Type="http://schemas.openxmlformats.org/officeDocument/2006/relationships/image" Target="../media/image103.svg"/><Relationship Id="rId34" Type="http://schemas.openxmlformats.org/officeDocument/2006/relationships/image" Target="../media/image116.png"/><Relationship Id="rId42" Type="http://schemas.openxmlformats.org/officeDocument/2006/relationships/image" Target="../media/image124.png"/><Relationship Id="rId47" Type="http://schemas.openxmlformats.org/officeDocument/2006/relationships/image" Target="../media/image129.svg"/><Relationship Id="rId50" Type="http://schemas.openxmlformats.org/officeDocument/2006/relationships/image" Target="../media/image132.png"/><Relationship Id="rId55" Type="http://schemas.openxmlformats.org/officeDocument/2006/relationships/image" Target="../media/image137.svg"/><Relationship Id="rId63" Type="http://schemas.openxmlformats.org/officeDocument/2006/relationships/image" Target="../media/image145.svg"/><Relationship Id="rId7" Type="http://schemas.openxmlformats.org/officeDocument/2006/relationships/image" Target="../media/image89.svg"/><Relationship Id="rId2" Type="http://schemas.openxmlformats.org/officeDocument/2006/relationships/image" Target="../media/image1.jpeg"/><Relationship Id="rId16" Type="http://schemas.openxmlformats.org/officeDocument/2006/relationships/image" Target="../media/image98.png"/><Relationship Id="rId20" Type="http://schemas.openxmlformats.org/officeDocument/2006/relationships/image" Target="../media/image102.png"/><Relationship Id="rId29" Type="http://schemas.openxmlformats.org/officeDocument/2006/relationships/image" Target="../media/image111.svg"/><Relationship Id="rId41" Type="http://schemas.openxmlformats.org/officeDocument/2006/relationships/image" Target="../media/image123.svg"/><Relationship Id="rId54" Type="http://schemas.openxmlformats.org/officeDocument/2006/relationships/image" Target="../media/image136.png"/><Relationship Id="rId62" Type="http://schemas.openxmlformats.org/officeDocument/2006/relationships/image" Target="../media/image144.png"/><Relationship Id="rId1" Type="http://schemas.openxmlformats.org/officeDocument/2006/relationships/slideMaster" Target="../slideMasters/slideMaster2.xml"/><Relationship Id="rId6" Type="http://schemas.openxmlformats.org/officeDocument/2006/relationships/image" Target="../media/image88.png"/><Relationship Id="rId11" Type="http://schemas.openxmlformats.org/officeDocument/2006/relationships/image" Target="../media/image93.svg"/><Relationship Id="rId24" Type="http://schemas.openxmlformats.org/officeDocument/2006/relationships/image" Target="../media/image106.png"/><Relationship Id="rId32" Type="http://schemas.openxmlformats.org/officeDocument/2006/relationships/image" Target="../media/image114.png"/><Relationship Id="rId37" Type="http://schemas.openxmlformats.org/officeDocument/2006/relationships/image" Target="../media/image119.svg"/><Relationship Id="rId40" Type="http://schemas.openxmlformats.org/officeDocument/2006/relationships/image" Target="../media/image122.png"/><Relationship Id="rId45" Type="http://schemas.openxmlformats.org/officeDocument/2006/relationships/image" Target="../media/image127.svg"/><Relationship Id="rId53" Type="http://schemas.openxmlformats.org/officeDocument/2006/relationships/image" Target="../media/image135.svg"/><Relationship Id="rId58" Type="http://schemas.openxmlformats.org/officeDocument/2006/relationships/image" Target="../media/image140.png"/><Relationship Id="rId5" Type="http://schemas.openxmlformats.org/officeDocument/2006/relationships/image" Target="../media/image87.svg"/><Relationship Id="rId15" Type="http://schemas.openxmlformats.org/officeDocument/2006/relationships/image" Target="../media/image97.svg"/><Relationship Id="rId23" Type="http://schemas.openxmlformats.org/officeDocument/2006/relationships/image" Target="../media/image105.svg"/><Relationship Id="rId28" Type="http://schemas.openxmlformats.org/officeDocument/2006/relationships/image" Target="../media/image110.png"/><Relationship Id="rId36" Type="http://schemas.openxmlformats.org/officeDocument/2006/relationships/image" Target="../media/image118.png"/><Relationship Id="rId49" Type="http://schemas.openxmlformats.org/officeDocument/2006/relationships/image" Target="../media/image131.svg"/><Relationship Id="rId57" Type="http://schemas.openxmlformats.org/officeDocument/2006/relationships/image" Target="../media/image139.svg"/><Relationship Id="rId61" Type="http://schemas.openxmlformats.org/officeDocument/2006/relationships/image" Target="../media/image143.svg"/><Relationship Id="rId10" Type="http://schemas.openxmlformats.org/officeDocument/2006/relationships/image" Target="../media/image92.png"/><Relationship Id="rId19" Type="http://schemas.openxmlformats.org/officeDocument/2006/relationships/image" Target="../media/image101.svg"/><Relationship Id="rId31" Type="http://schemas.openxmlformats.org/officeDocument/2006/relationships/image" Target="../media/image113.svg"/><Relationship Id="rId44" Type="http://schemas.openxmlformats.org/officeDocument/2006/relationships/image" Target="../media/image126.png"/><Relationship Id="rId52" Type="http://schemas.openxmlformats.org/officeDocument/2006/relationships/image" Target="../media/image134.png"/><Relationship Id="rId60" Type="http://schemas.openxmlformats.org/officeDocument/2006/relationships/image" Target="../media/image142.png"/><Relationship Id="rId4" Type="http://schemas.openxmlformats.org/officeDocument/2006/relationships/image" Target="../media/image86.png"/><Relationship Id="rId9" Type="http://schemas.openxmlformats.org/officeDocument/2006/relationships/image" Target="../media/image91.svg"/><Relationship Id="rId14" Type="http://schemas.openxmlformats.org/officeDocument/2006/relationships/image" Target="../media/image96.png"/><Relationship Id="rId22" Type="http://schemas.openxmlformats.org/officeDocument/2006/relationships/image" Target="../media/image104.png"/><Relationship Id="rId27" Type="http://schemas.openxmlformats.org/officeDocument/2006/relationships/image" Target="../media/image109.svg"/><Relationship Id="rId30" Type="http://schemas.openxmlformats.org/officeDocument/2006/relationships/image" Target="../media/image112.png"/><Relationship Id="rId35" Type="http://schemas.openxmlformats.org/officeDocument/2006/relationships/image" Target="../media/image117.svg"/><Relationship Id="rId43" Type="http://schemas.openxmlformats.org/officeDocument/2006/relationships/image" Target="../media/image125.svg"/><Relationship Id="rId48" Type="http://schemas.openxmlformats.org/officeDocument/2006/relationships/image" Target="../media/image130.png"/><Relationship Id="rId56" Type="http://schemas.openxmlformats.org/officeDocument/2006/relationships/image" Target="../media/image138.png"/><Relationship Id="rId8" Type="http://schemas.openxmlformats.org/officeDocument/2006/relationships/image" Target="../media/image90.png"/><Relationship Id="rId51" Type="http://schemas.openxmlformats.org/officeDocument/2006/relationships/image" Target="../media/image133.svg"/><Relationship Id="rId3" Type="http://schemas.openxmlformats.org/officeDocument/2006/relationships/image" Target="../media/image2.png"/><Relationship Id="rId12" Type="http://schemas.openxmlformats.org/officeDocument/2006/relationships/image" Target="../media/image94.png"/><Relationship Id="rId17" Type="http://schemas.openxmlformats.org/officeDocument/2006/relationships/image" Target="../media/image99.svg"/><Relationship Id="rId25" Type="http://schemas.openxmlformats.org/officeDocument/2006/relationships/image" Target="../media/image107.svg"/><Relationship Id="rId33" Type="http://schemas.openxmlformats.org/officeDocument/2006/relationships/image" Target="../media/image115.svg"/><Relationship Id="rId38" Type="http://schemas.openxmlformats.org/officeDocument/2006/relationships/image" Target="../media/image120.png"/><Relationship Id="rId46" Type="http://schemas.openxmlformats.org/officeDocument/2006/relationships/image" Target="../media/image128.png"/><Relationship Id="rId59" Type="http://schemas.openxmlformats.org/officeDocument/2006/relationships/image" Target="../media/image141.svg"/></Relationships>
</file>

<file path=ppt/slideLayouts/_rels/slideLayout66.xml.rels><?xml version="1.0" encoding="UTF-8" standalone="yes"?>
<Relationships xmlns="http://schemas.openxmlformats.org/package/2006/relationships"><Relationship Id="rId26" Type="http://schemas.openxmlformats.org/officeDocument/2006/relationships/image" Target="../media/image168.png"/><Relationship Id="rId117" Type="http://schemas.openxmlformats.org/officeDocument/2006/relationships/image" Target="../media/image259.svg"/><Relationship Id="rId21" Type="http://schemas.openxmlformats.org/officeDocument/2006/relationships/image" Target="../media/image163.svg"/><Relationship Id="rId42" Type="http://schemas.openxmlformats.org/officeDocument/2006/relationships/image" Target="../media/image184.png"/><Relationship Id="rId47" Type="http://schemas.openxmlformats.org/officeDocument/2006/relationships/image" Target="../media/image189.svg"/><Relationship Id="rId63" Type="http://schemas.openxmlformats.org/officeDocument/2006/relationships/image" Target="../media/image205.svg"/><Relationship Id="rId68" Type="http://schemas.openxmlformats.org/officeDocument/2006/relationships/image" Target="../media/image210.png"/><Relationship Id="rId84" Type="http://schemas.openxmlformats.org/officeDocument/2006/relationships/image" Target="../media/image226.png"/><Relationship Id="rId89" Type="http://schemas.openxmlformats.org/officeDocument/2006/relationships/image" Target="../media/image231.svg"/><Relationship Id="rId112" Type="http://schemas.openxmlformats.org/officeDocument/2006/relationships/image" Target="../media/image254.png"/><Relationship Id="rId133" Type="http://schemas.openxmlformats.org/officeDocument/2006/relationships/image" Target="../media/image275.svg"/><Relationship Id="rId138" Type="http://schemas.openxmlformats.org/officeDocument/2006/relationships/image" Target="../media/image280.png"/><Relationship Id="rId154" Type="http://schemas.openxmlformats.org/officeDocument/2006/relationships/image" Target="../media/image296.png"/><Relationship Id="rId159" Type="http://schemas.openxmlformats.org/officeDocument/2006/relationships/image" Target="../media/image301.svg"/><Relationship Id="rId16" Type="http://schemas.openxmlformats.org/officeDocument/2006/relationships/image" Target="../media/image158.png"/><Relationship Id="rId107" Type="http://schemas.openxmlformats.org/officeDocument/2006/relationships/image" Target="../media/image249.svg"/><Relationship Id="rId11" Type="http://schemas.openxmlformats.org/officeDocument/2006/relationships/image" Target="../media/image153.svg"/><Relationship Id="rId32" Type="http://schemas.openxmlformats.org/officeDocument/2006/relationships/image" Target="../media/image174.png"/><Relationship Id="rId37" Type="http://schemas.openxmlformats.org/officeDocument/2006/relationships/image" Target="../media/image179.svg"/><Relationship Id="rId53" Type="http://schemas.openxmlformats.org/officeDocument/2006/relationships/image" Target="../media/image195.svg"/><Relationship Id="rId58" Type="http://schemas.openxmlformats.org/officeDocument/2006/relationships/image" Target="../media/image200.png"/><Relationship Id="rId74" Type="http://schemas.openxmlformats.org/officeDocument/2006/relationships/image" Target="../media/image216.png"/><Relationship Id="rId79" Type="http://schemas.openxmlformats.org/officeDocument/2006/relationships/image" Target="../media/image221.svg"/><Relationship Id="rId102" Type="http://schemas.openxmlformats.org/officeDocument/2006/relationships/image" Target="../media/image244.png"/><Relationship Id="rId123" Type="http://schemas.openxmlformats.org/officeDocument/2006/relationships/image" Target="../media/image265.svg"/><Relationship Id="rId128" Type="http://schemas.openxmlformats.org/officeDocument/2006/relationships/image" Target="../media/image270.png"/><Relationship Id="rId144" Type="http://schemas.openxmlformats.org/officeDocument/2006/relationships/image" Target="../media/image286.png"/><Relationship Id="rId149" Type="http://schemas.openxmlformats.org/officeDocument/2006/relationships/image" Target="../media/image291.svg"/><Relationship Id="rId5" Type="http://schemas.openxmlformats.org/officeDocument/2006/relationships/image" Target="../media/image147.svg"/><Relationship Id="rId90" Type="http://schemas.openxmlformats.org/officeDocument/2006/relationships/image" Target="../media/image232.png"/><Relationship Id="rId95" Type="http://schemas.openxmlformats.org/officeDocument/2006/relationships/image" Target="../media/image237.svg"/><Relationship Id="rId160" Type="http://schemas.openxmlformats.org/officeDocument/2006/relationships/image" Target="../media/image302.png"/><Relationship Id="rId165" Type="http://schemas.openxmlformats.org/officeDocument/2006/relationships/image" Target="../media/image307.svg"/><Relationship Id="rId22" Type="http://schemas.openxmlformats.org/officeDocument/2006/relationships/image" Target="../media/image164.png"/><Relationship Id="rId27" Type="http://schemas.openxmlformats.org/officeDocument/2006/relationships/image" Target="../media/image169.svg"/><Relationship Id="rId43" Type="http://schemas.openxmlformats.org/officeDocument/2006/relationships/image" Target="../media/image185.svg"/><Relationship Id="rId48" Type="http://schemas.openxmlformats.org/officeDocument/2006/relationships/image" Target="../media/image190.png"/><Relationship Id="rId64" Type="http://schemas.openxmlformats.org/officeDocument/2006/relationships/image" Target="../media/image206.png"/><Relationship Id="rId69" Type="http://schemas.openxmlformats.org/officeDocument/2006/relationships/image" Target="../media/image211.svg"/><Relationship Id="rId113" Type="http://schemas.openxmlformats.org/officeDocument/2006/relationships/image" Target="../media/image255.svg"/><Relationship Id="rId118" Type="http://schemas.openxmlformats.org/officeDocument/2006/relationships/image" Target="../media/image260.png"/><Relationship Id="rId134" Type="http://schemas.openxmlformats.org/officeDocument/2006/relationships/image" Target="../media/image276.png"/><Relationship Id="rId139" Type="http://schemas.openxmlformats.org/officeDocument/2006/relationships/image" Target="../media/image281.svg"/><Relationship Id="rId80" Type="http://schemas.openxmlformats.org/officeDocument/2006/relationships/image" Target="../media/image222.png"/><Relationship Id="rId85" Type="http://schemas.openxmlformats.org/officeDocument/2006/relationships/image" Target="../media/image227.svg"/><Relationship Id="rId150" Type="http://schemas.openxmlformats.org/officeDocument/2006/relationships/image" Target="../media/image292.png"/><Relationship Id="rId155" Type="http://schemas.openxmlformats.org/officeDocument/2006/relationships/image" Target="../media/image297.svg"/><Relationship Id="rId12" Type="http://schemas.openxmlformats.org/officeDocument/2006/relationships/image" Target="../media/image154.png"/><Relationship Id="rId17" Type="http://schemas.openxmlformats.org/officeDocument/2006/relationships/image" Target="../media/image159.svg"/><Relationship Id="rId33" Type="http://schemas.openxmlformats.org/officeDocument/2006/relationships/image" Target="../media/image175.svg"/><Relationship Id="rId38" Type="http://schemas.openxmlformats.org/officeDocument/2006/relationships/image" Target="../media/image180.png"/><Relationship Id="rId59" Type="http://schemas.openxmlformats.org/officeDocument/2006/relationships/image" Target="../media/image201.svg"/><Relationship Id="rId103" Type="http://schemas.openxmlformats.org/officeDocument/2006/relationships/image" Target="../media/image245.svg"/><Relationship Id="rId108" Type="http://schemas.openxmlformats.org/officeDocument/2006/relationships/image" Target="../media/image250.png"/><Relationship Id="rId124" Type="http://schemas.openxmlformats.org/officeDocument/2006/relationships/image" Target="../media/image266.png"/><Relationship Id="rId129" Type="http://schemas.openxmlformats.org/officeDocument/2006/relationships/image" Target="../media/image271.svg"/><Relationship Id="rId54" Type="http://schemas.openxmlformats.org/officeDocument/2006/relationships/image" Target="../media/image196.png"/><Relationship Id="rId70" Type="http://schemas.openxmlformats.org/officeDocument/2006/relationships/image" Target="../media/image212.png"/><Relationship Id="rId75" Type="http://schemas.openxmlformats.org/officeDocument/2006/relationships/image" Target="../media/image217.svg"/><Relationship Id="rId91" Type="http://schemas.openxmlformats.org/officeDocument/2006/relationships/image" Target="../media/image233.svg"/><Relationship Id="rId96" Type="http://schemas.openxmlformats.org/officeDocument/2006/relationships/image" Target="../media/image238.png"/><Relationship Id="rId140" Type="http://schemas.openxmlformats.org/officeDocument/2006/relationships/image" Target="../media/image282.png"/><Relationship Id="rId145" Type="http://schemas.openxmlformats.org/officeDocument/2006/relationships/image" Target="../media/image287.svg"/><Relationship Id="rId161" Type="http://schemas.openxmlformats.org/officeDocument/2006/relationships/image" Target="../media/image303.svg"/><Relationship Id="rId166" Type="http://schemas.openxmlformats.org/officeDocument/2006/relationships/image" Target="../media/image308.png"/><Relationship Id="rId1" Type="http://schemas.openxmlformats.org/officeDocument/2006/relationships/slideMaster" Target="../slideMasters/slideMaster2.xml"/><Relationship Id="rId6" Type="http://schemas.openxmlformats.org/officeDocument/2006/relationships/image" Target="../media/image148.png"/><Relationship Id="rId15" Type="http://schemas.openxmlformats.org/officeDocument/2006/relationships/image" Target="../media/image157.svg"/><Relationship Id="rId23" Type="http://schemas.openxmlformats.org/officeDocument/2006/relationships/image" Target="../media/image165.svg"/><Relationship Id="rId28" Type="http://schemas.openxmlformats.org/officeDocument/2006/relationships/image" Target="../media/image170.png"/><Relationship Id="rId36" Type="http://schemas.openxmlformats.org/officeDocument/2006/relationships/image" Target="../media/image178.png"/><Relationship Id="rId49" Type="http://schemas.openxmlformats.org/officeDocument/2006/relationships/image" Target="../media/image191.svg"/><Relationship Id="rId57" Type="http://schemas.openxmlformats.org/officeDocument/2006/relationships/image" Target="../media/image199.svg"/><Relationship Id="rId106" Type="http://schemas.openxmlformats.org/officeDocument/2006/relationships/image" Target="../media/image248.png"/><Relationship Id="rId114" Type="http://schemas.openxmlformats.org/officeDocument/2006/relationships/image" Target="../media/image256.png"/><Relationship Id="rId119" Type="http://schemas.openxmlformats.org/officeDocument/2006/relationships/image" Target="../media/image261.svg"/><Relationship Id="rId127" Type="http://schemas.openxmlformats.org/officeDocument/2006/relationships/image" Target="../media/image269.svg"/><Relationship Id="rId10" Type="http://schemas.openxmlformats.org/officeDocument/2006/relationships/image" Target="../media/image152.png"/><Relationship Id="rId31" Type="http://schemas.openxmlformats.org/officeDocument/2006/relationships/image" Target="../media/image173.svg"/><Relationship Id="rId44" Type="http://schemas.openxmlformats.org/officeDocument/2006/relationships/image" Target="../media/image186.png"/><Relationship Id="rId52" Type="http://schemas.openxmlformats.org/officeDocument/2006/relationships/image" Target="../media/image194.png"/><Relationship Id="rId60" Type="http://schemas.openxmlformats.org/officeDocument/2006/relationships/image" Target="../media/image202.png"/><Relationship Id="rId65" Type="http://schemas.openxmlformats.org/officeDocument/2006/relationships/image" Target="../media/image207.svg"/><Relationship Id="rId73" Type="http://schemas.openxmlformats.org/officeDocument/2006/relationships/image" Target="../media/image215.svg"/><Relationship Id="rId78" Type="http://schemas.openxmlformats.org/officeDocument/2006/relationships/image" Target="../media/image220.png"/><Relationship Id="rId81" Type="http://schemas.openxmlformats.org/officeDocument/2006/relationships/image" Target="../media/image223.svg"/><Relationship Id="rId86" Type="http://schemas.openxmlformats.org/officeDocument/2006/relationships/image" Target="../media/image228.png"/><Relationship Id="rId94" Type="http://schemas.openxmlformats.org/officeDocument/2006/relationships/image" Target="../media/image236.png"/><Relationship Id="rId99" Type="http://schemas.openxmlformats.org/officeDocument/2006/relationships/image" Target="../media/image241.svg"/><Relationship Id="rId101" Type="http://schemas.openxmlformats.org/officeDocument/2006/relationships/image" Target="../media/image243.svg"/><Relationship Id="rId122" Type="http://schemas.openxmlformats.org/officeDocument/2006/relationships/image" Target="../media/image264.png"/><Relationship Id="rId130" Type="http://schemas.openxmlformats.org/officeDocument/2006/relationships/image" Target="../media/image272.png"/><Relationship Id="rId135" Type="http://schemas.openxmlformats.org/officeDocument/2006/relationships/image" Target="../media/image277.svg"/><Relationship Id="rId143" Type="http://schemas.openxmlformats.org/officeDocument/2006/relationships/image" Target="../media/image285.svg"/><Relationship Id="rId148" Type="http://schemas.openxmlformats.org/officeDocument/2006/relationships/image" Target="../media/image290.png"/><Relationship Id="rId151" Type="http://schemas.openxmlformats.org/officeDocument/2006/relationships/image" Target="../media/image293.svg"/><Relationship Id="rId156" Type="http://schemas.openxmlformats.org/officeDocument/2006/relationships/image" Target="../media/image298.png"/><Relationship Id="rId164" Type="http://schemas.openxmlformats.org/officeDocument/2006/relationships/image" Target="../media/image306.png"/><Relationship Id="rId169" Type="http://schemas.openxmlformats.org/officeDocument/2006/relationships/image" Target="../media/image311.svg"/><Relationship Id="rId4" Type="http://schemas.openxmlformats.org/officeDocument/2006/relationships/image" Target="../media/image146.png"/><Relationship Id="rId9" Type="http://schemas.openxmlformats.org/officeDocument/2006/relationships/image" Target="../media/image151.svg"/><Relationship Id="rId13" Type="http://schemas.openxmlformats.org/officeDocument/2006/relationships/image" Target="../media/image155.svg"/><Relationship Id="rId18" Type="http://schemas.openxmlformats.org/officeDocument/2006/relationships/image" Target="../media/image160.png"/><Relationship Id="rId39" Type="http://schemas.openxmlformats.org/officeDocument/2006/relationships/image" Target="../media/image181.svg"/><Relationship Id="rId109" Type="http://schemas.openxmlformats.org/officeDocument/2006/relationships/image" Target="../media/image251.svg"/><Relationship Id="rId34" Type="http://schemas.openxmlformats.org/officeDocument/2006/relationships/image" Target="../media/image176.png"/><Relationship Id="rId50" Type="http://schemas.openxmlformats.org/officeDocument/2006/relationships/image" Target="../media/image192.png"/><Relationship Id="rId55" Type="http://schemas.openxmlformats.org/officeDocument/2006/relationships/image" Target="../media/image197.svg"/><Relationship Id="rId76" Type="http://schemas.openxmlformats.org/officeDocument/2006/relationships/image" Target="../media/image218.png"/><Relationship Id="rId97" Type="http://schemas.openxmlformats.org/officeDocument/2006/relationships/image" Target="../media/image239.svg"/><Relationship Id="rId104" Type="http://schemas.openxmlformats.org/officeDocument/2006/relationships/image" Target="../media/image246.png"/><Relationship Id="rId120" Type="http://schemas.openxmlformats.org/officeDocument/2006/relationships/image" Target="../media/image262.png"/><Relationship Id="rId125" Type="http://schemas.openxmlformats.org/officeDocument/2006/relationships/image" Target="../media/image267.svg"/><Relationship Id="rId141" Type="http://schemas.openxmlformats.org/officeDocument/2006/relationships/image" Target="../media/image283.svg"/><Relationship Id="rId146" Type="http://schemas.openxmlformats.org/officeDocument/2006/relationships/image" Target="../media/image288.png"/><Relationship Id="rId167" Type="http://schemas.openxmlformats.org/officeDocument/2006/relationships/image" Target="../media/image309.svg"/><Relationship Id="rId7" Type="http://schemas.openxmlformats.org/officeDocument/2006/relationships/image" Target="../media/image149.svg"/><Relationship Id="rId71" Type="http://schemas.openxmlformats.org/officeDocument/2006/relationships/image" Target="../media/image213.svg"/><Relationship Id="rId92" Type="http://schemas.openxmlformats.org/officeDocument/2006/relationships/image" Target="../media/image234.png"/><Relationship Id="rId162" Type="http://schemas.openxmlformats.org/officeDocument/2006/relationships/image" Target="../media/image304.png"/><Relationship Id="rId2" Type="http://schemas.openxmlformats.org/officeDocument/2006/relationships/image" Target="../media/image1.jpeg"/><Relationship Id="rId29" Type="http://schemas.openxmlformats.org/officeDocument/2006/relationships/image" Target="../media/image171.svg"/><Relationship Id="rId24" Type="http://schemas.openxmlformats.org/officeDocument/2006/relationships/image" Target="../media/image166.png"/><Relationship Id="rId40" Type="http://schemas.openxmlformats.org/officeDocument/2006/relationships/image" Target="../media/image182.png"/><Relationship Id="rId45" Type="http://schemas.openxmlformats.org/officeDocument/2006/relationships/image" Target="../media/image187.svg"/><Relationship Id="rId66" Type="http://schemas.openxmlformats.org/officeDocument/2006/relationships/image" Target="../media/image208.png"/><Relationship Id="rId87" Type="http://schemas.openxmlformats.org/officeDocument/2006/relationships/image" Target="../media/image229.svg"/><Relationship Id="rId110" Type="http://schemas.openxmlformats.org/officeDocument/2006/relationships/image" Target="../media/image252.png"/><Relationship Id="rId115" Type="http://schemas.openxmlformats.org/officeDocument/2006/relationships/image" Target="../media/image257.svg"/><Relationship Id="rId131" Type="http://schemas.openxmlformats.org/officeDocument/2006/relationships/image" Target="../media/image273.svg"/><Relationship Id="rId136" Type="http://schemas.openxmlformats.org/officeDocument/2006/relationships/image" Target="../media/image278.png"/><Relationship Id="rId157" Type="http://schemas.openxmlformats.org/officeDocument/2006/relationships/image" Target="../media/image299.svg"/><Relationship Id="rId61" Type="http://schemas.openxmlformats.org/officeDocument/2006/relationships/image" Target="../media/image203.svg"/><Relationship Id="rId82" Type="http://schemas.openxmlformats.org/officeDocument/2006/relationships/image" Target="../media/image224.png"/><Relationship Id="rId152" Type="http://schemas.openxmlformats.org/officeDocument/2006/relationships/image" Target="../media/image294.png"/><Relationship Id="rId19" Type="http://schemas.openxmlformats.org/officeDocument/2006/relationships/image" Target="../media/image161.svg"/><Relationship Id="rId14" Type="http://schemas.openxmlformats.org/officeDocument/2006/relationships/image" Target="../media/image156.png"/><Relationship Id="rId30" Type="http://schemas.openxmlformats.org/officeDocument/2006/relationships/image" Target="../media/image172.png"/><Relationship Id="rId35" Type="http://schemas.openxmlformats.org/officeDocument/2006/relationships/image" Target="../media/image177.svg"/><Relationship Id="rId56" Type="http://schemas.openxmlformats.org/officeDocument/2006/relationships/image" Target="../media/image198.png"/><Relationship Id="rId77" Type="http://schemas.openxmlformats.org/officeDocument/2006/relationships/image" Target="../media/image219.svg"/><Relationship Id="rId100" Type="http://schemas.openxmlformats.org/officeDocument/2006/relationships/image" Target="../media/image242.png"/><Relationship Id="rId105" Type="http://schemas.openxmlformats.org/officeDocument/2006/relationships/image" Target="../media/image247.svg"/><Relationship Id="rId126" Type="http://schemas.openxmlformats.org/officeDocument/2006/relationships/image" Target="../media/image268.png"/><Relationship Id="rId147" Type="http://schemas.openxmlformats.org/officeDocument/2006/relationships/image" Target="../media/image289.svg"/><Relationship Id="rId168" Type="http://schemas.openxmlformats.org/officeDocument/2006/relationships/image" Target="../media/image310.png"/><Relationship Id="rId8" Type="http://schemas.openxmlformats.org/officeDocument/2006/relationships/image" Target="../media/image150.png"/><Relationship Id="rId51" Type="http://schemas.openxmlformats.org/officeDocument/2006/relationships/image" Target="../media/image193.svg"/><Relationship Id="rId72" Type="http://schemas.openxmlformats.org/officeDocument/2006/relationships/image" Target="../media/image214.png"/><Relationship Id="rId93" Type="http://schemas.openxmlformats.org/officeDocument/2006/relationships/image" Target="../media/image235.svg"/><Relationship Id="rId98" Type="http://schemas.openxmlformats.org/officeDocument/2006/relationships/image" Target="../media/image240.png"/><Relationship Id="rId121" Type="http://schemas.openxmlformats.org/officeDocument/2006/relationships/image" Target="../media/image263.svg"/><Relationship Id="rId142" Type="http://schemas.openxmlformats.org/officeDocument/2006/relationships/image" Target="../media/image284.png"/><Relationship Id="rId163" Type="http://schemas.openxmlformats.org/officeDocument/2006/relationships/image" Target="../media/image305.svg"/><Relationship Id="rId3" Type="http://schemas.openxmlformats.org/officeDocument/2006/relationships/image" Target="../media/image2.png"/><Relationship Id="rId25" Type="http://schemas.openxmlformats.org/officeDocument/2006/relationships/image" Target="../media/image167.svg"/><Relationship Id="rId46" Type="http://schemas.openxmlformats.org/officeDocument/2006/relationships/image" Target="../media/image188.png"/><Relationship Id="rId67" Type="http://schemas.openxmlformats.org/officeDocument/2006/relationships/image" Target="../media/image209.svg"/><Relationship Id="rId116" Type="http://schemas.openxmlformats.org/officeDocument/2006/relationships/image" Target="../media/image258.png"/><Relationship Id="rId137" Type="http://schemas.openxmlformats.org/officeDocument/2006/relationships/image" Target="../media/image279.svg"/><Relationship Id="rId158" Type="http://schemas.openxmlformats.org/officeDocument/2006/relationships/image" Target="../media/image300.png"/><Relationship Id="rId20" Type="http://schemas.openxmlformats.org/officeDocument/2006/relationships/image" Target="../media/image162.png"/><Relationship Id="rId41" Type="http://schemas.openxmlformats.org/officeDocument/2006/relationships/image" Target="../media/image183.svg"/><Relationship Id="rId62" Type="http://schemas.openxmlformats.org/officeDocument/2006/relationships/image" Target="../media/image204.png"/><Relationship Id="rId83" Type="http://schemas.openxmlformats.org/officeDocument/2006/relationships/image" Target="../media/image225.svg"/><Relationship Id="rId88" Type="http://schemas.openxmlformats.org/officeDocument/2006/relationships/image" Target="../media/image230.png"/><Relationship Id="rId111" Type="http://schemas.openxmlformats.org/officeDocument/2006/relationships/image" Target="../media/image253.svg"/><Relationship Id="rId132" Type="http://schemas.openxmlformats.org/officeDocument/2006/relationships/image" Target="../media/image274.png"/><Relationship Id="rId153" Type="http://schemas.openxmlformats.org/officeDocument/2006/relationships/image" Target="../media/image295.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0123E-513C-42BD-849C-8AD9C8588FAA}"/>
              </a:ext>
            </a:extLst>
          </p:cNvPr>
          <p:cNvSpPr>
            <a:spLocks noGrp="1"/>
          </p:cNvSpPr>
          <p:nvPr>
            <p:ph type="title"/>
          </p:nvPr>
        </p:nvSpPr>
        <p:spPr>
          <a:xfrm>
            <a:off x="838200" y="179462"/>
            <a:ext cx="10492563" cy="990494"/>
          </a:xfrm>
        </p:spPr>
        <p:txBody>
          <a:bodyPr/>
          <a:lstStyle>
            <a:lvl1pPr>
              <a:defRPr>
                <a:solidFill>
                  <a:schemeClr val="accent1"/>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D0DD2AA4-F839-461C-9576-8D773770FEC6}"/>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5" name="Content Placeholder 2">
            <a:extLst>
              <a:ext uri="{FF2B5EF4-FFF2-40B4-BE49-F238E27FC236}">
                <a16:creationId xmlns:a16="http://schemas.microsoft.com/office/drawing/2014/main" id="{EBF20D4A-3A02-4646-AB42-1383CC3141DE}"/>
              </a:ext>
            </a:extLst>
          </p:cNvPr>
          <p:cNvSpPr>
            <a:spLocks noGrp="1"/>
          </p:cNvSpPr>
          <p:nvPr>
            <p:ph idx="1"/>
          </p:nvPr>
        </p:nvSpPr>
        <p:spPr>
          <a:xfrm>
            <a:off x="838200" y="1409701"/>
            <a:ext cx="10515600" cy="4992532"/>
          </a:xfrm>
          <a:prstGeom prst="rect">
            <a:avLst/>
          </a:prstGeom>
        </p:spPr>
        <p:txBody>
          <a:bodyPr/>
          <a:lstStyle>
            <a:lvl1pPr marL="228600" indent="-228600">
              <a:buClr>
                <a:schemeClr val="accent1"/>
              </a:buClr>
              <a:buFont typeface="Arial" panose="020B0604020202020204" pitchFamily="34" charset="0"/>
              <a:buChar char="•"/>
              <a:defRPr/>
            </a:lvl1pPr>
            <a:lvl2pPr marL="685800" indent="-228600">
              <a:buClr>
                <a:schemeClr val="accent1"/>
              </a:buClr>
              <a:buFont typeface="Calibri Light" panose="020F0302020204030204" pitchFamily="34" charset="0"/>
              <a:buChar char="─"/>
              <a:defRPr/>
            </a:lvl2pPr>
            <a:lvl3pPr marL="1143000" indent="-228600">
              <a:buClr>
                <a:schemeClr val="accent1"/>
              </a:buClr>
              <a:buFont typeface="Arial" panose="020B0604020202020204" pitchFamily="34" charset="0"/>
              <a:buChar char="•"/>
              <a:defRPr/>
            </a:lvl3pPr>
            <a:lvl4pPr marL="1600200" indent="-228600">
              <a:buClr>
                <a:schemeClr val="accent1"/>
              </a:buClr>
              <a:buFont typeface="Calibri Light" panose="020F0302020204030204" pitchFamily="34" charset="0"/>
              <a:buChar char="─"/>
              <a:defRPr/>
            </a:lvl4pPr>
            <a:lvl5pPr marL="2057400" indent="-22860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9279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Callout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E3ACBE-C2A3-4E20-BBB8-ACEB65382E26}"/>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7" name="Rectangle 6">
            <a:extLst>
              <a:ext uri="{FF2B5EF4-FFF2-40B4-BE49-F238E27FC236}">
                <a16:creationId xmlns:a16="http://schemas.microsoft.com/office/drawing/2014/main" id="{6C645FFD-367D-4D2B-B8B5-EA459EB6E8A0}"/>
              </a:ext>
              <a:ext uri="{C183D7F6-B498-43B3-948B-1728B52AA6E4}">
                <adec:decorative xmlns:adec="http://schemas.microsoft.com/office/drawing/2017/decorative" val="1"/>
              </a:ext>
            </a:extLst>
          </p:cNvPr>
          <p:cNvSpPr/>
          <p:nvPr userDrawn="1"/>
        </p:nvSpPr>
        <p:spPr>
          <a:xfrm>
            <a:off x="8611937" y="0"/>
            <a:ext cx="3580063"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D9DDD23E-1DF5-4734-9FC8-A2D8B9288FF2}"/>
              </a:ext>
            </a:extLst>
          </p:cNvPr>
          <p:cNvSpPr>
            <a:spLocks noGrp="1"/>
          </p:cNvSpPr>
          <p:nvPr>
            <p:ph sz="half" idx="14" hasCustomPrompt="1"/>
          </p:nvPr>
        </p:nvSpPr>
        <p:spPr>
          <a:xfrm>
            <a:off x="8969207" y="473561"/>
            <a:ext cx="2865521" cy="5936179"/>
          </a:xfrm>
          <a:prstGeom prst="rect">
            <a:avLst/>
          </a:prstGeom>
        </p:spPr>
        <p:txBody>
          <a:bodyPr/>
          <a:lstStyle>
            <a:lvl1pPr>
              <a:buClr>
                <a:schemeClr val="bg1"/>
              </a:buClr>
              <a:defRPr sz="2400">
                <a:solidFill>
                  <a:schemeClr val="bg1"/>
                </a:solidFill>
              </a:defRPr>
            </a:lvl1pPr>
            <a:lvl2pPr>
              <a:buClr>
                <a:schemeClr val="bg1"/>
              </a:buClr>
              <a:defRPr sz="2000">
                <a:solidFill>
                  <a:schemeClr val="bg1"/>
                </a:solidFill>
              </a:defRPr>
            </a:lvl2pPr>
            <a:lvl3pPr>
              <a:buClr>
                <a:schemeClr val="bg2"/>
              </a:buClr>
              <a:defRPr sz="1800">
                <a:solidFill>
                  <a:schemeClr val="bg1"/>
                </a:solidFill>
              </a:defRPr>
            </a:lvl3pPr>
            <a:lvl4pPr>
              <a:buClr>
                <a:schemeClr val="bg1"/>
              </a:buClr>
              <a:defRPr sz="1400">
                <a:solidFill>
                  <a:schemeClr val="bg1"/>
                </a:solidFill>
              </a:defRPr>
            </a:lvl4pPr>
            <a:lvl5pPr marL="1828800" indent="0">
              <a:buClr>
                <a:schemeClr val="accent1"/>
              </a:buClr>
              <a:buNone/>
              <a:defRPr sz="1200">
                <a:solidFill>
                  <a:schemeClr val="bg1"/>
                </a:solidFill>
              </a:defRPr>
            </a:lvl5pPr>
          </a:lstStyle>
          <a:p>
            <a:pPr lvl="0"/>
            <a:r>
              <a:rPr lang="en-US" dirty="0"/>
              <a:t>Callout Level One</a:t>
            </a:r>
          </a:p>
          <a:p>
            <a:pPr lvl="1"/>
            <a:r>
              <a:rPr lang="en-US" dirty="0"/>
              <a:t>Second level</a:t>
            </a:r>
          </a:p>
          <a:p>
            <a:pPr lvl="2"/>
            <a:r>
              <a:rPr lang="en-US" dirty="0"/>
              <a:t>Third level</a:t>
            </a:r>
            <a:br>
              <a:rPr lang="en-US" dirty="0"/>
            </a:br>
            <a:endParaRPr lang="en-US" dirty="0"/>
          </a:p>
          <a:p>
            <a:pPr lvl="0"/>
            <a:r>
              <a:rPr lang="en-US" dirty="0"/>
              <a:t>Callout Level One</a:t>
            </a:r>
          </a:p>
          <a:p>
            <a:pPr lvl="1"/>
            <a:r>
              <a:rPr lang="en-US" dirty="0"/>
              <a:t>Second level</a:t>
            </a:r>
          </a:p>
          <a:p>
            <a:pPr lvl="2"/>
            <a:r>
              <a:rPr lang="en-US" dirty="0"/>
              <a:t>Third level</a:t>
            </a:r>
          </a:p>
          <a:p>
            <a:pPr lvl="2"/>
            <a:endParaRPr lang="en-US" dirty="0"/>
          </a:p>
          <a:p>
            <a:pPr lvl="2"/>
            <a:endParaRPr lang="en-US" dirty="0"/>
          </a:p>
          <a:p>
            <a:pPr lvl="2"/>
            <a:endParaRPr lang="en-US" dirty="0"/>
          </a:p>
        </p:txBody>
      </p:sp>
      <p:sp>
        <p:nvSpPr>
          <p:cNvPr id="10" name="Text Placeholder 6">
            <a:extLst>
              <a:ext uri="{FF2B5EF4-FFF2-40B4-BE49-F238E27FC236}">
                <a16:creationId xmlns:a16="http://schemas.microsoft.com/office/drawing/2014/main" id="{2DFA8E69-2285-4701-906F-38CCE052902C}"/>
              </a:ext>
            </a:extLst>
          </p:cNvPr>
          <p:cNvSpPr>
            <a:spLocks noGrp="1"/>
          </p:cNvSpPr>
          <p:nvPr>
            <p:ph type="body" sz="quarter" idx="13" hasCustomPrompt="1"/>
          </p:nvPr>
        </p:nvSpPr>
        <p:spPr>
          <a:xfrm>
            <a:off x="840883" y="677816"/>
            <a:ext cx="7331242" cy="531812"/>
          </a:xfrm>
          <a:prstGeom prst="rect">
            <a:avLst/>
          </a:prstGeom>
        </p:spPr>
        <p:txBody>
          <a:bodyPr anchor="t"/>
          <a:lstStyle>
            <a:lvl1pPr marL="0" indent="0">
              <a:buNone/>
              <a:defRPr sz="3200" spc="0">
                <a:solidFill>
                  <a:schemeClr val="tx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
        <p:nvSpPr>
          <p:cNvPr id="11" name="Text Placeholder 10">
            <a:extLst>
              <a:ext uri="{FF2B5EF4-FFF2-40B4-BE49-F238E27FC236}">
                <a16:creationId xmlns:a16="http://schemas.microsoft.com/office/drawing/2014/main" id="{C3B9A14B-3260-4349-A982-49AE2180B901}"/>
              </a:ext>
            </a:extLst>
          </p:cNvPr>
          <p:cNvSpPr>
            <a:spLocks noGrp="1"/>
          </p:cNvSpPr>
          <p:nvPr>
            <p:ph type="body" sz="quarter" idx="15"/>
          </p:nvPr>
        </p:nvSpPr>
        <p:spPr>
          <a:xfrm>
            <a:off x="840882" y="1409701"/>
            <a:ext cx="7331242" cy="5000040"/>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a:extLst>
              <a:ext uri="{FF2B5EF4-FFF2-40B4-BE49-F238E27FC236}">
                <a16:creationId xmlns:a16="http://schemas.microsoft.com/office/drawing/2014/main" id="{9CF77C5F-E506-4411-A437-3A635D859961}"/>
              </a:ext>
            </a:extLst>
          </p:cNvPr>
          <p:cNvSpPr>
            <a:spLocks noGrp="1"/>
          </p:cNvSpPr>
          <p:nvPr>
            <p:ph type="body" sz="quarter" idx="12" hasCustomPrompt="1"/>
          </p:nvPr>
        </p:nvSpPr>
        <p:spPr>
          <a:xfrm>
            <a:off x="840882" y="83598"/>
            <a:ext cx="7331242"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pic>
        <p:nvPicPr>
          <p:cNvPr id="14" name="Picture 13">
            <a:extLst>
              <a:ext uri="{FF2B5EF4-FFF2-40B4-BE49-F238E27FC236}">
                <a16:creationId xmlns:a16="http://schemas.microsoft.com/office/drawing/2014/main" id="{5CD03C8A-4FA9-43E0-9ACC-6D5A64171C1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130626" y="6152260"/>
            <a:ext cx="812640" cy="495269"/>
          </a:xfrm>
          <a:prstGeom prst="rect">
            <a:avLst/>
          </a:prstGeom>
        </p:spPr>
      </p:pic>
    </p:spTree>
    <p:extLst>
      <p:ext uri="{BB962C8B-B14F-4D97-AF65-F5344CB8AC3E}">
        <p14:creationId xmlns:p14="http://schemas.microsoft.com/office/powerpoint/2010/main" val="122083304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Callout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E3ACBE-C2A3-4E20-BBB8-ACEB65382E26}"/>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7" name="Rectangle 6">
            <a:extLst>
              <a:ext uri="{FF2B5EF4-FFF2-40B4-BE49-F238E27FC236}">
                <a16:creationId xmlns:a16="http://schemas.microsoft.com/office/drawing/2014/main" id="{6C645FFD-367D-4D2B-B8B5-EA459EB6E8A0}"/>
              </a:ext>
              <a:ext uri="{C183D7F6-B498-43B3-948B-1728B52AA6E4}">
                <adec:decorative xmlns:adec="http://schemas.microsoft.com/office/drawing/2017/decorative" val="1"/>
              </a:ext>
            </a:extLst>
          </p:cNvPr>
          <p:cNvSpPr/>
          <p:nvPr userDrawn="1"/>
        </p:nvSpPr>
        <p:spPr>
          <a:xfrm>
            <a:off x="8611937" y="0"/>
            <a:ext cx="3580063" cy="6858000"/>
          </a:xfrm>
          <a:prstGeom prst="rect">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D9DDD23E-1DF5-4734-9FC8-A2D8B9288FF2}"/>
              </a:ext>
            </a:extLst>
          </p:cNvPr>
          <p:cNvSpPr>
            <a:spLocks noGrp="1"/>
          </p:cNvSpPr>
          <p:nvPr>
            <p:ph sz="half" idx="14" hasCustomPrompt="1"/>
          </p:nvPr>
        </p:nvSpPr>
        <p:spPr>
          <a:xfrm>
            <a:off x="8969207" y="473561"/>
            <a:ext cx="2865521" cy="5596313"/>
          </a:xfrm>
          <a:prstGeom prst="rect">
            <a:avLst/>
          </a:prstGeom>
        </p:spPr>
        <p:txBody>
          <a:bodyPr/>
          <a:lstStyle>
            <a:lvl1pPr>
              <a:buClr>
                <a:schemeClr val="accent1"/>
              </a:buClr>
              <a:defRPr sz="2400">
                <a:solidFill>
                  <a:schemeClr val="tx1"/>
                </a:solidFill>
              </a:defRPr>
            </a:lvl1pPr>
            <a:lvl2pPr>
              <a:buClr>
                <a:schemeClr val="accent1"/>
              </a:buClr>
              <a:defRPr sz="2000">
                <a:solidFill>
                  <a:schemeClr val="tx1"/>
                </a:solidFill>
              </a:defRPr>
            </a:lvl2pPr>
            <a:lvl3pPr>
              <a:buClr>
                <a:schemeClr val="accent1"/>
              </a:buClr>
              <a:defRPr sz="1800">
                <a:solidFill>
                  <a:schemeClr val="tx1"/>
                </a:solidFill>
              </a:defRPr>
            </a:lvl3pPr>
            <a:lvl4pPr>
              <a:buClr>
                <a:schemeClr val="bg1"/>
              </a:buClr>
              <a:defRPr sz="1400">
                <a:solidFill>
                  <a:schemeClr val="bg1"/>
                </a:solidFill>
              </a:defRPr>
            </a:lvl4pPr>
            <a:lvl5pPr marL="1828800" indent="0">
              <a:buClr>
                <a:schemeClr val="accent1"/>
              </a:buClr>
              <a:buNone/>
              <a:defRPr sz="1200">
                <a:solidFill>
                  <a:schemeClr val="bg1"/>
                </a:solidFill>
              </a:defRPr>
            </a:lvl5pPr>
          </a:lstStyle>
          <a:p>
            <a:pPr lvl="0"/>
            <a:r>
              <a:rPr lang="en-US" dirty="0"/>
              <a:t>Callout Level One</a:t>
            </a:r>
          </a:p>
          <a:p>
            <a:pPr lvl="1"/>
            <a:r>
              <a:rPr lang="en-US" dirty="0"/>
              <a:t>Second level</a:t>
            </a:r>
          </a:p>
          <a:p>
            <a:pPr lvl="2"/>
            <a:r>
              <a:rPr lang="en-US" dirty="0"/>
              <a:t>Third level</a:t>
            </a:r>
            <a:br>
              <a:rPr lang="en-US" dirty="0"/>
            </a:br>
            <a:endParaRPr lang="en-US" dirty="0"/>
          </a:p>
          <a:p>
            <a:pPr lvl="0"/>
            <a:r>
              <a:rPr lang="en-US" dirty="0"/>
              <a:t>Callout Level One</a:t>
            </a:r>
          </a:p>
          <a:p>
            <a:pPr lvl="1"/>
            <a:r>
              <a:rPr lang="en-US" dirty="0"/>
              <a:t>Second level</a:t>
            </a:r>
          </a:p>
          <a:p>
            <a:pPr lvl="2"/>
            <a:r>
              <a:rPr lang="en-US" dirty="0"/>
              <a:t>Third level</a:t>
            </a:r>
          </a:p>
          <a:p>
            <a:pPr lvl="2"/>
            <a:endParaRPr lang="en-US" dirty="0"/>
          </a:p>
          <a:p>
            <a:pPr lvl="2"/>
            <a:endParaRPr lang="en-US" dirty="0"/>
          </a:p>
          <a:p>
            <a:pPr lvl="2"/>
            <a:endParaRPr lang="en-US" dirty="0"/>
          </a:p>
        </p:txBody>
      </p:sp>
      <p:sp>
        <p:nvSpPr>
          <p:cNvPr id="9" name="Text Placeholder 6">
            <a:extLst>
              <a:ext uri="{FF2B5EF4-FFF2-40B4-BE49-F238E27FC236}">
                <a16:creationId xmlns:a16="http://schemas.microsoft.com/office/drawing/2014/main" id="{0D0EFFA5-7C42-467C-B50F-B0A340B78355}"/>
              </a:ext>
            </a:extLst>
          </p:cNvPr>
          <p:cNvSpPr>
            <a:spLocks noGrp="1"/>
          </p:cNvSpPr>
          <p:nvPr>
            <p:ph type="body" sz="quarter" idx="13" hasCustomPrompt="1"/>
          </p:nvPr>
        </p:nvSpPr>
        <p:spPr>
          <a:xfrm>
            <a:off x="840883" y="677816"/>
            <a:ext cx="7331242" cy="531812"/>
          </a:xfrm>
          <a:prstGeom prst="rect">
            <a:avLst/>
          </a:prstGeom>
        </p:spPr>
        <p:txBody>
          <a:bodyPr anchor="t"/>
          <a:lstStyle>
            <a:lvl1pPr marL="0" indent="0">
              <a:buNone/>
              <a:defRPr sz="3200" spc="0">
                <a:solidFill>
                  <a:schemeClr val="tx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
        <p:nvSpPr>
          <p:cNvPr id="13" name="Text Placeholder 10">
            <a:extLst>
              <a:ext uri="{FF2B5EF4-FFF2-40B4-BE49-F238E27FC236}">
                <a16:creationId xmlns:a16="http://schemas.microsoft.com/office/drawing/2014/main" id="{0D87766E-2664-4E0B-BA88-F8DD10C6CE10}"/>
              </a:ext>
            </a:extLst>
          </p:cNvPr>
          <p:cNvSpPr>
            <a:spLocks noGrp="1"/>
          </p:cNvSpPr>
          <p:nvPr>
            <p:ph type="body" sz="quarter" idx="15"/>
          </p:nvPr>
        </p:nvSpPr>
        <p:spPr>
          <a:xfrm>
            <a:off x="840882" y="1409701"/>
            <a:ext cx="7331242" cy="5000040"/>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6">
            <a:extLst>
              <a:ext uri="{FF2B5EF4-FFF2-40B4-BE49-F238E27FC236}">
                <a16:creationId xmlns:a16="http://schemas.microsoft.com/office/drawing/2014/main" id="{E348F90C-E88F-4EF0-9C43-A4CC85DE5474}"/>
              </a:ext>
            </a:extLst>
          </p:cNvPr>
          <p:cNvSpPr>
            <a:spLocks noGrp="1"/>
          </p:cNvSpPr>
          <p:nvPr>
            <p:ph type="body" sz="quarter" idx="12" hasCustomPrompt="1"/>
          </p:nvPr>
        </p:nvSpPr>
        <p:spPr>
          <a:xfrm>
            <a:off x="840882" y="83598"/>
            <a:ext cx="7331242"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pic>
        <p:nvPicPr>
          <p:cNvPr id="2" name="Picture 1">
            <a:extLst>
              <a:ext uri="{FF2B5EF4-FFF2-40B4-BE49-F238E27FC236}">
                <a16:creationId xmlns:a16="http://schemas.microsoft.com/office/drawing/2014/main" id="{252F3A7A-88A7-5172-D41A-CE7EECF93CA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130096" y="6153310"/>
            <a:ext cx="812598" cy="495269"/>
          </a:xfrm>
          <a:prstGeom prst="rect">
            <a:avLst/>
          </a:prstGeom>
        </p:spPr>
      </p:pic>
    </p:spTree>
    <p:extLst>
      <p:ext uri="{BB962C8B-B14F-4D97-AF65-F5344CB8AC3E}">
        <p14:creationId xmlns:p14="http://schemas.microsoft.com/office/powerpoint/2010/main" val="4223489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A661A2-7D7D-4C70-A145-E18FCA6A013F}"/>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12" name="Picture Placeholder 8">
            <a:extLst>
              <a:ext uri="{FF2B5EF4-FFF2-40B4-BE49-F238E27FC236}">
                <a16:creationId xmlns:a16="http://schemas.microsoft.com/office/drawing/2014/main" id="{EEA3871D-E9FF-4F61-878A-8B88C794E40B}"/>
              </a:ext>
            </a:extLst>
          </p:cNvPr>
          <p:cNvSpPr>
            <a:spLocks noGrp="1"/>
          </p:cNvSpPr>
          <p:nvPr>
            <p:ph type="pic" sz="quarter" idx="15"/>
          </p:nvPr>
        </p:nvSpPr>
        <p:spPr>
          <a:xfrm>
            <a:off x="7119271" y="0"/>
            <a:ext cx="5072062" cy="6858000"/>
          </a:xfrm>
          <a:prstGeom prst="rect">
            <a:avLst/>
          </a:prstGeom>
          <a:solidFill>
            <a:schemeClr val="bg2">
              <a:lumMod val="95000"/>
            </a:schemeClr>
          </a:solidFill>
        </p:spPr>
        <p:txBody>
          <a:bodyPr/>
          <a:lstStyle>
            <a:lvl1pPr marL="0" indent="0">
              <a:buNone/>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859B3D39-BAD9-434C-9482-5FF5B53E60DE}"/>
              </a:ext>
            </a:extLst>
          </p:cNvPr>
          <p:cNvSpPr>
            <a:spLocks noGrp="1"/>
          </p:cNvSpPr>
          <p:nvPr>
            <p:ph type="body" sz="quarter" idx="13" hasCustomPrompt="1"/>
          </p:nvPr>
        </p:nvSpPr>
        <p:spPr>
          <a:xfrm>
            <a:off x="840883" y="677816"/>
            <a:ext cx="5945371" cy="531812"/>
          </a:xfrm>
          <a:prstGeom prst="rect">
            <a:avLst/>
          </a:prstGeom>
        </p:spPr>
        <p:txBody>
          <a:bodyPr anchor="t"/>
          <a:lstStyle>
            <a:lvl1pPr marL="0" indent="0">
              <a:buNone/>
              <a:defRPr sz="3200" spc="0">
                <a:solidFill>
                  <a:schemeClr val="accent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
        <p:nvSpPr>
          <p:cNvPr id="8" name="Text Placeholder 10">
            <a:extLst>
              <a:ext uri="{FF2B5EF4-FFF2-40B4-BE49-F238E27FC236}">
                <a16:creationId xmlns:a16="http://schemas.microsoft.com/office/drawing/2014/main" id="{331F8859-E6F7-49CC-94F4-0923BEA626B5}"/>
              </a:ext>
            </a:extLst>
          </p:cNvPr>
          <p:cNvSpPr>
            <a:spLocks noGrp="1"/>
          </p:cNvSpPr>
          <p:nvPr>
            <p:ph type="body" sz="quarter" idx="16"/>
          </p:nvPr>
        </p:nvSpPr>
        <p:spPr>
          <a:xfrm>
            <a:off x="840882" y="1409701"/>
            <a:ext cx="5945371" cy="5000040"/>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a:extLst>
              <a:ext uri="{FF2B5EF4-FFF2-40B4-BE49-F238E27FC236}">
                <a16:creationId xmlns:a16="http://schemas.microsoft.com/office/drawing/2014/main" id="{8ADCB3BA-ABE2-4A81-A399-FD4125A8FC28}"/>
              </a:ext>
            </a:extLst>
          </p:cNvPr>
          <p:cNvSpPr>
            <a:spLocks noGrp="1"/>
          </p:cNvSpPr>
          <p:nvPr>
            <p:ph type="body" sz="quarter" idx="12" hasCustomPrompt="1"/>
          </p:nvPr>
        </p:nvSpPr>
        <p:spPr>
          <a:xfrm>
            <a:off x="840882" y="83598"/>
            <a:ext cx="5945372"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Tree>
    <p:extLst>
      <p:ext uri="{BB962C8B-B14F-4D97-AF65-F5344CB8AC3E}">
        <p14:creationId xmlns:p14="http://schemas.microsoft.com/office/powerpoint/2010/main" val="302714158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A661A2-7D7D-4C70-A145-E18FCA6A013F}"/>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9" name="Picture Placeholder 8">
            <a:extLst>
              <a:ext uri="{FF2B5EF4-FFF2-40B4-BE49-F238E27FC236}">
                <a16:creationId xmlns:a16="http://schemas.microsoft.com/office/drawing/2014/main" id="{3C7B0393-FABC-45A0-8183-0AF1E9FE05CA}"/>
              </a:ext>
            </a:extLst>
          </p:cNvPr>
          <p:cNvSpPr>
            <a:spLocks noGrp="1"/>
          </p:cNvSpPr>
          <p:nvPr>
            <p:ph type="pic" sz="quarter" idx="15"/>
          </p:nvPr>
        </p:nvSpPr>
        <p:spPr>
          <a:xfrm>
            <a:off x="7119271" y="0"/>
            <a:ext cx="5072062" cy="3368663"/>
          </a:xfrm>
          <a:prstGeom prst="rect">
            <a:avLst/>
          </a:prstGeom>
          <a:solidFill>
            <a:schemeClr val="bg2">
              <a:lumMod val="95000"/>
            </a:schemeClr>
          </a:solidFill>
        </p:spPr>
        <p:txBody>
          <a:bodyPr/>
          <a:lstStyle>
            <a:lvl1pPr marL="0" indent="0">
              <a:buNone/>
              <a:defRPr/>
            </a:lvl1pPr>
          </a:lstStyle>
          <a:p>
            <a:r>
              <a:rPr lang="en-US"/>
              <a:t>Click icon to add picture</a:t>
            </a:r>
            <a:endParaRPr lang="en-US" dirty="0"/>
          </a:p>
        </p:txBody>
      </p:sp>
      <p:sp>
        <p:nvSpPr>
          <p:cNvPr id="13" name="Picture Placeholder 8">
            <a:extLst>
              <a:ext uri="{FF2B5EF4-FFF2-40B4-BE49-F238E27FC236}">
                <a16:creationId xmlns:a16="http://schemas.microsoft.com/office/drawing/2014/main" id="{99B09E4C-B4C3-4A24-A0FF-A6A257CB1D47}"/>
              </a:ext>
            </a:extLst>
          </p:cNvPr>
          <p:cNvSpPr>
            <a:spLocks noGrp="1"/>
          </p:cNvSpPr>
          <p:nvPr>
            <p:ph type="pic" sz="quarter" idx="18"/>
          </p:nvPr>
        </p:nvSpPr>
        <p:spPr>
          <a:xfrm>
            <a:off x="7119938" y="3489337"/>
            <a:ext cx="5072062" cy="3368664"/>
          </a:xfrm>
          <a:prstGeom prst="rect">
            <a:avLst/>
          </a:prstGeom>
          <a:solidFill>
            <a:schemeClr val="bg2">
              <a:lumMod val="95000"/>
            </a:schemeClr>
          </a:solidFill>
        </p:spPr>
        <p:txBody>
          <a:bodyPr/>
          <a:lstStyle>
            <a:lvl1pPr marL="0" indent="0">
              <a:buNone/>
              <a:defRPr/>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33B69C69-D11A-49D1-BFFE-74BBD457EF56}"/>
              </a:ext>
            </a:extLst>
          </p:cNvPr>
          <p:cNvSpPr>
            <a:spLocks noGrp="1"/>
          </p:cNvSpPr>
          <p:nvPr>
            <p:ph type="body" sz="quarter" idx="13" hasCustomPrompt="1"/>
          </p:nvPr>
        </p:nvSpPr>
        <p:spPr>
          <a:xfrm>
            <a:off x="840883" y="677816"/>
            <a:ext cx="5945371" cy="531812"/>
          </a:xfrm>
          <a:prstGeom prst="rect">
            <a:avLst/>
          </a:prstGeom>
        </p:spPr>
        <p:txBody>
          <a:bodyPr anchor="t"/>
          <a:lstStyle>
            <a:lvl1pPr marL="0" indent="0">
              <a:buNone/>
              <a:defRPr sz="3200" spc="0">
                <a:solidFill>
                  <a:schemeClr val="accent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
        <p:nvSpPr>
          <p:cNvPr id="11" name="Text Placeholder 10">
            <a:extLst>
              <a:ext uri="{FF2B5EF4-FFF2-40B4-BE49-F238E27FC236}">
                <a16:creationId xmlns:a16="http://schemas.microsoft.com/office/drawing/2014/main" id="{46451F91-DA4B-4BA5-BD3A-A3A11C1550F9}"/>
              </a:ext>
            </a:extLst>
          </p:cNvPr>
          <p:cNvSpPr>
            <a:spLocks noGrp="1"/>
          </p:cNvSpPr>
          <p:nvPr>
            <p:ph type="body" sz="quarter" idx="16"/>
          </p:nvPr>
        </p:nvSpPr>
        <p:spPr>
          <a:xfrm>
            <a:off x="840882" y="1409701"/>
            <a:ext cx="5945371" cy="5000040"/>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6">
            <a:extLst>
              <a:ext uri="{FF2B5EF4-FFF2-40B4-BE49-F238E27FC236}">
                <a16:creationId xmlns:a16="http://schemas.microsoft.com/office/drawing/2014/main" id="{4996C951-CCE7-4472-B445-99DFFA079ADB}"/>
              </a:ext>
            </a:extLst>
          </p:cNvPr>
          <p:cNvSpPr>
            <a:spLocks noGrp="1"/>
          </p:cNvSpPr>
          <p:nvPr>
            <p:ph type="body" sz="quarter" idx="12" hasCustomPrompt="1"/>
          </p:nvPr>
        </p:nvSpPr>
        <p:spPr>
          <a:xfrm>
            <a:off x="840882" y="83598"/>
            <a:ext cx="5945372"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Tree>
    <p:extLst>
      <p:ext uri="{BB962C8B-B14F-4D97-AF65-F5344CB8AC3E}">
        <p14:creationId xmlns:p14="http://schemas.microsoft.com/office/powerpoint/2010/main" val="227055042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0971B36-778D-4124-8E7D-6387C82CBA22}"/>
              </a:ext>
            </a:extLst>
          </p:cNvPr>
          <p:cNvSpPr>
            <a:spLocks noGrp="1"/>
          </p:cNvSpPr>
          <p:nvPr>
            <p:ph type="pic" sz="quarter" idx="10"/>
          </p:nvPr>
        </p:nvSpPr>
        <p:spPr>
          <a:xfrm>
            <a:off x="0" y="0"/>
            <a:ext cx="12192000" cy="6858000"/>
          </a:xfrm>
          <a:prstGeom prst="rect">
            <a:avLst/>
          </a:prstGeom>
          <a:solidFill>
            <a:schemeClr val="bg1">
              <a:lumMod val="95000"/>
            </a:schemeClr>
          </a:solidFill>
        </p:spPr>
        <p:txBody>
          <a:bodyPr/>
          <a:lstStyle>
            <a:lvl1pPr marL="0" indent="0">
              <a:buFontTx/>
              <a:buNone/>
              <a:defRPr/>
            </a:lvl1pPr>
          </a:lstStyle>
          <a:p>
            <a:r>
              <a:rPr lang="en-US"/>
              <a:t>Click icon to add picture</a:t>
            </a:r>
            <a:endParaRPr lang="en-US" dirty="0"/>
          </a:p>
        </p:txBody>
      </p:sp>
      <p:sp>
        <p:nvSpPr>
          <p:cNvPr id="5" name="Text Placeholder 3">
            <a:extLst>
              <a:ext uri="{FF2B5EF4-FFF2-40B4-BE49-F238E27FC236}">
                <a16:creationId xmlns:a16="http://schemas.microsoft.com/office/drawing/2014/main" id="{B37AE88D-200E-46A6-8A88-D24034568FFA}"/>
              </a:ext>
            </a:extLst>
          </p:cNvPr>
          <p:cNvSpPr>
            <a:spLocks noGrp="1"/>
          </p:cNvSpPr>
          <p:nvPr>
            <p:ph type="body" sz="half" idx="2" hasCustomPrompt="1"/>
          </p:nvPr>
        </p:nvSpPr>
        <p:spPr>
          <a:xfrm>
            <a:off x="329607" y="5313353"/>
            <a:ext cx="4868036" cy="1081585"/>
          </a:xfrm>
          <a:prstGeom prst="rect">
            <a:avLst/>
          </a:prstGeom>
        </p:spPr>
        <p:txBody>
          <a:bodyPr anchor="b"/>
          <a:lstStyle>
            <a:lvl1pPr marL="0" indent="0">
              <a:lnSpc>
                <a:spcPct val="100000"/>
              </a:lnSpc>
              <a:spcBef>
                <a:spcPts val="0"/>
              </a:spcBef>
              <a:buNone/>
              <a:defRPr sz="1200" b="1" spc="3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PROJECT TITLE</a:t>
            </a:r>
          </a:p>
          <a:p>
            <a:pPr lvl="0"/>
            <a:r>
              <a:rPr lang="en-US" dirty="0"/>
              <a:t>CLIENT NAME</a:t>
            </a:r>
          </a:p>
          <a:p>
            <a:pPr lvl="0"/>
            <a:r>
              <a:rPr lang="en-US" dirty="0"/>
              <a:t>LOCATION</a:t>
            </a:r>
          </a:p>
        </p:txBody>
      </p:sp>
      <p:sp>
        <p:nvSpPr>
          <p:cNvPr id="6" name="Slide Number Placeholder 5">
            <a:extLst>
              <a:ext uri="{FF2B5EF4-FFF2-40B4-BE49-F238E27FC236}">
                <a16:creationId xmlns:a16="http://schemas.microsoft.com/office/drawing/2014/main" id="{5D2AD1D8-B5BF-4128-8460-023F2CE7B1BF}"/>
              </a:ext>
            </a:extLst>
          </p:cNvPr>
          <p:cNvSpPr>
            <a:spLocks noGrp="1"/>
          </p:cNvSpPr>
          <p:nvPr>
            <p:ph type="sldNum" sz="quarter" idx="4"/>
          </p:nvPr>
        </p:nvSpPr>
        <p:spPr>
          <a:xfrm>
            <a:off x="230982" y="375361"/>
            <a:ext cx="550068" cy="365125"/>
          </a:xfrm>
          <a:prstGeom prst="rect">
            <a:avLst/>
          </a:prstGeom>
        </p:spPr>
        <p:txBody>
          <a:bodyPr vert="horz" lIns="91440" tIns="45720" rIns="91440" bIns="45720" rtlCol="0" anchor="ctr"/>
          <a:lstStyle>
            <a:lvl1pPr algn="ctr">
              <a:defRPr sz="1200">
                <a:solidFill>
                  <a:schemeClr val="bg1"/>
                </a:solidFill>
              </a:defRPr>
            </a:lvl1pPr>
          </a:lstStyle>
          <a:p>
            <a:fld id="{FAF9278B-FDB9-4E82-AE0E-090ACD4B9F4E}" type="slidenum">
              <a:rPr lang="en-US" smtClean="0"/>
              <a:pPr/>
              <a:t>‹#›</a:t>
            </a:fld>
            <a:endParaRPr lang="en-US" dirty="0"/>
          </a:p>
        </p:txBody>
      </p:sp>
    </p:spTree>
    <p:extLst>
      <p:ext uri="{BB962C8B-B14F-4D97-AF65-F5344CB8AC3E}">
        <p14:creationId xmlns:p14="http://schemas.microsoft.com/office/powerpoint/2010/main" val="307198807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0971B36-778D-4124-8E7D-6387C82CBA22}"/>
              </a:ext>
            </a:extLst>
          </p:cNvPr>
          <p:cNvSpPr>
            <a:spLocks noGrp="1"/>
          </p:cNvSpPr>
          <p:nvPr>
            <p:ph type="pic" sz="quarter" idx="10"/>
          </p:nvPr>
        </p:nvSpPr>
        <p:spPr>
          <a:xfrm>
            <a:off x="4176215" y="0"/>
            <a:ext cx="8015784" cy="6858000"/>
          </a:xfrm>
          <a:prstGeom prst="rect">
            <a:avLst/>
          </a:prstGeom>
          <a:solidFill>
            <a:schemeClr val="bg1">
              <a:lumMod val="95000"/>
            </a:schemeClr>
          </a:solidFill>
        </p:spPr>
        <p:txBody>
          <a:bodyPr/>
          <a:lstStyle>
            <a:lvl1pPr marL="0" indent="0">
              <a:buFontTx/>
              <a:buNone/>
              <a:defRPr/>
            </a:lvl1pPr>
          </a:lstStyle>
          <a:p>
            <a:r>
              <a:rPr lang="en-US"/>
              <a:t>Click icon to add picture</a:t>
            </a:r>
            <a:endParaRPr lang="en-US" dirty="0"/>
          </a:p>
        </p:txBody>
      </p:sp>
      <p:pic>
        <p:nvPicPr>
          <p:cNvPr id="7" name="Picture 6">
            <a:extLst>
              <a:ext uri="{FF2B5EF4-FFF2-40B4-BE49-F238E27FC236}">
                <a16:creationId xmlns:a16="http://schemas.microsoft.com/office/drawing/2014/main" id="{C21417A9-1365-47D7-BA1A-16B3CD60ED8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947749" y="6108715"/>
            <a:ext cx="812640" cy="495269"/>
          </a:xfrm>
          <a:prstGeom prst="rect">
            <a:avLst/>
          </a:prstGeom>
        </p:spPr>
      </p:pic>
      <p:sp>
        <p:nvSpPr>
          <p:cNvPr id="11" name="Text Placeholder 10">
            <a:extLst>
              <a:ext uri="{FF2B5EF4-FFF2-40B4-BE49-F238E27FC236}">
                <a16:creationId xmlns:a16="http://schemas.microsoft.com/office/drawing/2014/main" id="{5D809173-E74E-48E0-ACDE-E1162C99E1A7}"/>
              </a:ext>
            </a:extLst>
          </p:cNvPr>
          <p:cNvSpPr>
            <a:spLocks noGrp="1"/>
          </p:cNvSpPr>
          <p:nvPr>
            <p:ph type="body" sz="quarter" idx="14" hasCustomPrompt="1"/>
          </p:nvPr>
        </p:nvSpPr>
        <p:spPr>
          <a:xfrm>
            <a:off x="781049" y="1409700"/>
            <a:ext cx="3108561" cy="5076557"/>
          </a:xfrm>
          <a:prstGeom prst="rect">
            <a:avLst/>
          </a:prstGeom>
        </p:spPr>
        <p:txBody>
          <a:bodyPr>
            <a:normAutofit/>
          </a:bodyPr>
          <a:lstStyle>
            <a:lvl1pPr marL="0" indent="0">
              <a:buFontTx/>
              <a:buNone/>
              <a:defRPr sz="18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en-US" dirty="0"/>
              <a:t>This is an optional caption or content box. It will disappear if you don’t add any copy. Use it for image captions or to support a featured graphic with key takeaways.</a:t>
            </a:r>
          </a:p>
        </p:txBody>
      </p:sp>
      <p:sp>
        <p:nvSpPr>
          <p:cNvPr id="13" name="Text Placeholder 6">
            <a:extLst>
              <a:ext uri="{FF2B5EF4-FFF2-40B4-BE49-F238E27FC236}">
                <a16:creationId xmlns:a16="http://schemas.microsoft.com/office/drawing/2014/main" id="{4F76D7A8-5DAD-4D9D-B60E-674CB9362E06}"/>
              </a:ext>
            </a:extLst>
          </p:cNvPr>
          <p:cNvSpPr>
            <a:spLocks noGrp="1"/>
          </p:cNvSpPr>
          <p:nvPr>
            <p:ph type="body" sz="quarter" idx="13" hasCustomPrompt="1"/>
          </p:nvPr>
        </p:nvSpPr>
        <p:spPr>
          <a:xfrm>
            <a:off x="751645" y="668902"/>
            <a:ext cx="3137966" cy="531812"/>
          </a:xfrm>
          <a:prstGeom prst="rect">
            <a:avLst/>
          </a:prstGeom>
        </p:spPr>
        <p:txBody>
          <a:bodyPr anchor="t"/>
          <a:lstStyle>
            <a:lvl1pPr marL="0" indent="0">
              <a:buNone/>
              <a:defRPr sz="3200" spc="0">
                <a:solidFill>
                  <a:schemeClr val="accent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
        <p:nvSpPr>
          <p:cNvPr id="14" name="Text Placeholder 6">
            <a:extLst>
              <a:ext uri="{FF2B5EF4-FFF2-40B4-BE49-F238E27FC236}">
                <a16:creationId xmlns:a16="http://schemas.microsoft.com/office/drawing/2014/main" id="{FF19A94F-971E-4492-97B0-B850ABA28153}"/>
              </a:ext>
            </a:extLst>
          </p:cNvPr>
          <p:cNvSpPr>
            <a:spLocks noGrp="1"/>
          </p:cNvSpPr>
          <p:nvPr>
            <p:ph type="body" sz="quarter" idx="12" hasCustomPrompt="1"/>
          </p:nvPr>
        </p:nvSpPr>
        <p:spPr>
          <a:xfrm>
            <a:off x="751645" y="100692"/>
            <a:ext cx="3137966"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
        <p:nvSpPr>
          <p:cNvPr id="15" name="Slide Number Placeholder 2">
            <a:extLst>
              <a:ext uri="{FF2B5EF4-FFF2-40B4-BE49-F238E27FC236}">
                <a16:creationId xmlns:a16="http://schemas.microsoft.com/office/drawing/2014/main" id="{EAA8DCF0-CC4F-4444-87CE-8CCE11414728}"/>
              </a:ext>
            </a:extLst>
          </p:cNvPr>
          <p:cNvSpPr>
            <a:spLocks noGrp="1"/>
          </p:cNvSpPr>
          <p:nvPr>
            <p:ph type="sldNum" sz="quarter" idx="15"/>
          </p:nvPr>
        </p:nvSpPr>
        <p:spPr>
          <a:xfrm>
            <a:off x="667" y="306766"/>
            <a:ext cx="1014663" cy="365125"/>
          </a:xfrm>
        </p:spPr>
        <p:txBody>
          <a:bodyPr/>
          <a:lstStyle/>
          <a:p>
            <a:fld id="{9103BE52-9BB8-4E9B-A1A0-EB047B6867AB}" type="slidenum">
              <a:rPr lang="en-US" smtClean="0"/>
              <a:pPr/>
              <a:t>‹#›</a:t>
            </a:fld>
            <a:endParaRPr lang="en-US" dirty="0"/>
          </a:p>
        </p:txBody>
      </p:sp>
    </p:spTree>
    <p:extLst>
      <p:ext uri="{BB962C8B-B14F-4D97-AF65-F5344CB8AC3E}">
        <p14:creationId xmlns:p14="http://schemas.microsoft.com/office/powerpoint/2010/main" val="126769748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Collage">
    <p:spTree>
      <p:nvGrpSpPr>
        <p:cNvPr id="1" name=""/>
        <p:cNvGrpSpPr/>
        <p:nvPr/>
      </p:nvGrpSpPr>
      <p:grpSpPr>
        <a:xfrm>
          <a:off x="0" y="0"/>
          <a:ext cx="0" cy="0"/>
          <a:chOff x="0" y="0"/>
          <a:chExt cx="0" cy="0"/>
        </a:xfrm>
      </p:grpSpPr>
      <p:sp>
        <p:nvSpPr>
          <p:cNvPr id="28" name="Text Placeholder 10">
            <a:extLst>
              <a:ext uri="{FF2B5EF4-FFF2-40B4-BE49-F238E27FC236}">
                <a16:creationId xmlns:a16="http://schemas.microsoft.com/office/drawing/2014/main" id="{CB2FFCC4-60E4-4B94-85DA-E10E48628652}"/>
              </a:ext>
            </a:extLst>
          </p:cNvPr>
          <p:cNvSpPr>
            <a:spLocks noGrp="1"/>
          </p:cNvSpPr>
          <p:nvPr>
            <p:ph type="body" sz="quarter" idx="14" hasCustomPrompt="1"/>
          </p:nvPr>
        </p:nvSpPr>
        <p:spPr>
          <a:xfrm>
            <a:off x="781049" y="1409701"/>
            <a:ext cx="3108561" cy="5141534"/>
          </a:xfrm>
          <a:prstGeom prst="rect">
            <a:avLst/>
          </a:prstGeom>
        </p:spPr>
        <p:txBody>
          <a:bodyPr>
            <a:normAutofit/>
          </a:bodyPr>
          <a:lstStyle>
            <a:lvl1pPr marL="0" indent="0">
              <a:buFontTx/>
              <a:buNone/>
              <a:defRPr sz="18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en-US" dirty="0"/>
              <a:t>This is an optional caption or content box. It will disappear if you don’t add any copy. Use it for image captions or to support a featured graphic with key takeaways.</a:t>
            </a:r>
          </a:p>
        </p:txBody>
      </p:sp>
      <p:sp>
        <p:nvSpPr>
          <p:cNvPr id="30" name="Text Placeholder 6">
            <a:extLst>
              <a:ext uri="{FF2B5EF4-FFF2-40B4-BE49-F238E27FC236}">
                <a16:creationId xmlns:a16="http://schemas.microsoft.com/office/drawing/2014/main" id="{D21F748C-6BC8-4F40-90C9-9FF0D42CA48A}"/>
              </a:ext>
            </a:extLst>
          </p:cNvPr>
          <p:cNvSpPr>
            <a:spLocks noGrp="1"/>
          </p:cNvSpPr>
          <p:nvPr>
            <p:ph type="body" sz="quarter" idx="13" hasCustomPrompt="1"/>
          </p:nvPr>
        </p:nvSpPr>
        <p:spPr>
          <a:xfrm>
            <a:off x="751645" y="668902"/>
            <a:ext cx="3137966" cy="531812"/>
          </a:xfrm>
          <a:prstGeom prst="rect">
            <a:avLst/>
          </a:prstGeom>
        </p:spPr>
        <p:txBody>
          <a:bodyPr anchor="t"/>
          <a:lstStyle>
            <a:lvl1pPr marL="0" indent="0">
              <a:buNone/>
              <a:defRPr sz="3200" spc="0">
                <a:solidFill>
                  <a:schemeClr val="accent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
        <p:nvSpPr>
          <p:cNvPr id="34" name="Text Placeholder 6">
            <a:extLst>
              <a:ext uri="{FF2B5EF4-FFF2-40B4-BE49-F238E27FC236}">
                <a16:creationId xmlns:a16="http://schemas.microsoft.com/office/drawing/2014/main" id="{221B2E40-1BAC-4B1C-A707-B7221C079CFE}"/>
              </a:ext>
            </a:extLst>
          </p:cNvPr>
          <p:cNvSpPr>
            <a:spLocks noGrp="1"/>
          </p:cNvSpPr>
          <p:nvPr>
            <p:ph type="body" sz="quarter" idx="12" hasCustomPrompt="1"/>
          </p:nvPr>
        </p:nvSpPr>
        <p:spPr>
          <a:xfrm>
            <a:off x="751645" y="100692"/>
            <a:ext cx="3137965"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
        <p:nvSpPr>
          <p:cNvPr id="35" name="Slide Number Placeholder 2">
            <a:extLst>
              <a:ext uri="{FF2B5EF4-FFF2-40B4-BE49-F238E27FC236}">
                <a16:creationId xmlns:a16="http://schemas.microsoft.com/office/drawing/2014/main" id="{0CFF008F-94B2-43BC-A0D0-D9132CE58D7D}"/>
              </a:ext>
            </a:extLst>
          </p:cNvPr>
          <p:cNvSpPr>
            <a:spLocks noGrp="1"/>
          </p:cNvSpPr>
          <p:nvPr>
            <p:ph type="sldNum" sz="quarter" idx="10"/>
          </p:nvPr>
        </p:nvSpPr>
        <p:spPr>
          <a:xfrm>
            <a:off x="667" y="306766"/>
            <a:ext cx="1014663" cy="365125"/>
          </a:xfrm>
        </p:spPr>
        <p:txBody>
          <a:bodyPr/>
          <a:lstStyle/>
          <a:p>
            <a:fld id="{9103BE52-9BB8-4E9B-A1A0-EB047B6867AB}" type="slidenum">
              <a:rPr lang="en-US" smtClean="0"/>
              <a:pPr/>
              <a:t>‹#›</a:t>
            </a:fld>
            <a:endParaRPr lang="en-US" dirty="0"/>
          </a:p>
        </p:txBody>
      </p:sp>
      <p:sp>
        <p:nvSpPr>
          <p:cNvPr id="11" name="Picture Placeholder 8">
            <a:extLst>
              <a:ext uri="{FF2B5EF4-FFF2-40B4-BE49-F238E27FC236}">
                <a16:creationId xmlns:a16="http://schemas.microsoft.com/office/drawing/2014/main" id="{03B94A42-1B00-4A8C-BBA5-5D72E39C482B}"/>
              </a:ext>
            </a:extLst>
          </p:cNvPr>
          <p:cNvSpPr>
            <a:spLocks noGrp="1"/>
          </p:cNvSpPr>
          <p:nvPr>
            <p:ph type="pic" sz="quarter" idx="24"/>
          </p:nvPr>
        </p:nvSpPr>
        <p:spPr>
          <a:xfrm>
            <a:off x="4155051" y="0"/>
            <a:ext cx="3977148" cy="2322736"/>
          </a:xfrm>
          <a:solidFill>
            <a:schemeClr val="tx1">
              <a:lumMod val="40000"/>
              <a:lumOff val="60000"/>
            </a:schemeClr>
          </a:solidFill>
        </p:spPr>
        <p:txBody>
          <a:bodyPr/>
          <a:lstStyle>
            <a:lvl1pPr marL="0" indent="0">
              <a:buNone/>
              <a:defRPr>
                <a:noFill/>
              </a:defRPr>
            </a:lvl1pPr>
          </a:lstStyle>
          <a:p>
            <a:r>
              <a:rPr lang="en-US"/>
              <a:t>Click icon to add picture</a:t>
            </a:r>
            <a:endParaRPr lang="en-US" dirty="0"/>
          </a:p>
        </p:txBody>
      </p:sp>
      <p:sp>
        <p:nvSpPr>
          <p:cNvPr id="12" name="Picture Placeholder 8">
            <a:extLst>
              <a:ext uri="{FF2B5EF4-FFF2-40B4-BE49-F238E27FC236}">
                <a16:creationId xmlns:a16="http://schemas.microsoft.com/office/drawing/2014/main" id="{3649D438-05F3-4C4E-92D5-2C29D8D6C777}"/>
              </a:ext>
            </a:extLst>
          </p:cNvPr>
          <p:cNvSpPr>
            <a:spLocks noGrp="1"/>
          </p:cNvSpPr>
          <p:nvPr>
            <p:ph type="pic" sz="quarter" idx="28"/>
          </p:nvPr>
        </p:nvSpPr>
        <p:spPr>
          <a:xfrm>
            <a:off x="4155050" y="2398833"/>
            <a:ext cx="3977147" cy="4457700"/>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
        <p:nvSpPr>
          <p:cNvPr id="13" name="Picture Placeholder 8">
            <a:extLst>
              <a:ext uri="{FF2B5EF4-FFF2-40B4-BE49-F238E27FC236}">
                <a16:creationId xmlns:a16="http://schemas.microsoft.com/office/drawing/2014/main" id="{5121022D-0C67-4470-A293-5C7C5E93732E}"/>
              </a:ext>
            </a:extLst>
          </p:cNvPr>
          <p:cNvSpPr>
            <a:spLocks noGrp="1"/>
          </p:cNvSpPr>
          <p:nvPr>
            <p:ph type="pic" sz="quarter" idx="29"/>
          </p:nvPr>
        </p:nvSpPr>
        <p:spPr>
          <a:xfrm>
            <a:off x="8214186" y="0"/>
            <a:ext cx="3977147" cy="2322735"/>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
        <p:nvSpPr>
          <p:cNvPr id="14" name="Picture Placeholder 8">
            <a:extLst>
              <a:ext uri="{FF2B5EF4-FFF2-40B4-BE49-F238E27FC236}">
                <a16:creationId xmlns:a16="http://schemas.microsoft.com/office/drawing/2014/main" id="{5908FBD6-4D27-4B22-81F1-56F0E6F4C373}"/>
              </a:ext>
            </a:extLst>
          </p:cNvPr>
          <p:cNvSpPr>
            <a:spLocks noGrp="1"/>
          </p:cNvSpPr>
          <p:nvPr>
            <p:ph type="pic" sz="quarter" idx="30"/>
          </p:nvPr>
        </p:nvSpPr>
        <p:spPr>
          <a:xfrm>
            <a:off x="8214186" y="2401771"/>
            <a:ext cx="3977147" cy="2132026"/>
          </a:xfrm>
          <a:solidFill>
            <a:schemeClr val="tx1">
              <a:lumMod val="40000"/>
              <a:lumOff val="60000"/>
            </a:schemeClr>
          </a:solidFill>
        </p:spPr>
        <p:txBody>
          <a:bodyPr/>
          <a:lstStyle>
            <a:lvl1pPr marL="0" indent="0">
              <a:buNone/>
              <a:defRPr>
                <a:noFill/>
              </a:defRPr>
            </a:lvl1pPr>
          </a:lstStyle>
          <a:p>
            <a:r>
              <a:rPr lang="en-US"/>
              <a:t>Click icon to add picture</a:t>
            </a:r>
            <a:endParaRPr lang="en-US" dirty="0"/>
          </a:p>
        </p:txBody>
      </p:sp>
      <p:sp>
        <p:nvSpPr>
          <p:cNvPr id="15" name="Picture Placeholder 8">
            <a:extLst>
              <a:ext uri="{FF2B5EF4-FFF2-40B4-BE49-F238E27FC236}">
                <a16:creationId xmlns:a16="http://schemas.microsoft.com/office/drawing/2014/main" id="{2E875723-F112-4494-A09A-C484812E1DA2}"/>
              </a:ext>
            </a:extLst>
          </p:cNvPr>
          <p:cNvSpPr>
            <a:spLocks noGrp="1"/>
          </p:cNvSpPr>
          <p:nvPr>
            <p:ph type="pic" sz="quarter" idx="31"/>
          </p:nvPr>
        </p:nvSpPr>
        <p:spPr>
          <a:xfrm>
            <a:off x="8214186" y="4612834"/>
            <a:ext cx="3977147" cy="2246638"/>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Tree>
    <p:extLst>
      <p:ext uri="{BB962C8B-B14F-4D97-AF65-F5344CB8AC3E}">
        <p14:creationId xmlns:p14="http://schemas.microsoft.com/office/powerpoint/2010/main" val="231524628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Collage">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D953909-9074-4679-B9E2-1ACF919B3E7C}"/>
              </a:ext>
            </a:extLst>
          </p:cNvPr>
          <p:cNvSpPr/>
          <p:nvPr userDrawn="1"/>
        </p:nvSpPr>
        <p:spPr>
          <a:xfrm>
            <a:off x="-2" y="-1471"/>
            <a:ext cx="12191335" cy="6859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5C36628D-897E-4E15-8159-EA486ED67D6E}"/>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6" name="Picture Placeholder 8">
            <a:extLst>
              <a:ext uri="{FF2B5EF4-FFF2-40B4-BE49-F238E27FC236}">
                <a16:creationId xmlns:a16="http://schemas.microsoft.com/office/drawing/2014/main" id="{B7B2A085-7DCA-463A-A854-9C57DC94F7AB}"/>
              </a:ext>
            </a:extLst>
          </p:cNvPr>
          <p:cNvSpPr>
            <a:spLocks noGrp="1"/>
          </p:cNvSpPr>
          <p:nvPr>
            <p:ph type="pic" sz="quarter" idx="22"/>
          </p:nvPr>
        </p:nvSpPr>
        <p:spPr>
          <a:xfrm>
            <a:off x="1" y="-1471"/>
            <a:ext cx="4026011" cy="2322735"/>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
        <p:nvSpPr>
          <p:cNvPr id="9" name="Picture Placeholder 8">
            <a:extLst>
              <a:ext uri="{FF2B5EF4-FFF2-40B4-BE49-F238E27FC236}">
                <a16:creationId xmlns:a16="http://schemas.microsoft.com/office/drawing/2014/main" id="{ED7798C1-7D4A-4FDD-B672-7D71B9027202}"/>
              </a:ext>
            </a:extLst>
          </p:cNvPr>
          <p:cNvSpPr>
            <a:spLocks noGrp="1"/>
          </p:cNvSpPr>
          <p:nvPr>
            <p:ph type="pic" sz="quarter" idx="24"/>
          </p:nvPr>
        </p:nvSpPr>
        <p:spPr>
          <a:xfrm>
            <a:off x="4107426" y="1467"/>
            <a:ext cx="3977147" cy="2322736"/>
          </a:xfrm>
          <a:solidFill>
            <a:schemeClr val="tx1">
              <a:lumMod val="40000"/>
              <a:lumOff val="60000"/>
            </a:schemeClr>
          </a:solidFill>
        </p:spPr>
        <p:txBody>
          <a:bodyPr/>
          <a:lstStyle>
            <a:lvl1pPr marL="0" indent="0">
              <a:buNone/>
              <a:defRPr>
                <a:noFill/>
              </a:defRPr>
            </a:lvl1pPr>
          </a:lstStyle>
          <a:p>
            <a:r>
              <a:rPr lang="en-US"/>
              <a:t>Click icon to add picture</a:t>
            </a:r>
            <a:endParaRPr lang="en-US" dirty="0"/>
          </a:p>
        </p:txBody>
      </p:sp>
      <p:sp>
        <p:nvSpPr>
          <p:cNvPr id="11" name="Picture Placeholder 8">
            <a:extLst>
              <a:ext uri="{FF2B5EF4-FFF2-40B4-BE49-F238E27FC236}">
                <a16:creationId xmlns:a16="http://schemas.microsoft.com/office/drawing/2014/main" id="{1B8404AB-1E4E-4DB8-937D-92BB6F8A5423}"/>
              </a:ext>
            </a:extLst>
          </p:cNvPr>
          <p:cNvSpPr>
            <a:spLocks noGrp="1"/>
          </p:cNvSpPr>
          <p:nvPr>
            <p:ph type="pic" sz="quarter" idx="26"/>
          </p:nvPr>
        </p:nvSpPr>
        <p:spPr>
          <a:xfrm>
            <a:off x="-2" y="2400300"/>
            <a:ext cx="4026014" cy="2132026"/>
          </a:xfrm>
          <a:solidFill>
            <a:schemeClr val="tx1">
              <a:lumMod val="40000"/>
              <a:lumOff val="60000"/>
            </a:schemeClr>
          </a:solidFill>
        </p:spPr>
        <p:txBody>
          <a:bodyPr/>
          <a:lstStyle>
            <a:lvl1pPr marL="0" indent="0">
              <a:buNone/>
              <a:defRPr>
                <a:noFill/>
              </a:defRPr>
            </a:lvl1pPr>
          </a:lstStyle>
          <a:p>
            <a:r>
              <a:rPr lang="en-US"/>
              <a:t>Click icon to add picture</a:t>
            </a:r>
            <a:endParaRPr lang="en-US" dirty="0"/>
          </a:p>
        </p:txBody>
      </p:sp>
      <p:sp>
        <p:nvSpPr>
          <p:cNvPr id="12" name="Picture Placeholder 8">
            <a:extLst>
              <a:ext uri="{FF2B5EF4-FFF2-40B4-BE49-F238E27FC236}">
                <a16:creationId xmlns:a16="http://schemas.microsoft.com/office/drawing/2014/main" id="{DB42C2A0-1D9F-42D2-BD96-08B18F4ECDFD}"/>
              </a:ext>
            </a:extLst>
          </p:cNvPr>
          <p:cNvSpPr>
            <a:spLocks noGrp="1"/>
          </p:cNvSpPr>
          <p:nvPr>
            <p:ph type="pic" sz="quarter" idx="27"/>
          </p:nvPr>
        </p:nvSpPr>
        <p:spPr>
          <a:xfrm>
            <a:off x="-1" y="4611363"/>
            <a:ext cx="4026013" cy="2246638"/>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
        <p:nvSpPr>
          <p:cNvPr id="13" name="Picture Placeholder 8">
            <a:extLst>
              <a:ext uri="{FF2B5EF4-FFF2-40B4-BE49-F238E27FC236}">
                <a16:creationId xmlns:a16="http://schemas.microsoft.com/office/drawing/2014/main" id="{5D06461C-D8A9-4A3C-965C-92AC51D1B713}"/>
              </a:ext>
            </a:extLst>
          </p:cNvPr>
          <p:cNvSpPr>
            <a:spLocks noGrp="1"/>
          </p:cNvSpPr>
          <p:nvPr>
            <p:ph type="pic" sz="quarter" idx="28"/>
          </p:nvPr>
        </p:nvSpPr>
        <p:spPr>
          <a:xfrm>
            <a:off x="4107425" y="2400300"/>
            <a:ext cx="3977147" cy="4457700"/>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
        <p:nvSpPr>
          <p:cNvPr id="19" name="Picture Placeholder 8">
            <a:extLst>
              <a:ext uri="{FF2B5EF4-FFF2-40B4-BE49-F238E27FC236}">
                <a16:creationId xmlns:a16="http://schemas.microsoft.com/office/drawing/2014/main" id="{7F81613D-0712-4489-9846-20725DD06075}"/>
              </a:ext>
            </a:extLst>
          </p:cNvPr>
          <p:cNvSpPr>
            <a:spLocks noGrp="1"/>
          </p:cNvSpPr>
          <p:nvPr>
            <p:ph type="pic" sz="quarter" idx="29"/>
          </p:nvPr>
        </p:nvSpPr>
        <p:spPr>
          <a:xfrm>
            <a:off x="8165990" y="0"/>
            <a:ext cx="4025344" cy="2322735"/>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
        <p:nvSpPr>
          <p:cNvPr id="20" name="Picture Placeholder 8">
            <a:extLst>
              <a:ext uri="{FF2B5EF4-FFF2-40B4-BE49-F238E27FC236}">
                <a16:creationId xmlns:a16="http://schemas.microsoft.com/office/drawing/2014/main" id="{20FB35FF-23A9-4727-8120-BE3BCD1CB932}"/>
              </a:ext>
            </a:extLst>
          </p:cNvPr>
          <p:cNvSpPr>
            <a:spLocks noGrp="1"/>
          </p:cNvSpPr>
          <p:nvPr>
            <p:ph type="pic" sz="quarter" idx="30"/>
          </p:nvPr>
        </p:nvSpPr>
        <p:spPr>
          <a:xfrm>
            <a:off x="8165986" y="2401771"/>
            <a:ext cx="4025347" cy="2132026"/>
          </a:xfrm>
          <a:solidFill>
            <a:schemeClr val="tx1">
              <a:lumMod val="40000"/>
              <a:lumOff val="60000"/>
            </a:schemeClr>
          </a:solidFill>
        </p:spPr>
        <p:txBody>
          <a:bodyPr/>
          <a:lstStyle>
            <a:lvl1pPr marL="0" indent="0">
              <a:buNone/>
              <a:defRPr>
                <a:noFill/>
              </a:defRPr>
            </a:lvl1pPr>
          </a:lstStyle>
          <a:p>
            <a:r>
              <a:rPr lang="en-US"/>
              <a:t>Click icon to add picture</a:t>
            </a:r>
            <a:endParaRPr lang="en-US" dirty="0"/>
          </a:p>
        </p:txBody>
      </p:sp>
      <p:sp>
        <p:nvSpPr>
          <p:cNvPr id="21" name="Picture Placeholder 8">
            <a:extLst>
              <a:ext uri="{FF2B5EF4-FFF2-40B4-BE49-F238E27FC236}">
                <a16:creationId xmlns:a16="http://schemas.microsoft.com/office/drawing/2014/main" id="{3B6254E6-7953-44B0-BFD6-4B3812FEB056}"/>
              </a:ext>
            </a:extLst>
          </p:cNvPr>
          <p:cNvSpPr>
            <a:spLocks noGrp="1"/>
          </p:cNvSpPr>
          <p:nvPr>
            <p:ph type="pic" sz="quarter" idx="31"/>
          </p:nvPr>
        </p:nvSpPr>
        <p:spPr>
          <a:xfrm>
            <a:off x="8165988" y="4612834"/>
            <a:ext cx="4025346" cy="2246638"/>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Tree>
    <p:extLst>
      <p:ext uri="{BB962C8B-B14F-4D97-AF65-F5344CB8AC3E}">
        <p14:creationId xmlns:p14="http://schemas.microsoft.com/office/powerpoint/2010/main" val="154007341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D16B5F-7178-41D0-B62F-11762481366E}"/>
              </a:ext>
            </a:extLst>
          </p:cNvPr>
          <p:cNvSpPr>
            <a:spLocks noGrp="1"/>
          </p:cNvSpPr>
          <p:nvPr>
            <p:ph type="body" sz="quarter" idx="11" hasCustomPrompt="1"/>
          </p:nvPr>
        </p:nvSpPr>
        <p:spPr>
          <a:xfrm>
            <a:off x="3862136" y="671513"/>
            <a:ext cx="7892717" cy="5767386"/>
          </a:xfrm>
        </p:spPr>
        <p:txBody>
          <a:bodyPr>
            <a:normAutofit/>
          </a:bodyPr>
          <a:lstStyle>
            <a:lvl1pPr marL="0" indent="0">
              <a:buNone/>
              <a:defRPr sz="4800">
                <a:solidFill>
                  <a:schemeClr val="tx1"/>
                </a:solidFill>
              </a:defRPr>
            </a:lvl1pPr>
          </a:lstStyle>
          <a:p>
            <a:pPr lvl="0"/>
            <a:r>
              <a:rPr lang="en-US" dirty="0"/>
              <a:t>“This is a quote.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p>
        </p:txBody>
      </p:sp>
      <p:sp>
        <p:nvSpPr>
          <p:cNvPr id="6" name="Text Placeholder 10">
            <a:extLst>
              <a:ext uri="{FF2B5EF4-FFF2-40B4-BE49-F238E27FC236}">
                <a16:creationId xmlns:a16="http://schemas.microsoft.com/office/drawing/2014/main" id="{387E4FBD-3F92-49FD-9945-3AFD1DE9927A}"/>
              </a:ext>
            </a:extLst>
          </p:cNvPr>
          <p:cNvSpPr>
            <a:spLocks noGrp="1"/>
          </p:cNvSpPr>
          <p:nvPr>
            <p:ph type="body" sz="quarter" idx="14" hasCustomPrompt="1"/>
          </p:nvPr>
        </p:nvSpPr>
        <p:spPr>
          <a:xfrm>
            <a:off x="843538" y="1409700"/>
            <a:ext cx="2525304" cy="5029199"/>
          </a:xfrm>
          <a:prstGeom prst="rect">
            <a:avLst/>
          </a:prstGeom>
        </p:spPr>
        <p:txBody>
          <a:bodyPr>
            <a:normAutofit/>
          </a:bodyPr>
          <a:lstStyle>
            <a:lvl1pPr marL="0" indent="0">
              <a:buFontTx/>
              <a:buNone/>
              <a:defRPr sz="18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en-US" dirty="0"/>
              <a:t>This is an optional caption or content box. It will disappear if you don’t add any copy. Use it for image captions or to support a featured graphic with key takeaways.</a:t>
            </a:r>
          </a:p>
        </p:txBody>
      </p:sp>
      <p:cxnSp>
        <p:nvCxnSpPr>
          <p:cNvPr id="10" name="Straight Connector 9">
            <a:extLst>
              <a:ext uri="{FF2B5EF4-FFF2-40B4-BE49-F238E27FC236}">
                <a16:creationId xmlns:a16="http://schemas.microsoft.com/office/drawing/2014/main" id="{4D8DEBBE-937F-4C2E-8DA3-EFEDE13C56B0}"/>
              </a:ext>
            </a:extLst>
          </p:cNvPr>
          <p:cNvCxnSpPr>
            <a:cxnSpLocks/>
          </p:cNvCxnSpPr>
          <p:nvPr userDrawn="1"/>
        </p:nvCxnSpPr>
        <p:spPr>
          <a:xfrm>
            <a:off x="3633537" y="671513"/>
            <a:ext cx="0" cy="576738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lide Number Placeholder 2">
            <a:extLst>
              <a:ext uri="{FF2B5EF4-FFF2-40B4-BE49-F238E27FC236}">
                <a16:creationId xmlns:a16="http://schemas.microsoft.com/office/drawing/2014/main" id="{94835ED2-4DFD-4BC0-B5C2-9FACC90D3A17}"/>
              </a:ext>
            </a:extLst>
          </p:cNvPr>
          <p:cNvSpPr>
            <a:spLocks noGrp="1"/>
          </p:cNvSpPr>
          <p:nvPr>
            <p:ph type="sldNum" sz="quarter" idx="10"/>
          </p:nvPr>
        </p:nvSpPr>
        <p:spPr>
          <a:xfrm>
            <a:off x="667" y="306766"/>
            <a:ext cx="1014663" cy="365125"/>
          </a:xfrm>
        </p:spPr>
        <p:txBody>
          <a:bodyPr/>
          <a:lstStyle/>
          <a:p>
            <a:fld id="{9103BE52-9BB8-4E9B-A1A0-EB047B6867AB}" type="slidenum">
              <a:rPr lang="en-US" smtClean="0"/>
              <a:pPr/>
              <a:t>‹#›</a:t>
            </a:fld>
            <a:endParaRPr lang="en-US" dirty="0"/>
          </a:p>
        </p:txBody>
      </p:sp>
      <p:sp>
        <p:nvSpPr>
          <p:cNvPr id="9" name="Text Placeholder 6">
            <a:extLst>
              <a:ext uri="{FF2B5EF4-FFF2-40B4-BE49-F238E27FC236}">
                <a16:creationId xmlns:a16="http://schemas.microsoft.com/office/drawing/2014/main" id="{A6EE0526-4B47-405A-A862-CA2100ABE9E5}"/>
              </a:ext>
            </a:extLst>
          </p:cNvPr>
          <p:cNvSpPr>
            <a:spLocks noGrp="1"/>
          </p:cNvSpPr>
          <p:nvPr>
            <p:ph type="body" sz="quarter" idx="12" hasCustomPrompt="1"/>
          </p:nvPr>
        </p:nvSpPr>
        <p:spPr>
          <a:xfrm>
            <a:off x="843538" y="92145"/>
            <a:ext cx="2790000"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
        <p:nvSpPr>
          <p:cNvPr id="11" name="Text Placeholder 6">
            <a:extLst>
              <a:ext uri="{FF2B5EF4-FFF2-40B4-BE49-F238E27FC236}">
                <a16:creationId xmlns:a16="http://schemas.microsoft.com/office/drawing/2014/main" id="{89DFD7E5-5635-4836-8B8C-5BE2BC334A8E}"/>
              </a:ext>
            </a:extLst>
          </p:cNvPr>
          <p:cNvSpPr>
            <a:spLocks noGrp="1"/>
          </p:cNvSpPr>
          <p:nvPr>
            <p:ph type="body" sz="quarter" idx="13" hasCustomPrompt="1"/>
          </p:nvPr>
        </p:nvSpPr>
        <p:spPr>
          <a:xfrm>
            <a:off x="843538" y="686363"/>
            <a:ext cx="2790000" cy="531812"/>
          </a:xfrm>
          <a:prstGeom prst="rect">
            <a:avLst/>
          </a:prstGeom>
        </p:spPr>
        <p:txBody>
          <a:bodyPr anchor="t">
            <a:normAutofit/>
          </a:bodyPr>
          <a:lstStyle>
            <a:lvl1pPr marL="0" indent="0">
              <a:buNone/>
              <a:defRPr sz="2800" spc="0">
                <a:solidFill>
                  <a:schemeClr val="accent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Tree>
    <p:extLst>
      <p:ext uri="{BB962C8B-B14F-4D97-AF65-F5344CB8AC3E}">
        <p14:creationId xmlns:p14="http://schemas.microsoft.com/office/powerpoint/2010/main" val="318071107"/>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929B-3507-4C76-8C6F-4E26B27E2A2D}"/>
              </a:ext>
            </a:extLst>
          </p:cNvPr>
          <p:cNvSpPr>
            <a:spLocks noGrp="1"/>
          </p:cNvSpPr>
          <p:nvPr>
            <p:ph type="title"/>
          </p:nvPr>
        </p:nvSpPr>
        <p:spPr>
          <a:xfrm>
            <a:off x="838200" y="306766"/>
            <a:ext cx="7944293" cy="881099"/>
          </a:xfrm>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E2DC6FA9-0A00-48CA-9FE9-219C0B8E2BBF}"/>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4" name="Picture Placeholder 4">
            <a:extLst>
              <a:ext uri="{FF2B5EF4-FFF2-40B4-BE49-F238E27FC236}">
                <a16:creationId xmlns:a16="http://schemas.microsoft.com/office/drawing/2014/main" id="{55013245-7F06-45BC-992D-CB93E07DC96A}"/>
              </a:ext>
            </a:extLst>
          </p:cNvPr>
          <p:cNvSpPr>
            <a:spLocks noGrp="1"/>
          </p:cNvSpPr>
          <p:nvPr>
            <p:ph type="pic" sz="quarter" idx="11" hasCustomPrompt="1"/>
          </p:nvPr>
        </p:nvSpPr>
        <p:spPr>
          <a:xfrm>
            <a:off x="9056688" y="0"/>
            <a:ext cx="3135312" cy="685800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or Drag Here to Add Picture</a:t>
            </a:r>
            <a:endParaRPr lang="id-ID" dirty="0"/>
          </a:p>
          <a:p>
            <a:endParaRPr lang="id-ID" dirty="0"/>
          </a:p>
        </p:txBody>
      </p:sp>
    </p:spTree>
    <p:extLst>
      <p:ext uri="{BB962C8B-B14F-4D97-AF65-F5344CB8AC3E}">
        <p14:creationId xmlns:p14="http://schemas.microsoft.com/office/powerpoint/2010/main" val="280205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AF58E-E153-4DEB-A62B-625586038519}"/>
              </a:ext>
            </a:extLst>
          </p:cNvPr>
          <p:cNvSpPr>
            <a:spLocks noGrp="1"/>
          </p:cNvSpPr>
          <p:nvPr>
            <p:ph type="title"/>
          </p:nvPr>
        </p:nvSpPr>
        <p:spPr>
          <a:xfrm>
            <a:off x="845335" y="179462"/>
            <a:ext cx="10564771" cy="990494"/>
          </a:xfrm>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FE58B425-83C0-4E6E-8E1A-4F8A32AAD1A6}"/>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5" name="Content Placeholder 2">
            <a:extLst>
              <a:ext uri="{FF2B5EF4-FFF2-40B4-BE49-F238E27FC236}">
                <a16:creationId xmlns:a16="http://schemas.microsoft.com/office/drawing/2014/main" id="{7F71B82F-D577-434F-82E3-A1ABC5C7AF92}"/>
              </a:ext>
            </a:extLst>
          </p:cNvPr>
          <p:cNvSpPr>
            <a:spLocks noGrp="1"/>
          </p:cNvSpPr>
          <p:nvPr>
            <p:ph sz="half" idx="1" hasCustomPrompt="1"/>
          </p:nvPr>
        </p:nvSpPr>
        <p:spPr>
          <a:xfrm>
            <a:off x="845335" y="1409700"/>
            <a:ext cx="5158563" cy="4991099"/>
          </a:xfrm>
          <a:prstGeom prst="rect">
            <a:avLst/>
          </a:prstGeo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This layout to be used for 2-column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3F49DC44-D830-40D6-9F57-CC1787114D0C}"/>
              </a:ext>
            </a:extLst>
          </p:cNvPr>
          <p:cNvSpPr>
            <a:spLocks noGrp="1"/>
          </p:cNvSpPr>
          <p:nvPr>
            <p:ph sz="half" idx="2" hasCustomPrompt="1"/>
          </p:nvPr>
        </p:nvSpPr>
        <p:spPr>
          <a:xfrm>
            <a:off x="6267446" y="1409700"/>
            <a:ext cx="5158562" cy="4991099"/>
          </a:xfrm>
          <a:prstGeom prst="rect">
            <a:avLst/>
          </a:prstGeo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This layout to be used for 2-column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7006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C59F63-D5D0-4451-96EE-9820929F1B2E}"/>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4" name="Picture Placeholder 4">
            <a:extLst>
              <a:ext uri="{FF2B5EF4-FFF2-40B4-BE49-F238E27FC236}">
                <a16:creationId xmlns:a16="http://schemas.microsoft.com/office/drawing/2014/main" id="{7FDE2DDD-5947-449C-B844-E0F64F4529FE}"/>
              </a:ext>
            </a:extLst>
          </p:cNvPr>
          <p:cNvSpPr>
            <a:spLocks noGrp="1"/>
          </p:cNvSpPr>
          <p:nvPr>
            <p:ph type="pic" sz="quarter" idx="11" hasCustomPrompt="1"/>
          </p:nvPr>
        </p:nvSpPr>
        <p:spPr>
          <a:xfrm>
            <a:off x="1015330" y="773764"/>
            <a:ext cx="3108560" cy="279156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or Drag Here to Add Picture</a:t>
            </a:r>
            <a:endParaRPr lang="id-ID" dirty="0"/>
          </a:p>
          <a:p>
            <a:endParaRPr lang="id-ID" dirty="0"/>
          </a:p>
        </p:txBody>
      </p:sp>
      <p:sp>
        <p:nvSpPr>
          <p:cNvPr id="5" name="Text Placeholder 10">
            <a:extLst>
              <a:ext uri="{FF2B5EF4-FFF2-40B4-BE49-F238E27FC236}">
                <a16:creationId xmlns:a16="http://schemas.microsoft.com/office/drawing/2014/main" id="{E2525BE0-D0B6-46EB-BBC8-2CB248CC0905}"/>
              </a:ext>
            </a:extLst>
          </p:cNvPr>
          <p:cNvSpPr>
            <a:spLocks noGrp="1"/>
          </p:cNvSpPr>
          <p:nvPr>
            <p:ph type="body" sz="quarter" idx="17"/>
          </p:nvPr>
        </p:nvSpPr>
        <p:spPr>
          <a:xfrm>
            <a:off x="4433777" y="767589"/>
            <a:ext cx="3274828" cy="5229174"/>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10">
            <a:extLst>
              <a:ext uri="{FF2B5EF4-FFF2-40B4-BE49-F238E27FC236}">
                <a16:creationId xmlns:a16="http://schemas.microsoft.com/office/drawing/2014/main" id="{A865F5F9-F497-4DEB-A451-0F28852B63C5}"/>
              </a:ext>
            </a:extLst>
          </p:cNvPr>
          <p:cNvSpPr>
            <a:spLocks noGrp="1"/>
          </p:cNvSpPr>
          <p:nvPr>
            <p:ph type="body" sz="quarter" idx="18"/>
          </p:nvPr>
        </p:nvSpPr>
        <p:spPr>
          <a:xfrm>
            <a:off x="8018491" y="767588"/>
            <a:ext cx="3383156" cy="5229174"/>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AAD0B861-2AAC-4B4E-A30E-678CA9A8F597}"/>
              </a:ext>
            </a:extLst>
          </p:cNvPr>
          <p:cNvSpPr>
            <a:spLocks noGrp="1"/>
          </p:cNvSpPr>
          <p:nvPr>
            <p:ph type="body" sz="quarter" idx="12" hasCustomPrompt="1"/>
          </p:nvPr>
        </p:nvSpPr>
        <p:spPr>
          <a:xfrm>
            <a:off x="1015329" y="4731620"/>
            <a:ext cx="3108561" cy="531812"/>
          </a:xfrm>
          <a:prstGeom prst="rect">
            <a:avLst/>
          </a:prstGeom>
        </p:spPr>
        <p:txBody>
          <a:bodyPr anchor="t"/>
          <a:lstStyle>
            <a:lvl1pPr marL="0" indent="0">
              <a:buNone/>
              <a:defRPr sz="1100" cap="none"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TITLE EXAMPLE</a:t>
            </a:r>
          </a:p>
        </p:txBody>
      </p:sp>
      <p:sp>
        <p:nvSpPr>
          <p:cNvPr id="8" name="Text Placeholder 6">
            <a:extLst>
              <a:ext uri="{FF2B5EF4-FFF2-40B4-BE49-F238E27FC236}">
                <a16:creationId xmlns:a16="http://schemas.microsoft.com/office/drawing/2014/main" id="{E12A82AA-E654-4F49-A6E3-A738775F9A35}"/>
              </a:ext>
            </a:extLst>
          </p:cNvPr>
          <p:cNvSpPr>
            <a:spLocks noGrp="1"/>
          </p:cNvSpPr>
          <p:nvPr>
            <p:ph type="body" sz="quarter" idx="13" hasCustomPrompt="1"/>
          </p:nvPr>
        </p:nvSpPr>
        <p:spPr>
          <a:xfrm>
            <a:off x="1015330" y="3723077"/>
            <a:ext cx="3108560" cy="944616"/>
          </a:xfrm>
          <a:prstGeom prst="rect">
            <a:avLst/>
          </a:prstGeom>
        </p:spPr>
        <p:txBody>
          <a:bodyPr anchor="t">
            <a:normAutofit/>
          </a:bodyPr>
          <a:lstStyle>
            <a:lvl1pPr marL="0" indent="0">
              <a:buNone/>
              <a:defRPr sz="2800" spc="0">
                <a:solidFill>
                  <a:schemeClr val="accent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Name</a:t>
            </a:r>
          </a:p>
        </p:txBody>
      </p:sp>
    </p:spTree>
    <p:extLst>
      <p:ext uri="{BB962C8B-B14F-4D97-AF65-F5344CB8AC3E}">
        <p14:creationId xmlns:p14="http://schemas.microsoft.com/office/powerpoint/2010/main" val="2573839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DD5821-C22D-4A29-8FC1-72C69AF1067A}"/>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4" name="Text Placeholder 10">
            <a:extLst>
              <a:ext uri="{FF2B5EF4-FFF2-40B4-BE49-F238E27FC236}">
                <a16:creationId xmlns:a16="http://schemas.microsoft.com/office/drawing/2014/main" id="{F0EDF608-6AFF-4921-A7AE-3DF8BCCA6D48}"/>
              </a:ext>
            </a:extLst>
          </p:cNvPr>
          <p:cNvSpPr>
            <a:spLocks noGrp="1"/>
          </p:cNvSpPr>
          <p:nvPr>
            <p:ph type="body" sz="quarter" idx="14" hasCustomPrompt="1"/>
          </p:nvPr>
        </p:nvSpPr>
        <p:spPr>
          <a:xfrm>
            <a:off x="751645" y="1409701"/>
            <a:ext cx="2713451" cy="4374268"/>
          </a:xfrm>
          <a:prstGeom prst="rect">
            <a:avLst/>
          </a:prstGeom>
        </p:spPr>
        <p:txBody>
          <a:bodyPr>
            <a:normAutofit/>
          </a:bodyPr>
          <a:lstStyle>
            <a:lvl1pPr marL="0" indent="0">
              <a:buFontTx/>
              <a:buNone/>
              <a:defRPr sz="18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en-US" dirty="0"/>
              <a:t>This is an optional caption or content box. It will disappear if you don’t add any copy. Use it for image captions or to support a featured graphic with key takeaways.</a:t>
            </a:r>
          </a:p>
        </p:txBody>
      </p:sp>
      <p:sp>
        <p:nvSpPr>
          <p:cNvPr id="7" name="Picture Placeholder 8">
            <a:extLst>
              <a:ext uri="{FF2B5EF4-FFF2-40B4-BE49-F238E27FC236}">
                <a16:creationId xmlns:a16="http://schemas.microsoft.com/office/drawing/2014/main" id="{7CB4FD12-1CC2-410A-9F77-829B9CD714D7}"/>
              </a:ext>
            </a:extLst>
          </p:cNvPr>
          <p:cNvSpPr>
            <a:spLocks noGrp="1"/>
          </p:cNvSpPr>
          <p:nvPr>
            <p:ph type="pic" sz="quarter" idx="22"/>
          </p:nvPr>
        </p:nvSpPr>
        <p:spPr>
          <a:xfrm>
            <a:off x="3609977" y="0"/>
            <a:ext cx="3248024" cy="2208121"/>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
        <p:nvSpPr>
          <p:cNvPr id="8" name="Picture Placeholder 8">
            <a:extLst>
              <a:ext uri="{FF2B5EF4-FFF2-40B4-BE49-F238E27FC236}">
                <a16:creationId xmlns:a16="http://schemas.microsoft.com/office/drawing/2014/main" id="{A682A8A4-78B0-48E2-8AD6-1F4B1CC768BB}"/>
              </a:ext>
            </a:extLst>
          </p:cNvPr>
          <p:cNvSpPr>
            <a:spLocks noGrp="1"/>
          </p:cNvSpPr>
          <p:nvPr>
            <p:ph type="pic" sz="quarter" idx="26"/>
          </p:nvPr>
        </p:nvSpPr>
        <p:spPr>
          <a:xfrm>
            <a:off x="3609973" y="2287158"/>
            <a:ext cx="3248024" cy="2246638"/>
          </a:xfrm>
          <a:solidFill>
            <a:schemeClr val="tx1">
              <a:lumMod val="40000"/>
              <a:lumOff val="60000"/>
            </a:schemeClr>
          </a:solidFill>
        </p:spPr>
        <p:txBody>
          <a:bodyPr/>
          <a:lstStyle>
            <a:lvl1pPr marL="0" indent="0">
              <a:buNone/>
              <a:defRPr>
                <a:noFill/>
              </a:defRPr>
            </a:lvl1pPr>
          </a:lstStyle>
          <a:p>
            <a:r>
              <a:rPr lang="en-US"/>
              <a:t>Click icon to add picture</a:t>
            </a:r>
            <a:endParaRPr lang="en-US" dirty="0"/>
          </a:p>
        </p:txBody>
      </p:sp>
      <p:sp>
        <p:nvSpPr>
          <p:cNvPr id="9" name="Picture Placeholder 8">
            <a:extLst>
              <a:ext uri="{FF2B5EF4-FFF2-40B4-BE49-F238E27FC236}">
                <a16:creationId xmlns:a16="http://schemas.microsoft.com/office/drawing/2014/main" id="{EFEBE355-A896-4A67-B201-507DB5F0C5F3}"/>
              </a:ext>
            </a:extLst>
          </p:cNvPr>
          <p:cNvSpPr>
            <a:spLocks noGrp="1"/>
          </p:cNvSpPr>
          <p:nvPr>
            <p:ph type="pic" sz="quarter" idx="27"/>
          </p:nvPr>
        </p:nvSpPr>
        <p:spPr>
          <a:xfrm>
            <a:off x="3609974" y="4612833"/>
            <a:ext cx="3248023" cy="2246638"/>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
        <p:nvSpPr>
          <p:cNvPr id="10" name="Text Placeholder 22">
            <a:extLst>
              <a:ext uri="{FF2B5EF4-FFF2-40B4-BE49-F238E27FC236}">
                <a16:creationId xmlns:a16="http://schemas.microsoft.com/office/drawing/2014/main" id="{B0EE9F21-B78A-4B43-B5A6-AE3D7696C109}"/>
              </a:ext>
            </a:extLst>
          </p:cNvPr>
          <p:cNvSpPr>
            <a:spLocks noGrp="1"/>
          </p:cNvSpPr>
          <p:nvPr>
            <p:ph type="body" sz="quarter" idx="16" hasCustomPrompt="1"/>
          </p:nvPr>
        </p:nvSpPr>
        <p:spPr>
          <a:xfrm>
            <a:off x="7308851" y="671891"/>
            <a:ext cx="4187824" cy="707099"/>
          </a:xfrm>
          <a:prstGeom prst="rect">
            <a:avLst/>
          </a:prstGeom>
        </p:spPr>
        <p:txBody>
          <a:bodyPr anchor="b">
            <a:noAutofit/>
          </a:bodyPr>
          <a:lstStyle>
            <a:lvl1pPr marL="7346" indent="0" algn="l">
              <a:buNone/>
              <a:defRPr sz="2000" spc="39" baseline="0">
                <a:solidFill>
                  <a:schemeClr val="tx1"/>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Name</a:t>
            </a:r>
          </a:p>
        </p:txBody>
      </p:sp>
      <p:sp>
        <p:nvSpPr>
          <p:cNvPr id="11" name="Text Placeholder 22">
            <a:extLst>
              <a:ext uri="{FF2B5EF4-FFF2-40B4-BE49-F238E27FC236}">
                <a16:creationId xmlns:a16="http://schemas.microsoft.com/office/drawing/2014/main" id="{80CEB54C-068C-4D0B-ADD1-CF2384D02A9A}"/>
              </a:ext>
            </a:extLst>
          </p:cNvPr>
          <p:cNvSpPr>
            <a:spLocks noGrp="1"/>
          </p:cNvSpPr>
          <p:nvPr>
            <p:ph type="body" sz="quarter" idx="48" hasCustomPrompt="1"/>
          </p:nvPr>
        </p:nvSpPr>
        <p:spPr>
          <a:xfrm>
            <a:off x="7308851" y="1378990"/>
            <a:ext cx="4187823" cy="582922"/>
          </a:xfrm>
          <a:prstGeom prst="rect">
            <a:avLst/>
          </a:prstGeom>
        </p:spPr>
        <p:txBody>
          <a:bodyPr>
            <a:noAutofit/>
          </a:bodyPr>
          <a:lstStyle>
            <a:lvl1pPr marL="7346" indent="0" algn="l">
              <a:buNone/>
              <a:defRPr sz="1600" i="1" baseline="0">
                <a:solidFill>
                  <a:schemeClr val="accent1"/>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Title</a:t>
            </a:r>
          </a:p>
        </p:txBody>
      </p:sp>
      <p:sp>
        <p:nvSpPr>
          <p:cNvPr id="12" name="Text Placeholder 22">
            <a:extLst>
              <a:ext uri="{FF2B5EF4-FFF2-40B4-BE49-F238E27FC236}">
                <a16:creationId xmlns:a16="http://schemas.microsoft.com/office/drawing/2014/main" id="{CC07F559-70AF-4999-8DFC-F9C5CD260AB9}"/>
              </a:ext>
            </a:extLst>
          </p:cNvPr>
          <p:cNvSpPr>
            <a:spLocks noGrp="1"/>
          </p:cNvSpPr>
          <p:nvPr>
            <p:ph type="body" sz="quarter" idx="49" hasCustomPrompt="1"/>
          </p:nvPr>
        </p:nvSpPr>
        <p:spPr>
          <a:xfrm>
            <a:off x="7308851" y="3005516"/>
            <a:ext cx="4187824" cy="707099"/>
          </a:xfrm>
          <a:prstGeom prst="rect">
            <a:avLst/>
          </a:prstGeom>
        </p:spPr>
        <p:txBody>
          <a:bodyPr anchor="b">
            <a:noAutofit/>
          </a:bodyPr>
          <a:lstStyle>
            <a:lvl1pPr marL="7346" indent="0" algn="l">
              <a:buNone/>
              <a:defRPr sz="2000" spc="39" baseline="0">
                <a:solidFill>
                  <a:schemeClr val="tx1"/>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Name</a:t>
            </a:r>
          </a:p>
        </p:txBody>
      </p:sp>
      <p:sp>
        <p:nvSpPr>
          <p:cNvPr id="13" name="Text Placeholder 22">
            <a:extLst>
              <a:ext uri="{FF2B5EF4-FFF2-40B4-BE49-F238E27FC236}">
                <a16:creationId xmlns:a16="http://schemas.microsoft.com/office/drawing/2014/main" id="{43FC0B46-F6DC-48AF-9178-ED1D3C42AB0D}"/>
              </a:ext>
            </a:extLst>
          </p:cNvPr>
          <p:cNvSpPr>
            <a:spLocks noGrp="1"/>
          </p:cNvSpPr>
          <p:nvPr>
            <p:ph type="body" sz="quarter" idx="50" hasCustomPrompt="1"/>
          </p:nvPr>
        </p:nvSpPr>
        <p:spPr>
          <a:xfrm>
            <a:off x="7308851" y="3712615"/>
            <a:ext cx="4187823" cy="582922"/>
          </a:xfrm>
          <a:prstGeom prst="rect">
            <a:avLst/>
          </a:prstGeom>
        </p:spPr>
        <p:txBody>
          <a:bodyPr>
            <a:noAutofit/>
          </a:bodyPr>
          <a:lstStyle>
            <a:lvl1pPr marL="7346" indent="0" algn="l">
              <a:buNone/>
              <a:defRPr sz="1600" i="1" baseline="0">
                <a:solidFill>
                  <a:schemeClr val="accent1"/>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Title</a:t>
            </a:r>
          </a:p>
        </p:txBody>
      </p:sp>
      <p:sp>
        <p:nvSpPr>
          <p:cNvPr id="17" name="Text Placeholder 22">
            <a:extLst>
              <a:ext uri="{FF2B5EF4-FFF2-40B4-BE49-F238E27FC236}">
                <a16:creationId xmlns:a16="http://schemas.microsoft.com/office/drawing/2014/main" id="{140FB570-F41E-489F-959C-A62AD4142F57}"/>
              </a:ext>
            </a:extLst>
          </p:cNvPr>
          <p:cNvSpPr>
            <a:spLocks noGrp="1"/>
          </p:cNvSpPr>
          <p:nvPr>
            <p:ph type="body" sz="quarter" idx="51" hasCustomPrompt="1"/>
          </p:nvPr>
        </p:nvSpPr>
        <p:spPr>
          <a:xfrm>
            <a:off x="7308851" y="5173085"/>
            <a:ext cx="4187824" cy="707099"/>
          </a:xfrm>
          <a:prstGeom prst="rect">
            <a:avLst/>
          </a:prstGeom>
        </p:spPr>
        <p:txBody>
          <a:bodyPr anchor="b">
            <a:noAutofit/>
          </a:bodyPr>
          <a:lstStyle>
            <a:lvl1pPr marL="7346" indent="0" algn="l">
              <a:buNone/>
              <a:defRPr sz="2000" spc="39" baseline="0">
                <a:solidFill>
                  <a:schemeClr val="tx1"/>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Name</a:t>
            </a:r>
          </a:p>
        </p:txBody>
      </p:sp>
      <p:sp>
        <p:nvSpPr>
          <p:cNvPr id="18" name="Text Placeholder 22">
            <a:extLst>
              <a:ext uri="{FF2B5EF4-FFF2-40B4-BE49-F238E27FC236}">
                <a16:creationId xmlns:a16="http://schemas.microsoft.com/office/drawing/2014/main" id="{D8A3FBBD-177C-4FD8-ACDA-02A78A2E17C7}"/>
              </a:ext>
            </a:extLst>
          </p:cNvPr>
          <p:cNvSpPr>
            <a:spLocks noGrp="1"/>
          </p:cNvSpPr>
          <p:nvPr>
            <p:ph type="body" sz="quarter" idx="52" hasCustomPrompt="1"/>
          </p:nvPr>
        </p:nvSpPr>
        <p:spPr>
          <a:xfrm>
            <a:off x="7308851" y="5880184"/>
            <a:ext cx="4187823" cy="582922"/>
          </a:xfrm>
          <a:prstGeom prst="rect">
            <a:avLst/>
          </a:prstGeom>
        </p:spPr>
        <p:txBody>
          <a:bodyPr>
            <a:noAutofit/>
          </a:bodyPr>
          <a:lstStyle>
            <a:lvl1pPr marL="7346" indent="0" algn="l">
              <a:buNone/>
              <a:defRPr sz="1600" i="1" baseline="0">
                <a:solidFill>
                  <a:schemeClr val="accent1"/>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Title</a:t>
            </a:r>
          </a:p>
        </p:txBody>
      </p:sp>
      <p:sp>
        <p:nvSpPr>
          <p:cNvPr id="15" name="Text Placeholder 6">
            <a:extLst>
              <a:ext uri="{FF2B5EF4-FFF2-40B4-BE49-F238E27FC236}">
                <a16:creationId xmlns:a16="http://schemas.microsoft.com/office/drawing/2014/main" id="{58772E54-6C4D-4801-908B-BD261D2D525E}"/>
              </a:ext>
            </a:extLst>
          </p:cNvPr>
          <p:cNvSpPr>
            <a:spLocks noGrp="1"/>
          </p:cNvSpPr>
          <p:nvPr>
            <p:ph type="body" sz="quarter" idx="12" hasCustomPrompt="1"/>
          </p:nvPr>
        </p:nvSpPr>
        <p:spPr>
          <a:xfrm>
            <a:off x="843538" y="92145"/>
            <a:ext cx="2790000"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
        <p:nvSpPr>
          <p:cNvPr id="16" name="Text Placeholder 6">
            <a:extLst>
              <a:ext uri="{FF2B5EF4-FFF2-40B4-BE49-F238E27FC236}">
                <a16:creationId xmlns:a16="http://schemas.microsoft.com/office/drawing/2014/main" id="{BAB6BF8D-5531-4C5F-9D5F-C620D586829F}"/>
              </a:ext>
            </a:extLst>
          </p:cNvPr>
          <p:cNvSpPr>
            <a:spLocks noGrp="1"/>
          </p:cNvSpPr>
          <p:nvPr>
            <p:ph type="body" sz="quarter" idx="13" hasCustomPrompt="1"/>
          </p:nvPr>
        </p:nvSpPr>
        <p:spPr>
          <a:xfrm>
            <a:off x="843538" y="686363"/>
            <a:ext cx="2790000" cy="531812"/>
          </a:xfrm>
          <a:prstGeom prst="rect">
            <a:avLst/>
          </a:prstGeom>
        </p:spPr>
        <p:txBody>
          <a:bodyPr anchor="t">
            <a:normAutofit/>
          </a:bodyPr>
          <a:lstStyle>
            <a:lvl1pPr marL="0" indent="0">
              <a:buNone/>
              <a:defRPr sz="2800" spc="0">
                <a:solidFill>
                  <a:schemeClr val="accent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Tree>
    <p:extLst>
      <p:ext uri="{BB962C8B-B14F-4D97-AF65-F5344CB8AC3E}">
        <p14:creationId xmlns:p14="http://schemas.microsoft.com/office/powerpoint/2010/main" val="2181187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DD5821-C22D-4A29-8FC1-72C69AF1067A}"/>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4" name="Text Placeholder 10">
            <a:extLst>
              <a:ext uri="{FF2B5EF4-FFF2-40B4-BE49-F238E27FC236}">
                <a16:creationId xmlns:a16="http://schemas.microsoft.com/office/drawing/2014/main" id="{F0EDF608-6AFF-4921-A7AE-3DF8BCCA6D48}"/>
              </a:ext>
            </a:extLst>
          </p:cNvPr>
          <p:cNvSpPr>
            <a:spLocks noGrp="1"/>
          </p:cNvSpPr>
          <p:nvPr>
            <p:ph type="body" sz="quarter" idx="14" hasCustomPrompt="1"/>
          </p:nvPr>
        </p:nvSpPr>
        <p:spPr>
          <a:xfrm>
            <a:off x="843538" y="1409700"/>
            <a:ext cx="2621558" cy="5141534"/>
          </a:xfrm>
          <a:prstGeom prst="rect">
            <a:avLst/>
          </a:prstGeom>
        </p:spPr>
        <p:txBody>
          <a:bodyPr>
            <a:normAutofit/>
          </a:bodyPr>
          <a:lstStyle>
            <a:lvl1pPr marL="0" indent="0">
              <a:buFontTx/>
              <a:buNone/>
              <a:defRPr sz="18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en-US" dirty="0"/>
              <a:t>This is an optional caption or content box. It will disappear if you don’t add any copy. Use it for image captions or to support a featured graphic with key takeaways.</a:t>
            </a:r>
          </a:p>
        </p:txBody>
      </p:sp>
      <p:sp>
        <p:nvSpPr>
          <p:cNvPr id="7" name="Picture Placeholder 8">
            <a:extLst>
              <a:ext uri="{FF2B5EF4-FFF2-40B4-BE49-F238E27FC236}">
                <a16:creationId xmlns:a16="http://schemas.microsoft.com/office/drawing/2014/main" id="{7CB4FD12-1CC2-410A-9F77-829B9CD714D7}"/>
              </a:ext>
            </a:extLst>
          </p:cNvPr>
          <p:cNvSpPr>
            <a:spLocks noGrp="1"/>
          </p:cNvSpPr>
          <p:nvPr>
            <p:ph type="pic" sz="quarter" idx="22"/>
          </p:nvPr>
        </p:nvSpPr>
        <p:spPr>
          <a:xfrm>
            <a:off x="3609977" y="-13811"/>
            <a:ext cx="2425262" cy="1648779"/>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
        <p:nvSpPr>
          <p:cNvPr id="10" name="Text Placeholder 22">
            <a:extLst>
              <a:ext uri="{FF2B5EF4-FFF2-40B4-BE49-F238E27FC236}">
                <a16:creationId xmlns:a16="http://schemas.microsoft.com/office/drawing/2014/main" id="{B0EE9F21-B78A-4B43-B5A6-AE3D7696C109}"/>
              </a:ext>
            </a:extLst>
          </p:cNvPr>
          <p:cNvSpPr>
            <a:spLocks noGrp="1"/>
          </p:cNvSpPr>
          <p:nvPr>
            <p:ph type="body" sz="quarter" idx="16" hasCustomPrompt="1"/>
          </p:nvPr>
        </p:nvSpPr>
        <p:spPr>
          <a:xfrm>
            <a:off x="6535974" y="318341"/>
            <a:ext cx="4187824" cy="707099"/>
          </a:xfrm>
          <a:prstGeom prst="rect">
            <a:avLst/>
          </a:prstGeom>
        </p:spPr>
        <p:txBody>
          <a:bodyPr anchor="b">
            <a:noAutofit/>
          </a:bodyPr>
          <a:lstStyle>
            <a:lvl1pPr marL="7346" indent="0" algn="l">
              <a:buNone/>
              <a:defRPr sz="2000" spc="39" baseline="0">
                <a:solidFill>
                  <a:schemeClr val="tx1"/>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Name</a:t>
            </a:r>
          </a:p>
        </p:txBody>
      </p:sp>
      <p:sp>
        <p:nvSpPr>
          <p:cNvPr id="11" name="Text Placeholder 22">
            <a:extLst>
              <a:ext uri="{FF2B5EF4-FFF2-40B4-BE49-F238E27FC236}">
                <a16:creationId xmlns:a16="http://schemas.microsoft.com/office/drawing/2014/main" id="{80CEB54C-068C-4D0B-ADD1-CF2384D02A9A}"/>
              </a:ext>
            </a:extLst>
          </p:cNvPr>
          <p:cNvSpPr>
            <a:spLocks noGrp="1"/>
          </p:cNvSpPr>
          <p:nvPr>
            <p:ph type="body" sz="quarter" idx="48" hasCustomPrompt="1"/>
          </p:nvPr>
        </p:nvSpPr>
        <p:spPr>
          <a:xfrm>
            <a:off x="6535974" y="1025440"/>
            <a:ext cx="4187823" cy="582922"/>
          </a:xfrm>
          <a:prstGeom prst="rect">
            <a:avLst/>
          </a:prstGeom>
        </p:spPr>
        <p:txBody>
          <a:bodyPr>
            <a:noAutofit/>
          </a:bodyPr>
          <a:lstStyle>
            <a:lvl1pPr marL="7346" indent="0" algn="l">
              <a:buNone/>
              <a:defRPr sz="1600" i="1" baseline="0">
                <a:solidFill>
                  <a:schemeClr val="accent5"/>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Title</a:t>
            </a:r>
          </a:p>
        </p:txBody>
      </p:sp>
      <p:sp>
        <p:nvSpPr>
          <p:cNvPr id="12" name="Text Placeholder 22">
            <a:extLst>
              <a:ext uri="{FF2B5EF4-FFF2-40B4-BE49-F238E27FC236}">
                <a16:creationId xmlns:a16="http://schemas.microsoft.com/office/drawing/2014/main" id="{CC07F559-70AF-4999-8DFC-F9C5CD260AB9}"/>
              </a:ext>
            </a:extLst>
          </p:cNvPr>
          <p:cNvSpPr>
            <a:spLocks noGrp="1"/>
          </p:cNvSpPr>
          <p:nvPr>
            <p:ph type="body" sz="quarter" idx="49" hasCustomPrompt="1"/>
          </p:nvPr>
        </p:nvSpPr>
        <p:spPr>
          <a:xfrm>
            <a:off x="6535973" y="2035158"/>
            <a:ext cx="4187824" cy="707099"/>
          </a:xfrm>
          <a:prstGeom prst="rect">
            <a:avLst/>
          </a:prstGeom>
        </p:spPr>
        <p:txBody>
          <a:bodyPr anchor="b">
            <a:noAutofit/>
          </a:bodyPr>
          <a:lstStyle>
            <a:lvl1pPr marL="7346" indent="0" algn="l">
              <a:buNone/>
              <a:defRPr sz="2000" spc="39" baseline="0">
                <a:solidFill>
                  <a:schemeClr val="tx1"/>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Name</a:t>
            </a:r>
          </a:p>
        </p:txBody>
      </p:sp>
      <p:sp>
        <p:nvSpPr>
          <p:cNvPr id="13" name="Text Placeholder 22">
            <a:extLst>
              <a:ext uri="{FF2B5EF4-FFF2-40B4-BE49-F238E27FC236}">
                <a16:creationId xmlns:a16="http://schemas.microsoft.com/office/drawing/2014/main" id="{43FC0B46-F6DC-48AF-9178-ED1D3C42AB0D}"/>
              </a:ext>
            </a:extLst>
          </p:cNvPr>
          <p:cNvSpPr>
            <a:spLocks noGrp="1"/>
          </p:cNvSpPr>
          <p:nvPr>
            <p:ph type="body" sz="quarter" idx="50" hasCustomPrompt="1"/>
          </p:nvPr>
        </p:nvSpPr>
        <p:spPr>
          <a:xfrm>
            <a:off x="6535973" y="2742257"/>
            <a:ext cx="4187823" cy="582922"/>
          </a:xfrm>
          <a:prstGeom prst="rect">
            <a:avLst/>
          </a:prstGeom>
        </p:spPr>
        <p:txBody>
          <a:bodyPr>
            <a:noAutofit/>
          </a:bodyPr>
          <a:lstStyle>
            <a:lvl1pPr marL="7346" indent="0" algn="l">
              <a:buNone/>
              <a:defRPr sz="1600" i="1" baseline="0">
                <a:solidFill>
                  <a:schemeClr val="accent5"/>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Title</a:t>
            </a:r>
          </a:p>
        </p:txBody>
      </p:sp>
      <p:sp>
        <p:nvSpPr>
          <p:cNvPr id="14" name="Picture Placeholder 8">
            <a:extLst>
              <a:ext uri="{FF2B5EF4-FFF2-40B4-BE49-F238E27FC236}">
                <a16:creationId xmlns:a16="http://schemas.microsoft.com/office/drawing/2014/main" id="{2BE3619D-FB2F-430F-A2AD-4ADE574AF7F2}"/>
              </a:ext>
            </a:extLst>
          </p:cNvPr>
          <p:cNvSpPr>
            <a:spLocks noGrp="1"/>
          </p:cNvSpPr>
          <p:nvPr>
            <p:ph type="pic" sz="quarter" idx="51"/>
          </p:nvPr>
        </p:nvSpPr>
        <p:spPr>
          <a:xfrm>
            <a:off x="3609977" y="1733550"/>
            <a:ext cx="2425262" cy="1648779"/>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
        <p:nvSpPr>
          <p:cNvPr id="15" name="Picture Placeholder 8">
            <a:extLst>
              <a:ext uri="{FF2B5EF4-FFF2-40B4-BE49-F238E27FC236}">
                <a16:creationId xmlns:a16="http://schemas.microsoft.com/office/drawing/2014/main" id="{057ADB22-B47A-47B5-8E32-276E4A060659}"/>
              </a:ext>
            </a:extLst>
          </p:cNvPr>
          <p:cNvSpPr>
            <a:spLocks noGrp="1"/>
          </p:cNvSpPr>
          <p:nvPr>
            <p:ph type="pic" sz="quarter" idx="52"/>
          </p:nvPr>
        </p:nvSpPr>
        <p:spPr>
          <a:xfrm>
            <a:off x="3609977" y="3480910"/>
            <a:ext cx="2425262" cy="1648779"/>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
        <p:nvSpPr>
          <p:cNvPr id="16" name="Picture Placeholder 8">
            <a:extLst>
              <a:ext uri="{FF2B5EF4-FFF2-40B4-BE49-F238E27FC236}">
                <a16:creationId xmlns:a16="http://schemas.microsoft.com/office/drawing/2014/main" id="{1FEB5821-C3EB-4FD9-AC98-C77689896FC1}"/>
              </a:ext>
            </a:extLst>
          </p:cNvPr>
          <p:cNvSpPr>
            <a:spLocks noGrp="1"/>
          </p:cNvSpPr>
          <p:nvPr>
            <p:ph type="pic" sz="quarter" idx="53"/>
          </p:nvPr>
        </p:nvSpPr>
        <p:spPr>
          <a:xfrm>
            <a:off x="3609977" y="5228271"/>
            <a:ext cx="2425262" cy="1648779"/>
          </a:xfrm>
          <a:solidFill>
            <a:schemeClr val="tx1">
              <a:lumMod val="20000"/>
              <a:lumOff val="80000"/>
            </a:schemeClr>
          </a:solidFill>
        </p:spPr>
        <p:txBody>
          <a:bodyPr/>
          <a:lstStyle>
            <a:lvl1pPr marL="0" indent="0">
              <a:buNone/>
              <a:defRPr>
                <a:noFill/>
              </a:defRPr>
            </a:lvl1pPr>
          </a:lstStyle>
          <a:p>
            <a:r>
              <a:rPr lang="en-US"/>
              <a:t>Click icon to add picture</a:t>
            </a:r>
            <a:endParaRPr lang="en-US" dirty="0"/>
          </a:p>
        </p:txBody>
      </p:sp>
      <p:sp>
        <p:nvSpPr>
          <p:cNvPr id="17" name="Text Placeholder 22">
            <a:extLst>
              <a:ext uri="{FF2B5EF4-FFF2-40B4-BE49-F238E27FC236}">
                <a16:creationId xmlns:a16="http://schemas.microsoft.com/office/drawing/2014/main" id="{5BA513DC-0160-415D-8F6D-369D4658D99F}"/>
              </a:ext>
            </a:extLst>
          </p:cNvPr>
          <p:cNvSpPr>
            <a:spLocks noGrp="1"/>
          </p:cNvSpPr>
          <p:nvPr>
            <p:ph type="body" sz="quarter" idx="54" hasCustomPrompt="1"/>
          </p:nvPr>
        </p:nvSpPr>
        <p:spPr>
          <a:xfrm>
            <a:off x="6535974" y="3767833"/>
            <a:ext cx="4187824" cy="707099"/>
          </a:xfrm>
          <a:prstGeom prst="rect">
            <a:avLst/>
          </a:prstGeom>
        </p:spPr>
        <p:txBody>
          <a:bodyPr anchor="b">
            <a:noAutofit/>
          </a:bodyPr>
          <a:lstStyle>
            <a:lvl1pPr marL="7346" indent="0" algn="l">
              <a:buNone/>
              <a:defRPr sz="2000" spc="39" baseline="0">
                <a:solidFill>
                  <a:schemeClr val="tx1"/>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Name</a:t>
            </a:r>
          </a:p>
        </p:txBody>
      </p:sp>
      <p:sp>
        <p:nvSpPr>
          <p:cNvPr id="18" name="Text Placeholder 22">
            <a:extLst>
              <a:ext uri="{FF2B5EF4-FFF2-40B4-BE49-F238E27FC236}">
                <a16:creationId xmlns:a16="http://schemas.microsoft.com/office/drawing/2014/main" id="{DCA639F1-ED87-443A-89A2-71F1402FE2D0}"/>
              </a:ext>
            </a:extLst>
          </p:cNvPr>
          <p:cNvSpPr>
            <a:spLocks noGrp="1"/>
          </p:cNvSpPr>
          <p:nvPr>
            <p:ph type="body" sz="quarter" idx="55" hasCustomPrompt="1"/>
          </p:nvPr>
        </p:nvSpPr>
        <p:spPr>
          <a:xfrm>
            <a:off x="6535974" y="4474932"/>
            <a:ext cx="4187823" cy="582922"/>
          </a:xfrm>
          <a:prstGeom prst="rect">
            <a:avLst/>
          </a:prstGeom>
        </p:spPr>
        <p:txBody>
          <a:bodyPr>
            <a:noAutofit/>
          </a:bodyPr>
          <a:lstStyle>
            <a:lvl1pPr marL="7346" indent="0" algn="l">
              <a:buNone/>
              <a:defRPr sz="1600" i="1" baseline="0">
                <a:solidFill>
                  <a:schemeClr val="accent5"/>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Title</a:t>
            </a:r>
          </a:p>
        </p:txBody>
      </p:sp>
      <p:sp>
        <p:nvSpPr>
          <p:cNvPr id="19" name="Text Placeholder 22">
            <a:extLst>
              <a:ext uri="{FF2B5EF4-FFF2-40B4-BE49-F238E27FC236}">
                <a16:creationId xmlns:a16="http://schemas.microsoft.com/office/drawing/2014/main" id="{27139B65-2879-4A25-BDC8-FE729F2F273D}"/>
              </a:ext>
            </a:extLst>
          </p:cNvPr>
          <p:cNvSpPr>
            <a:spLocks noGrp="1"/>
          </p:cNvSpPr>
          <p:nvPr>
            <p:ph type="body" sz="quarter" idx="56" hasCustomPrompt="1"/>
          </p:nvPr>
        </p:nvSpPr>
        <p:spPr>
          <a:xfrm>
            <a:off x="6535973" y="5484650"/>
            <a:ext cx="4187824" cy="707099"/>
          </a:xfrm>
          <a:prstGeom prst="rect">
            <a:avLst/>
          </a:prstGeom>
        </p:spPr>
        <p:txBody>
          <a:bodyPr anchor="b">
            <a:noAutofit/>
          </a:bodyPr>
          <a:lstStyle>
            <a:lvl1pPr marL="7346" indent="0" algn="l">
              <a:buNone/>
              <a:defRPr sz="2000" spc="39" baseline="0">
                <a:solidFill>
                  <a:schemeClr val="tx1"/>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Name</a:t>
            </a:r>
          </a:p>
        </p:txBody>
      </p:sp>
      <p:sp>
        <p:nvSpPr>
          <p:cNvPr id="20" name="Text Placeholder 22">
            <a:extLst>
              <a:ext uri="{FF2B5EF4-FFF2-40B4-BE49-F238E27FC236}">
                <a16:creationId xmlns:a16="http://schemas.microsoft.com/office/drawing/2014/main" id="{100190CD-4DDF-4166-8A21-80468916E0E7}"/>
              </a:ext>
            </a:extLst>
          </p:cNvPr>
          <p:cNvSpPr>
            <a:spLocks noGrp="1"/>
          </p:cNvSpPr>
          <p:nvPr>
            <p:ph type="body" sz="quarter" idx="57" hasCustomPrompt="1"/>
          </p:nvPr>
        </p:nvSpPr>
        <p:spPr>
          <a:xfrm>
            <a:off x="6535973" y="6191749"/>
            <a:ext cx="4187823" cy="582922"/>
          </a:xfrm>
          <a:prstGeom prst="rect">
            <a:avLst/>
          </a:prstGeom>
        </p:spPr>
        <p:txBody>
          <a:bodyPr>
            <a:noAutofit/>
          </a:bodyPr>
          <a:lstStyle>
            <a:lvl1pPr marL="7346" indent="0" algn="l">
              <a:buNone/>
              <a:defRPr sz="1600" i="1" baseline="0">
                <a:solidFill>
                  <a:schemeClr val="accent5"/>
                </a:solidFill>
              </a:defRPr>
            </a:lvl1pPr>
            <a:lvl2pPr marL="264464" indent="0">
              <a:buNone/>
              <a:defRPr sz="1157">
                <a:solidFill>
                  <a:schemeClr val="accent4"/>
                </a:solidFill>
              </a:defRPr>
            </a:lvl2pPr>
            <a:lvl3pPr marL="176310" indent="0">
              <a:buNone/>
              <a:defRPr sz="1157">
                <a:solidFill>
                  <a:schemeClr val="accent4"/>
                </a:solidFill>
              </a:defRPr>
            </a:lvl3pPr>
          </a:lstStyle>
          <a:p>
            <a:pPr lvl="0"/>
            <a:r>
              <a:rPr lang="en-US" dirty="0"/>
              <a:t>Employee Title</a:t>
            </a:r>
          </a:p>
        </p:txBody>
      </p:sp>
      <p:sp>
        <p:nvSpPr>
          <p:cNvPr id="21" name="Text Placeholder 6">
            <a:extLst>
              <a:ext uri="{FF2B5EF4-FFF2-40B4-BE49-F238E27FC236}">
                <a16:creationId xmlns:a16="http://schemas.microsoft.com/office/drawing/2014/main" id="{8EBA3EFB-FAF5-4C01-A8CF-37C7AAC9DF1A}"/>
              </a:ext>
            </a:extLst>
          </p:cNvPr>
          <p:cNvSpPr>
            <a:spLocks noGrp="1"/>
          </p:cNvSpPr>
          <p:nvPr>
            <p:ph type="body" sz="quarter" idx="12" hasCustomPrompt="1"/>
          </p:nvPr>
        </p:nvSpPr>
        <p:spPr>
          <a:xfrm>
            <a:off x="843538" y="92145"/>
            <a:ext cx="2790000"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
        <p:nvSpPr>
          <p:cNvPr id="22" name="Text Placeholder 6">
            <a:extLst>
              <a:ext uri="{FF2B5EF4-FFF2-40B4-BE49-F238E27FC236}">
                <a16:creationId xmlns:a16="http://schemas.microsoft.com/office/drawing/2014/main" id="{1AF98BC9-33E0-4610-B44D-94BFB2FA0B18}"/>
              </a:ext>
            </a:extLst>
          </p:cNvPr>
          <p:cNvSpPr>
            <a:spLocks noGrp="1"/>
          </p:cNvSpPr>
          <p:nvPr>
            <p:ph type="body" sz="quarter" idx="13" hasCustomPrompt="1"/>
          </p:nvPr>
        </p:nvSpPr>
        <p:spPr>
          <a:xfrm>
            <a:off x="843538" y="686363"/>
            <a:ext cx="2790000" cy="531812"/>
          </a:xfrm>
          <a:prstGeom prst="rect">
            <a:avLst/>
          </a:prstGeom>
        </p:spPr>
        <p:txBody>
          <a:bodyPr anchor="t">
            <a:normAutofit/>
          </a:bodyPr>
          <a:lstStyle>
            <a:lvl1pPr marL="0" indent="0">
              <a:buNone/>
              <a:defRPr sz="2800" spc="0">
                <a:solidFill>
                  <a:schemeClr val="accent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Tree>
    <p:extLst>
      <p:ext uri="{BB962C8B-B14F-4D97-AF65-F5344CB8AC3E}">
        <p14:creationId xmlns:p14="http://schemas.microsoft.com/office/powerpoint/2010/main" val="348399859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isc Image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C59F63-D5D0-4451-96EE-9820929F1B2E}"/>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5" name="Picture Placeholder 12">
            <a:extLst>
              <a:ext uri="{FF2B5EF4-FFF2-40B4-BE49-F238E27FC236}">
                <a16:creationId xmlns:a16="http://schemas.microsoft.com/office/drawing/2014/main" id="{614D5B88-8470-42E4-B9B5-4EF1765C564D}"/>
              </a:ext>
            </a:extLst>
          </p:cNvPr>
          <p:cNvSpPr>
            <a:spLocks noGrp="1"/>
          </p:cNvSpPr>
          <p:nvPr>
            <p:ph type="pic" sz="quarter" idx="11" hasCustomPrompt="1"/>
          </p:nvPr>
        </p:nvSpPr>
        <p:spPr>
          <a:xfrm>
            <a:off x="5280025" y="1162050"/>
            <a:ext cx="2303463" cy="2303463"/>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or Drag Here to Add Picture</a:t>
            </a:r>
            <a:endParaRPr lang="id-ID" dirty="0"/>
          </a:p>
          <a:p>
            <a:endParaRPr lang="id-ID" dirty="0"/>
          </a:p>
        </p:txBody>
      </p:sp>
      <p:sp>
        <p:nvSpPr>
          <p:cNvPr id="6" name="Picture Placeholder 12">
            <a:extLst>
              <a:ext uri="{FF2B5EF4-FFF2-40B4-BE49-F238E27FC236}">
                <a16:creationId xmlns:a16="http://schemas.microsoft.com/office/drawing/2014/main" id="{08CA3DD2-FE30-4027-83CF-F563119089E5}"/>
              </a:ext>
            </a:extLst>
          </p:cNvPr>
          <p:cNvSpPr>
            <a:spLocks noGrp="1"/>
          </p:cNvSpPr>
          <p:nvPr>
            <p:ph type="pic" sz="quarter" idx="12" hasCustomPrompt="1"/>
          </p:nvPr>
        </p:nvSpPr>
        <p:spPr>
          <a:xfrm>
            <a:off x="7584230" y="3466150"/>
            <a:ext cx="2303463" cy="2303463"/>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or Drag Here to Add Picture</a:t>
            </a:r>
            <a:endParaRPr lang="id-ID"/>
          </a:p>
          <a:p>
            <a:endParaRPr lang="id-ID"/>
          </a:p>
        </p:txBody>
      </p:sp>
      <p:sp>
        <p:nvSpPr>
          <p:cNvPr id="7" name="Picture Placeholder 12">
            <a:extLst>
              <a:ext uri="{FF2B5EF4-FFF2-40B4-BE49-F238E27FC236}">
                <a16:creationId xmlns:a16="http://schemas.microsoft.com/office/drawing/2014/main" id="{80C6EAD0-EDC4-4FC9-9C2C-B870A15718C4}"/>
              </a:ext>
            </a:extLst>
          </p:cNvPr>
          <p:cNvSpPr>
            <a:spLocks noGrp="1"/>
          </p:cNvSpPr>
          <p:nvPr>
            <p:ph type="pic" sz="quarter" idx="13" hasCustomPrompt="1"/>
          </p:nvPr>
        </p:nvSpPr>
        <p:spPr>
          <a:xfrm>
            <a:off x="9888537" y="1161561"/>
            <a:ext cx="2303463" cy="2303463"/>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or Drag Here to Add Picture</a:t>
            </a:r>
            <a:endParaRPr lang="id-ID"/>
          </a:p>
          <a:p>
            <a:endParaRPr lang="id-ID"/>
          </a:p>
        </p:txBody>
      </p:sp>
    </p:spTree>
    <p:extLst>
      <p:ext uri="{BB962C8B-B14F-4D97-AF65-F5344CB8AC3E}">
        <p14:creationId xmlns:p14="http://schemas.microsoft.com/office/powerpoint/2010/main" val="2303555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CADF2B-1006-45BB-BCE8-1670B1D52BD1}"/>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34" name="Picture Placeholder 12">
            <a:extLst>
              <a:ext uri="{FF2B5EF4-FFF2-40B4-BE49-F238E27FC236}">
                <a16:creationId xmlns:a16="http://schemas.microsoft.com/office/drawing/2014/main" id="{3CD21FBC-3EA3-495D-A23B-8C3BA1F1CB1E}"/>
              </a:ext>
            </a:extLst>
          </p:cNvPr>
          <p:cNvSpPr>
            <a:spLocks noGrp="1"/>
          </p:cNvSpPr>
          <p:nvPr>
            <p:ph type="pic" sz="quarter" idx="11"/>
          </p:nvPr>
        </p:nvSpPr>
        <p:spPr>
          <a:xfrm>
            <a:off x="1216531" y="2424087"/>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35" name="Picture Placeholder 12">
            <a:extLst>
              <a:ext uri="{FF2B5EF4-FFF2-40B4-BE49-F238E27FC236}">
                <a16:creationId xmlns:a16="http://schemas.microsoft.com/office/drawing/2014/main" id="{F65F1503-6D55-4E68-9542-B3A27B7E2C66}"/>
              </a:ext>
            </a:extLst>
          </p:cNvPr>
          <p:cNvSpPr>
            <a:spLocks noGrp="1"/>
          </p:cNvSpPr>
          <p:nvPr>
            <p:ph type="pic" sz="quarter" idx="12"/>
          </p:nvPr>
        </p:nvSpPr>
        <p:spPr>
          <a:xfrm>
            <a:off x="1216531" y="3324151"/>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36" name="Picture Placeholder 12">
            <a:extLst>
              <a:ext uri="{FF2B5EF4-FFF2-40B4-BE49-F238E27FC236}">
                <a16:creationId xmlns:a16="http://schemas.microsoft.com/office/drawing/2014/main" id="{9BD72211-2B59-4D20-8992-D168254F9E3D}"/>
              </a:ext>
            </a:extLst>
          </p:cNvPr>
          <p:cNvSpPr>
            <a:spLocks noGrp="1"/>
          </p:cNvSpPr>
          <p:nvPr>
            <p:ph type="pic" sz="quarter" idx="13"/>
          </p:nvPr>
        </p:nvSpPr>
        <p:spPr>
          <a:xfrm>
            <a:off x="1216531" y="3845108"/>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37" name="Picture Placeholder 12">
            <a:extLst>
              <a:ext uri="{FF2B5EF4-FFF2-40B4-BE49-F238E27FC236}">
                <a16:creationId xmlns:a16="http://schemas.microsoft.com/office/drawing/2014/main" id="{9CE6B56F-8DA0-4369-9AA4-722FEB1B2211}"/>
              </a:ext>
            </a:extLst>
          </p:cNvPr>
          <p:cNvSpPr>
            <a:spLocks noGrp="1"/>
          </p:cNvSpPr>
          <p:nvPr>
            <p:ph type="pic" sz="quarter" idx="14"/>
          </p:nvPr>
        </p:nvSpPr>
        <p:spPr>
          <a:xfrm>
            <a:off x="1216531" y="4366065"/>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38" name="Picture Placeholder 12">
            <a:extLst>
              <a:ext uri="{FF2B5EF4-FFF2-40B4-BE49-F238E27FC236}">
                <a16:creationId xmlns:a16="http://schemas.microsoft.com/office/drawing/2014/main" id="{2815136F-6706-4693-95B1-A5D3DDCB4FFD}"/>
              </a:ext>
            </a:extLst>
          </p:cNvPr>
          <p:cNvSpPr>
            <a:spLocks noGrp="1"/>
          </p:cNvSpPr>
          <p:nvPr>
            <p:ph type="pic" sz="quarter" idx="15"/>
          </p:nvPr>
        </p:nvSpPr>
        <p:spPr>
          <a:xfrm>
            <a:off x="1216531" y="4887022"/>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39" name="Picture Placeholder 12">
            <a:extLst>
              <a:ext uri="{FF2B5EF4-FFF2-40B4-BE49-F238E27FC236}">
                <a16:creationId xmlns:a16="http://schemas.microsoft.com/office/drawing/2014/main" id="{C326966A-585D-453D-BBA0-BFCDEA8E7E0F}"/>
              </a:ext>
            </a:extLst>
          </p:cNvPr>
          <p:cNvSpPr>
            <a:spLocks noGrp="1"/>
          </p:cNvSpPr>
          <p:nvPr>
            <p:ph type="pic" sz="quarter" idx="16"/>
          </p:nvPr>
        </p:nvSpPr>
        <p:spPr>
          <a:xfrm>
            <a:off x="1216531" y="5407979"/>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40" name="Picture Placeholder 12">
            <a:extLst>
              <a:ext uri="{FF2B5EF4-FFF2-40B4-BE49-F238E27FC236}">
                <a16:creationId xmlns:a16="http://schemas.microsoft.com/office/drawing/2014/main" id="{AEA3378D-4D62-4455-8869-A089BA0F77F3}"/>
              </a:ext>
            </a:extLst>
          </p:cNvPr>
          <p:cNvSpPr>
            <a:spLocks noGrp="1"/>
          </p:cNvSpPr>
          <p:nvPr>
            <p:ph type="pic" sz="quarter" idx="17"/>
          </p:nvPr>
        </p:nvSpPr>
        <p:spPr>
          <a:xfrm>
            <a:off x="4494702" y="2424086"/>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41" name="Picture Placeholder 12">
            <a:extLst>
              <a:ext uri="{FF2B5EF4-FFF2-40B4-BE49-F238E27FC236}">
                <a16:creationId xmlns:a16="http://schemas.microsoft.com/office/drawing/2014/main" id="{F0018511-04DA-48DD-879A-7EEEF7F3124F}"/>
              </a:ext>
            </a:extLst>
          </p:cNvPr>
          <p:cNvSpPr>
            <a:spLocks noGrp="1"/>
          </p:cNvSpPr>
          <p:nvPr>
            <p:ph type="pic" sz="quarter" idx="18"/>
          </p:nvPr>
        </p:nvSpPr>
        <p:spPr>
          <a:xfrm>
            <a:off x="4494702" y="3324150"/>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42" name="Picture Placeholder 12">
            <a:extLst>
              <a:ext uri="{FF2B5EF4-FFF2-40B4-BE49-F238E27FC236}">
                <a16:creationId xmlns:a16="http://schemas.microsoft.com/office/drawing/2014/main" id="{67883B79-8AF2-4B76-AD47-B51283E59087}"/>
              </a:ext>
            </a:extLst>
          </p:cNvPr>
          <p:cNvSpPr>
            <a:spLocks noGrp="1"/>
          </p:cNvSpPr>
          <p:nvPr>
            <p:ph type="pic" sz="quarter" idx="19"/>
          </p:nvPr>
        </p:nvSpPr>
        <p:spPr>
          <a:xfrm>
            <a:off x="4494702" y="3845107"/>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43" name="Picture Placeholder 12">
            <a:extLst>
              <a:ext uri="{FF2B5EF4-FFF2-40B4-BE49-F238E27FC236}">
                <a16:creationId xmlns:a16="http://schemas.microsoft.com/office/drawing/2014/main" id="{67AD19A8-FBE4-412C-AF6A-9039C41E11B3}"/>
              </a:ext>
            </a:extLst>
          </p:cNvPr>
          <p:cNvSpPr>
            <a:spLocks noGrp="1"/>
          </p:cNvSpPr>
          <p:nvPr>
            <p:ph type="pic" sz="quarter" idx="20"/>
          </p:nvPr>
        </p:nvSpPr>
        <p:spPr>
          <a:xfrm>
            <a:off x="4494702" y="4366064"/>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44" name="Picture Placeholder 12">
            <a:extLst>
              <a:ext uri="{FF2B5EF4-FFF2-40B4-BE49-F238E27FC236}">
                <a16:creationId xmlns:a16="http://schemas.microsoft.com/office/drawing/2014/main" id="{5E6E7155-DF14-49E8-8F88-30BF24EE3271}"/>
              </a:ext>
            </a:extLst>
          </p:cNvPr>
          <p:cNvSpPr>
            <a:spLocks noGrp="1"/>
          </p:cNvSpPr>
          <p:nvPr>
            <p:ph type="pic" sz="quarter" idx="21"/>
          </p:nvPr>
        </p:nvSpPr>
        <p:spPr>
          <a:xfrm>
            <a:off x="4494702" y="4887021"/>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45" name="Picture Placeholder 12">
            <a:extLst>
              <a:ext uri="{FF2B5EF4-FFF2-40B4-BE49-F238E27FC236}">
                <a16:creationId xmlns:a16="http://schemas.microsoft.com/office/drawing/2014/main" id="{6042D1B0-E45C-495D-A7A6-EEB2655E57CF}"/>
              </a:ext>
            </a:extLst>
          </p:cNvPr>
          <p:cNvSpPr>
            <a:spLocks noGrp="1"/>
          </p:cNvSpPr>
          <p:nvPr>
            <p:ph type="pic" sz="quarter" idx="22"/>
          </p:nvPr>
        </p:nvSpPr>
        <p:spPr>
          <a:xfrm>
            <a:off x="4494702" y="5407978"/>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46" name="Picture Placeholder 12">
            <a:extLst>
              <a:ext uri="{FF2B5EF4-FFF2-40B4-BE49-F238E27FC236}">
                <a16:creationId xmlns:a16="http://schemas.microsoft.com/office/drawing/2014/main" id="{F1870CED-0EE5-4FB0-B437-16781049C0F6}"/>
              </a:ext>
            </a:extLst>
          </p:cNvPr>
          <p:cNvSpPr>
            <a:spLocks noGrp="1"/>
          </p:cNvSpPr>
          <p:nvPr>
            <p:ph type="pic" sz="quarter" idx="23"/>
          </p:nvPr>
        </p:nvSpPr>
        <p:spPr>
          <a:xfrm>
            <a:off x="7742744" y="2424086"/>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47" name="Picture Placeholder 12">
            <a:extLst>
              <a:ext uri="{FF2B5EF4-FFF2-40B4-BE49-F238E27FC236}">
                <a16:creationId xmlns:a16="http://schemas.microsoft.com/office/drawing/2014/main" id="{BD2697C8-9D6D-4F7F-A90A-B7F53FEE4B07}"/>
              </a:ext>
            </a:extLst>
          </p:cNvPr>
          <p:cNvSpPr>
            <a:spLocks noGrp="1"/>
          </p:cNvSpPr>
          <p:nvPr>
            <p:ph type="pic" sz="quarter" idx="24"/>
          </p:nvPr>
        </p:nvSpPr>
        <p:spPr>
          <a:xfrm>
            <a:off x="7742744" y="3324150"/>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48" name="Picture Placeholder 12">
            <a:extLst>
              <a:ext uri="{FF2B5EF4-FFF2-40B4-BE49-F238E27FC236}">
                <a16:creationId xmlns:a16="http://schemas.microsoft.com/office/drawing/2014/main" id="{F46C4B5F-0207-45FC-9F9A-EAFBE63E09A9}"/>
              </a:ext>
            </a:extLst>
          </p:cNvPr>
          <p:cNvSpPr>
            <a:spLocks noGrp="1"/>
          </p:cNvSpPr>
          <p:nvPr>
            <p:ph type="pic" sz="quarter" idx="25"/>
          </p:nvPr>
        </p:nvSpPr>
        <p:spPr>
          <a:xfrm>
            <a:off x="7742744" y="3845107"/>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49" name="Picture Placeholder 12">
            <a:extLst>
              <a:ext uri="{FF2B5EF4-FFF2-40B4-BE49-F238E27FC236}">
                <a16:creationId xmlns:a16="http://schemas.microsoft.com/office/drawing/2014/main" id="{F9FE72B3-8381-44CB-81FB-1AB58B2A5C1F}"/>
              </a:ext>
            </a:extLst>
          </p:cNvPr>
          <p:cNvSpPr>
            <a:spLocks noGrp="1"/>
          </p:cNvSpPr>
          <p:nvPr>
            <p:ph type="pic" sz="quarter" idx="26"/>
          </p:nvPr>
        </p:nvSpPr>
        <p:spPr>
          <a:xfrm>
            <a:off x="7742744" y="4366064"/>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50" name="Picture Placeholder 12">
            <a:extLst>
              <a:ext uri="{FF2B5EF4-FFF2-40B4-BE49-F238E27FC236}">
                <a16:creationId xmlns:a16="http://schemas.microsoft.com/office/drawing/2014/main" id="{041FCC13-2399-4280-90D3-95D1F0EC92CF}"/>
              </a:ext>
            </a:extLst>
          </p:cNvPr>
          <p:cNvSpPr>
            <a:spLocks noGrp="1"/>
          </p:cNvSpPr>
          <p:nvPr>
            <p:ph type="pic" sz="quarter" idx="27"/>
          </p:nvPr>
        </p:nvSpPr>
        <p:spPr>
          <a:xfrm>
            <a:off x="7742744" y="4887021"/>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51" name="Picture Placeholder 12">
            <a:extLst>
              <a:ext uri="{FF2B5EF4-FFF2-40B4-BE49-F238E27FC236}">
                <a16:creationId xmlns:a16="http://schemas.microsoft.com/office/drawing/2014/main" id="{E611E322-51ED-405E-994B-F5B4D88BC01A}"/>
              </a:ext>
            </a:extLst>
          </p:cNvPr>
          <p:cNvSpPr>
            <a:spLocks noGrp="1"/>
          </p:cNvSpPr>
          <p:nvPr>
            <p:ph type="pic" sz="quarter" idx="28"/>
          </p:nvPr>
        </p:nvSpPr>
        <p:spPr>
          <a:xfrm>
            <a:off x="7742744" y="5407978"/>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52" name="Picture Placeholder 12">
            <a:extLst>
              <a:ext uri="{FF2B5EF4-FFF2-40B4-BE49-F238E27FC236}">
                <a16:creationId xmlns:a16="http://schemas.microsoft.com/office/drawing/2014/main" id="{4ED36008-C0B9-4D68-8FF3-EBC9F29FEC84}"/>
              </a:ext>
            </a:extLst>
          </p:cNvPr>
          <p:cNvSpPr>
            <a:spLocks noGrp="1"/>
          </p:cNvSpPr>
          <p:nvPr>
            <p:ph type="pic" sz="quarter" idx="29"/>
          </p:nvPr>
        </p:nvSpPr>
        <p:spPr>
          <a:xfrm>
            <a:off x="4494702" y="1524022"/>
            <a:ext cx="525437" cy="519804"/>
          </a:xfrm>
          <a:prstGeom prst="rect">
            <a:avLst/>
          </a:prstGeo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500"/>
            </a:lvl1pPr>
          </a:lstStyle>
          <a:p>
            <a:r>
              <a:rPr lang="en-US"/>
              <a:t>Click icon to add picture</a:t>
            </a:r>
            <a:endParaRPr lang="id-ID" dirty="0"/>
          </a:p>
        </p:txBody>
      </p:sp>
      <p:sp>
        <p:nvSpPr>
          <p:cNvPr id="25" name="Text Placeholder 6">
            <a:extLst>
              <a:ext uri="{FF2B5EF4-FFF2-40B4-BE49-F238E27FC236}">
                <a16:creationId xmlns:a16="http://schemas.microsoft.com/office/drawing/2014/main" id="{E1BC66E9-1D61-490C-973A-D361EF13E252}"/>
              </a:ext>
            </a:extLst>
          </p:cNvPr>
          <p:cNvSpPr>
            <a:spLocks noGrp="1"/>
          </p:cNvSpPr>
          <p:nvPr>
            <p:ph type="body" sz="quarter" idx="30" hasCustomPrompt="1"/>
          </p:nvPr>
        </p:nvSpPr>
        <p:spPr>
          <a:xfrm>
            <a:off x="843538" y="92145"/>
            <a:ext cx="9788068"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
        <p:nvSpPr>
          <p:cNvPr id="26" name="Text Placeholder 6">
            <a:extLst>
              <a:ext uri="{FF2B5EF4-FFF2-40B4-BE49-F238E27FC236}">
                <a16:creationId xmlns:a16="http://schemas.microsoft.com/office/drawing/2014/main" id="{0C564659-5FD3-48E6-9633-37BBDC26EEB4}"/>
              </a:ext>
            </a:extLst>
          </p:cNvPr>
          <p:cNvSpPr>
            <a:spLocks noGrp="1"/>
          </p:cNvSpPr>
          <p:nvPr>
            <p:ph type="body" sz="quarter" idx="31" hasCustomPrompt="1"/>
          </p:nvPr>
        </p:nvSpPr>
        <p:spPr>
          <a:xfrm>
            <a:off x="843538" y="686363"/>
            <a:ext cx="9788068" cy="531812"/>
          </a:xfrm>
          <a:prstGeom prst="rect">
            <a:avLst/>
          </a:prstGeom>
        </p:spPr>
        <p:txBody>
          <a:bodyPr anchor="t">
            <a:normAutofit/>
          </a:bodyPr>
          <a:lstStyle>
            <a:lvl1pPr marL="0" indent="0">
              <a:buNone/>
              <a:defRPr sz="2800" spc="0">
                <a:solidFill>
                  <a:schemeClr val="tx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Tree>
    <p:extLst>
      <p:ext uri="{BB962C8B-B14F-4D97-AF65-F5344CB8AC3E}">
        <p14:creationId xmlns:p14="http://schemas.microsoft.com/office/powerpoint/2010/main" val="2194373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isc Image 3">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C15579-2872-4E19-BE11-E6DF7DEF93B4}"/>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4" name="Picture Placeholder 4">
            <a:extLst>
              <a:ext uri="{FF2B5EF4-FFF2-40B4-BE49-F238E27FC236}">
                <a16:creationId xmlns:a16="http://schemas.microsoft.com/office/drawing/2014/main" id="{3ACEF910-CD9B-4CD1-A3D3-8E9A3FEC8AE8}"/>
              </a:ext>
            </a:extLst>
          </p:cNvPr>
          <p:cNvSpPr>
            <a:spLocks noGrp="1"/>
          </p:cNvSpPr>
          <p:nvPr>
            <p:ph type="pic" sz="quarter" idx="11" hasCustomPrompt="1"/>
          </p:nvPr>
        </p:nvSpPr>
        <p:spPr>
          <a:xfrm>
            <a:off x="7073900" y="855663"/>
            <a:ext cx="5118100" cy="511810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or Drag Here to Add Picture</a:t>
            </a:r>
            <a:endParaRPr lang="id-ID" dirty="0"/>
          </a:p>
          <a:p>
            <a:endParaRPr lang="id-ID" dirty="0"/>
          </a:p>
        </p:txBody>
      </p:sp>
    </p:spTree>
    <p:extLst>
      <p:ext uri="{BB962C8B-B14F-4D97-AF65-F5344CB8AC3E}">
        <p14:creationId xmlns:p14="http://schemas.microsoft.com/office/powerpoint/2010/main" val="1891913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isc Image 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A58B60-AA32-4576-B186-CFFC3CF2F9B0}"/>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5" name="Picture Placeholder 4">
            <a:extLst>
              <a:ext uri="{FF2B5EF4-FFF2-40B4-BE49-F238E27FC236}">
                <a16:creationId xmlns:a16="http://schemas.microsoft.com/office/drawing/2014/main" id="{E19E8C0E-E9AC-45FD-A5C8-C8D3DEFA1C3D}"/>
              </a:ext>
            </a:extLst>
          </p:cNvPr>
          <p:cNvSpPr>
            <a:spLocks noGrp="1"/>
          </p:cNvSpPr>
          <p:nvPr>
            <p:ph type="pic" sz="quarter" idx="11"/>
          </p:nvPr>
        </p:nvSpPr>
        <p:spPr>
          <a:xfrm>
            <a:off x="7890386" y="0"/>
            <a:ext cx="4301614" cy="6858000"/>
          </a:xfrm>
          <a:prstGeom prst="rect">
            <a:avLst/>
          </a:prstGeom>
          <a:solidFill>
            <a:schemeClr val="bg1">
              <a:lumMod val="95000"/>
            </a:schemeClr>
          </a:solidFill>
        </p:spPr>
        <p:txBody>
          <a:bodyPr anchor="ctr"/>
          <a:lstStyle>
            <a:lvl1pPr algn="ctr">
              <a:defRPr/>
            </a:lvl1pPr>
          </a:lstStyle>
          <a:p>
            <a:r>
              <a:rPr lang="en-US"/>
              <a:t>Click icon to add picture</a:t>
            </a:r>
            <a:endParaRPr lang="id-ID"/>
          </a:p>
        </p:txBody>
      </p:sp>
    </p:spTree>
    <p:extLst>
      <p:ext uri="{BB962C8B-B14F-4D97-AF65-F5344CB8AC3E}">
        <p14:creationId xmlns:p14="http://schemas.microsoft.com/office/powerpoint/2010/main" val="1968965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isc Image 5">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3A9765-A858-45D9-B63E-76BB31BB1957}"/>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7" name="Picture Placeholder 6">
            <a:extLst>
              <a:ext uri="{FF2B5EF4-FFF2-40B4-BE49-F238E27FC236}">
                <a16:creationId xmlns:a16="http://schemas.microsoft.com/office/drawing/2014/main" id="{90CAA208-B45D-4CC6-8919-5E3DF1300D94}"/>
              </a:ext>
            </a:extLst>
          </p:cNvPr>
          <p:cNvSpPr>
            <a:spLocks noGrp="1"/>
          </p:cNvSpPr>
          <p:nvPr>
            <p:ph type="pic" sz="quarter" idx="11" hasCustomPrompt="1"/>
          </p:nvPr>
        </p:nvSpPr>
        <p:spPr>
          <a:xfrm>
            <a:off x="885825" y="0"/>
            <a:ext cx="5644124" cy="342900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or Drag Here to Add Picture</a:t>
            </a:r>
            <a:endParaRPr lang="id-ID"/>
          </a:p>
          <a:p>
            <a:endParaRPr lang="id-ID"/>
          </a:p>
        </p:txBody>
      </p:sp>
      <p:sp>
        <p:nvSpPr>
          <p:cNvPr id="8" name="Picture Placeholder 6">
            <a:extLst>
              <a:ext uri="{FF2B5EF4-FFF2-40B4-BE49-F238E27FC236}">
                <a16:creationId xmlns:a16="http://schemas.microsoft.com/office/drawing/2014/main" id="{D97CC79B-8F47-4EEE-9293-87A63A5B15A6}"/>
              </a:ext>
            </a:extLst>
          </p:cNvPr>
          <p:cNvSpPr>
            <a:spLocks noGrp="1"/>
          </p:cNvSpPr>
          <p:nvPr>
            <p:ph type="pic" sz="quarter" idx="12" hasCustomPrompt="1"/>
          </p:nvPr>
        </p:nvSpPr>
        <p:spPr>
          <a:xfrm>
            <a:off x="6529949" y="3429000"/>
            <a:ext cx="5644124" cy="342900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or Drag Here to Add Picture</a:t>
            </a:r>
            <a:endParaRPr lang="id-ID"/>
          </a:p>
          <a:p>
            <a:endParaRPr lang="id-ID"/>
          </a:p>
        </p:txBody>
      </p:sp>
    </p:spTree>
    <p:extLst>
      <p:ext uri="{BB962C8B-B14F-4D97-AF65-F5344CB8AC3E}">
        <p14:creationId xmlns:p14="http://schemas.microsoft.com/office/powerpoint/2010/main" val="2929303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isc Image 6">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331C9E-F842-4082-BB18-85564028FE6F}"/>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4" name="Picture Placeholder 7">
            <a:extLst>
              <a:ext uri="{FF2B5EF4-FFF2-40B4-BE49-F238E27FC236}">
                <a16:creationId xmlns:a16="http://schemas.microsoft.com/office/drawing/2014/main" id="{9EA16A9A-6725-4E0F-9216-DFEBB5B6B7D2}"/>
              </a:ext>
            </a:extLst>
          </p:cNvPr>
          <p:cNvSpPr>
            <a:spLocks noGrp="1"/>
          </p:cNvSpPr>
          <p:nvPr>
            <p:ph type="pic" sz="quarter" idx="11" hasCustomPrompt="1"/>
          </p:nvPr>
        </p:nvSpPr>
        <p:spPr>
          <a:xfrm>
            <a:off x="2133599" y="1175659"/>
            <a:ext cx="2164117" cy="2179735"/>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or Drag Here to Add Picture</a:t>
            </a:r>
            <a:endParaRPr lang="id-ID"/>
          </a:p>
          <a:p>
            <a:endParaRPr lang="id-ID"/>
          </a:p>
        </p:txBody>
      </p:sp>
      <p:sp>
        <p:nvSpPr>
          <p:cNvPr id="5" name="Picture Placeholder 7">
            <a:extLst>
              <a:ext uri="{FF2B5EF4-FFF2-40B4-BE49-F238E27FC236}">
                <a16:creationId xmlns:a16="http://schemas.microsoft.com/office/drawing/2014/main" id="{15E578C1-F8AC-437D-A028-442B909B3304}"/>
              </a:ext>
            </a:extLst>
          </p:cNvPr>
          <p:cNvSpPr>
            <a:spLocks noGrp="1"/>
          </p:cNvSpPr>
          <p:nvPr>
            <p:ph type="pic" sz="quarter" idx="12" hasCustomPrompt="1"/>
          </p:nvPr>
        </p:nvSpPr>
        <p:spPr>
          <a:xfrm>
            <a:off x="2133599" y="3509865"/>
            <a:ext cx="2164117" cy="2179735"/>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or Drag Here to Add Picture</a:t>
            </a:r>
            <a:endParaRPr lang="id-ID" dirty="0"/>
          </a:p>
          <a:p>
            <a:endParaRPr lang="id-ID" dirty="0"/>
          </a:p>
        </p:txBody>
      </p:sp>
      <p:sp>
        <p:nvSpPr>
          <p:cNvPr id="6" name="Picture Placeholder 7">
            <a:extLst>
              <a:ext uri="{FF2B5EF4-FFF2-40B4-BE49-F238E27FC236}">
                <a16:creationId xmlns:a16="http://schemas.microsoft.com/office/drawing/2014/main" id="{D48E2A56-14B1-429E-949E-C3A0BC50B983}"/>
              </a:ext>
            </a:extLst>
          </p:cNvPr>
          <p:cNvSpPr>
            <a:spLocks noGrp="1"/>
          </p:cNvSpPr>
          <p:nvPr>
            <p:ph type="pic" sz="quarter" idx="13" hasCustomPrompt="1"/>
          </p:nvPr>
        </p:nvSpPr>
        <p:spPr>
          <a:xfrm>
            <a:off x="4502132" y="1175659"/>
            <a:ext cx="2164117" cy="4513941"/>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or Drag Here to Add Picture</a:t>
            </a:r>
            <a:endParaRPr lang="id-ID"/>
          </a:p>
          <a:p>
            <a:endParaRPr lang="id-ID"/>
          </a:p>
        </p:txBody>
      </p:sp>
    </p:spTree>
    <p:extLst>
      <p:ext uri="{BB962C8B-B14F-4D97-AF65-F5344CB8AC3E}">
        <p14:creationId xmlns:p14="http://schemas.microsoft.com/office/powerpoint/2010/main" val="4181475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6B0C3-8DF1-42ED-AEBE-66C7DAED0433}"/>
              </a:ext>
            </a:extLst>
          </p:cNvPr>
          <p:cNvSpPr>
            <a:spLocks noGrp="1"/>
          </p:cNvSpPr>
          <p:nvPr>
            <p:ph type="sldNum" sz="quarter" idx="10"/>
          </p:nvPr>
        </p:nvSpPr>
        <p:spPr/>
        <p:txBody>
          <a:bodyPr/>
          <a:lstStyle/>
          <a:p>
            <a:fld id="{9103BE52-9BB8-4E9B-A1A0-EB047B6867AB}" type="slidenum">
              <a:rPr lang="en-US" smtClean="0"/>
              <a:pPr/>
              <a:t>‹#›</a:t>
            </a:fld>
            <a:endParaRPr lang="en-US" dirty="0"/>
          </a:p>
        </p:txBody>
      </p:sp>
    </p:spTree>
    <p:extLst>
      <p:ext uri="{BB962C8B-B14F-4D97-AF65-F5344CB8AC3E}">
        <p14:creationId xmlns:p14="http://schemas.microsoft.com/office/powerpoint/2010/main" val="8764953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AF58E-E153-4DEB-A62B-625586038519}"/>
              </a:ext>
            </a:extLst>
          </p:cNvPr>
          <p:cNvSpPr>
            <a:spLocks noGrp="1"/>
          </p:cNvSpPr>
          <p:nvPr>
            <p:ph type="title"/>
          </p:nvPr>
        </p:nvSpPr>
        <p:spPr>
          <a:xfrm>
            <a:off x="845335" y="179462"/>
            <a:ext cx="10492563" cy="990494"/>
          </a:xfrm>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FE58B425-83C0-4E6E-8E1A-4F8A32AAD1A6}"/>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5" name="Content Placeholder 2">
            <a:extLst>
              <a:ext uri="{FF2B5EF4-FFF2-40B4-BE49-F238E27FC236}">
                <a16:creationId xmlns:a16="http://schemas.microsoft.com/office/drawing/2014/main" id="{7F71B82F-D577-434F-82E3-A1ABC5C7AF92}"/>
              </a:ext>
            </a:extLst>
          </p:cNvPr>
          <p:cNvSpPr>
            <a:spLocks noGrp="1"/>
          </p:cNvSpPr>
          <p:nvPr>
            <p:ph sz="half" idx="1" hasCustomPrompt="1"/>
          </p:nvPr>
        </p:nvSpPr>
        <p:spPr>
          <a:xfrm>
            <a:off x="840848" y="1409700"/>
            <a:ext cx="3390910" cy="4991099"/>
          </a:xfrm>
          <a:prstGeom prst="rect">
            <a:avLst/>
          </a:prstGeo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This layout to be used for 3-column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3F49DC44-D830-40D6-9F57-CC1787114D0C}"/>
              </a:ext>
            </a:extLst>
          </p:cNvPr>
          <p:cNvSpPr>
            <a:spLocks noGrp="1"/>
          </p:cNvSpPr>
          <p:nvPr>
            <p:ph sz="half" idx="2" hasCustomPrompt="1"/>
          </p:nvPr>
        </p:nvSpPr>
        <p:spPr>
          <a:xfrm>
            <a:off x="4395010" y="1409700"/>
            <a:ext cx="3390910" cy="4991099"/>
          </a:xfrm>
          <a:prstGeom prst="rect">
            <a:avLst/>
          </a:prstGeo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This layout to be used for 3-column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68A83B68-BE3F-4049-8E7B-8C125745A78F}"/>
              </a:ext>
            </a:extLst>
          </p:cNvPr>
          <p:cNvSpPr>
            <a:spLocks noGrp="1"/>
          </p:cNvSpPr>
          <p:nvPr>
            <p:ph sz="half" idx="11" hasCustomPrompt="1"/>
          </p:nvPr>
        </p:nvSpPr>
        <p:spPr>
          <a:xfrm>
            <a:off x="7960244" y="1400495"/>
            <a:ext cx="3393557" cy="4991099"/>
          </a:xfrm>
          <a:prstGeom prst="rect">
            <a:avLst/>
          </a:prstGeo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This layout to be used for 3-column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1144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6B0C3-8DF1-42ED-AEBE-66C7DAED0433}"/>
              </a:ext>
            </a:extLst>
          </p:cNvPr>
          <p:cNvSpPr>
            <a:spLocks noGrp="1"/>
          </p:cNvSpPr>
          <p:nvPr>
            <p:ph type="sldNum" sz="quarter" idx="10"/>
          </p:nvPr>
        </p:nvSpPr>
        <p:spPr/>
        <p:txBody>
          <a:bodyPr/>
          <a:lstStyle/>
          <a:p>
            <a:fld id="{9103BE52-9BB8-4E9B-A1A0-EB047B6867AB}" type="slidenum">
              <a:rPr lang="en-US" smtClean="0"/>
              <a:pPr/>
              <a:t>‹#›</a:t>
            </a:fld>
            <a:endParaRPr lang="en-US" dirty="0"/>
          </a:p>
        </p:txBody>
      </p:sp>
      <p:pic>
        <p:nvPicPr>
          <p:cNvPr id="4" name="Graphic 3">
            <a:extLst>
              <a:ext uri="{FF2B5EF4-FFF2-40B4-BE49-F238E27FC236}">
                <a16:creationId xmlns:a16="http://schemas.microsoft.com/office/drawing/2014/main" id="{1CE3C387-3B93-4ECB-9830-4944615629B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71891"/>
            <a:ext cx="9807659" cy="4654773"/>
          </a:xfrm>
          <a:prstGeom prst="rect">
            <a:avLst/>
          </a:prstGeom>
        </p:spPr>
      </p:pic>
    </p:spTree>
    <p:extLst>
      <p:ext uri="{BB962C8B-B14F-4D97-AF65-F5344CB8AC3E}">
        <p14:creationId xmlns:p14="http://schemas.microsoft.com/office/powerpoint/2010/main" val="157691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6B0C3-8DF1-42ED-AEBE-66C7DAED0433}"/>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4" name="Slide Number Placeholder 1">
            <a:extLst>
              <a:ext uri="{FF2B5EF4-FFF2-40B4-BE49-F238E27FC236}">
                <a16:creationId xmlns:a16="http://schemas.microsoft.com/office/drawing/2014/main" id="{3DBE5ADD-AB78-4EC5-BCA3-813769B1A154}"/>
              </a:ext>
            </a:extLst>
          </p:cNvPr>
          <p:cNvSpPr txBox="1">
            <a:spLocks/>
          </p:cNvSpPr>
          <p:nvPr userDrawn="1"/>
        </p:nvSpPr>
        <p:spPr>
          <a:xfrm>
            <a:off x="667" y="306766"/>
            <a:ext cx="1014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3BE52-9BB8-4E9B-A1A0-EB047B6867AB}" type="slidenum">
              <a:rPr lang="en-US" smtClean="0"/>
              <a:pPr/>
              <a:t>‹#›</a:t>
            </a:fld>
            <a:endParaRPr lang="en-US" dirty="0"/>
          </a:p>
        </p:txBody>
      </p:sp>
      <p:sp>
        <p:nvSpPr>
          <p:cNvPr id="98" name="Text Placeholder 6">
            <a:extLst>
              <a:ext uri="{FF2B5EF4-FFF2-40B4-BE49-F238E27FC236}">
                <a16:creationId xmlns:a16="http://schemas.microsoft.com/office/drawing/2014/main" id="{F793B4ED-4B09-4137-AE61-A0706E7EC162}"/>
              </a:ext>
            </a:extLst>
          </p:cNvPr>
          <p:cNvSpPr>
            <a:spLocks noGrp="1"/>
          </p:cNvSpPr>
          <p:nvPr>
            <p:ph type="body" sz="quarter" idx="13" hasCustomPrompt="1"/>
          </p:nvPr>
        </p:nvSpPr>
        <p:spPr>
          <a:xfrm>
            <a:off x="751645" y="677444"/>
            <a:ext cx="2713450" cy="531812"/>
          </a:xfrm>
          <a:prstGeom prst="rect">
            <a:avLst/>
          </a:prstGeom>
        </p:spPr>
        <p:txBody>
          <a:bodyPr anchor="t"/>
          <a:lstStyle>
            <a:lvl1pPr marL="0" indent="0">
              <a:buNone/>
              <a:defRPr sz="2800" spc="0">
                <a:solidFill>
                  <a:schemeClr val="accent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
        <p:nvSpPr>
          <p:cNvPr id="99" name="Text Placeholder 6">
            <a:extLst>
              <a:ext uri="{FF2B5EF4-FFF2-40B4-BE49-F238E27FC236}">
                <a16:creationId xmlns:a16="http://schemas.microsoft.com/office/drawing/2014/main" id="{9A3D2D18-DA12-4DAA-B4A7-2558CB6735EA}"/>
              </a:ext>
            </a:extLst>
          </p:cNvPr>
          <p:cNvSpPr>
            <a:spLocks noGrp="1"/>
          </p:cNvSpPr>
          <p:nvPr>
            <p:ph type="body" sz="quarter" idx="12" hasCustomPrompt="1"/>
          </p:nvPr>
        </p:nvSpPr>
        <p:spPr>
          <a:xfrm>
            <a:off x="751646" y="109234"/>
            <a:ext cx="2713450"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Tree>
    <p:extLst>
      <p:ext uri="{BB962C8B-B14F-4D97-AF65-F5344CB8AC3E}">
        <p14:creationId xmlns:p14="http://schemas.microsoft.com/office/powerpoint/2010/main" val="2324141702"/>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AD8777E-4D37-4D0F-8237-D23E843FAAC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6141" y="866553"/>
            <a:ext cx="11607011" cy="5508757"/>
          </a:xfrm>
          <a:prstGeom prst="rect">
            <a:avLst/>
          </a:prstGeom>
        </p:spPr>
      </p:pic>
      <p:pic>
        <p:nvPicPr>
          <p:cNvPr id="4" name="Picture 3">
            <a:extLst>
              <a:ext uri="{FF2B5EF4-FFF2-40B4-BE49-F238E27FC236}">
                <a16:creationId xmlns:a16="http://schemas.microsoft.com/office/drawing/2014/main" id="{CC941812-B43A-4264-B2B5-4D6869D81279}"/>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1130096" y="6153310"/>
            <a:ext cx="812598" cy="495269"/>
          </a:xfrm>
          <a:prstGeom prst="rect">
            <a:avLst/>
          </a:prstGeom>
        </p:spPr>
      </p:pic>
      <p:sp>
        <p:nvSpPr>
          <p:cNvPr id="5" name="Slide Number Placeholder 1">
            <a:extLst>
              <a:ext uri="{FF2B5EF4-FFF2-40B4-BE49-F238E27FC236}">
                <a16:creationId xmlns:a16="http://schemas.microsoft.com/office/drawing/2014/main" id="{A94FEFBE-ED75-42CD-AF4A-9261D5A7E80D}"/>
              </a:ext>
            </a:extLst>
          </p:cNvPr>
          <p:cNvSpPr>
            <a:spLocks noGrp="1"/>
          </p:cNvSpPr>
          <p:nvPr>
            <p:ph type="sldNum" sz="quarter" idx="11"/>
          </p:nvPr>
        </p:nvSpPr>
        <p:spPr>
          <a:xfrm>
            <a:off x="667" y="370564"/>
            <a:ext cx="1014663" cy="365125"/>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fld id="{9103BE52-9BB8-4E9B-A1A0-EB047B6867AB}" type="slidenum">
              <a:rPr lang="en-US" sz="1200" smtClean="0">
                <a:solidFill>
                  <a:srgbClr val="58595B">
                    <a:tint val="75000"/>
                  </a:srgbClr>
                </a:solidFill>
              </a:rPr>
              <a:pPr/>
              <a:t>‹#›</a:t>
            </a:fld>
            <a:endParaRPr lang="en-US" sz="1200" dirty="0">
              <a:solidFill>
                <a:srgbClr val="58595B">
                  <a:tint val="75000"/>
                </a:srgbClr>
              </a:solidFill>
            </a:endParaRPr>
          </a:p>
        </p:txBody>
      </p:sp>
      <p:sp>
        <p:nvSpPr>
          <p:cNvPr id="6" name="Text Placeholder 6">
            <a:extLst>
              <a:ext uri="{FF2B5EF4-FFF2-40B4-BE49-F238E27FC236}">
                <a16:creationId xmlns:a16="http://schemas.microsoft.com/office/drawing/2014/main" id="{33707582-5CE4-4ED7-A22F-E489A16DF7E2}"/>
              </a:ext>
            </a:extLst>
          </p:cNvPr>
          <p:cNvSpPr>
            <a:spLocks noGrp="1"/>
          </p:cNvSpPr>
          <p:nvPr>
            <p:ph type="body" sz="quarter" idx="12" hasCustomPrompt="1"/>
          </p:nvPr>
        </p:nvSpPr>
        <p:spPr>
          <a:xfrm>
            <a:off x="851488" y="92145"/>
            <a:ext cx="10897489"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
        <p:nvSpPr>
          <p:cNvPr id="7" name="Text Placeholder 6">
            <a:extLst>
              <a:ext uri="{FF2B5EF4-FFF2-40B4-BE49-F238E27FC236}">
                <a16:creationId xmlns:a16="http://schemas.microsoft.com/office/drawing/2014/main" id="{602C599F-B3B6-49B8-A045-9F60FB058C83}"/>
              </a:ext>
            </a:extLst>
          </p:cNvPr>
          <p:cNvSpPr>
            <a:spLocks noGrp="1"/>
          </p:cNvSpPr>
          <p:nvPr>
            <p:ph type="body" sz="quarter" idx="13" hasCustomPrompt="1"/>
          </p:nvPr>
        </p:nvSpPr>
        <p:spPr>
          <a:xfrm>
            <a:off x="851488" y="686363"/>
            <a:ext cx="10897489" cy="531812"/>
          </a:xfrm>
          <a:prstGeom prst="rect">
            <a:avLst/>
          </a:prstGeom>
        </p:spPr>
        <p:txBody>
          <a:bodyPr anchor="t"/>
          <a:lstStyle>
            <a:lvl1pPr marL="0" indent="0">
              <a:buNone/>
              <a:defRPr sz="3200" spc="0">
                <a:solidFill>
                  <a:schemeClr val="accent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
        <p:nvSpPr>
          <p:cNvPr id="8" name="Text Placeholder 10">
            <a:extLst>
              <a:ext uri="{FF2B5EF4-FFF2-40B4-BE49-F238E27FC236}">
                <a16:creationId xmlns:a16="http://schemas.microsoft.com/office/drawing/2014/main" id="{F000C03E-BC8D-4BDA-B8EF-44806385BCEC}"/>
              </a:ext>
            </a:extLst>
          </p:cNvPr>
          <p:cNvSpPr>
            <a:spLocks noGrp="1"/>
          </p:cNvSpPr>
          <p:nvPr>
            <p:ph type="body" sz="quarter" idx="14"/>
          </p:nvPr>
        </p:nvSpPr>
        <p:spPr>
          <a:xfrm>
            <a:off x="851489" y="1421748"/>
            <a:ext cx="10897488" cy="4979051"/>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4440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9115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Coll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A1CE4D-D36C-41F7-99BD-9695B809D932}"/>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8323B82-68AF-4240-8636-781994B765DE}"/>
              </a:ext>
              <a:ext uri="{C183D7F6-B498-43B3-948B-1728B52AA6E4}">
                <adec:decorative xmlns:adec="http://schemas.microsoft.com/office/drawing/2017/decorative" val="1"/>
              </a:ext>
            </a:extLst>
          </p:cNvPr>
          <p:cNvSpPr/>
          <p:nvPr userDrawn="1">
            <p:custDataLst>
              <p:tags r:id="rId1"/>
            </p:custDataLst>
          </p:nvPr>
        </p:nvSpPr>
        <p:spPr>
          <a:xfrm>
            <a:off x="0" y="0"/>
            <a:ext cx="12191998" cy="6864350"/>
          </a:xfrm>
          <a:prstGeom prst="rect">
            <a:avLst/>
          </a:prstGeom>
          <a:solidFill>
            <a:srgbClr val="000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7">
            <a:extLst>
              <a:ext uri="{FF2B5EF4-FFF2-40B4-BE49-F238E27FC236}">
                <a16:creationId xmlns:a16="http://schemas.microsoft.com/office/drawing/2014/main" id="{B7159DD8-BA11-4443-93C3-B494316AB7B0}"/>
              </a:ext>
            </a:extLst>
          </p:cNvPr>
          <p:cNvSpPr>
            <a:spLocks noGrp="1"/>
          </p:cNvSpPr>
          <p:nvPr>
            <p:ph type="body" sz="quarter" idx="11" hasCustomPrompt="1"/>
          </p:nvPr>
        </p:nvSpPr>
        <p:spPr>
          <a:xfrm>
            <a:off x="1322388" y="5677784"/>
            <a:ext cx="9547224" cy="590107"/>
          </a:xfrm>
          <a:prstGeom prst="rect">
            <a:avLst/>
          </a:prstGeom>
          <a:effectLst>
            <a:outerShdw blurRad="76200" dist="38100" dir="8940000" algn="t" rotWithShape="0">
              <a:prstClr val="black">
                <a:alpha val="55000"/>
              </a:prstClr>
            </a:outerShdw>
          </a:effectLst>
        </p:spPr>
        <p:txBody>
          <a:bodyPr/>
          <a:lstStyle>
            <a:lvl1pPr marL="0" indent="0" algn="ctr">
              <a:buNone/>
              <a:defRPr sz="1600" cap="all" spc="30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 or DATE</a:t>
            </a:r>
          </a:p>
        </p:txBody>
      </p:sp>
      <p:sp>
        <p:nvSpPr>
          <p:cNvPr id="6" name="Title 1">
            <a:extLst>
              <a:ext uri="{FF2B5EF4-FFF2-40B4-BE49-F238E27FC236}">
                <a16:creationId xmlns:a16="http://schemas.microsoft.com/office/drawing/2014/main" id="{3129F5E7-D81E-475B-8C07-489B816D272E}"/>
              </a:ext>
            </a:extLst>
          </p:cNvPr>
          <p:cNvSpPr>
            <a:spLocks noGrp="1"/>
          </p:cNvSpPr>
          <p:nvPr>
            <p:ph type="title" hasCustomPrompt="1"/>
          </p:nvPr>
        </p:nvSpPr>
        <p:spPr>
          <a:xfrm>
            <a:off x="1322388" y="4953661"/>
            <a:ext cx="9547224" cy="724122"/>
          </a:xfrm>
          <a:prstGeom prst="rect">
            <a:avLst/>
          </a:prstGeom>
        </p:spPr>
        <p:txBody>
          <a:bodyPr/>
          <a:lstStyle>
            <a:lvl1pPr algn="ctr">
              <a:defRPr sz="2800">
                <a:solidFill>
                  <a:schemeClr val="bg1"/>
                </a:solidFill>
                <a:latin typeface="+mn-lt"/>
              </a:defRPr>
            </a:lvl1pPr>
          </a:lstStyle>
          <a:p>
            <a:r>
              <a:rPr lang="en-US" dirty="0"/>
              <a:t>Presentation Title</a:t>
            </a:r>
          </a:p>
        </p:txBody>
      </p:sp>
      <p:pic>
        <p:nvPicPr>
          <p:cNvPr id="9" name="Picture 8" descr="EXP logo">
            <a:extLst>
              <a:ext uri="{FF2B5EF4-FFF2-40B4-BE49-F238E27FC236}">
                <a16:creationId xmlns:a16="http://schemas.microsoft.com/office/drawing/2014/main" id="{4E4EC02E-4857-4129-B091-4689CF33D2DC}"/>
              </a:ext>
            </a:extLst>
          </p:cNvPr>
          <p:cNvPicPr>
            <a:picLocks noChangeAspect="1"/>
          </p:cNvPicPr>
          <p:nvPr userDrawn="1">
            <p:custDataLst>
              <p:tags r:id="rId2"/>
            </p:custDataLst>
          </p:nvPr>
        </p:nvPicPr>
        <p:blipFill>
          <a:blip r:embed="rId5" cstate="email">
            <a:extLst>
              <a:ext uri="{28A0092B-C50C-407E-A947-70E740481C1C}">
                <a14:useLocalDpi xmlns:a14="http://schemas.microsoft.com/office/drawing/2010/main" val="0"/>
              </a:ext>
            </a:extLst>
          </a:blip>
          <a:stretch>
            <a:fillRect/>
          </a:stretch>
        </p:blipFill>
        <p:spPr>
          <a:xfrm>
            <a:off x="4325822" y="2526079"/>
            <a:ext cx="3230538" cy="1968875"/>
          </a:xfrm>
          <a:prstGeom prst="rect">
            <a:avLst/>
          </a:prstGeom>
          <a:effectLst>
            <a:outerShdw blurRad="177800" dist="38100" dir="2700000" algn="tl" rotWithShape="0">
              <a:prstClr val="black">
                <a:alpha val="40000"/>
              </a:prstClr>
            </a:outerShdw>
          </a:effectLst>
        </p:spPr>
      </p:pic>
    </p:spTree>
    <p:extLst>
      <p:ext uri="{BB962C8B-B14F-4D97-AF65-F5344CB8AC3E}">
        <p14:creationId xmlns:p14="http://schemas.microsoft.com/office/powerpoint/2010/main" val="2270884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31A3AFC0-3379-42CE-2EB5-058B7A7B0594}"/>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22C70F1-376D-126C-1BC6-483C7A8299C5}"/>
              </a:ext>
              <a:ext uri="{C183D7F6-B498-43B3-948B-1728B52AA6E4}">
                <adec:decorative xmlns:adec="http://schemas.microsoft.com/office/drawing/2017/decorative" val="1"/>
              </a:ext>
            </a:extLst>
          </p:cNvPr>
          <p:cNvSpPr/>
          <p:nvPr userDrawn="1"/>
        </p:nvSpPr>
        <p:spPr>
          <a:xfrm>
            <a:off x="1" y="0"/>
            <a:ext cx="12191999" cy="6864350"/>
          </a:xfrm>
          <a:prstGeom prst="rect">
            <a:avLst/>
          </a:prstGeom>
          <a:solidFill>
            <a:srgbClr val="000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8DA0814-ED17-F9BF-226C-95DA17424FFC}"/>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209801" y="-467115"/>
            <a:ext cx="7772399" cy="7774500"/>
          </a:xfrm>
          <a:prstGeom prst="rect">
            <a:avLst/>
          </a:prstGeom>
        </p:spPr>
      </p:pic>
      <p:pic>
        <p:nvPicPr>
          <p:cNvPr id="8" name="Picture 7" descr="EXP logo">
            <a:extLst>
              <a:ext uri="{FF2B5EF4-FFF2-40B4-BE49-F238E27FC236}">
                <a16:creationId xmlns:a16="http://schemas.microsoft.com/office/drawing/2014/main" id="{37C15C72-08D7-BE6D-C308-86D1543ECB5E}"/>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994229" y="2257061"/>
            <a:ext cx="3480528" cy="2121233"/>
          </a:xfrm>
          <a:prstGeom prst="rect">
            <a:avLst/>
          </a:prstGeom>
          <a:effectLst>
            <a:outerShdw blurRad="177800" dist="38100" dir="2700000" algn="tl" rotWithShape="0">
              <a:prstClr val="black">
                <a:alpha val="40000"/>
              </a:prstClr>
            </a:outerShdw>
          </a:effectLst>
        </p:spPr>
      </p:pic>
      <p:sp>
        <p:nvSpPr>
          <p:cNvPr id="9" name="Text Placeholder 7">
            <a:extLst>
              <a:ext uri="{FF2B5EF4-FFF2-40B4-BE49-F238E27FC236}">
                <a16:creationId xmlns:a16="http://schemas.microsoft.com/office/drawing/2014/main" id="{F5CC2D67-2007-1ECB-60B9-B89745A7B366}"/>
              </a:ext>
            </a:extLst>
          </p:cNvPr>
          <p:cNvSpPr>
            <a:spLocks noGrp="1"/>
          </p:cNvSpPr>
          <p:nvPr>
            <p:ph type="body" sz="quarter" idx="11" hasCustomPrompt="1"/>
          </p:nvPr>
        </p:nvSpPr>
        <p:spPr>
          <a:xfrm>
            <a:off x="1322388" y="5677784"/>
            <a:ext cx="9547224" cy="590107"/>
          </a:xfrm>
          <a:prstGeom prst="rect">
            <a:avLst/>
          </a:prstGeom>
          <a:effectLst>
            <a:outerShdw blurRad="76200" dist="38100" dir="8940000" algn="t" rotWithShape="0">
              <a:prstClr val="black">
                <a:alpha val="55000"/>
              </a:prstClr>
            </a:outerShdw>
          </a:effectLst>
        </p:spPr>
        <p:txBody>
          <a:bodyPr/>
          <a:lstStyle>
            <a:lvl1pPr marL="0" indent="0" algn="ctr">
              <a:buNone/>
              <a:defRPr sz="1600" cap="all" spc="30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 or DATE</a:t>
            </a:r>
          </a:p>
        </p:txBody>
      </p:sp>
      <p:sp>
        <p:nvSpPr>
          <p:cNvPr id="10" name="Title 1">
            <a:extLst>
              <a:ext uri="{FF2B5EF4-FFF2-40B4-BE49-F238E27FC236}">
                <a16:creationId xmlns:a16="http://schemas.microsoft.com/office/drawing/2014/main" id="{ADA6AFE1-3044-C7C0-7BB8-43BD84B0486E}"/>
              </a:ext>
            </a:extLst>
          </p:cNvPr>
          <p:cNvSpPr>
            <a:spLocks noGrp="1"/>
          </p:cNvSpPr>
          <p:nvPr>
            <p:ph type="title" hasCustomPrompt="1"/>
          </p:nvPr>
        </p:nvSpPr>
        <p:spPr>
          <a:xfrm>
            <a:off x="1322388" y="4953661"/>
            <a:ext cx="9547224" cy="724122"/>
          </a:xfrm>
          <a:prstGeom prst="rect">
            <a:avLst/>
          </a:prstGeom>
        </p:spPr>
        <p:txBody>
          <a:bodyPr/>
          <a:lstStyle>
            <a:lvl1pPr algn="ctr">
              <a:defRPr sz="2800">
                <a:solidFill>
                  <a:schemeClr val="bg1"/>
                </a:solidFill>
                <a:latin typeface="+mn-lt"/>
              </a:defRPr>
            </a:lvl1pPr>
          </a:lstStyle>
          <a:p>
            <a:r>
              <a:rPr lang="en-US" dirty="0"/>
              <a:t>Presentation Title</a:t>
            </a:r>
          </a:p>
        </p:txBody>
      </p:sp>
    </p:spTree>
    <p:extLst>
      <p:ext uri="{BB962C8B-B14F-4D97-AF65-F5344CB8AC3E}">
        <p14:creationId xmlns:p14="http://schemas.microsoft.com/office/powerpoint/2010/main" val="17987731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ver Coll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371922-50F5-4936-A4B7-A827B02DA972}"/>
              </a:ext>
              <a:ext uri="{C183D7F6-B498-43B3-948B-1728B52AA6E4}">
                <adec:decorative xmlns:adec="http://schemas.microsoft.com/office/drawing/2017/decorative" val="1"/>
              </a:ext>
            </a:extLst>
          </p:cNvPr>
          <p:cNvPicPr>
            <a:picLocks noChangeAspect="1"/>
          </p:cNvPicPr>
          <p:nvPr userDrawn="1">
            <p:custDataLst>
              <p:tags r:id="rId1"/>
            </p:custDataLst>
          </p:nvPr>
        </p:nvPicPr>
        <p:blipFill rotWithShape="1">
          <a:blip r:embed="rId5" cstate="screen">
            <a:extLst>
              <a:ext uri="{28A0092B-C50C-407E-A947-70E740481C1C}">
                <a14:useLocalDpi xmlns:a14="http://schemas.microsoft.com/office/drawing/2010/main" val="0"/>
              </a:ext>
            </a:extLst>
          </a:blip>
          <a:srcRect/>
          <a:stretch/>
        </p:blipFill>
        <p:spPr>
          <a:xfrm>
            <a:off x="0" y="0"/>
            <a:ext cx="12191999" cy="6864350"/>
          </a:xfrm>
          <a:prstGeom prst="rect">
            <a:avLst/>
          </a:prstGeom>
        </p:spPr>
      </p:pic>
      <p:sp>
        <p:nvSpPr>
          <p:cNvPr id="6" name="Rectangle 5">
            <a:extLst>
              <a:ext uri="{FF2B5EF4-FFF2-40B4-BE49-F238E27FC236}">
                <a16:creationId xmlns:a16="http://schemas.microsoft.com/office/drawing/2014/main" id="{E11CE2DD-D6F1-44CE-86BD-D036C6369D6E}"/>
              </a:ext>
              <a:ext uri="{C183D7F6-B498-43B3-948B-1728B52AA6E4}">
                <adec:decorative xmlns:adec="http://schemas.microsoft.com/office/drawing/2017/decorative" val="1"/>
              </a:ext>
            </a:extLst>
          </p:cNvPr>
          <p:cNvSpPr/>
          <p:nvPr userDrawn="1">
            <p:custDataLst>
              <p:tags r:id="rId2"/>
            </p:custDataLst>
          </p:nvPr>
        </p:nvSpPr>
        <p:spPr>
          <a:xfrm>
            <a:off x="0" y="0"/>
            <a:ext cx="12191997" cy="6864350"/>
          </a:xfrm>
          <a:prstGeom prst="rect">
            <a:avLst/>
          </a:prstGeom>
          <a:solidFill>
            <a:srgbClr val="000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DE8A4FBF-29D0-4812-8FE2-25ADAC8E0B8A}"/>
              </a:ext>
              <a:ext uri="{C183D7F6-B498-43B3-948B-1728B52AA6E4}">
                <adec:decorative xmlns:adec="http://schemas.microsoft.com/office/drawing/2017/decorative" val="1"/>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2209801" y="-477748"/>
            <a:ext cx="7772399" cy="7774500"/>
          </a:xfrm>
          <a:prstGeom prst="rect">
            <a:avLst/>
          </a:prstGeom>
        </p:spPr>
      </p:pic>
      <p:pic>
        <p:nvPicPr>
          <p:cNvPr id="8" name="Picture 7" descr="EXP logo">
            <a:extLst>
              <a:ext uri="{FF2B5EF4-FFF2-40B4-BE49-F238E27FC236}">
                <a16:creationId xmlns:a16="http://schemas.microsoft.com/office/drawing/2014/main" id="{199DEB98-340C-4FC7-BAA9-4569544849E1}"/>
              </a:ext>
            </a:extLst>
          </p:cNvPr>
          <p:cNvPicPr>
            <a:picLocks noChangeAspect="1"/>
          </p:cNvPicPr>
          <p:nvPr userDrawn="1">
            <p:custDataLst>
              <p:tags r:id="rId3"/>
            </p:custDataLst>
          </p:nvPr>
        </p:nvPicPr>
        <p:blipFill>
          <a:blip r:embed="rId7" cstate="email">
            <a:extLst>
              <a:ext uri="{28A0092B-C50C-407E-A947-70E740481C1C}">
                <a14:useLocalDpi xmlns:a14="http://schemas.microsoft.com/office/drawing/2010/main" val="0"/>
              </a:ext>
            </a:extLst>
          </a:blip>
          <a:stretch>
            <a:fillRect/>
          </a:stretch>
        </p:blipFill>
        <p:spPr>
          <a:xfrm>
            <a:off x="3994229" y="2257061"/>
            <a:ext cx="3480528" cy="2121233"/>
          </a:xfrm>
          <a:prstGeom prst="rect">
            <a:avLst/>
          </a:prstGeom>
          <a:effectLst>
            <a:outerShdw blurRad="177800" dist="38100" dir="2700000" algn="tl" rotWithShape="0">
              <a:prstClr val="black">
                <a:alpha val="40000"/>
              </a:prstClr>
            </a:outerShdw>
          </a:effectLst>
        </p:spPr>
      </p:pic>
      <p:sp>
        <p:nvSpPr>
          <p:cNvPr id="13" name="Text Placeholder 7">
            <a:extLst>
              <a:ext uri="{FF2B5EF4-FFF2-40B4-BE49-F238E27FC236}">
                <a16:creationId xmlns:a16="http://schemas.microsoft.com/office/drawing/2014/main" id="{1030B5FD-0B25-4FEF-809D-8B70DDD12C5E}"/>
              </a:ext>
            </a:extLst>
          </p:cNvPr>
          <p:cNvSpPr>
            <a:spLocks noGrp="1"/>
          </p:cNvSpPr>
          <p:nvPr>
            <p:ph type="body" sz="quarter" idx="11" hasCustomPrompt="1"/>
          </p:nvPr>
        </p:nvSpPr>
        <p:spPr>
          <a:xfrm>
            <a:off x="1322388" y="5677784"/>
            <a:ext cx="9547224" cy="590107"/>
          </a:xfrm>
          <a:prstGeom prst="rect">
            <a:avLst/>
          </a:prstGeom>
          <a:effectLst>
            <a:outerShdw blurRad="76200" dist="38100" dir="8940000" algn="t" rotWithShape="0">
              <a:prstClr val="black">
                <a:alpha val="55000"/>
              </a:prstClr>
            </a:outerShdw>
          </a:effectLst>
        </p:spPr>
        <p:txBody>
          <a:bodyPr/>
          <a:lstStyle>
            <a:lvl1pPr marL="0" indent="0" algn="ctr">
              <a:buNone/>
              <a:defRPr sz="1600" cap="all" spc="30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 or DATE</a:t>
            </a:r>
          </a:p>
        </p:txBody>
      </p:sp>
      <p:sp>
        <p:nvSpPr>
          <p:cNvPr id="2" name="Title 1">
            <a:extLst>
              <a:ext uri="{FF2B5EF4-FFF2-40B4-BE49-F238E27FC236}">
                <a16:creationId xmlns:a16="http://schemas.microsoft.com/office/drawing/2014/main" id="{18FA5E72-F487-4153-B1F5-E229F79EBDA0}"/>
              </a:ext>
            </a:extLst>
          </p:cNvPr>
          <p:cNvSpPr>
            <a:spLocks noGrp="1"/>
          </p:cNvSpPr>
          <p:nvPr>
            <p:ph type="title" hasCustomPrompt="1"/>
          </p:nvPr>
        </p:nvSpPr>
        <p:spPr>
          <a:xfrm>
            <a:off x="1322388" y="4953661"/>
            <a:ext cx="9547224" cy="724122"/>
          </a:xfrm>
          <a:prstGeom prst="rect">
            <a:avLst/>
          </a:prstGeom>
        </p:spPr>
        <p:txBody>
          <a:bodyPr/>
          <a:lstStyle>
            <a:lvl1pPr algn="ctr">
              <a:defRPr sz="2800">
                <a:solidFill>
                  <a:schemeClr val="bg1"/>
                </a:solidFill>
                <a:latin typeface="+mn-lt"/>
              </a:defRPr>
            </a:lvl1pPr>
          </a:lstStyle>
          <a:p>
            <a:r>
              <a:rPr lang="en-US" dirty="0"/>
              <a:t>Presentation Title</a:t>
            </a:r>
          </a:p>
        </p:txBody>
      </p:sp>
    </p:spTree>
    <p:extLst>
      <p:ext uri="{BB962C8B-B14F-4D97-AF65-F5344CB8AC3E}">
        <p14:creationId xmlns:p14="http://schemas.microsoft.com/office/powerpoint/2010/main" val="2940751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1845C31-4AAA-1E83-5752-9CFB1ABFD7A5}"/>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2D41A05-D1DC-4231-EB67-04E31A4795CC}"/>
              </a:ext>
              <a:ext uri="{C183D7F6-B498-43B3-948B-1728B52AA6E4}">
                <adec:decorative xmlns:adec="http://schemas.microsoft.com/office/drawing/2017/decorative" val="1"/>
              </a:ext>
            </a:extLst>
          </p:cNvPr>
          <p:cNvPicPr>
            <a:picLocks noChangeAspect="1"/>
          </p:cNvPicPr>
          <p:nvPr userDrawn="1"/>
        </p:nvPicPr>
        <p:blipFill>
          <a:blip r:embed="rId3" cstate="email">
            <a:duotone>
              <a:prstClr val="black"/>
              <a:srgbClr val="000000">
                <a:alpha val="14118"/>
                <a:tint val="45000"/>
                <a:satMod val="400000"/>
              </a:srgbClr>
            </a:duotone>
            <a:extLst>
              <a:ext uri="{28A0092B-C50C-407E-A947-70E740481C1C}">
                <a14:useLocalDpi xmlns:a14="http://schemas.microsoft.com/office/drawing/2010/main" val="0"/>
              </a:ext>
            </a:extLst>
          </a:blip>
          <a:stretch>
            <a:fillRect/>
          </a:stretch>
        </p:blipFill>
        <p:spPr>
          <a:xfrm>
            <a:off x="0" y="-1127"/>
            <a:ext cx="12191999" cy="6859127"/>
          </a:xfrm>
          <a:prstGeom prst="rect">
            <a:avLst/>
          </a:prstGeom>
        </p:spPr>
      </p:pic>
      <p:sp>
        <p:nvSpPr>
          <p:cNvPr id="8" name="Rectangle 7">
            <a:extLst>
              <a:ext uri="{FF2B5EF4-FFF2-40B4-BE49-F238E27FC236}">
                <a16:creationId xmlns:a16="http://schemas.microsoft.com/office/drawing/2014/main" id="{6946A918-9EDE-E5BA-F1E3-A6B88C79427C}"/>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00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D26867C-C2F7-9F51-F7D9-101252306FE3}"/>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947749" y="6108715"/>
            <a:ext cx="812640" cy="495269"/>
          </a:xfrm>
          <a:prstGeom prst="rect">
            <a:avLst/>
          </a:prstGeom>
        </p:spPr>
      </p:pic>
      <p:sp>
        <p:nvSpPr>
          <p:cNvPr id="14" name="Text Placeholder 12">
            <a:extLst>
              <a:ext uri="{FF2B5EF4-FFF2-40B4-BE49-F238E27FC236}">
                <a16:creationId xmlns:a16="http://schemas.microsoft.com/office/drawing/2014/main" id="{1DDAE3B4-B112-1A90-1E2A-9AA24D9F1863}"/>
              </a:ext>
            </a:extLst>
          </p:cNvPr>
          <p:cNvSpPr>
            <a:spLocks noGrp="1"/>
          </p:cNvSpPr>
          <p:nvPr>
            <p:ph type="body" sz="quarter" idx="10" hasCustomPrompt="1"/>
          </p:nvPr>
        </p:nvSpPr>
        <p:spPr>
          <a:xfrm>
            <a:off x="1008525" y="3647951"/>
            <a:ext cx="9547225" cy="2794000"/>
          </a:xfrm>
          <a:prstGeom prst="rect">
            <a:avLst/>
          </a:prstGeom>
        </p:spPr>
        <p:txBody>
          <a:bodyPr/>
          <a:lstStyle>
            <a:lvl1pPr marL="0" indent="0">
              <a:buNone/>
              <a:defRPr sz="3600" b="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sp>
        <p:nvSpPr>
          <p:cNvPr id="17" name="Text Placeholder 12">
            <a:extLst>
              <a:ext uri="{FF2B5EF4-FFF2-40B4-BE49-F238E27FC236}">
                <a16:creationId xmlns:a16="http://schemas.microsoft.com/office/drawing/2014/main" id="{E3DA2BDF-DDEB-320E-DD57-E2A2280BC49E}"/>
              </a:ext>
            </a:extLst>
          </p:cNvPr>
          <p:cNvSpPr>
            <a:spLocks noGrp="1"/>
          </p:cNvSpPr>
          <p:nvPr>
            <p:ph type="body" sz="quarter" idx="11" hasCustomPrompt="1"/>
          </p:nvPr>
        </p:nvSpPr>
        <p:spPr>
          <a:xfrm>
            <a:off x="1008525" y="2992582"/>
            <a:ext cx="9547225" cy="547391"/>
          </a:xfrm>
          <a:prstGeom prst="rect">
            <a:avLst/>
          </a:prstGeom>
        </p:spPr>
        <p:txBody>
          <a:bodyPr anchor="b" anchorCtr="0"/>
          <a:lstStyle>
            <a:lvl1pPr marL="0" indent="0">
              <a:buNone/>
              <a:defRPr sz="1100" b="0" cap="all" spc="300" baseline="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Subtitle</a:t>
            </a:r>
          </a:p>
        </p:txBody>
      </p:sp>
    </p:spTree>
    <p:extLst>
      <p:ext uri="{BB962C8B-B14F-4D97-AF65-F5344CB8AC3E}">
        <p14:creationId xmlns:p14="http://schemas.microsoft.com/office/powerpoint/2010/main" val="38383377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F9AB39D-2C75-1320-FE9F-4F7278E228E9}"/>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E7BD0CA-293A-5C04-68F4-126D4A722ED8}"/>
              </a:ext>
              <a:ext uri="{C183D7F6-B498-43B3-948B-1728B52AA6E4}">
                <adec:decorative xmlns:adec="http://schemas.microsoft.com/office/drawing/2017/decorative" val="1"/>
              </a:ext>
            </a:extLst>
          </p:cNvPr>
          <p:cNvPicPr>
            <a:picLocks noChangeAspect="1"/>
          </p:cNvPicPr>
          <p:nvPr userDrawn="1"/>
        </p:nvPicPr>
        <p:blipFill>
          <a:blip r:embed="rId3" cstate="email">
            <a:duotone>
              <a:prstClr val="black"/>
              <a:srgbClr val="000000">
                <a:alpha val="14118"/>
                <a:tint val="45000"/>
                <a:satMod val="400000"/>
              </a:srgbClr>
            </a:duotone>
            <a:extLst>
              <a:ext uri="{28A0092B-C50C-407E-A947-70E740481C1C}">
                <a14:useLocalDpi xmlns:a14="http://schemas.microsoft.com/office/drawing/2010/main" val="0"/>
              </a:ext>
            </a:extLst>
          </a:blip>
          <a:stretch>
            <a:fillRect/>
          </a:stretch>
        </p:blipFill>
        <p:spPr>
          <a:xfrm>
            <a:off x="-333" y="-563"/>
            <a:ext cx="12192667" cy="6859127"/>
          </a:xfrm>
          <a:prstGeom prst="rect">
            <a:avLst/>
          </a:prstGeom>
        </p:spPr>
      </p:pic>
      <p:sp>
        <p:nvSpPr>
          <p:cNvPr id="4" name="Rectangle 3">
            <a:extLst>
              <a:ext uri="{FF2B5EF4-FFF2-40B4-BE49-F238E27FC236}">
                <a16:creationId xmlns:a16="http://schemas.microsoft.com/office/drawing/2014/main" id="{A5FB7C8C-F308-CB7F-0123-1750E1AC72B4}"/>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D26867C-C2F7-9F51-F7D9-101252306FE3}"/>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947749" y="6108715"/>
            <a:ext cx="812640" cy="495269"/>
          </a:xfrm>
          <a:prstGeom prst="rect">
            <a:avLst/>
          </a:prstGeom>
        </p:spPr>
      </p:pic>
      <p:sp>
        <p:nvSpPr>
          <p:cNvPr id="14" name="Text Placeholder 12">
            <a:extLst>
              <a:ext uri="{FF2B5EF4-FFF2-40B4-BE49-F238E27FC236}">
                <a16:creationId xmlns:a16="http://schemas.microsoft.com/office/drawing/2014/main" id="{1DDAE3B4-B112-1A90-1E2A-9AA24D9F1863}"/>
              </a:ext>
            </a:extLst>
          </p:cNvPr>
          <p:cNvSpPr>
            <a:spLocks noGrp="1"/>
          </p:cNvSpPr>
          <p:nvPr>
            <p:ph type="body" sz="quarter" idx="10" hasCustomPrompt="1"/>
          </p:nvPr>
        </p:nvSpPr>
        <p:spPr>
          <a:xfrm>
            <a:off x="1008525" y="3647951"/>
            <a:ext cx="9547225" cy="2794000"/>
          </a:xfrm>
          <a:prstGeom prst="rect">
            <a:avLst/>
          </a:prstGeom>
        </p:spPr>
        <p:txBody>
          <a:bodyPr/>
          <a:lstStyle>
            <a:lvl1pPr marL="0" indent="0">
              <a:buNone/>
              <a:defRPr sz="3600" b="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sp>
        <p:nvSpPr>
          <p:cNvPr id="17" name="Text Placeholder 12">
            <a:extLst>
              <a:ext uri="{FF2B5EF4-FFF2-40B4-BE49-F238E27FC236}">
                <a16:creationId xmlns:a16="http://schemas.microsoft.com/office/drawing/2014/main" id="{E3DA2BDF-DDEB-320E-DD57-E2A2280BC49E}"/>
              </a:ext>
            </a:extLst>
          </p:cNvPr>
          <p:cNvSpPr>
            <a:spLocks noGrp="1"/>
          </p:cNvSpPr>
          <p:nvPr>
            <p:ph type="body" sz="quarter" idx="11" hasCustomPrompt="1"/>
          </p:nvPr>
        </p:nvSpPr>
        <p:spPr>
          <a:xfrm>
            <a:off x="1008525" y="2992582"/>
            <a:ext cx="9547225" cy="547391"/>
          </a:xfrm>
          <a:prstGeom prst="rect">
            <a:avLst/>
          </a:prstGeom>
        </p:spPr>
        <p:txBody>
          <a:bodyPr anchor="b" anchorCtr="0"/>
          <a:lstStyle>
            <a:lvl1pPr marL="0" indent="0">
              <a:buNone/>
              <a:defRPr sz="1100" b="0" cap="all" spc="300" baseline="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Subtitle</a:t>
            </a:r>
          </a:p>
        </p:txBody>
      </p:sp>
    </p:spTree>
    <p:extLst>
      <p:ext uri="{BB962C8B-B14F-4D97-AF65-F5344CB8AC3E}">
        <p14:creationId xmlns:p14="http://schemas.microsoft.com/office/powerpoint/2010/main" val="8943173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228D27C-998C-F9CD-9C67-F2E1731B3F7D}"/>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0A2F239-4408-E8A3-CF2B-EEF59AA7B14D}"/>
              </a:ext>
              <a:ext uri="{C183D7F6-B498-43B3-948B-1728B52AA6E4}">
                <adec:decorative xmlns:adec="http://schemas.microsoft.com/office/drawing/2017/decorative" val="1"/>
              </a:ext>
            </a:extLst>
          </p:cNvPr>
          <p:cNvPicPr>
            <a:picLocks noChangeAspect="1"/>
          </p:cNvPicPr>
          <p:nvPr userDrawn="1"/>
        </p:nvPicPr>
        <p:blipFill>
          <a:blip r:embed="rId3" cstate="email">
            <a:duotone>
              <a:prstClr val="black"/>
              <a:srgbClr val="000000">
                <a:alpha val="14118"/>
                <a:tint val="45000"/>
                <a:satMod val="400000"/>
              </a:srgbClr>
            </a:duotone>
            <a:extLst>
              <a:ext uri="{28A0092B-C50C-407E-A947-70E740481C1C}">
                <a14:useLocalDpi xmlns:a14="http://schemas.microsoft.com/office/drawing/2010/main" val="0"/>
              </a:ext>
            </a:extLst>
          </a:blip>
          <a:stretch>
            <a:fillRect/>
          </a:stretch>
        </p:blipFill>
        <p:spPr>
          <a:xfrm>
            <a:off x="0" y="-1127"/>
            <a:ext cx="12192668" cy="6859127"/>
          </a:xfrm>
          <a:prstGeom prst="rect">
            <a:avLst/>
          </a:prstGeom>
        </p:spPr>
      </p:pic>
      <p:sp>
        <p:nvSpPr>
          <p:cNvPr id="8" name="Rectangle 7">
            <a:extLst>
              <a:ext uri="{FF2B5EF4-FFF2-40B4-BE49-F238E27FC236}">
                <a16:creationId xmlns:a16="http://schemas.microsoft.com/office/drawing/2014/main" id="{9D261FD0-D35C-BA71-9B35-82D0DA9E3756}"/>
              </a:ext>
              <a:ext uri="{C183D7F6-B498-43B3-948B-1728B52AA6E4}">
                <adec:decorative xmlns:adec="http://schemas.microsoft.com/office/drawing/2017/decorative" val="1"/>
              </a:ext>
            </a:extLst>
          </p:cNvPr>
          <p:cNvSpPr/>
          <p:nvPr userDrawn="1"/>
        </p:nvSpPr>
        <p:spPr>
          <a:xfrm>
            <a:off x="0" y="-1127"/>
            <a:ext cx="12192667" cy="6858000"/>
          </a:xfrm>
          <a:prstGeom prst="rect">
            <a:avLst/>
          </a:prstGeom>
          <a:solidFill>
            <a:srgbClr val="00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D26867C-C2F7-9F51-F7D9-101252306FE3}"/>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947749" y="6108715"/>
            <a:ext cx="812640" cy="495269"/>
          </a:xfrm>
          <a:prstGeom prst="rect">
            <a:avLst/>
          </a:prstGeom>
        </p:spPr>
      </p:pic>
      <p:sp>
        <p:nvSpPr>
          <p:cNvPr id="14" name="Text Placeholder 12">
            <a:extLst>
              <a:ext uri="{FF2B5EF4-FFF2-40B4-BE49-F238E27FC236}">
                <a16:creationId xmlns:a16="http://schemas.microsoft.com/office/drawing/2014/main" id="{1DDAE3B4-B112-1A90-1E2A-9AA24D9F1863}"/>
              </a:ext>
            </a:extLst>
          </p:cNvPr>
          <p:cNvSpPr>
            <a:spLocks noGrp="1"/>
          </p:cNvSpPr>
          <p:nvPr>
            <p:ph type="body" sz="quarter" idx="10" hasCustomPrompt="1"/>
          </p:nvPr>
        </p:nvSpPr>
        <p:spPr>
          <a:xfrm>
            <a:off x="1008525" y="3647951"/>
            <a:ext cx="9547225" cy="2794000"/>
          </a:xfrm>
          <a:prstGeom prst="rect">
            <a:avLst/>
          </a:prstGeom>
        </p:spPr>
        <p:txBody>
          <a:bodyPr/>
          <a:lstStyle>
            <a:lvl1pPr marL="0" indent="0">
              <a:buNone/>
              <a:defRPr sz="3600" b="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sp>
        <p:nvSpPr>
          <p:cNvPr id="17" name="Text Placeholder 12">
            <a:extLst>
              <a:ext uri="{FF2B5EF4-FFF2-40B4-BE49-F238E27FC236}">
                <a16:creationId xmlns:a16="http://schemas.microsoft.com/office/drawing/2014/main" id="{E3DA2BDF-DDEB-320E-DD57-E2A2280BC49E}"/>
              </a:ext>
            </a:extLst>
          </p:cNvPr>
          <p:cNvSpPr>
            <a:spLocks noGrp="1"/>
          </p:cNvSpPr>
          <p:nvPr>
            <p:ph type="body" sz="quarter" idx="11" hasCustomPrompt="1"/>
          </p:nvPr>
        </p:nvSpPr>
        <p:spPr>
          <a:xfrm>
            <a:off x="1008525" y="2992582"/>
            <a:ext cx="9547225" cy="547391"/>
          </a:xfrm>
          <a:prstGeom prst="rect">
            <a:avLst/>
          </a:prstGeom>
        </p:spPr>
        <p:txBody>
          <a:bodyPr anchor="b" anchorCtr="0"/>
          <a:lstStyle>
            <a:lvl1pPr marL="0" indent="0">
              <a:buNone/>
              <a:defRPr sz="1100" b="0" cap="all" spc="300" baseline="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Subtitle</a:t>
            </a:r>
          </a:p>
        </p:txBody>
      </p:sp>
    </p:spTree>
    <p:extLst>
      <p:ext uri="{BB962C8B-B14F-4D97-AF65-F5344CB8AC3E}">
        <p14:creationId xmlns:p14="http://schemas.microsoft.com/office/powerpoint/2010/main" val="20966825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B0CED-2AFB-4966-870D-E1C9049FF9FE}"/>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5F20E6F-D703-4733-AF59-0BCDBA12CA72}"/>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5" name="Content Placeholder 2">
            <a:extLst>
              <a:ext uri="{FF2B5EF4-FFF2-40B4-BE49-F238E27FC236}">
                <a16:creationId xmlns:a16="http://schemas.microsoft.com/office/drawing/2014/main" id="{75356D3F-67FE-47E2-B76B-56B74BD48B18}"/>
              </a:ext>
            </a:extLst>
          </p:cNvPr>
          <p:cNvSpPr>
            <a:spLocks noGrp="1"/>
          </p:cNvSpPr>
          <p:nvPr>
            <p:ph sz="half" idx="1" hasCustomPrompt="1"/>
          </p:nvPr>
        </p:nvSpPr>
        <p:spPr>
          <a:xfrm>
            <a:off x="845335" y="1409700"/>
            <a:ext cx="4967177" cy="4991099"/>
          </a:xfrm>
          <a:prstGeom prst="rect">
            <a:avLst/>
          </a:prstGeo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This layout to be used for 2-column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B8797A4A-405E-462F-A20A-DD52C85B92EC}"/>
              </a:ext>
            </a:extLst>
          </p:cNvPr>
          <p:cNvSpPr>
            <a:spLocks noGrp="1"/>
          </p:cNvSpPr>
          <p:nvPr>
            <p:ph sz="half" idx="2" hasCustomPrompt="1"/>
          </p:nvPr>
        </p:nvSpPr>
        <p:spPr>
          <a:xfrm>
            <a:off x="6096000" y="1409700"/>
            <a:ext cx="5257800" cy="4991099"/>
          </a:xfrm>
          <a:prstGeom prst="rect">
            <a:avLst/>
          </a:prstGeo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This layout to be used for 2-column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03032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D51137-290E-455A-9230-66C2B7B2CF0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1333" cy="6858376"/>
          </a:xfrm>
          <a:prstGeom prst="rect">
            <a:avLst/>
          </a:prstGeom>
        </p:spPr>
      </p:pic>
      <p:pic>
        <p:nvPicPr>
          <p:cNvPr id="4" name="Picture 3">
            <a:extLst>
              <a:ext uri="{FF2B5EF4-FFF2-40B4-BE49-F238E27FC236}">
                <a16:creationId xmlns:a16="http://schemas.microsoft.com/office/drawing/2014/main" id="{75B30C34-0F52-4F09-9E66-F1B50A0B954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376"/>
            <a:ext cx="12191333" cy="6858376"/>
          </a:xfrm>
          <a:prstGeom prst="rect">
            <a:avLst/>
          </a:prstGeom>
        </p:spPr>
      </p:pic>
      <p:sp>
        <p:nvSpPr>
          <p:cNvPr id="8" name="Text Placeholder 9">
            <a:extLst>
              <a:ext uri="{FF2B5EF4-FFF2-40B4-BE49-F238E27FC236}">
                <a16:creationId xmlns:a16="http://schemas.microsoft.com/office/drawing/2014/main" id="{F5E944CD-A075-4B53-A0DF-24153A924E56}"/>
              </a:ext>
            </a:extLst>
          </p:cNvPr>
          <p:cNvSpPr>
            <a:spLocks noGrp="1"/>
          </p:cNvSpPr>
          <p:nvPr>
            <p:ph type="body" sz="quarter" idx="12" hasCustomPrompt="1"/>
          </p:nvPr>
        </p:nvSpPr>
        <p:spPr>
          <a:xfrm>
            <a:off x="4101258" y="2185579"/>
            <a:ext cx="5717860" cy="3652630"/>
          </a:xfrm>
          <a:prstGeom prst="rect">
            <a:avLst/>
          </a:prstGeom>
        </p:spPr>
        <p:txBody>
          <a:bodyPr lIns="0" tIns="0" rIns="0" bIns="0" anchor="ctr">
            <a:normAutofit/>
          </a:bodyPr>
          <a:lstStyle>
            <a:lvl1pPr marL="0" marR="0" indent="0" algn="l" defTabSz="685491" rtl="0" eaLnBrk="1" fontAlgn="auto" latinLnBrk="0" hangingPunct="1">
              <a:lnSpc>
                <a:spcPct val="114000"/>
              </a:lnSpc>
              <a:spcBef>
                <a:spcPts val="0"/>
              </a:spcBef>
              <a:spcAft>
                <a:spcPts val="1500"/>
              </a:spcAft>
              <a:buClr>
                <a:schemeClr val="tx1"/>
              </a:buClr>
              <a:buSzTx/>
              <a:buFont typeface="AppleSymbols" charset="0"/>
              <a:buNone/>
              <a:tabLst/>
              <a:defRPr sz="1625" baseline="0">
                <a:solidFill>
                  <a:schemeClr val="tx1"/>
                </a:solidFill>
              </a:defRPr>
            </a:lvl1pPr>
          </a:lstStyle>
          <a:p>
            <a:pPr lvl="0"/>
            <a:r>
              <a:rPr lang="en-US" dirty="0"/>
              <a:t>Agenda item one</a:t>
            </a:r>
          </a:p>
          <a:p>
            <a:pPr lvl="0"/>
            <a:r>
              <a:rPr lang="en-US" dirty="0"/>
              <a:t>Agenda item two</a:t>
            </a:r>
          </a:p>
          <a:p>
            <a:pPr lvl="0"/>
            <a:r>
              <a:rPr lang="en-US" dirty="0"/>
              <a:t>Agenda item three</a:t>
            </a:r>
          </a:p>
          <a:p>
            <a:pPr lvl="0"/>
            <a:r>
              <a:rPr lang="en-US" dirty="0"/>
              <a:t>Agenda item four</a:t>
            </a:r>
          </a:p>
          <a:p>
            <a:pPr lvl="0"/>
            <a:r>
              <a:rPr lang="en-US" dirty="0"/>
              <a:t>Agenda item five</a:t>
            </a:r>
          </a:p>
          <a:p>
            <a:pPr lvl="0"/>
            <a:r>
              <a:rPr lang="en-US" dirty="0"/>
              <a:t>Agenda item six</a:t>
            </a:r>
          </a:p>
        </p:txBody>
      </p:sp>
      <p:sp>
        <p:nvSpPr>
          <p:cNvPr id="9" name="Text Placeholder 9">
            <a:extLst>
              <a:ext uri="{FF2B5EF4-FFF2-40B4-BE49-F238E27FC236}">
                <a16:creationId xmlns:a16="http://schemas.microsoft.com/office/drawing/2014/main" id="{3ACBCC0B-B962-409A-888D-66CCF581C58D}"/>
              </a:ext>
            </a:extLst>
          </p:cNvPr>
          <p:cNvSpPr>
            <a:spLocks noGrp="1"/>
          </p:cNvSpPr>
          <p:nvPr>
            <p:ph type="body" sz="quarter" idx="13" hasCustomPrompt="1"/>
          </p:nvPr>
        </p:nvSpPr>
        <p:spPr>
          <a:xfrm>
            <a:off x="3005884" y="2185579"/>
            <a:ext cx="730250" cy="3652630"/>
          </a:xfrm>
          <a:prstGeom prst="rect">
            <a:avLst/>
          </a:prstGeom>
        </p:spPr>
        <p:txBody>
          <a:bodyPr lIns="0" tIns="0" rIns="0" bIns="0" anchor="ctr">
            <a:normAutofit/>
          </a:bodyPr>
          <a:lstStyle>
            <a:lvl1pPr marL="0" marR="0" indent="0" algn="l" defTabSz="685491" rtl="0" eaLnBrk="1" fontAlgn="auto" latinLnBrk="0" hangingPunct="1">
              <a:lnSpc>
                <a:spcPct val="114000"/>
              </a:lnSpc>
              <a:spcBef>
                <a:spcPts val="0"/>
              </a:spcBef>
              <a:spcAft>
                <a:spcPts val="1500"/>
              </a:spcAft>
              <a:buClr>
                <a:schemeClr val="tx1"/>
              </a:buClr>
              <a:buSzTx/>
              <a:buFont typeface="AppleSymbols" charset="0"/>
              <a:buNone/>
              <a:tabLst/>
              <a:defRPr sz="1625" baseline="0">
                <a:solidFill>
                  <a:schemeClr val="tx1"/>
                </a:solidFill>
              </a:defRPr>
            </a:lvl1pPr>
          </a:lstStyle>
          <a:p>
            <a:pPr lvl="0"/>
            <a:r>
              <a:rPr lang="en-US" dirty="0"/>
              <a:t>XX</a:t>
            </a:r>
          </a:p>
          <a:p>
            <a:pPr lvl="0"/>
            <a:r>
              <a:rPr lang="en-US" dirty="0"/>
              <a:t>XX</a:t>
            </a:r>
          </a:p>
          <a:p>
            <a:pPr lvl="0"/>
            <a:r>
              <a:rPr lang="en-US" dirty="0"/>
              <a:t>XX</a:t>
            </a:r>
          </a:p>
          <a:p>
            <a:pPr lvl="0"/>
            <a:r>
              <a:rPr lang="en-US" dirty="0"/>
              <a:t>XX</a:t>
            </a:r>
          </a:p>
          <a:p>
            <a:pPr lvl="0"/>
            <a:r>
              <a:rPr lang="en-US" dirty="0"/>
              <a:t>XX</a:t>
            </a:r>
          </a:p>
          <a:p>
            <a:pPr lvl="0"/>
            <a:r>
              <a:rPr lang="en-US" dirty="0"/>
              <a:t>XX</a:t>
            </a:r>
          </a:p>
        </p:txBody>
      </p:sp>
      <p:pic>
        <p:nvPicPr>
          <p:cNvPr id="10" name="Picture 9">
            <a:extLst>
              <a:ext uri="{FF2B5EF4-FFF2-40B4-BE49-F238E27FC236}">
                <a16:creationId xmlns:a16="http://schemas.microsoft.com/office/drawing/2014/main" id="{70118212-A985-4F9C-AA9E-28C319DA7FD0}"/>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37771" y="600742"/>
            <a:ext cx="2063094" cy="1260179"/>
          </a:xfrm>
          <a:prstGeom prst="rect">
            <a:avLst/>
          </a:prstGeom>
        </p:spPr>
      </p:pic>
      <p:sp>
        <p:nvSpPr>
          <p:cNvPr id="12" name="TextBox 11">
            <a:extLst>
              <a:ext uri="{FF2B5EF4-FFF2-40B4-BE49-F238E27FC236}">
                <a16:creationId xmlns:a16="http://schemas.microsoft.com/office/drawing/2014/main" id="{290D2BE2-0390-414E-9F72-7CFFCC934739}"/>
              </a:ext>
            </a:extLst>
          </p:cNvPr>
          <p:cNvSpPr txBox="1"/>
          <p:nvPr userDrawn="1"/>
        </p:nvSpPr>
        <p:spPr>
          <a:xfrm>
            <a:off x="2889925" y="1459309"/>
            <a:ext cx="3733800" cy="523220"/>
          </a:xfrm>
          <a:prstGeom prst="rect">
            <a:avLst/>
          </a:prstGeom>
          <a:noFill/>
        </p:spPr>
        <p:txBody>
          <a:bodyPr wrap="square" rtlCol="0">
            <a:spAutoFit/>
          </a:bodyPr>
          <a:lstStyle/>
          <a:p>
            <a:r>
              <a:rPr lang="en-US" sz="2800" dirty="0">
                <a:solidFill>
                  <a:schemeClr val="accent2"/>
                </a:solidFill>
              </a:rPr>
              <a:t>agenda</a:t>
            </a:r>
          </a:p>
        </p:txBody>
      </p:sp>
    </p:spTree>
    <p:extLst>
      <p:ext uri="{BB962C8B-B14F-4D97-AF65-F5344CB8AC3E}">
        <p14:creationId xmlns:p14="http://schemas.microsoft.com/office/powerpoint/2010/main" val="3488036830"/>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At a Glanc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84D4AB8-5EE1-49B3-B7C9-A4023C24965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1333" cy="6858376"/>
          </a:xfrm>
          <a:prstGeom prst="rect">
            <a:avLst/>
          </a:prstGeom>
        </p:spPr>
      </p:pic>
      <p:pic>
        <p:nvPicPr>
          <p:cNvPr id="15" name="Picture 14">
            <a:extLst>
              <a:ext uri="{FF2B5EF4-FFF2-40B4-BE49-F238E27FC236}">
                <a16:creationId xmlns:a16="http://schemas.microsoft.com/office/drawing/2014/main" id="{B04275E8-528A-45D2-8979-6867EF2E813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1333" cy="6858376"/>
          </a:xfrm>
          <a:prstGeom prst="rect">
            <a:avLst/>
          </a:prstGeom>
        </p:spPr>
      </p:pic>
      <p:pic>
        <p:nvPicPr>
          <p:cNvPr id="5" name="Picture 4">
            <a:extLst>
              <a:ext uri="{FF2B5EF4-FFF2-40B4-BE49-F238E27FC236}">
                <a16:creationId xmlns:a16="http://schemas.microsoft.com/office/drawing/2014/main" id="{74D7D445-16E7-4AB1-92A6-1AC73B01D7E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37771" y="600742"/>
            <a:ext cx="2063094" cy="1260179"/>
          </a:xfrm>
          <a:prstGeom prst="rect">
            <a:avLst/>
          </a:prstGeom>
        </p:spPr>
      </p:pic>
      <p:sp>
        <p:nvSpPr>
          <p:cNvPr id="6" name="Rectangle 5">
            <a:extLst>
              <a:ext uri="{FF2B5EF4-FFF2-40B4-BE49-F238E27FC236}">
                <a16:creationId xmlns:a16="http://schemas.microsoft.com/office/drawing/2014/main" id="{6847C1F1-9B92-4DA2-AC43-A3AE6C710D49}"/>
              </a:ext>
              <a:ext uri="{C183D7F6-B498-43B3-948B-1728B52AA6E4}">
                <adec:decorative xmlns:adec="http://schemas.microsoft.com/office/drawing/2017/decorative" val="1"/>
              </a:ext>
            </a:extLst>
          </p:cNvPr>
          <p:cNvSpPr/>
          <p:nvPr userDrawn="1"/>
        </p:nvSpPr>
        <p:spPr>
          <a:xfrm>
            <a:off x="0" y="2375757"/>
            <a:ext cx="12192000" cy="3621005"/>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0C0C0"/>
              </a:highlight>
            </a:endParaRPr>
          </a:p>
        </p:txBody>
      </p:sp>
      <p:sp>
        <p:nvSpPr>
          <p:cNvPr id="16" name="TextBox 15">
            <a:extLst>
              <a:ext uri="{FF2B5EF4-FFF2-40B4-BE49-F238E27FC236}">
                <a16:creationId xmlns:a16="http://schemas.microsoft.com/office/drawing/2014/main" id="{861FC151-33A5-48A4-B645-0961043E5A19}"/>
              </a:ext>
            </a:extLst>
          </p:cNvPr>
          <p:cNvSpPr txBox="1"/>
          <p:nvPr userDrawn="1"/>
        </p:nvSpPr>
        <p:spPr>
          <a:xfrm>
            <a:off x="2889925" y="1459309"/>
            <a:ext cx="3733800" cy="523220"/>
          </a:xfrm>
          <a:prstGeom prst="rect">
            <a:avLst/>
          </a:prstGeom>
          <a:noFill/>
        </p:spPr>
        <p:txBody>
          <a:bodyPr wrap="square" rtlCol="0">
            <a:spAutoFit/>
          </a:bodyPr>
          <a:lstStyle/>
          <a:p>
            <a:r>
              <a:rPr lang="en-US" sz="2800" dirty="0">
                <a:solidFill>
                  <a:schemeClr val="accent2"/>
                </a:solidFill>
              </a:rPr>
              <a:t>at a glance</a:t>
            </a:r>
          </a:p>
        </p:txBody>
      </p:sp>
    </p:spTree>
    <p:extLst>
      <p:ext uri="{BB962C8B-B14F-4D97-AF65-F5344CB8AC3E}">
        <p14:creationId xmlns:p14="http://schemas.microsoft.com/office/powerpoint/2010/main" val="3083853709"/>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At a Glanc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84D4AB8-5EE1-49B3-B7C9-A4023C24965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1333" cy="6858376"/>
          </a:xfrm>
          <a:prstGeom prst="rect">
            <a:avLst/>
          </a:prstGeom>
        </p:spPr>
      </p:pic>
      <p:pic>
        <p:nvPicPr>
          <p:cNvPr id="15" name="Picture 14">
            <a:extLst>
              <a:ext uri="{FF2B5EF4-FFF2-40B4-BE49-F238E27FC236}">
                <a16:creationId xmlns:a16="http://schemas.microsoft.com/office/drawing/2014/main" id="{B04275E8-528A-45D2-8979-6867EF2E813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1333" cy="6858376"/>
          </a:xfrm>
          <a:prstGeom prst="rect">
            <a:avLst/>
          </a:prstGeom>
        </p:spPr>
      </p:pic>
      <p:pic>
        <p:nvPicPr>
          <p:cNvPr id="5" name="Picture 4">
            <a:extLst>
              <a:ext uri="{FF2B5EF4-FFF2-40B4-BE49-F238E27FC236}">
                <a16:creationId xmlns:a16="http://schemas.microsoft.com/office/drawing/2014/main" id="{74D7D445-16E7-4AB1-92A6-1AC73B01D7E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37771" y="600742"/>
            <a:ext cx="2063094" cy="1260179"/>
          </a:xfrm>
          <a:prstGeom prst="rect">
            <a:avLst/>
          </a:prstGeom>
        </p:spPr>
      </p:pic>
      <p:sp>
        <p:nvSpPr>
          <p:cNvPr id="16" name="TextBox 15">
            <a:extLst>
              <a:ext uri="{FF2B5EF4-FFF2-40B4-BE49-F238E27FC236}">
                <a16:creationId xmlns:a16="http://schemas.microsoft.com/office/drawing/2014/main" id="{861FC151-33A5-48A4-B645-0961043E5A19}"/>
              </a:ext>
            </a:extLst>
          </p:cNvPr>
          <p:cNvSpPr txBox="1"/>
          <p:nvPr userDrawn="1"/>
        </p:nvSpPr>
        <p:spPr>
          <a:xfrm>
            <a:off x="2889925" y="1459309"/>
            <a:ext cx="3733800" cy="523220"/>
          </a:xfrm>
          <a:prstGeom prst="rect">
            <a:avLst/>
          </a:prstGeom>
          <a:noFill/>
        </p:spPr>
        <p:txBody>
          <a:bodyPr wrap="square" rtlCol="0">
            <a:spAutoFit/>
          </a:bodyPr>
          <a:lstStyle/>
          <a:p>
            <a:r>
              <a:rPr lang="en-US" sz="2800" dirty="0">
                <a:solidFill>
                  <a:schemeClr val="accent2"/>
                </a:solidFill>
              </a:rPr>
              <a:t>at a glance</a:t>
            </a:r>
          </a:p>
        </p:txBody>
      </p:sp>
    </p:spTree>
    <p:extLst>
      <p:ext uri="{BB962C8B-B14F-4D97-AF65-F5344CB8AC3E}">
        <p14:creationId xmlns:p14="http://schemas.microsoft.com/office/powerpoint/2010/main" val="2515154682"/>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At a Glanc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84D4AB8-5EE1-49B3-B7C9-A4023C24965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1333" cy="6858376"/>
          </a:xfrm>
          <a:prstGeom prst="rect">
            <a:avLst/>
          </a:prstGeom>
        </p:spPr>
      </p:pic>
      <p:pic>
        <p:nvPicPr>
          <p:cNvPr id="15" name="Picture 14">
            <a:extLst>
              <a:ext uri="{FF2B5EF4-FFF2-40B4-BE49-F238E27FC236}">
                <a16:creationId xmlns:a16="http://schemas.microsoft.com/office/drawing/2014/main" id="{B04275E8-528A-45D2-8979-6867EF2E813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1333" cy="6858376"/>
          </a:xfrm>
          <a:prstGeom prst="rect">
            <a:avLst/>
          </a:prstGeom>
        </p:spPr>
      </p:pic>
      <p:pic>
        <p:nvPicPr>
          <p:cNvPr id="5" name="Picture 4">
            <a:extLst>
              <a:ext uri="{FF2B5EF4-FFF2-40B4-BE49-F238E27FC236}">
                <a16:creationId xmlns:a16="http://schemas.microsoft.com/office/drawing/2014/main" id="{74D7D445-16E7-4AB1-92A6-1AC73B01D7E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37771" y="600742"/>
            <a:ext cx="2063094" cy="1260179"/>
          </a:xfrm>
          <a:prstGeom prst="rect">
            <a:avLst/>
          </a:prstGeom>
        </p:spPr>
      </p:pic>
    </p:spTree>
    <p:extLst>
      <p:ext uri="{BB962C8B-B14F-4D97-AF65-F5344CB8AC3E}">
        <p14:creationId xmlns:p14="http://schemas.microsoft.com/office/powerpoint/2010/main" val="2859709008"/>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At a Glanc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84D4AB8-5EE1-49B3-B7C9-A4023C24965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1333" cy="6858376"/>
          </a:xfrm>
          <a:prstGeom prst="rect">
            <a:avLst/>
          </a:prstGeom>
        </p:spPr>
      </p:pic>
      <p:pic>
        <p:nvPicPr>
          <p:cNvPr id="15" name="Picture 14">
            <a:extLst>
              <a:ext uri="{FF2B5EF4-FFF2-40B4-BE49-F238E27FC236}">
                <a16:creationId xmlns:a16="http://schemas.microsoft.com/office/drawing/2014/main" id="{B04275E8-528A-45D2-8979-6867EF2E813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1333" cy="6858376"/>
          </a:xfrm>
          <a:prstGeom prst="rect">
            <a:avLst/>
          </a:prstGeom>
        </p:spPr>
      </p:pic>
      <p:pic>
        <p:nvPicPr>
          <p:cNvPr id="5" name="Picture 4">
            <a:extLst>
              <a:ext uri="{FF2B5EF4-FFF2-40B4-BE49-F238E27FC236}">
                <a16:creationId xmlns:a16="http://schemas.microsoft.com/office/drawing/2014/main" id="{74D7D445-16E7-4AB1-92A6-1AC73B01D7E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37771" y="600742"/>
            <a:ext cx="2063094" cy="1260179"/>
          </a:xfrm>
          <a:prstGeom prst="rect">
            <a:avLst/>
          </a:prstGeom>
        </p:spPr>
      </p:pic>
      <p:sp>
        <p:nvSpPr>
          <p:cNvPr id="6" name="Rectangle 5">
            <a:extLst>
              <a:ext uri="{FF2B5EF4-FFF2-40B4-BE49-F238E27FC236}">
                <a16:creationId xmlns:a16="http://schemas.microsoft.com/office/drawing/2014/main" id="{6847C1F1-9B92-4DA2-AC43-A3AE6C710D49}"/>
              </a:ext>
              <a:ext uri="{C183D7F6-B498-43B3-948B-1728B52AA6E4}">
                <adec:decorative xmlns:adec="http://schemas.microsoft.com/office/drawing/2017/decorative" val="1"/>
              </a:ext>
            </a:extLst>
          </p:cNvPr>
          <p:cNvSpPr/>
          <p:nvPr userDrawn="1"/>
        </p:nvSpPr>
        <p:spPr>
          <a:xfrm>
            <a:off x="0" y="2375757"/>
            <a:ext cx="12192000" cy="3621005"/>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0C0C0"/>
              </a:highlight>
            </a:endParaRPr>
          </a:p>
        </p:txBody>
      </p:sp>
      <p:sp>
        <p:nvSpPr>
          <p:cNvPr id="8" name="TextBox 7">
            <a:extLst>
              <a:ext uri="{FF2B5EF4-FFF2-40B4-BE49-F238E27FC236}">
                <a16:creationId xmlns:a16="http://schemas.microsoft.com/office/drawing/2014/main" id="{D48BBE66-F4E8-4AD6-9016-9AFD05DF8128}"/>
              </a:ext>
            </a:extLst>
          </p:cNvPr>
          <p:cNvSpPr txBox="1"/>
          <p:nvPr userDrawn="1"/>
        </p:nvSpPr>
        <p:spPr>
          <a:xfrm>
            <a:off x="3512998" y="2751102"/>
            <a:ext cx="1716137" cy="830997"/>
          </a:xfrm>
          <a:prstGeom prst="rect">
            <a:avLst/>
          </a:prstGeom>
          <a:noFill/>
        </p:spPr>
        <p:txBody>
          <a:bodyPr wrap="square" rtlCol="0">
            <a:spAutoFit/>
          </a:bodyPr>
          <a:lstStyle/>
          <a:p>
            <a:pPr algn="ctr"/>
            <a:r>
              <a:rPr lang="en-US" sz="3200" spc="0" dirty="0">
                <a:solidFill>
                  <a:srgbClr val="E58925"/>
                </a:solidFill>
              </a:rPr>
              <a:t>117</a:t>
            </a:r>
          </a:p>
          <a:p>
            <a:pPr algn="ctr"/>
            <a:r>
              <a:rPr lang="en-US" sz="1400" dirty="0">
                <a:solidFill>
                  <a:srgbClr val="58595B"/>
                </a:solidFill>
              </a:rPr>
              <a:t>years of service</a:t>
            </a:r>
          </a:p>
        </p:txBody>
      </p:sp>
      <p:sp>
        <p:nvSpPr>
          <p:cNvPr id="9" name="TextBox 8">
            <a:extLst>
              <a:ext uri="{FF2B5EF4-FFF2-40B4-BE49-F238E27FC236}">
                <a16:creationId xmlns:a16="http://schemas.microsoft.com/office/drawing/2014/main" id="{E7FF970B-3D2A-468C-9F60-54281A98A5FB}"/>
              </a:ext>
            </a:extLst>
          </p:cNvPr>
          <p:cNvSpPr txBox="1"/>
          <p:nvPr userDrawn="1"/>
        </p:nvSpPr>
        <p:spPr>
          <a:xfrm>
            <a:off x="6623725" y="2747530"/>
            <a:ext cx="1615825" cy="830997"/>
          </a:xfrm>
          <a:prstGeom prst="rect">
            <a:avLst/>
          </a:prstGeom>
          <a:noFill/>
        </p:spPr>
        <p:txBody>
          <a:bodyPr wrap="square" rtlCol="0">
            <a:spAutoFit/>
          </a:bodyPr>
          <a:lstStyle/>
          <a:p>
            <a:pPr algn="ctr"/>
            <a:r>
              <a:rPr lang="en-US" sz="3200" spc="0" dirty="0">
                <a:solidFill>
                  <a:srgbClr val="E58925"/>
                </a:solidFill>
              </a:rPr>
              <a:t>90+</a:t>
            </a:r>
          </a:p>
          <a:p>
            <a:pPr algn="ctr"/>
            <a:r>
              <a:rPr lang="en-US" sz="1400" dirty="0">
                <a:solidFill>
                  <a:srgbClr val="58595B"/>
                </a:solidFill>
              </a:rPr>
              <a:t>offices globally</a:t>
            </a:r>
          </a:p>
        </p:txBody>
      </p:sp>
      <p:sp>
        <p:nvSpPr>
          <p:cNvPr id="10" name="TextBox 9">
            <a:extLst>
              <a:ext uri="{FF2B5EF4-FFF2-40B4-BE49-F238E27FC236}">
                <a16:creationId xmlns:a16="http://schemas.microsoft.com/office/drawing/2014/main" id="{48994686-9D13-47A5-9944-32C8B6192128}"/>
              </a:ext>
            </a:extLst>
          </p:cNvPr>
          <p:cNvSpPr txBox="1"/>
          <p:nvPr userDrawn="1"/>
        </p:nvSpPr>
        <p:spPr>
          <a:xfrm>
            <a:off x="3094312" y="4282790"/>
            <a:ext cx="2763392" cy="1169551"/>
          </a:xfrm>
          <a:prstGeom prst="rect">
            <a:avLst/>
          </a:prstGeom>
          <a:noFill/>
        </p:spPr>
        <p:txBody>
          <a:bodyPr wrap="square" rtlCol="0">
            <a:spAutoFit/>
          </a:bodyPr>
          <a:lstStyle/>
          <a:p>
            <a:pPr algn="ctr"/>
            <a:r>
              <a:rPr lang="en-US" sz="2800" spc="0" dirty="0">
                <a:solidFill>
                  <a:srgbClr val="5C8AB5"/>
                </a:solidFill>
              </a:rPr>
              <a:t>Platinum Elite</a:t>
            </a:r>
          </a:p>
          <a:p>
            <a:pPr algn="ctr"/>
            <a:r>
              <a:rPr lang="en-US" sz="1400" b="1" dirty="0">
                <a:solidFill>
                  <a:srgbClr val="58595B"/>
                </a:solidFill>
              </a:rPr>
              <a:t>Top 100 Canada’s Biggest Infrastructure Projects</a:t>
            </a:r>
            <a:br>
              <a:rPr lang="en-US" sz="1400" dirty="0">
                <a:solidFill>
                  <a:srgbClr val="58595B"/>
                </a:solidFill>
              </a:rPr>
            </a:br>
            <a:r>
              <a:rPr lang="en-US" sz="1400" dirty="0">
                <a:solidFill>
                  <a:srgbClr val="58595B"/>
                </a:solidFill>
              </a:rPr>
              <a:t>ReNew Canada, 2023</a:t>
            </a:r>
          </a:p>
        </p:txBody>
      </p:sp>
      <p:sp>
        <p:nvSpPr>
          <p:cNvPr id="11" name="TextBox 10">
            <a:extLst>
              <a:ext uri="{FF2B5EF4-FFF2-40B4-BE49-F238E27FC236}">
                <a16:creationId xmlns:a16="http://schemas.microsoft.com/office/drawing/2014/main" id="{67686786-E32A-4E90-89C3-E69AB3E9031A}"/>
              </a:ext>
            </a:extLst>
          </p:cNvPr>
          <p:cNvSpPr txBox="1"/>
          <p:nvPr userDrawn="1"/>
        </p:nvSpPr>
        <p:spPr>
          <a:xfrm>
            <a:off x="939075" y="4239010"/>
            <a:ext cx="1928870" cy="1015663"/>
          </a:xfrm>
          <a:prstGeom prst="rect">
            <a:avLst/>
          </a:prstGeom>
          <a:noFill/>
        </p:spPr>
        <p:txBody>
          <a:bodyPr wrap="square" rtlCol="0">
            <a:spAutoFit/>
          </a:bodyPr>
          <a:lstStyle/>
          <a:p>
            <a:pPr algn="ctr"/>
            <a:r>
              <a:rPr lang="en-US" sz="3200" spc="0" dirty="0">
                <a:solidFill>
                  <a:srgbClr val="5C8AB5"/>
                </a:solidFill>
              </a:rPr>
              <a:t>#25</a:t>
            </a:r>
          </a:p>
          <a:p>
            <a:pPr algn="ctr"/>
            <a:r>
              <a:rPr lang="en-US" sz="1400" b="1" dirty="0">
                <a:solidFill>
                  <a:srgbClr val="58595B"/>
                </a:solidFill>
              </a:rPr>
              <a:t>Top 500 Design Firms </a:t>
            </a:r>
            <a:r>
              <a:rPr lang="en-US" sz="1400" dirty="0">
                <a:solidFill>
                  <a:srgbClr val="58595B"/>
                </a:solidFill>
              </a:rPr>
              <a:t>ENR, 2023</a:t>
            </a:r>
          </a:p>
        </p:txBody>
      </p:sp>
      <p:sp>
        <p:nvSpPr>
          <p:cNvPr id="12" name="TextBox 11">
            <a:extLst>
              <a:ext uri="{FF2B5EF4-FFF2-40B4-BE49-F238E27FC236}">
                <a16:creationId xmlns:a16="http://schemas.microsoft.com/office/drawing/2014/main" id="{B1AFBB83-F331-4E15-8D4A-F08108843C28}"/>
              </a:ext>
            </a:extLst>
          </p:cNvPr>
          <p:cNvSpPr txBox="1"/>
          <p:nvPr userDrawn="1"/>
        </p:nvSpPr>
        <p:spPr>
          <a:xfrm>
            <a:off x="6013163" y="4239010"/>
            <a:ext cx="3108812" cy="1231106"/>
          </a:xfrm>
          <a:prstGeom prst="rect">
            <a:avLst/>
          </a:prstGeom>
          <a:noFill/>
        </p:spPr>
        <p:txBody>
          <a:bodyPr wrap="square" rtlCol="0">
            <a:spAutoFit/>
          </a:bodyPr>
          <a:lstStyle/>
          <a:p>
            <a:pPr algn="ctr"/>
            <a:r>
              <a:rPr lang="en-US" sz="3200" spc="0" dirty="0">
                <a:solidFill>
                  <a:srgbClr val="5C8AB5"/>
                </a:solidFill>
              </a:rPr>
              <a:t>#12</a:t>
            </a:r>
          </a:p>
          <a:p>
            <a:pPr algn="ctr"/>
            <a:r>
              <a:rPr lang="en-US" sz="1400" b="1" dirty="0">
                <a:solidFill>
                  <a:srgbClr val="58595B"/>
                </a:solidFill>
              </a:rPr>
              <a:t>MEP Giants Top 100 </a:t>
            </a:r>
          </a:p>
          <a:p>
            <a:pPr algn="ctr"/>
            <a:r>
              <a:rPr lang="en-US" sz="1400" dirty="0">
                <a:solidFill>
                  <a:srgbClr val="58595B"/>
                </a:solidFill>
              </a:rPr>
              <a:t>Consulting-Specifying Engineer, </a:t>
            </a:r>
            <a:br>
              <a:rPr lang="en-US" sz="1400" dirty="0">
                <a:solidFill>
                  <a:srgbClr val="58595B"/>
                </a:solidFill>
              </a:rPr>
            </a:br>
            <a:r>
              <a:rPr lang="en-US" sz="1400" dirty="0">
                <a:solidFill>
                  <a:srgbClr val="58595B"/>
                </a:solidFill>
              </a:rPr>
              <a:t>2022</a:t>
            </a:r>
          </a:p>
        </p:txBody>
      </p:sp>
      <p:cxnSp>
        <p:nvCxnSpPr>
          <p:cNvPr id="13" name="Straight Connector 12">
            <a:extLst>
              <a:ext uri="{FF2B5EF4-FFF2-40B4-BE49-F238E27FC236}">
                <a16:creationId xmlns:a16="http://schemas.microsoft.com/office/drawing/2014/main" id="{12E08DA0-155A-4D4A-B24A-B7A63BAEAF66}"/>
              </a:ext>
              <a:ext uri="{C183D7F6-B498-43B3-948B-1728B52AA6E4}">
                <adec:decorative xmlns:adec="http://schemas.microsoft.com/office/drawing/2017/decorative" val="1"/>
              </a:ext>
            </a:extLst>
          </p:cNvPr>
          <p:cNvCxnSpPr>
            <a:cxnSpLocks/>
          </p:cNvCxnSpPr>
          <p:nvPr userDrawn="1"/>
        </p:nvCxnSpPr>
        <p:spPr>
          <a:xfrm flipH="1" flipV="1">
            <a:off x="1181100" y="3976982"/>
            <a:ext cx="9672060" cy="2207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descr="at a glance">
            <a:extLst>
              <a:ext uri="{FF2B5EF4-FFF2-40B4-BE49-F238E27FC236}">
                <a16:creationId xmlns:a16="http://schemas.microsoft.com/office/drawing/2014/main" id="{861FC151-33A5-48A4-B645-0961043E5A19}"/>
              </a:ext>
            </a:extLst>
          </p:cNvPr>
          <p:cNvSpPr txBox="1"/>
          <p:nvPr userDrawn="1"/>
        </p:nvSpPr>
        <p:spPr>
          <a:xfrm>
            <a:off x="2889925" y="1459309"/>
            <a:ext cx="3733800" cy="523220"/>
          </a:xfrm>
          <a:prstGeom prst="rect">
            <a:avLst/>
          </a:prstGeom>
          <a:noFill/>
        </p:spPr>
        <p:txBody>
          <a:bodyPr wrap="square" rtlCol="0">
            <a:spAutoFit/>
          </a:bodyPr>
          <a:lstStyle/>
          <a:p>
            <a:r>
              <a:rPr lang="en-US" sz="2800" dirty="0">
                <a:solidFill>
                  <a:schemeClr val="accent2"/>
                </a:solidFill>
              </a:rPr>
              <a:t>at a glance</a:t>
            </a:r>
          </a:p>
        </p:txBody>
      </p:sp>
      <p:sp>
        <p:nvSpPr>
          <p:cNvPr id="17" name="TextBox 16">
            <a:extLst>
              <a:ext uri="{FF2B5EF4-FFF2-40B4-BE49-F238E27FC236}">
                <a16:creationId xmlns:a16="http://schemas.microsoft.com/office/drawing/2014/main" id="{2C3C5D91-856C-4610-BA35-41F700696AD9}"/>
              </a:ext>
            </a:extLst>
          </p:cNvPr>
          <p:cNvSpPr txBox="1"/>
          <p:nvPr userDrawn="1"/>
        </p:nvSpPr>
        <p:spPr>
          <a:xfrm>
            <a:off x="8969836" y="4239659"/>
            <a:ext cx="2319018" cy="1231106"/>
          </a:xfrm>
          <a:prstGeom prst="rect">
            <a:avLst/>
          </a:prstGeom>
          <a:noFill/>
        </p:spPr>
        <p:txBody>
          <a:bodyPr wrap="square" rtlCol="0">
            <a:spAutoFit/>
          </a:bodyPr>
          <a:lstStyle/>
          <a:p>
            <a:pPr algn="ctr"/>
            <a:r>
              <a:rPr lang="en-US" sz="3200" spc="0" dirty="0">
                <a:solidFill>
                  <a:srgbClr val="5C8AB5"/>
                </a:solidFill>
              </a:rPr>
              <a:t>#6</a:t>
            </a:r>
          </a:p>
          <a:p>
            <a:pPr algn="ctr"/>
            <a:r>
              <a:rPr lang="en-US" sz="1400" b="1" dirty="0">
                <a:solidFill>
                  <a:srgbClr val="58595B"/>
                </a:solidFill>
              </a:rPr>
              <a:t>Top 45 Engineering Architecture Firms </a:t>
            </a:r>
            <a:br>
              <a:rPr lang="en-US" sz="1400" dirty="0">
                <a:solidFill>
                  <a:srgbClr val="58595B"/>
                </a:solidFill>
              </a:rPr>
            </a:br>
            <a:r>
              <a:rPr lang="en-US" sz="1400" dirty="0">
                <a:solidFill>
                  <a:srgbClr val="58595B"/>
                </a:solidFill>
              </a:rPr>
              <a:t>BD+C, 2022</a:t>
            </a:r>
          </a:p>
        </p:txBody>
      </p:sp>
    </p:spTree>
    <p:extLst>
      <p:ext uri="{BB962C8B-B14F-4D97-AF65-F5344CB8AC3E}">
        <p14:creationId xmlns:p14="http://schemas.microsoft.com/office/powerpoint/2010/main" val="2499398687"/>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At a Glanc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C4C753D-44D4-45CE-B00C-CB75247AE6D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4" y="-188"/>
            <a:ext cx="12191333" cy="6858376"/>
          </a:xfrm>
          <a:prstGeom prst="rect">
            <a:avLst/>
          </a:prstGeom>
        </p:spPr>
      </p:pic>
      <p:pic>
        <p:nvPicPr>
          <p:cNvPr id="12" name="Picture 11">
            <a:extLst>
              <a:ext uri="{FF2B5EF4-FFF2-40B4-BE49-F238E27FC236}">
                <a16:creationId xmlns:a16="http://schemas.microsoft.com/office/drawing/2014/main" id="{B30C385C-B518-4FB6-9343-B85D41E4EEE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4" y="-188"/>
            <a:ext cx="12191333" cy="6858376"/>
          </a:xfrm>
          <a:prstGeom prst="rect">
            <a:avLst/>
          </a:prstGeom>
        </p:spPr>
      </p:pic>
      <p:sp>
        <p:nvSpPr>
          <p:cNvPr id="20" name="Rectangle 19">
            <a:extLst>
              <a:ext uri="{FF2B5EF4-FFF2-40B4-BE49-F238E27FC236}">
                <a16:creationId xmlns:a16="http://schemas.microsoft.com/office/drawing/2014/main" id="{318D09A6-0D4C-4A54-836F-8396E59D1940}"/>
              </a:ext>
              <a:ext uri="{C183D7F6-B498-43B3-948B-1728B52AA6E4}">
                <adec:decorative xmlns:adec="http://schemas.microsoft.com/office/drawing/2017/decorative" val="1"/>
              </a:ext>
            </a:extLst>
          </p:cNvPr>
          <p:cNvSpPr/>
          <p:nvPr userDrawn="1"/>
        </p:nvSpPr>
        <p:spPr>
          <a:xfrm>
            <a:off x="0" y="2389406"/>
            <a:ext cx="12192000" cy="3670200"/>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0C0C0"/>
              </a:highlight>
            </a:endParaRPr>
          </a:p>
        </p:txBody>
      </p:sp>
      <p:pic>
        <p:nvPicPr>
          <p:cNvPr id="10" name="Picture 9">
            <a:extLst>
              <a:ext uri="{FF2B5EF4-FFF2-40B4-BE49-F238E27FC236}">
                <a16:creationId xmlns:a16="http://schemas.microsoft.com/office/drawing/2014/main" id="{85661141-1BF1-428F-B37B-5DF91BAA4158}"/>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37771" y="600742"/>
            <a:ext cx="2063094" cy="1260179"/>
          </a:xfrm>
          <a:prstGeom prst="rect">
            <a:avLst/>
          </a:prstGeom>
        </p:spPr>
      </p:pic>
      <p:sp>
        <p:nvSpPr>
          <p:cNvPr id="7" name="TextBox 6">
            <a:extLst>
              <a:ext uri="{FF2B5EF4-FFF2-40B4-BE49-F238E27FC236}">
                <a16:creationId xmlns:a16="http://schemas.microsoft.com/office/drawing/2014/main" id="{A52CE374-FEE8-40A0-BC90-4A2B83AD5AB4}"/>
              </a:ext>
            </a:extLst>
          </p:cNvPr>
          <p:cNvSpPr txBox="1"/>
          <p:nvPr userDrawn="1"/>
        </p:nvSpPr>
        <p:spPr>
          <a:xfrm>
            <a:off x="2370897" y="4228438"/>
            <a:ext cx="2566815" cy="1323439"/>
          </a:xfrm>
          <a:prstGeom prst="rect">
            <a:avLst/>
          </a:prstGeom>
          <a:noFill/>
        </p:spPr>
        <p:txBody>
          <a:bodyPr wrap="square" rtlCol="0">
            <a:spAutoFit/>
          </a:bodyPr>
          <a:lstStyle/>
          <a:p>
            <a:pPr algn="ctr"/>
            <a:r>
              <a:rPr lang="en-US" sz="4800" spc="0" dirty="0">
                <a:solidFill>
                  <a:srgbClr val="E58925"/>
                </a:solidFill>
              </a:rPr>
              <a:t>#25</a:t>
            </a:r>
          </a:p>
          <a:p>
            <a:pPr algn="ctr"/>
            <a:r>
              <a:rPr lang="en-US" sz="1600" b="1" dirty="0">
                <a:solidFill>
                  <a:srgbClr val="58595B"/>
                </a:solidFill>
              </a:rPr>
              <a:t>Top 500 Design Firms,</a:t>
            </a:r>
          </a:p>
          <a:p>
            <a:pPr algn="ctr"/>
            <a:r>
              <a:rPr lang="en-US" sz="1600" dirty="0">
                <a:solidFill>
                  <a:srgbClr val="58595B"/>
                </a:solidFill>
              </a:rPr>
              <a:t>ENR, 2023</a:t>
            </a:r>
          </a:p>
        </p:txBody>
      </p:sp>
      <p:sp>
        <p:nvSpPr>
          <p:cNvPr id="8" name="TextBox 7">
            <a:extLst>
              <a:ext uri="{FF2B5EF4-FFF2-40B4-BE49-F238E27FC236}">
                <a16:creationId xmlns:a16="http://schemas.microsoft.com/office/drawing/2014/main" id="{03C6BE71-CCCA-4744-816F-E59B0A5C2C05}"/>
              </a:ext>
            </a:extLst>
          </p:cNvPr>
          <p:cNvSpPr txBox="1"/>
          <p:nvPr userDrawn="1"/>
        </p:nvSpPr>
        <p:spPr>
          <a:xfrm>
            <a:off x="9060845" y="2765624"/>
            <a:ext cx="1716137" cy="1107996"/>
          </a:xfrm>
          <a:prstGeom prst="rect">
            <a:avLst/>
          </a:prstGeom>
          <a:noFill/>
        </p:spPr>
        <p:txBody>
          <a:bodyPr wrap="square" rtlCol="0">
            <a:spAutoFit/>
          </a:bodyPr>
          <a:lstStyle/>
          <a:p>
            <a:pPr algn="ctr"/>
            <a:r>
              <a:rPr lang="en-US" sz="4800" spc="0" dirty="0">
                <a:solidFill>
                  <a:srgbClr val="E58925"/>
                </a:solidFill>
              </a:rPr>
              <a:t>117</a:t>
            </a:r>
            <a:endParaRPr lang="en-US" sz="5400" spc="0" dirty="0">
              <a:solidFill>
                <a:srgbClr val="E58925"/>
              </a:solidFill>
            </a:endParaRPr>
          </a:p>
          <a:p>
            <a:pPr algn="ctr"/>
            <a:r>
              <a:rPr lang="en-US" sz="1600" b="1" dirty="0">
                <a:solidFill>
                  <a:srgbClr val="58595B"/>
                </a:solidFill>
              </a:rPr>
              <a:t>years of service</a:t>
            </a:r>
          </a:p>
        </p:txBody>
      </p:sp>
      <p:sp>
        <p:nvSpPr>
          <p:cNvPr id="9" name="TextBox 8">
            <a:extLst>
              <a:ext uri="{FF2B5EF4-FFF2-40B4-BE49-F238E27FC236}">
                <a16:creationId xmlns:a16="http://schemas.microsoft.com/office/drawing/2014/main" id="{06007874-7328-4A0C-BA83-1B6C931551B8}"/>
              </a:ext>
            </a:extLst>
          </p:cNvPr>
          <p:cNvSpPr txBox="1"/>
          <p:nvPr userDrawn="1"/>
        </p:nvSpPr>
        <p:spPr>
          <a:xfrm>
            <a:off x="1415018" y="2757289"/>
            <a:ext cx="1615825" cy="1323439"/>
          </a:xfrm>
          <a:prstGeom prst="rect">
            <a:avLst/>
          </a:prstGeom>
          <a:noFill/>
        </p:spPr>
        <p:txBody>
          <a:bodyPr wrap="square" rtlCol="0">
            <a:spAutoFit/>
          </a:bodyPr>
          <a:lstStyle/>
          <a:p>
            <a:pPr algn="ctr"/>
            <a:r>
              <a:rPr lang="en-US" sz="4800" spc="0" dirty="0">
                <a:solidFill>
                  <a:srgbClr val="E58925"/>
                </a:solidFill>
              </a:rPr>
              <a:t>90+</a:t>
            </a:r>
          </a:p>
          <a:p>
            <a:pPr algn="ctr"/>
            <a:r>
              <a:rPr lang="en-US" sz="1600" b="1" dirty="0">
                <a:solidFill>
                  <a:srgbClr val="58595B"/>
                </a:solidFill>
              </a:rPr>
              <a:t>offices worldwide</a:t>
            </a:r>
          </a:p>
        </p:txBody>
      </p:sp>
      <p:sp>
        <p:nvSpPr>
          <p:cNvPr id="11" name="TextBox 10">
            <a:extLst>
              <a:ext uri="{FF2B5EF4-FFF2-40B4-BE49-F238E27FC236}">
                <a16:creationId xmlns:a16="http://schemas.microsoft.com/office/drawing/2014/main" id="{9C0169DB-93CF-4C3A-8C2B-E9D59A763D21}"/>
              </a:ext>
            </a:extLst>
          </p:cNvPr>
          <p:cNvSpPr txBox="1"/>
          <p:nvPr userDrawn="1"/>
        </p:nvSpPr>
        <p:spPr>
          <a:xfrm>
            <a:off x="6190394" y="4239194"/>
            <a:ext cx="4142224" cy="1323439"/>
          </a:xfrm>
          <a:prstGeom prst="rect">
            <a:avLst/>
          </a:prstGeom>
          <a:noFill/>
        </p:spPr>
        <p:txBody>
          <a:bodyPr wrap="square" rtlCol="0">
            <a:spAutoFit/>
          </a:bodyPr>
          <a:lstStyle/>
          <a:p>
            <a:pPr algn="ctr"/>
            <a:r>
              <a:rPr lang="en-US" sz="4800" spc="0" dirty="0">
                <a:solidFill>
                  <a:srgbClr val="E58925"/>
                </a:solidFill>
              </a:rPr>
              <a:t>#12</a:t>
            </a:r>
          </a:p>
          <a:p>
            <a:pPr algn="ctr"/>
            <a:r>
              <a:rPr lang="en-US" sz="1600" b="1" dirty="0">
                <a:solidFill>
                  <a:srgbClr val="58595B"/>
                </a:solidFill>
              </a:rPr>
              <a:t>MEP Giants Top 100,</a:t>
            </a:r>
          </a:p>
          <a:p>
            <a:pPr algn="ctr"/>
            <a:r>
              <a:rPr lang="en-US" sz="1600" dirty="0">
                <a:solidFill>
                  <a:srgbClr val="58595B"/>
                </a:solidFill>
              </a:rPr>
              <a:t>Consulting-Specifying Engineer, 2022</a:t>
            </a:r>
          </a:p>
        </p:txBody>
      </p:sp>
      <p:sp>
        <p:nvSpPr>
          <p:cNvPr id="13" name="TextBox 12">
            <a:extLst>
              <a:ext uri="{FF2B5EF4-FFF2-40B4-BE49-F238E27FC236}">
                <a16:creationId xmlns:a16="http://schemas.microsoft.com/office/drawing/2014/main" id="{67246326-D898-4795-B3BD-420192054255}"/>
              </a:ext>
            </a:extLst>
          </p:cNvPr>
          <p:cNvSpPr txBox="1"/>
          <p:nvPr userDrawn="1"/>
        </p:nvSpPr>
        <p:spPr>
          <a:xfrm>
            <a:off x="3553432" y="2864350"/>
            <a:ext cx="5083288" cy="1200329"/>
          </a:xfrm>
          <a:prstGeom prst="rect">
            <a:avLst/>
          </a:prstGeom>
          <a:noFill/>
        </p:spPr>
        <p:txBody>
          <a:bodyPr wrap="square" rtlCol="0">
            <a:spAutoFit/>
          </a:bodyPr>
          <a:lstStyle/>
          <a:p>
            <a:pPr algn="ctr">
              <a:spcAft>
                <a:spcPts val="0"/>
              </a:spcAft>
            </a:pPr>
            <a:r>
              <a:rPr lang="en-US" sz="4000" spc="0" dirty="0">
                <a:solidFill>
                  <a:srgbClr val="E58925"/>
                </a:solidFill>
              </a:rPr>
              <a:t>Platinum Elite</a:t>
            </a:r>
          </a:p>
          <a:p>
            <a:pPr algn="ctr"/>
            <a:r>
              <a:rPr lang="en-US" sz="1600" b="1" dirty="0">
                <a:solidFill>
                  <a:srgbClr val="58595B"/>
                </a:solidFill>
              </a:rPr>
              <a:t>Top 100 Canada’s Biggest Infrastructure Projects,</a:t>
            </a:r>
            <a:br>
              <a:rPr lang="en-US" sz="1600" b="1" dirty="0">
                <a:solidFill>
                  <a:srgbClr val="58595B"/>
                </a:solidFill>
              </a:rPr>
            </a:br>
            <a:r>
              <a:rPr lang="en-US" sz="1600" dirty="0">
                <a:solidFill>
                  <a:srgbClr val="58595B"/>
                </a:solidFill>
              </a:rPr>
              <a:t>ReNew Canada, 2023</a:t>
            </a:r>
          </a:p>
        </p:txBody>
      </p:sp>
      <p:sp>
        <p:nvSpPr>
          <p:cNvPr id="2" name="TextBox 1" descr="at a glance">
            <a:extLst>
              <a:ext uri="{FF2B5EF4-FFF2-40B4-BE49-F238E27FC236}">
                <a16:creationId xmlns:a16="http://schemas.microsoft.com/office/drawing/2014/main" id="{F744F23F-162F-48C4-4A6F-8B0BFB113EDD}"/>
              </a:ext>
            </a:extLst>
          </p:cNvPr>
          <p:cNvSpPr txBox="1"/>
          <p:nvPr userDrawn="1"/>
        </p:nvSpPr>
        <p:spPr>
          <a:xfrm>
            <a:off x="2889925" y="1459309"/>
            <a:ext cx="3733800" cy="523220"/>
          </a:xfrm>
          <a:prstGeom prst="rect">
            <a:avLst/>
          </a:prstGeom>
          <a:noFill/>
        </p:spPr>
        <p:txBody>
          <a:bodyPr wrap="square" rtlCol="0">
            <a:spAutoFit/>
          </a:bodyPr>
          <a:lstStyle/>
          <a:p>
            <a:r>
              <a:rPr lang="en-US" sz="2800" dirty="0">
                <a:solidFill>
                  <a:schemeClr val="accent2"/>
                </a:solidFill>
              </a:rPr>
              <a:t>at a glance</a:t>
            </a:r>
          </a:p>
        </p:txBody>
      </p:sp>
    </p:spTree>
    <p:extLst>
      <p:ext uri="{BB962C8B-B14F-4D97-AF65-F5344CB8AC3E}">
        <p14:creationId xmlns:p14="http://schemas.microsoft.com/office/powerpoint/2010/main" val="3044771600"/>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At a Glanc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C4C753D-44D4-45CE-B00C-CB75247AE6D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376"/>
            <a:ext cx="12191333" cy="6858376"/>
          </a:xfrm>
          <a:prstGeom prst="rect">
            <a:avLst/>
          </a:prstGeom>
        </p:spPr>
      </p:pic>
      <p:pic>
        <p:nvPicPr>
          <p:cNvPr id="12" name="Picture 11">
            <a:extLst>
              <a:ext uri="{FF2B5EF4-FFF2-40B4-BE49-F238E27FC236}">
                <a16:creationId xmlns:a16="http://schemas.microsoft.com/office/drawing/2014/main" id="{B30C385C-B518-4FB6-9343-B85D41E4EEE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376"/>
            <a:ext cx="12191333" cy="6858376"/>
          </a:xfrm>
          <a:prstGeom prst="rect">
            <a:avLst/>
          </a:prstGeom>
        </p:spPr>
      </p:pic>
      <p:sp>
        <p:nvSpPr>
          <p:cNvPr id="20" name="Rectangle 19">
            <a:extLst>
              <a:ext uri="{FF2B5EF4-FFF2-40B4-BE49-F238E27FC236}">
                <a16:creationId xmlns:a16="http://schemas.microsoft.com/office/drawing/2014/main" id="{318D09A6-0D4C-4A54-836F-8396E59D1940}"/>
              </a:ext>
              <a:ext uri="{C183D7F6-B498-43B3-948B-1728B52AA6E4}">
                <adec:decorative xmlns:adec="http://schemas.microsoft.com/office/drawing/2017/decorative" val="1"/>
              </a:ext>
            </a:extLst>
          </p:cNvPr>
          <p:cNvSpPr/>
          <p:nvPr userDrawn="1"/>
        </p:nvSpPr>
        <p:spPr>
          <a:xfrm>
            <a:off x="0" y="2375758"/>
            <a:ext cx="12192000" cy="3534032"/>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0C0C0"/>
              </a:highlight>
            </a:endParaRPr>
          </a:p>
        </p:txBody>
      </p:sp>
      <p:pic>
        <p:nvPicPr>
          <p:cNvPr id="10" name="Picture 9">
            <a:extLst>
              <a:ext uri="{FF2B5EF4-FFF2-40B4-BE49-F238E27FC236}">
                <a16:creationId xmlns:a16="http://schemas.microsoft.com/office/drawing/2014/main" id="{85661141-1BF1-428F-B37B-5DF91BAA4158}"/>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37771" y="600742"/>
            <a:ext cx="2063094" cy="1260179"/>
          </a:xfrm>
          <a:prstGeom prst="rect">
            <a:avLst/>
          </a:prstGeom>
        </p:spPr>
      </p:pic>
    </p:spTree>
    <p:extLst>
      <p:ext uri="{BB962C8B-B14F-4D97-AF65-F5344CB8AC3E}">
        <p14:creationId xmlns:p14="http://schemas.microsoft.com/office/powerpoint/2010/main" val="3836196800"/>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At a Glanc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84D4AB8-5EE1-49B3-B7C9-A4023C24965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1333" cy="6858376"/>
          </a:xfrm>
          <a:prstGeom prst="rect">
            <a:avLst/>
          </a:prstGeom>
        </p:spPr>
      </p:pic>
      <p:pic>
        <p:nvPicPr>
          <p:cNvPr id="15" name="Picture 14">
            <a:extLst>
              <a:ext uri="{FF2B5EF4-FFF2-40B4-BE49-F238E27FC236}">
                <a16:creationId xmlns:a16="http://schemas.microsoft.com/office/drawing/2014/main" id="{B04275E8-528A-45D2-8979-6867EF2E813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1333" cy="6858376"/>
          </a:xfrm>
          <a:prstGeom prst="rect">
            <a:avLst/>
          </a:prstGeom>
        </p:spPr>
      </p:pic>
      <p:pic>
        <p:nvPicPr>
          <p:cNvPr id="5" name="Picture 4">
            <a:extLst>
              <a:ext uri="{FF2B5EF4-FFF2-40B4-BE49-F238E27FC236}">
                <a16:creationId xmlns:a16="http://schemas.microsoft.com/office/drawing/2014/main" id="{74D7D445-16E7-4AB1-92A6-1AC73B01D7E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37771" y="600742"/>
            <a:ext cx="2063094" cy="1260179"/>
          </a:xfrm>
          <a:prstGeom prst="rect">
            <a:avLst/>
          </a:prstGeom>
        </p:spPr>
      </p:pic>
      <p:sp>
        <p:nvSpPr>
          <p:cNvPr id="16" name="TextBox 15">
            <a:extLst>
              <a:ext uri="{FF2B5EF4-FFF2-40B4-BE49-F238E27FC236}">
                <a16:creationId xmlns:a16="http://schemas.microsoft.com/office/drawing/2014/main" id="{861FC151-33A5-48A4-B645-0961043E5A19}"/>
              </a:ext>
            </a:extLst>
          </p:cNvPr>
          <p:cNvSpPr txBox="1"/>
          <p:nvPr userDrawn="1"/>
        </p:nvSpPr>
        <p:spPr>
          <a:xfrm>
            <a:off x="2889925" y="1459309"/>
            <a:ext cx="3733800" cy="523220"/>
          </a:xfrm>
          <a:prstGeom prst="rect">
            <a:avLst/>
          </a:prstGeom>
          <a:noFill/>
        </p:spPr>
        <p:txBody>
          <a:bodyPr wrap="square" rtlCol="0">
            <a:spAutoFit/>
          </a:bodyPr>
          <a:lstStyle/>
          <a:p>
            <a:r>
              <a:rPr lang="en-US" sz="2800" dirty="0">
                <a:solidFill>
                  <a:schemeClr val="accent2"/>
                </a:solidFill>
              </a:rPr>
              <a:t>at a glance</a:t>
            </a:r>
          </a:p>
        </p:txBody>
      </p:sp>
      <p:pic>
        <p:nvPicPr>
          <p:cNvPr id="2" name="Picture 8">
            <a:extLst>
              <a:ext uri="{FF2B5EF4-FFF2-40B4-BE49-F238E27FC236}">
                <a16:creationId xmlns:a16="http://schemas.microsoft.com/office/drawing/2014/main" id="{4E1463A4-C937-7C85-B9B2-EE9B8BD82B81}"/>
              </a:ext>
              <a:ext uri="{C183D7F6-B498-43B3-948B-1728B52AA6E4}">
                <adec:decorative xmlns:adec="http://schemas.microsoft.com/office/drawing/2017/decorative" val="1"/>
              </a:ext>
            </a:extLst>
          </p:cNvPr>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4482049" y="4294098"/>
            <a:ext cx="3044406" cy="17147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96AEDE0C-C039-AA13-D5D2-E35EE9E4F432}"/>
              </a:ext>
              <a:ext uri="{C183D7F6-B498-43B3-948B-1728B52AA6E4}">
                <adec:decorative xmlns:adec="http://schemas.microsoft.com/office/drawing/2017/decorative" val="1"/>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val="0"/>
              </a:ext>
            </a:extLst>
          </a:blip>
          <a:srcRect/>
          <a:stretch/>
        </p:blipFill>
        <p:spPr bwMode="auto">
          <a:xfrm>
            <a:off x="1217408" y="2353476"/>
            <a:ext cx="3044406" cy="172423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10">
            <a:extLst>
              <a:ext uri="{FF2B5EF4-FFF2-40B4-BE49-F238E27FC236}">
                <a16:creationId xmlns:a16="http://schemas.microsoft.com/office/drawing/2014/main" id="{9A29FDD8-83A4-32E2-0E82-4501EF5652F3}"/>
              </a:ext>
              <a:ext uri="{C183D7F6-B498-43B3-948B-1728B52AA6E4}">
                <adec:decorative xmlns:adec="http://schemas.microsoft.com/office/drawing/2017/decorative" val="1"/>
              </a:ext>
            </a:extLst>
          </p:cNvPr>
          <p:cNvSpPr/>
          <p:nvPr userDrawn="1"/>
        </p:nvSpPr>
        <p:spPr>
          <a:xfrm>
            <a:off x="1217408" y="2362985"/>
            <a:ext cx="3044406" cy="1724241"/>
          </a:xfrm>
          <a:prstGeom prst="rect">
            <a:avLst/>
          </a:prstGeom>
          <a:solidFill>
            <a:srgbClr val="5D89B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Picture 4">
            <a:extLst>
              <a:ext uri="{FF2B5EF4-FFF2-40B4-BE49-F238E27FC236}">
                <a16:creationId xmlns:a16="http://schemas.microsoft.com/office/drawing/2014/main" id="{F8FCC98C-629B-4629-AF28-C0E8140B38CA}"/>
              </a:ext>
              <a:ext uri="{C183D7F6-B498-43B3-948B-1728B52AA6E4}">
                <adec:decorative xmlns:adec="http://schemas.microsoft.com/office/drawing/2017/decorative" val="1"/>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val="0"/>
              </a:ext>
            </a:extLst>
          </a:blip>
          <a:srcRect/>
          <a:stretch/>
        </p:blipFill>
        <p:spPr bwMode="auto">
          <a:xfrm>
            <a:off x="7751278" y="2353476"/>
            <a:ext cx="3044406" cy="1724239"/>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10">
            <a:extLst>
              <a:ext uri="{FF2B5EF4-FFF2-40B4-BE49-F238E27FC236}">
                <a16:creationId xmlns:a16="http://schemas.microsoft.com/office/drawing/2014/main" id="{122B383E-89A6-A6C5-BFDB-6CEB8D4B6768}"/>
              </a:ext>
              <a:ext uri="{C183D7F6-B498-43B3-948B-1728B52AA6E4}">
                <adec:decorative xmlns:adec="http://schemas.microsoft.com/office/drawing/2017/decorative" val="1"/>
              </a:ext>
            </a:extLst>
          </p:cNvPr>
          <p:cNvSpPr/>
          <p:nvPr userDrawn="1"/>
        </p:nvSpPr>
        <p:spPr>
          <a:xfrm>
            <a:off x="4484343" y="2362991"/>
            <a:ext cx="3044406" cy="1682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10">
            <a:extLst>
              <a:ext uri="{FF2B5EF4-FFF2-40B4-BE49-F238E27FC236}">
                <a16:creationId xmlns:a16="http://schemas.microsoft.com/office/drawing/2014/main" id="{B4049EBD-61B1-7293-88BA-560901B07A30}"/>
              </a:ext>
              <a:ext uri="{C183D7F6-B498-43B3-948B-1728B52AA6E4}">
                <adec:decorative xmlns:adec="http://schemas.microsoft.com/office/drawing/2017/decorative" val="1"/>
              </a:ext>
            </a:extLst>
          </p:cNvPr>
          <p:cNvSpPr/>
          <p:nvPr userDrawn="1"/>
        </p:nvSpPr>
        <p:spPr>
          <a:xfrm>
            <a:off x="1217408" y="4302542"/>
            <a:ext cx="3044406" cy="17147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10">
            <a:extLst>
              <a:ext uri="{FF2B5EF4-FFF2-40B4-BE49-F238E27FC236}">
                <a16:creationId xmlns:a16="http://schemas.microsoft.com/office/drawing/2014/main" id="{2A3733D5-C83F-A1A0-08E8-C3582D7B261C}"/>
              </a:ext>
              <a:ext uri="{C183D7F6-B498-43B3-948B-1728B52AA6E4}">
                <adec:decorative xmlns:adec="http://schemas.microsoft.com/office/drawing/2017/decorative" val="1"/>
              </a:ext>
            </a:extLst>
          </p:cNvPr>
          <p:cNvSpPr/>
          <p:nvPr userDrawn="1"/>
        </p:nvSpPr>
        <p:spPr>
          <a:xfrm>
            <a:off x="7751278" y="4302541"/>
            <a:ext cx="3044406" cy="17147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 Placeholder 6">
            <a:extLst>
              <a:ext uri="{FF2B5EF4-FFF2-40B4-BE49-F238E27FC236}">
                <a16:creationId xmlns:a16="http://schemas.microsoft.com/office/drawing/2014/main" id="{FF41BEB8-E3BD-3C55-2B56-E4B900B53C88}"/>
              </a:ext>
            </a:extLst>
          </p:cNvPr>
          <p:cNvSpPr txBox="1">
            <a:spLocks/>
          </p:cNvSpPr>
          <p:nvPr userDrawn="1"/>
        </p:nvSpPr>
        <p:spPr>
          <a:xfrm>
            <a:off x="4488735" y="2360388"/>
            <a:ext cx="3044406" cy="1670004"/>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600" dirty="0">
                <a:solidFill>
                  <a:schemeClr val="accent1"/>
                </a:solidFill>
              </a:rPr>
              <a:t>#25</a:t>
            </a:r>
          </a:p>
          <a:p>
            <a:pPr>
              <a:spcBef>
                <a:spcPts val="0"/>
              </a:spcBef>
            </a:pPr>
            <a:r>
              <a:rPr lang="en-US" sz="1400" b="1" dirty="0">
                <a:solidFill>
                  <a:schemeClr val="tx1"/>
                </a:solidFill>
              </a:rPr>
              <a:t>Top 500 Design Firms,</a:t>
            </a:r>
            <a:br>
              <a:rPr lang="en-US" sz="1400" b="1" dirty="0">
                <a:solidFill>
                  <a:schemeClr val="tx1"/>
                </a:solidFill>
              </a:rPr>
            </a:br>
            <a:r>
              <a:rPr lang="en-US" sz="1400" dirty="0">
                <a:solidFill>
                  <a:schemeClr val="tx1"/>
                </a:solidFill>
              </a:rPr>
              <a:t>ENR, 2023</a:t>
            </a:r>
            <a:endParaRPr lang="en-US" sz="1100" dirty="0">
              <a:solidFill>
                <a:schemeClr val="tx1"/>
              </a:solidFill>
            </a:endParaRPr>
          </a:p>
        </p:txBody>
      </p:sp>
      <p:sp>
        <p:nvSpPr>
          <p:cNvPr id="11" name="Text Placeholder 6">
            <a:extLst>
              <a:ext uri="{FF2B5EF4-FFF2-40B4-BE49-F238E27FC236}">
                <a16:creationId xmlns:a16="http://schemas.microsoft.com/office/drawing/2014/main" id="{89247F8A-3972-A869-9EAB-A126A2E175A8}"/>
              </a:ext>
            </a:extLst>
          </p:cNvPr>
          <p:cNvSpPr txBox="1">
            <a:spLocks/>
          </p:cNvSpPr>
          <p:nvPr userDrawn="1"/>
        </p:nvSpPr>
        <p:spPr>
          <a:xfrm>
            <a:off x="1822365" y="4299304"/>
            <a:ext cx="1834492" cy="1639314"/>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600" dirty="0">
                <a:solidFill>
                  <a:schemeClr val="accent1"/>
                </a:solidFill>
              </a:rPr>
              <a:t>#6</a:t>
            </a:r>
          </a:p>
          <a:p>
            <a:pPr>
              <a:spcBef>
                <a:spcPts val="0"/>
              </a:spcBef>
            </a:pPr>
            <a:r>
              <a:rPr lang="en-US" sz="1400" b="1" dirty="0">
                <a:solidFill>
                  <a:schemeClr val="tx1"/>
                </a:solidFill>
              </a:rPr>
              <a:t>Top 45 Engineering </a:t>
            </a:r>
            <a:br>
              <a:rPr lang="en-US" sz="1400" b="1" dirty="0">
                <a:solidFill>
                  <a:schemeClr val="tx1"/>
                </a:solidFill>
              </a:rPr>
            </a:br>
            <a:r>
              <a:rPr lang="en-US" sz="1400" b="1" dirty="0">
                <a:solidFill>
                  <a:schemeClr val="tx1"/>
                </a:solidFill>
              </a:rPr>
              <a:t>Architecture Firms,</a:t>
            </a:r>
            <a:br>
              <a:rPr lang="en-US" sz="1400" b="1" dirty="0">
                <a:solidFill>
                  <a:schemeClr val="tx1"/>
                </a:solidFill>
              </a:rPr>
            </a:br>
            <a:r>
              <a:rPr lang="en-US" sz="1400" dirty="0">
                <a:solidFill>
                  <a:schemeClr val="tx1"/>
                </a:solidFill>
              </a:rPr>
              <a:t>BD+C Giants, 2022</a:t>
            </a:r>
            <a:endParaRPr lang="en-US" sz="1100" dirty="0">
              <a:solidFill>
                <a:schemeClr val="tx1"/>
              </a:solidFill>
            </a:endParaRPr>
          </a:p>
        </p:txBody>
      </p:sp>
      <p:sp>
        <p:nvSpPr>
          <p:cNvPr id="12" name="Text Placeholder 6">
            <a:extLst>
              <a:ext uri="{FF2B5EF4-FFF2-40B4-BE49-F238E27FC236}">
                <a16:creationId xmlns:a16="http://schemas.microsoft.com/office/drawing/2014/main" id="{07FBE2FB-9A9E-A68E-03D6-BFAB09F47B0F}"/>
              </a:ext>
            </a:extLst>
          </p:cNvPr>
          <p:cNvSpPr txBox="1">
            <a:spLocks/>
          </p:cNvSpPr>
          <p:nvPr userDrawn="1"/>
        </p:nvSpPr>
        <p:spPr>
          <a:xfrm>
            <a:off x="8333281" y="4299304"/>
            <a:ext cx="1834492" cy="1639314"/>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600" dirty="0">
                <a:solidFill>
                  <a:schemeClr val="accent1"/>
                </a:solidFill>
              </a:rPr>
              <a:t>#12</a:t>
            </a:r>
          </a:p>
          <a:p>
            <a:pPr>
              <a:spcBef>
                <a:spcPts val="0"/>
              </a:spcBef>
            </a:pPr>
            <a:r>
              <a:rPr lang="en-US" sz="1400" b="1" dirty="0">
                <a:solidFill>
                  <a:schemeClr val="tx1"/>
                </a:solidFill>
              </a:rPr>
              <a:t>MEP Giants Top 100,</a:t>
            </a:r>
            <a:br>
              <a:rPr lang="en-US" sz="1400" b="1" dirty="0">
                <a:solidFill>
                  <a:schemeClr val="tx1"/>
                </a:solidFill>
              </a:rPr>
            </a:br>
            <a:r>
              <a:rPr lang="en-US" sz="1400" dirty="0">
                <a:solidFill>
                  <a:schemeClr val="tx1"/>
                </a:solidFill>
              </a:rPr>
              <a:t>Consulting-Specifying Engineer 2022</a:t>
            </a:r>
            <a:endParaRPr lang="en-US" sz="1100" dirty="0">
              <a:solidFill>
                <a:schemeClr val="tx1"/>
              </a:solidFill>
            </a:endParaRPr>
          </a:p>
        </p:txBody>
      </p:sp>
      <p:sp>
        <p:nvSpPr>
          <p:cNvPr id="13" name="Text Placeholder 6">
            <a:extLst>
              <a:ext uri="{FF2B5EF4-FFF2-40B4-BE49-F238E27FC236}">
                <a16:creationId xmlns:a16="http://schemas.microsoft.com/office/drawing/2014/main" id="{459A79E5-7B49-940B-0816-CEF68F5C4E1E}"/>
              </a:ext>
            </a:extLst>
          </p:cNvPr>
          <p:cNvSpPr txBox="1">
            <a:spLocks/>
          </p:cNvSpPr>
          <p:nvPr userDrawn="1"/>
        </p:nvSpPr>
        <p:spPr>
          <a:xfrm>
            <a:off x="1822365" y="2362988"/>
            <a:ext cx="1834492" cy="1714729"/>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600" dirty="0">
                <a:effectLst>
                  <a:outerShdw blurRad="63500" sx="102000" sy="102000" algn="ctr" rotWithShape="0">
                    <a:prstClr val="black">
                      <a:alpha val="40000"/>
                    </a:prstClr>
                  </a:outerShdw>
                </a:effectLst>
              </a:rPr>
              <a:t>90+</a:t>
            </a:r>
          </a:p>
          <a:p>
            <a:pPr>
              <a:spcBef>
                <a:spcPts val="0"/>
              </a:spcBef>
            </a:pPr>
            <a:r>
              <a:rPr lang="en-US" sz="1400" b="1" dirty="0">
                <a:effectLst>
                  <a:outerShdw blurRad="63500" sx="102000" sy="102000" algn="ctr" rotWithShape="0">
                    <a:prstClr val="black">
                      <a:alpha val="40000"/>
                    </a:prstClr>
                  </a:outerShdw>
                </a:effectLst>
              </a:rPr>
              <a:t>offices</a:t>
            </a:r>
          </a:p>
        </p:txBody>
      </p:sp>
      <p:sp>
        <p:nvSpPr>
          <p:cNvPr id="17" name="Прямоугольник 10">
            <a:extLst>
              <a:ext uri="{FF2B5EF4-FFF2-40B4-BE49-F238E27FC236}">
                <a16:creationId xmlns:a16="http://schemas.microsoft.com/office/drawing/2014/main" id="{8F8321F7-6635-0976-1B8A-A2E14EC9D137}"/>
              </a:ext>
              <a:ext uri="{C183D7F6-B498-43B3-948B-1728B52AA6E4}">
                <adec:decorative xmlns:adec="http://schemas.microsoft.com/office/drawing/2017/decorative" val="1"/>
              </a:ext>
            </a:extLst>
          </p:cNvPr>
          <p:cNvSpPr/>
          <p:nvPr userDrawn="1"/>
        </p:nvSpPr>
        <p:spPr>
          <a:xfrm>
            <a:off x="7751277" y="2353476"/>
            <a:ext cx="3044406" cy="1724239"/>
          </a:xfrm>
          <a:prstGeom prst="rect">
            <a:avLst/>
          </a:prstGeom>
          <a:solidFill>
            <a:srgbClr val="5D89B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 Placeholder 6">
            <a:extLst>
              <a:ext uri="{FF2B5EF4-FFF2-40B4-BE49-F238E27FC236}">
                <a16:creationId xmlns:a16="http://schemas.microsoft.com/office/drawing/2014/main" id="{2760B950-CD22-BF5C-F4B2-C7B2A68FECCD}"/>
              </a:ext>
            </a:extLst>
          </p:cNvPr>
          <p:cNvSpPr txBox="1">
            <a:spLocks/>
          </p:cNvSpPr>
          <p:nvPr userDrawn="1"/>
        </p:nvSpPr>
        <p:spPr>
          <a:xfrm>
            <a:off x="8491502" y="2395514"/>
            <a:ext cx="1563957" cy="1649674"/>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600" dirty="0">
                <a:effectLst>
                  <a:outerShdw blurRad="63500" sx="102000" sy="102000" algn="ctr" rotWithShape="0">
                    <a:prstClr val="black">
                      <a:alpha val="40000"/>
                    </a:prstClr>
                  </a:outerShdw>
                </a:effectLst>
              </a:rPr>
              <a:t>117</a:t>
            </a:r>
          </a:p>
          <a:p>
            <a:pPr>
              <a:spcBef>
                <a:spcPts val="0"/>
              </a:spcBef>
            </a:pPr>
            <a:r>
              <a:rPr lang="en-US" sz="1400" b="1" dirty="0">
                <a:effectLst>
                  <a:outerShdw blurRad="63500" sx="102000" sy="102000" algn="ctr" rotWithShape="0">
                    <a:prstClr val="black">
                      <a:alpha val="40000"/>
                    </a:prstClr>
                  </a:outerShdw>
                </a:effectLst>
              </a:rPr>
              <a:t>years of service</a:t>
            </a:r>
            <a:endParaRPr lang="en-US" sz="1100" b="1" dirty="0">
              <a:effectLst>
                <a:outerShdw blurRad="63500" sx="102000" sy="102000" algn="ctr" rotWithShape="0">
                  <a:prstClr val="black">
                    <a:alpha val="40000"/>
                  </a:prstClr>
                </a:outerShdw>
              </a:effectLst>
            </a:endParaRPr>
          </a:p>
        </p:txBody>
      </p:sp>
      <p:sp>
        <p:nvSpPr>
          <p:cNvPr id="19" name="Прямоугольник 10">
            <a:extLst>
              <a:ext uri="{FF2B5EF4-FFF2-40B4-BE49-F238E27FC236}">
                <a16:creationId xmlns:a16="http://schemas.microsoft.com/office/drawing/2014/main" id="{549B2695-BDE8-CB49-913A-32CF2A808752}"/>
              </a:ext>
              <a:ext uri="{C183D7F6-B498-43B3-948B-1728B52AA6E4}">
                <adec:decorative xmlns:adec="http://schemas.microsoft.com/office/drawing/2017/decorative" val="1"/>
              </a:ext>
            </a:extLst>
          </p:cNvPr>
          <p:cNvSpPr/>
          <p:nvPr userDrawn="1"/>
        </p:nvSpPr>
        <p:spPr>
          <a:xfrm>
            <a:off x="4488735" y="4286290"/>
            <a:ext cx="3044406" cy="1719934"/>
          </a:xfrm>
          <a:prstGeom prst="rect">
            <a:avLst/>
          </a:prstGeom>
          <a:solidFill>
            <a:srgbClr val="5D89B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 Placeholder 6">
            <a:extLst>
              <a:ext uri="{FF2B5EF4-FFF2-40B4-BE49-F238E27FC236}">
                <a16:creationId xmlns:a16="http://schemas.microsoft.com/office/drawing/2014/main" id="{B9F59253-2F0D-4958-17F2-D4DCC46E0BD4}"/>
              </a:ext>
            </a:extLst>
          </p:cNvPr>
          <p:cNvSpPr txBox="1">
            <a:spLocks/>
          </p:cNvSpPr>
          <p:nvPr userDrawn="1"/>
        </p:nvSpPr>
        <p:spPr>
          <a:xfrm>
            <a:off x="4933505" y="4288893"/>
            <a:ext cx="2147329" cy="1714729"/>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300"/>
              </a:spcAft>
            </a:pPr>
            <a:r>
              <a:rPr lang="en-US" sz="2400" dirty="0">
                <a:effectLst>
                  <a:outerShdw blurRad="63500" sx="102000" sy="102000" algn="ctr" rotWithShape="0">
                    <a:prstClr val="black">
                      <a:alpha val="40000"/>
                    </a:prstClr>
                  </a:outerShdw>
                </a:effectLst>
              </a:rPr>
              <a:t>Platinum Elite</a:t>
            </a:r>
            <a:endParaRPr lang="en-US" sz="1600" b="1" dirty="0">
              <a:effectLst>
                <a:outerShdw blurRad="63500" sx="102000" sy="102000" algn="ctr" rotWithShape="0">
                  <a:prstClr val="black">
                    <a:alpha val="40000"/>
                  </a:prstClr>
                </a:outerShdw>
              </a:effectLst>
            </a:endParaRPr>
          </a:p>
          <a:p>
            <a:pPr>
              <a:spcBef>
                <a:spcPts val="0"/>
              </a:spcBef>
            </a:pPr>
            <a:r>
              <a:rPr lang="en-US" sz="1400" b="1" dirty="0">
                <a:effectLst>
                  <a:outerShdw blurRad="63500" sx="102000" sy="102000" algn="ctr" rotWithShape="0">
                    <a:prstClr val="black">
                      <a:alpha val="40000"/>
                    </a:prstClr>
                  </a:outerShdw>
                </a:effectLst>
              </a:rPr>
              <a:t>Top 100 Canada’s Biggest </a:t>
            </a:r>
            <a:br>
              <a:rPr lang="en-US" sz="1400" b="1" dirty="0">
                <a:effectLst>
                  <a:outerShdw blurRad="63500" sx="102000" sy="102000" algn="ctr" rotWithShape="0">
                    <a:prstClr val="black">
                      <a:alpha val="40000"/>
                    </a:prstClr>
                  </a:outerShdw>
                </a:effectLst>
              </a:rPr>
            </a:br>
            <a:r>
              <a:rPr lang="en-US" sz="1400" b="1" dirty="0">
                <a:effectLst>
                  <a:outerShdw blurRad="63500" sx="102000" sy="102000" algn="ctr" rotWithShape="0">
                    <a:prstClr val="black">
                      <a:alpha val="40000"/>
                    </a:prstClr>
                  </a:outerShdw>
                </a:effectLst>
              </a:rPr>
              <a:t>Infrastructure Projects</a:t>
            </a:r>
            <a:br>
              <a:rPr lang="en-US" sz="1400" b="1" dirty="0">
                <a:effectLst>
                  <a:outerShdw blurRad="63500" sx="102000" sy="102000" algn="ctr" rotWithShape="0">
                    <a:prstClr val="black">
                      <a:alpha val="40000"/>
                    </a:prstClr>
                  </a:outerShdw>
                </a:effectLst>
              </a:rPr>
            </a:br>
            <a:r>
              <a:rPr lang="en-US" sz="1400" dirty="0">
                <a:effectLst>
                  <a:outerShdw blurRad="63500" sx="102000" sy="102000" algn="ctr" rotWithShape="0">
                    <a:prstClr val="black">
                      <a:alpha val="40000"/>
                    </a:prstClr>
                  </a:outerShdw>
                </a:effectLst>
              </a:rPr>
              <a:t>ReNew Canada, 2023</a:t>
            </a:r>
          </a:p>
        </p:txBody>
      </p:sp>
    </p:spTree>
    <p:extLst>
      <p:ext uri="{BB962C8B-B14F-4D97-AF65-F5344CB8AC3E}">
        <p14:creationId xmlns:p14="http://schemas.microsoft.com/office/powerpoint/2010/main" val="2301750053"/>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Mark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1A89E4-802A-18FF-87CA-1ABEF5D50BE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3064"/>
            <a:ext cx="12191333" cy="6858376"/>
          </a:xfrm>
          <a:prstGeom prst="rect">
            <a:avLst/>
          </a:prstGeom>
        </p:spPr>
      </p:pic>
      <p:pic>
        <p:nvPicPr>
          <p:cNvPr id="4" name="Picture 12">
            <a:extLst>
              <a:ext uri="{FF2B5EF4-FFF2-40B4-BE49-F238E27FC236}">
                <a16:creationId xmlns:a16="http://schemas.microsoft.com/office/drawing/2014/main" id="{C23ABB2A-1691-9FB9-8D83-B69AF3EEAF9B}"/>
              </a:ext>
              <a:ext uri="{C183D7F6-B498-43B3-948B-1728B52AA6E4}">
                <adec:decorative xmlns:adec="http://schemas.microsoft.com/office/drawing/2017/decorative" val="1"/>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9513525" y="4756686"/>
            <a:ext cx="1291658" cy="13050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119BAC1B-29CE-D311-47CB-C60CF39980BE}"/>
              </a:ext>
              <a:ext uri="{C183D7F6-B498-43B3-948B-1728B52AA6E4}">
                <adec:decorative xmlns:adec="http://schemas.microsoft.com/office/drawing/2017/decorative" val="1"/>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a:stretch/>
        </p:blipFill>
        <p:spPr bwMode="auto">
          <a:xfrm>
            <a:off x="8199405" y="4756686"/>
            <a:ext cx="1234909" cy="13050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6443E67F-18ED-A317-BE18-57E0C29BEB77}"/>
              </a:ext>
              <a:ext uri="{C183D7F6-B498-43B3-948B-1728B52AA6E4}">
                <adec:decorative xmlns:adec="http://schemas.microsoft.com/office/drawing/2017/decorative" val="1"/>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t="-234"/>
          <a:stretch/>
        </p:blipFill>
        <p:spPr bwMode="auto">
          <a:xfrm>
            <a:off x="5473194" y="4756686"/>
            <a:ext cx="1291658" cy="13050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473F086-907D-1690-71D8-1F4B0B0982CD}"/>
              </a:ext>
              <a:ext uri="{C183D7F6-B498-43B3-948B-1728B52AA6E4}">
                <adec:decorative xmlns:adec="http://schemas.microsoft.com/office/drawing/2017/decorative" val="1"/>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a:stretch/>
        </p:blipFill>
        <p:spPr bwMode="auto">
          <a:xfrm>
            <a:off x="4099704" y="4759763"/>
            <a:ext cx="1276752" cy="13050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533A27CE-0BA4-5E63-3A1E-E150F02D50CE}"/>
              </a:ext>
              <a:ext uri="{C183D7F6-B498-43B3-948B-1728B52AA6E4}">
                <adec:decorative xmlns:adec="http://schemas.microsoft.com/office/drawing/2017/decorative" val="1"/>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a:stretch/>
        </p:blipFill>
        <p:spPr bwMode="auto">
          <a:xfrm>
            <a:off x="1371535" y="4760513"/>
            <a:ext cx="1276755" cy="13043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C24E5975-9A79-5086-3DCA-8CC3A6D2A466}"/>
              </a:ext>
              <a:ext uri="{C183D7F6-B498-43B3-948B-1728B52AA6E4}">
                <adec:decorative xmlns:adec="http://schemas.microsoft.com/office/drawing/2017/decorative" val="1"/>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a:stretch/>
        </p:blipFill>
        <p:spPr bwMode="auto">
          <a:xfrm>
            <a:off x="-1" y="4760513"/>
            <a:ext cx="1291661" cy="130430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508BE7C-D15B-D279-EB55-7C08D4B47F44}"/>
              </a:ext>
              <a:ext uri="{C183D7F6-B498-43B3-948B-1728B52AA6E4}">
                <adec:decorative xmlns:adec="http://schemas.microsoft.com/office/drawing/2017/decorative" val="1"/>
              </a:ext>
            </a:extLst>
          </p:cNvPr>
          <p:cNvSpPr/>
          <p:nvPr userDrawn="1"/>
        </p:nvSpPr>
        <p:spPr>
          <a:xfrm>
            <a:off x="-2195" y="2150242"/>
            <a:ext cx="12192000" cy="2537166"/>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0C0C0"/>
              </a:highlight>
            </a:endParaRPr>
          </a:p>
        </p:txBody>
      </p:sp>
      <p:sp>
        <p:nvSpPr>
          <p:cNvPr id="11" name="Rectangle 10">
            <a:extLst>
              <a:ext uri="{FF2B5EF4-FFF2-40B4-BE49-F238E27FC236}">
                <a16:creationId xmlns:a16="http://schemas.microsoft.com/office/drawing/2014/main" id="{A8C4002F-2E80-5E3D-3F5F-3650D5C3F7F4}"/>
              </a:ext>
            </a:extLst>
          </p:cNvPr>
          <p:cNvSpPr/>
          <p:nvPr userDrawn="1"/>
        </p:nvSpPr>
        <p:spPr>
          <a:xfrm>
            <a:off x="1509587" y="2580517"/>
            <a:ext cx="10958638" cy="1946238"/>
          </a:xfrm>
          <a:prstGeom prst="rect">
            <a:avLst/>
          </a:prstGeom>
        </p:spPr>
        <p:txBody>
          <a:bodyPr wrap="square" numCol="3">
            <a:spAutoFit/>
          </a:bodyPr>
          <a:lstStyle/>
          <a:p>
            <a:pPr>
              <a:spcAft>
                <a:spcPts val="500"/>
              </a:spcAft>
            </a:pPr>
            <a:r>
              <a:rPr lang="en-US" sz="2400" baseline="30000" dirty="0">
                <a:solidFill>
                  <a:srgbClr val="58595B"/>
                </a:solidFill>
              </a:rPr>
              <a:t>Civic + Cultural</a:t>
            </a:r>
          </a:p>
          <a:p>
            <a:pPr>
              <a:spcAft>
                <a:spcPts val="500"/>
              </a:spcAft>
            </a:pPr>
            <a:r>
              <a:rPr lang="en-US" sz="2400" baseline="30000" dirty="0">
                <a:solidFill>
                  <a:srgbClr val="58595B"/>
                </a:solidFill>
              </a:rPr>
              <a:t>Commercial + Mixed-Use</a:t>
            </a:r>
          </a:p>
          <a:p>
            <a:pPr>
              <a:spcAft>
                <a:spcPts val="500"/>
              </a:spcAft>
            </a:pPr>
            <a:r>
              <a:rPr lang="en-US" sz="2400" baseline="30000" dirty="0">
                <a:solidFill>
                  <a:srgbClr val="58595B"/>
                </a:solidFill>
              </a:rPr>
              <a:t>Education</a:t>
            </a:r>
          </a:p>
          <a:p>
            <a:pPr>
              <a:spcAft>
                <a:spcPts val="500"/>
              </a:spcAft>
            </a:pPr>
            <a:r>
              <a:rPr lang="en-US" sz="2400" baseline="30000" dirty="0">
                <a:solidFill>
                  <a:srgbClr val="58595B"/>
                </a:solidFill>
              </a:rPr>
              <a:t>Energy</a:t>
            </a:r>
          </a:p>
          <a:p>
            <a:pPr>
              <a:spcAft>
                <a:spcPts val="500"/>
              </a:spcAft>
            </a:pPr>
            <a:r>
              <a:rPr lang="en-US" sz="2400" baseline="30000" dirty="0">
                <a:solidFill>
                  <a:srgbClr val="58595B"/>
                </a:solidFill>
              </a:rPr>
              <a:t>Entertainment + Sports</a:t>
            </a:r>
          </a:p>
          <a:p>
            <a:pPr>
              <a:spcAft>
                <a:spcPts val="500"/>
              </a:spcAft>
            </a:pPr>
            <a:r>
              <a:rPr lang="en-US" sz="2400" baseline="30000" dirty="0">
                <a:solidFill>
                  <a:srgbClr val="58595B"/>
                </a:solidFill>
              </a:rPr>
              <a:t>Federal</a:t>
            </a:r>
          </a:p>
          <a:p>
            <a:pPr>
              <a:spcAft>
                <a:spcPts val="500"/>
              </a:spcAft>
            </a:pPr>
            <a:r>
              <a:rPr lang="en-US" sz="2400" baseline="30000" dirty="0">
                <a:solidFill>
                  <a:srgbClr val="58595B"/>
                </a:solidFill>
              </a:rPr>
              <a:t>Healthcare</a:t>
            </a:r>
          </a:p>
          <a:p>
            <a:pPr>
              <a:spcAft>
                <a:spcPts val="500"/>
              </a:spcAft>
            </a:pPr>
            <a:r>
              <a:rPr lang="en-US" sz="2400" baseline="30000" dirty="0">
                <a:solidFill>
                  <a:srgbClr val="58595B"/>
                </a:solidFill>
              </a:rPr>
              <a:t>Hospitality + Gaming</a:t>
            </a:r>
          </a:p>
          <a:p>
            <a:pPr>
              <a:spcAft>
                <a:spcPts val="500"/>
              </a:spcAft>
            </a:pPr>
            <a:r>
              <a:rPr lang="en-US" sz="2400" baseline="30000" dirty="0">
                <a:solidFill>
                  <a:srgbClr val="58595B"/>
                </a:solidFill>
              </a:rPr>
              <a:t>Industrial</a:t>
            </a:r>
          </a:p>
          <a:p>
            <a:pPr>
              <a:spcAft>
                <a:spcPts val="500"/>
              </a:spcAft>
            </a:pPr>
            <a:r>
              <a:rPr lang="en-US" sz="2400" baseline="30000" dirty="0">
                <a:solidFill>
                  <a:srgbClr val="58595B"/>
                </a:solidFill>
              </a:rPr>
              <a:t>International Development</a:t>
            </a:r>
          </a:p>
          <a:p>
            <a:pPr>
              <a:spcAft>
                <a:spcPts val="500"/>
              </a:spcAft>
            </a:pPr>
            <a:r>
              <a:rPr lang="en-US" sz="2400" baseline="30000" dirty="0">
                <a:solidFill>
                  <a:srgbClr val="58595B"/>
                </a:solidFill>
              </a:rPr>
              <a:t>Justice</a:t>
            </a:r>
          </a:p>
          <a:p>
            <a:pPr>
              <a:spcAft>
                <a:spcPts val="500"/>
              </a:spcAft>
            </a:pPr>
            <a:r>
              <a:rPr lang="en-US" sz="2400" baseline="30000" dirty="0">
                <a:solidFill>
                  <a:srgbClr val="58595B"/>
                </a:solidFill>
              </a:rPr>
              <a:t>Mining + Metals</a:t>
            </a:r>
          </a:p>
          <a:p>
            <a:pPr>
              <a:spcAft>
                <a:spcPts val="500"/>
              </a:spcAft>
            </a:pPr>
            <a:r>
              <a:rPr lang="en-US" sz="2400" baseline="30000" dirty="0">
                <a:solidFill>
                  <a:srgbClr val="58595B"/>
                </a:solidFill>
              </a:rPr>
              <a:t>Mission Critical</a:t>
            </a:r>
          </a:p>
          <a:p>
            <a:pPr>
              <a:spcAft>
                <a:spcPts val="500"/>
              </a:spcAft>
            </a:pPr>
            <a:r>
              <a:rPr lang="en-US" sz="2400" baseline="30000" dirty="0">
                <a:solidFill>
                  <a:srgbClr val="58595B"/>
                </a:solidFill>
              </a:rPr>
              <a:t>Science + Technology</a:t>
            </a:r>
          </a:p>
          <a:p>
            <a:pPr>
              <a:spcAft>
                <a:spcPts val="500"/>
              </a:spcAft>
            </a:pPr>
            <a:r>
              <a:rPr lang="en-US" sz="2400" baseline="30000" dirty="0">
                <a:solidFill>
                  <a:srgbClr val="58595B"/>
                </a:solidFill>
              </a:rPr>
              <a:t>Solid Waste</a:t>
            </a:r>
          </a:p>
          <a:p>
            <a:pPr>
              <a:spcAft>
                <a:spcPts val="500"/>
              </a:spcAft>
            </a:pPr>
            <a:r>
              <a:rPr lang="en-US" sz="2400" baseline="30000" dirty="0">
                <a:solidFill>
                  <a:srgbClr val="58595B"/>
                </a:solidFill>
              </a:rPr>
              <a:t>Transportation</a:t>
            </a:r>
          </a:p>
          <a:p>
            <a:pPr>
              <a:spcAft>
                <a:spcPts val="500"/>
              </a:spcAft>
            </a:pPr>
            <a:r>
              <a:rPr lang="en-US" sz="2400" baseline="30000" dirty="0">
                <a:solidFill>
                  <a:srgbClr val="58595B"/>
                </a:solidFill>
              </a:rPr>
              <a:t>Water</a:t>
            </a:r>
          </a:p>
          <a:p>
            <a:pPr>
              <a:spcAft>
                <a:spcPts val="500"/>
              </a:spcAft>
            </a:pPr>
            <a:endParaRPr lang="en-US" sz="2400" baseline="30000" dirty="0">
              <a:solidFill>
                <a:srgbClr val="58595B"/>
              </a:solidFill>
            </a:endParaRPr>
          </a:p>
        </p:txBody>
      </p:sp>
      <p:pic>
        <p:nvPicPr>
          <p:cNvPr id="12" name="Picture 11">
            <a:extLst>
              <a:ext uri="{FF2B5EF4-FFF2-40B4-BE49-F238E27FC236}">
                <a16:creationId xmlns:a16="http://schemas.microsoft.com/office/drawing/2014/main" id="{AA74B915-9A10-B777-498D-1CDE3B6D20ED}"/>
              </a:ext>
              <a:ext uri="{C183D7F6-B498-43B3-948B-1728B52AA6E4}">
                <adec:decorative xmlns:adec="http://schemas.microsoft.com/office/drawing/2017/decorative" val="1"/>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737771" y="600742"/>
            <a:ext cx="2063094" cy="1260179"/>
          </a:xfrm>
          <a:prstGeom prst="rect">
            <a:avLst/>
          </a:prstGeom>
        </p:spPr>
      </p:pic>
      <p:sp>
        <p:nvSpPr>
          <p:cNvPr id="13" name="Title 31">
            <a:extLst>
              <a:ext uri="{FF2B5EF4-FFF2-40B4-BE49-F238E27FC236}">
                <a16:creationId xmlns:a16="http://schemas.microsoft.com/office/drawing/2014/main" id="{B9710F75-E4AB-1534-8482-2F509922FE6C}"/>
              </a:ext>
            </a:extLst>
          </p:cNvPr>
          <p:cNvSpPr txBox="1">
            <a:spLocks/>
          </p:cNvSpPr>
          <p:nvPr userDrawn="1"/>
        </p:nvSpPr>
        <p:spPr>
          <a:xfrm>
            <a:off x="2889925" y="1482162"/>
            <a:ext cx="37338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sz="2800">
                <a:solidFill>
                  <a:schemeClr val="accent2"/>
                </a:solidFill>
                <a:latin typeface="+mn-lt"/>
                <a:ea typeface="+mn-ea"/>
                <a:cs typeface="+mn-cs"/>
              </a:rPr>
              <a:t>markets</a:t>
            </a:r>
            <a:endParaRPr lang="en-US" sz="2800" dirty="0">
              <a:solidFill>
                <a:schemeClr val="accent2"/>
              </a:solidFill>
              <a:latin typeface="+mn-lt"/>
              <a:ea typeface="+mn-ea"/>
              <a:cs typeface="+mn-cs"/>
            </a:endParaRPr>
          </a:p>
        </p:txBody>
      </p:sp>
      <p:pic>
        <p:nvPicPr>
          <p:cNvPr id="14" name="Picture 2">
            <a:extLst>
              <a:ext uri="{FF2B5EF4-FFF2-40B4-BE49-F238E27FC236}">
                <a16:creationId xmlns:a16="http://schemas.microsoft.com/office/drawing/2014/main" id="{1060EFEE-4F86-268A-9171-86A28A61D916}"/>
              </a:ext>
              <a:ext uri="{C183D7F6-B498-43B3-948B-1728B52AA6E4}">
                <adec:decorative xmlns:adec="http://schemas.microsoft.com/office/drawing/2017/decorative" val="1"/>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a:stretch/>
        </p:blipFill>
        <p:spPr bwMode="auto">
          <a:xfrm>
            <a:off x="6844730" y="4756687"/>
            <a:ext cx="1266052" cy="13081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024CE811-FAF5-ADEE-D0CD-51CAFBD10D70}"/>
              </a:ext>
              <a:ext uri="{C183D7F6-B498-43B3-948B-1728B52AA6E4}">
                <adec:decorative xmlns:adec="http://schemas.microsoft.com/office/drawing/2017/decorative" val="1"/>
              </a:ext>
            </a:extLst>
          </p:cNvPr>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a:stretch/>
        </p:blipFill>
        <p:spPr bwMode="auto">
          <a:xfrm>
            <a:off x="10887683" y="4756686"/>
            <a:ext cx="1304318" cy="13081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3E6DDB50-3BE4-649F-1A31-48D000EA3C06}"/>
              </a:ext>
              <a:ext uri="{C183D7F6-B498-43B3-948B-1728B52AA6E4}">
                <adec:decorative xmlns:adec="http://schemas.microsoft.com/office/drawing/2017/decorative" val="1"/>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43"/>
          <a:stretch/>
        </p:blipFill>
        <p:spPr bwMode="auto">
          <a:xfrm>
            <a:off x="2745028" y="4760513"/>
            <a:ext cx="1276752" cy="1305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8621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isions+Values">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21D2F90-33FE-4E13-A046-FEC9138E5437}"/>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0E9C399-45FB-4E63-ACA4-6F49D68645D7}"/>
              </a:ext>
              <a:ext uri="{C183D7F6-B498-43B3-948B-1728B52AA6E4}">
                <adec:decorative xmlns:adec="http://schemas.microsoft.com/office/drawing/2017/decorative" val="1"/>
              </a:ext>
            </a:extLst>
          </p:cNvPr>
          <p:cNvSpPr/>
          <p:nvPr userDrawn="1"/>
        </p:nvSpPr>
        <p:spPr>
          <a:xfrm>
            <a:off x="0" y="0"/>
            <a:ext cx="12192668" cy="6858001"/>
          </a:xfrm>
          <a:prstGeom prst="rect">
            <a:avLst/>
          </a:prstGeom>
          <a:solidFill>
            <a:srgbClr val="000000">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C94607C-2530-49ED-BB6C-AB6CF4B0AFA9}"/>
              </a:ext>
              <a:ext uri="{C183D7F6-B498-43B3-948B-1728B52AA6E4}">
                <adec:decorative xmlns:adec="http://schemas.microsoft.com/office/drawing/2017/decorative" val="1"/>
              </a:ext>
            </a:extLst>
          </p:cNvPr>
          <p:cNvSpPr/>
          <p:nvPr userDrawn="1"/>
        </p:nvSpPr>
        <p:spPr>
          <a:xfrm>
            <a:off x="0" y="1684046"/>
            <a:ext cx="12192668" cy="4078801"/>
          </a:xfrm>
          <a:prstGeom prst="rect">
            <a:avLst/>
          </a:prstGeom>
          <a:solidFill>
            <a:srgbClr val="00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6">
            <a:extLst>
              <a:ext uri="{FF2B5EF4-FFF2-40B4-BE49-F238E27FC236}">
                <a16:creationId xmlns:a16="http://schemas.microsoft.com/office/drawing/2014/main" id="{D2F0A044-5244-46F9-8787-B7367437760C}"/>
              </a:ext>
            </a:extLst>
          </p:cNvPr>
          <p:cNvSpPr txBox="1">
            <a:spLocks/>
          </p:cNvSpPr>
          <p:nvPr userDrawn="1"/>
        </p:nvSpPr>
        <p:spPr>
          <a:xfrm>
            <a:off x="7689549" y="1527423"/>
            <a:ext cx="4870537" cy="4058552"/>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600"/>
              </a:spcBef>
            </a:pPr>
            <a:r>
              <a:rPr lang="en-US" sz="2200" b="1" dirty="0"/>
              <a:t>Integrity</a:t>
            </a:r>
          </a:p>
          <a:p>
            <a:pPr algn="l">
              <a:spcBef>
                <a:spcPts val="600"/>
              </a:spcBef>
            </a:pPr>
            <a:r>
              <a:rPr lang="en-US" sz="2200" b="1" dirty="0"/>
              <a:t>Passion</a:t>
            </a:r>
          </a:p>
          <a:p>
            <a:pPr algn="l">
              <a:spcBef>
                <a:spcPts val="600"/>
              </a:spcBef>
            </a:pPr>
            <a:r>
              <a:rPr lang="en-US" sz="2200" b="1" dirty="0"/>
              <a:t>Accountability</a:t>
            </a:r>
          </a:p>
          <a:p>
            <a:pPr algn="l">
              <a:spcBef>
                <a:spcPts val="600"/>
              </a:spcBef>
            </a:pPr>
            <a:r>
              <a:rPr lang="en-US" sz="2200" b="1" dirty="0"/>
              <a:t>Transparency</a:t>
            </a:r>
          </a:p>
          <a:p>
            <a:pPr algn="l">
              <a:spcBef>
                <a:spcPts val="600"/>
              </a:spcBef>
            </a:pPr>
            <a:r>
              <a:rPr lang="en-US" sz="2200" b="1" dirty="0"/>
              <a:t>Diversity</a:t>
            </a:r>
          </a:p>
          <a:p>
            <a:pPr algn="l">
              <a:spcBef>
                <a:spcPts val="600"/>
              </a:spcBef>
            </a:pPr>
            <a:r>
              <a:rPr lang="en-US" sz="2200" b="1" dirty="0"/>
              <a:t>Community + Sustainability</a:t>
            </a:r>
          </a:p>
        </p:txBody>
      </p:sp>
      <p:pic>
        <p:nvPicPr>
          <p:cNvPr id="7" name="Picture 6">
            <a:extLst>
              <a:ext uri="{FF2B5EF4-FFF2-40B4-BE49-F238E27FC236}">
                <a16:creationId xmlns:a16="http://schemas.microsoft.com/office/drawing/2014/main" id="{33BFDDB9-781D-448A-A8DA-F76A7A8A679D}"/>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626" y="6152260"/>
            <a:ext cx="812640" cy="495269"/>
          </a:xfrm>
          <a:prstGeom prst="rect">
            <a:avLst/>
          </a:prstGeom>
        </p:spPr>
      </p:pic>
      <p:sp>
        <p:nvSpPr>
          <p:cNvPr id="8" name="Text Placeholder 6" descr="our vision and values&#10;">
            <a:extLst>
              <a:ext uri="{FF2B5EF4-FFF2-40B4-BE49-F238E27FC236}">
                <a16:creationId xmlns:a16="http://schemas.microsoft.com/office/drawing/2014/main" id="{952B0A95-A195-4F23-A24A-B555109A2624}"/>
              </a:ext>
            </a:extLst>
          </p:cNvPr>
          <p:cNvSpPr txBox="1">
            <a:spLocks/>
          </p:cNvSpPr>
          <p:nvPr userDrawn="1"/>
        </p:nvSpPr>
        <p:spPr>
          <a:xfrm>
            <a:off x="4406578" y="800046"/>
            <a:ext cx="3706474" cy="531812"/>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1100" kern="1200" spc="3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mn-lt"/>
              </a:rPr>
              <a:t>OUR VISION + VALUES</a:t>
            </a:r>
          </a:p>
        </p:txBody>
      </p:sp>
      <p:sp>
        <p:nvSpPr>
          <p:cNvPr id="9" name="Rectangle 8">
            <a:extLst>
              <a:ext uri="{FF2B5EF4-FFF2-40B4-BE49-F238E27FC236}">
                <a16:creationId xmlns:a16="http://schemas.microsoft.com/office/drawing/2014/main" id="{0C7BCA59-DFE7-4263-8ED2-78DD6F282AF0}"/>
              </a:ext>
            </a:extLst>
          </p:cNvPr>
          <p:cNvSpPr/>
          <p:nvPr userDrawn="1"/>
        </p:nvSpPr>
        <p:spPr>
          <a:xfrm>
            <a:off x="1793953" y="2392885"/>
            <a:ext cx="4301043" cy="2062103"/>
          </a:xfrm>
          <a:prstGeom prst="rect">
            <a:avLst/>
          </a:prstGeom>
        </p:spPr>
        <p:txBody>
          <a:bodyPr wrap="square">
            <a:spAutoFit/>
          </a:bodyPr>
          <a:lstStyle/>
          <a:p>
            <a:r>
              <a:rPr lang="en-US" sz="3200" b="1" dirty="0">
                <a:solidFill>
                  <a:prstClr val="white"/>
                </a:solidFill>
              </a:rPr>
              <a:t>Delivering exponential possibilities for our clients, our employees and our communities. </a:t>
            </a:r>
            <a:endParaRPr lang="en-US" sz="2400" dirty="0"/>
          </a:p>
        </p:txBody>
      </p:sp>
      <p:cxnSp>
        <p:nvCxnSpPr>
          <p:cNvPr id="10" name="Straight Connector 9">
            <a:extLst>
              <a:ext uri="{FF2B5EF4-FFF2-40B4-BE49-F238E27FC236}">
                <a16:creationId xmlns:a16="http://schemas.microsoft.com/office/drawing/2014/main" id="{63B78608-BAC0-41DC-A6F2-32F38CA9851D}"/>
              </a:ext>
              <a:ext uri="{C183D7F6-B498-43B3-948B-1728B52AA6E4}">
                <adec:decorative xmlns:adec="http://schemas.microsoft.com/office/drawing/2017/decorative" val="1"/>
              </a:ext>
            </a:extLst>
          </p:cNvPr>
          <p:cNvCxnSpPr/>
          <p:nvPr userDrawn="1"/>
        </p:nvCxnSpPr>
        <p:spPr>
          <a:xfrm>
            <a:off x="6729664" y="2215858"/>
            <a:ext cx="0" cy="266298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0373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B0CED-2AFB-4966-870D-E1C9049FF9FE}"/>
              </a:ext>
            </a:extLst>
          </p:cNvPr>
          <p:cNvSpPr>
            <a:spLocks noGrp="1"/>
          </p:cNvSpPr>
          <p:nvPr>
            <p:ph type="title"/>
          </p:nvPr>
        </p:nvSpPr>
        <p:spPr>
          <a:xfrm>
            <a:off x="845335" y="179462"/>
            <a:ext cx="10811546" cy="990494"/>
          </a:xfrm>
        </p:spPr>
        <p:txBody>
          <a:bodyPr/>
          <a:lstStyle>
            <a:lvl1pPr>
              <a:defRPr>
                <a:solidFill>
                  <a:schemeClr val="accent1"/>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5F20E6F-D703-4733-AF59-0BCDBA12CA72}"/>
              </a:ext>
            </a:extLst>
          </p:cNvPr>
          <p:cNvSpPr>
            <a:spLocks noGrp="1"/>
          </p:cNvSpPr>
          <p:nvPr>
            <p:ph type="sldNum" sz="quarter" idx="10"/>
          </p:nvPr>
        </p:nvSpPr>
        <p:spPr/>
        <p:txBody>
          <a:bodyPr/>
          <a:lstStyle/>
          <a:p>
            <a:fld id="{9103BE52-9BB8-4E9B-A1A0-EB047B6867AB}" type="slidenum">
              <a:rPr lang="en-US" smtClean="0"/>
              <a:pPr/>
              <a:t>‹#›</a:t>
            </a:fld>
            <a:endParaRPr lang="en-US" dirty="0"/>
          </a:p>
        </p:txBody>
      </p:sp>
      <p:sp>
        <p:nvSpPr>
          <p:cNvPr id="7" name="Content Placeholder 2">
            <a:extLst>
              <a:ext uri="{FF2B5EF4-FFF2-40B4-BE49-F238E27FC236}">
                <a16:creationId xmlns:a16="http://schemas.microsoft.com/office/drawing/2014/main" id="{F73E380A-BB96-4DB4-B9EE-9B2656D9218E}"/>
              </a:ext>
            </a:extLst>
          </p:cNvPr>
          <p:cNvSpPr>
            <a:spLocks noGrp="1"/>
          </p:cNvSpPr>
          <p:nvPr>
            <p:ph sz="half" idx="1" hasCustomPrompt="1"/>
          </p:nvPr>
        </p:nvSpPr>
        <p:spPr>
          <a:xfrm>
            <a:off x="846213" y="1409700"/>
            <a:ext cx="3504783" cy="4991099"/>
          </a:xfrm>
          <a:prstGeom prst="rect">
            <a:avLst/>
          </a:prstGeo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This layout to be used for 3-column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B92EBC60-F695-4F29-9439-141FA30EE9A6}"/>
              </a:ext>
            </a:extLst>
          </p:cNvPr>
          <p:cNvSpPr>
            <a:spLocks noGrp="1"/>
          </p:cNvSpPr>
          <p:nvPr>
            <p:ph sz="half" idx="2" hasCustomPrompt="1"/>
          </p:nvPr>
        </p:nvSpPr>
        <p:spPr>
          <a:xfrm>
            <a:off x="4515057" y="1409700"/>
            <a:ext cx="3504783" cy="4991099"/>
          </a:xfrm>
          <a:prstGeom prst="rect">
            <a:avLst/>
          </a:prstGeo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This layout to be used for 3-column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0189282B-E4F7-4C2C-B055-D9E059470072}"/>
              </a:ext>
            </a:extLst>
          </p:cNvPr>
          <p:cNvSpPr>
            <a:spLocks noGrp="1"/>
          </p:cNvSpPr>
          <p:nvPr>
            <p:ph sz="half" idx="11" hasCustomPrompt="1"/>
          </p:nvPr>
        </p:nvSpPr>
        <p:spPr>
          <a:xfrm>
            <a:off x="8168000" y="1400497"/>
            <a:ext cx="3504783" cy="4991098"/>
          </a:xfrm>
          <a:prstGeom prst="rect">
            <a:avLst/>
          </a:prstGeo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This layout to be used for 3-column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32749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re Valu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0FD1C5-D3E2-88B1-ADD7-55E6696B9E1A}"/>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DE3FF6-59F4-BF8A-AFCA-DF5CEDBDA48B}"/>
              </a:ext>
              <a:ext uri="{C183D7F6-B498-43B3-948B-1728B52AA6E4}">
                <adec:decorative xmlns:adec="http://schemas.microsoft.com/office/drawing/2017/decorative" val="1"/>
              </a:ext>
            </a:extLst>
          </p:cNvPr>
          <p:cNvSpPr/>
          <p:nvPr userDrawn="1"/>
        </p:nvSpPr>
        <p:spPr>
          <a:xfrm>
            <a:off x="0" y="-1"/>
            <a:ext cx="12192000" cy="6857999"/>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6">
            <a:extLst>
              <a:ext uri="{FF2B5EF4-FFF2-40B4-BE49-F238E27FC236}">
                <a16:creationId xmlns:a16="http://schemas.microsoft.com/office/drawing/2014/main" id="{110D5E0B-402C-DB3B-4349-C2549EAEDB12}"/>
              </a:ext>
            </a:extLst>
          </p:cNvPr>
          <p:cNvSpPr txBox="1">
            <a:spLocks/>
          </p:cNvSpPr>
          <p:nvPr userDrawn="1"/>
        </p:nvSpPr>
        <p:spPr>
          <a:xfrm>
            <a:off x="1322388" y="658231"/>
            <a:ext cx="9547224" cy="531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spc="3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800"/>
              <a:t>OUR CORE VALUES</a:t>
            </a:r>
            <a:endParaRPr lang="en-US" sz="1800" dirty="0"/>
          </a:p>
        </p:txBody>
      </p:sp>
      <p:sp>
        <p:nvSpPr>
          <p:cNvPr id="6" name="Rectangle 5">
            <a:extLst>
              <a:ext uri="{FF2B5EF4-FFF2-40B4-BE49-F238E27FC236}">
                <a16:creationId xmlns:a16="http://schemas.microsoft.com/office/drawing/2014/main" id="{AD6BBD3F-99AC-3A83-DA42-404D67FE0094}"/>
              </a:ext>
              <a:ext uri="{C183D7F6-B498-43B3-948B-1728B52AA6E4}">
                <adec:decorative xmlns:adec="http://schemas.microsoft.com/office/drawing/2017/decorative" val="1"/>
              </a:ext>
            </a:extLst>
          </p:cNvPr>
          <p:cNvSpPr/>
          <p:nvPr userDrawn="1"/>
        </p:nvSpPr>
        <p:spPr>
          <a:xfrm>
            <a:off x="0" y="1684046"/>
            <a:ext cx="12192668" cy="4078801"/>
          </a:xfrm>
          <a:prstGeom prst="rect">
            <a:avLst/>
          </a:prstGeom>
          <a:solidFill>
            <a:srgbClr val="00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C5E7D4E6-935C-437E-F0C4-39A555A27CA1}"/>
              </a:ext>
            </a:extLst>
          </p:cNvPr>
          <p:cNvSpPr txBox="1">
            <a:spLocks/>
          </p:cNvSpPr>
          <p:nvPr userDrawn="1"/>
        </p:nvSpPr>
        <p:spPr>
          <a:xfrm>
            <a:off x="1476154" y="1693662"/>
            <a:ext cx="9239693" cy="4058552"/>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Integrity</a:t>
            </a:r>
          </a:p>
          <a:p>
            <a:r>
              <a:rPr lang="en-US" sz="2800" b="1" dirty="0"/>
              <a:t>Passion</a:t>
            </a:r>
          </a:p>
          <a:p>
            <a:r>
              <a:rPr lang="en-US" sz="2800" b="1" dirty="0"/>
              <a:t>Accountability</a:t>
            </a:r>
          </a:p>
          <a:p>
            <a:r>
              <a:rPr lang="en-US" sz="2800" b="1" dirty="0"/>
              <a:t>Transparency</a:t>
            </a:r>
          </a:p>
          <a:p>
            <a:r>
              <a:rPr lang="en-US" sz="2800" b="1" dirty="0"/>
              <a:t>Diversity</a:t>
            </a:r>
          </a:p>
          <a:p>
            <a:r>
              <a:rPr lang="en-US" sz="2800" b="1" dirty="0"/>
              <a:t>Community + Sustainability</a:t>
            </a:r>
          </a:p>
        </p:txBody>
      </p:sp>
      <p:pic>
        <p:nvPicPr>
          <p:cNvPr id="8" name="Picture 7">
            <a:extLst>
              <a:ext uri="{FF2B5EF4-FFF2-40B4-BE49-F238E27FC236}">
                <a16:creationId xmlns:a16="http://schemas.microsoft.com/office/drawing/2014/main" id="{0D0B1454-0FD1-DAB3-ECC4-76F0332AFFE6}"/>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626" y="6152260"/>
            <a:ext cx="812640" cy="495269"/>
          </a:xfrm>
          <a:prstGeom prst="rect">
            <a:avLst/>
          </a:prstGeom>
        </p:spPr>
      </p:pic>
    </p:spTree>
    <p:extLst>
      <p:ext uri="{BB962C8B-B14F-4D97-AF65-F5344CB8AC3E}">
        <p14:creationId xmlns:p14="http://schemas.microsoft.com/office/powerpoint/2010/main" val="25989270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ustainability">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557364E5-9286-C4AA-6B7D-DB66605E3785}"/>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BDAC962-A915-8445-1DA7-E7F4500B3EA5}"/>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C0C0C0"/>
              </a:highligh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3D04071-FAFD-91E1-B852-DF31EDB72E55}"/>
              </a:ext>
              <a:ext uri="{C183D7F6-B498-43B3-948B-1728B52AA6E4}">
                <adec:decorative xmlns:adec="http://schemas.microsoft.com/office/drawing/2017/decorative" val="1"/>
              </a:ext>
            </a:extLst>
          </p:cNvPr>
          <p:cNvSpPr/>
          <p:nvPr userDrawn="1"/>
        </p:nvSpPr>
        <p:spPr>
          <a:xfrm>
            <a:off x="0" y="1487711"/>
            <a:ext cx="12192000" cy="4454078"/>
          </a:xfrm>
          <a:prstGeom prst="rect">
            <a:avLst/>
          </a:prstGeom>
          <a:solidFill>
            <a:srgbClr val="000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C0C0C0"/>
              </a:highlight>
              <a:uLnTx/>
              <a:uFillTx/>
              <a:latin typeface="Calibri" panose="020F0502020204030204"/>
              <a:ea typeface="+mn-ea"/>
              <a:cs typeface="+mn-cs"/>
            </a:endParaRPr>
          </a:p>
        </p:txBody>
      </p:sp>
      <p:sp>
        <p:nvSpPr>
          <p:cNvPr id="6" name="Text Placeholder 6">
            <a:extLst>
              <a:ext uri="{FF2B5EF4-FFF2-40B4-BE49-F238E27FC236}">
                <a16:creationId xmlns:a16="http://schemas.microsoft.com/office/drawing/2014/main" id="{3E3C8256-C2FD-DDF6-1032-14252EBC3018}"/>
              </a:ext>
            </a:extLst>
          </p:cNvPr>
          <p:cNvSpPr txBox="1">
            <a:spLocks/>
          </p:cNvSpPr>
          <p:nvPr userDrawn="1"/>
        </p:nvSpPr>
        <p:spPr>
          <a:xfrm>
            <a:off x="1732680" y="1662528"/>
            <a:ext cx="9403893" cy="1563855"/>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Sustainability is embedded in everything we do at EXP. Whether for our clients, in the workplace or in our communities, we are driven to educate, improve and take action towards building a sustainable future.</a:t>
            </a:r>
          </a:p>
        </p:txBody>
      </p:sp>
      <p:sp>
        <p:nvSpPr>
          <p:cNvPr id="7" name="TextBox 6">
            <a:extLst>
              <a:ext uri="{FF2B5EF4-FFF2-40B4-BE49-F238E27FC236}">
                <a16:creationId xmlns:a16="http://schemas.microsoft.com/office/drawing/2014/main" id="{049F36F7-6B2C-F0F7-D551-75BCE072733F}"/>
              </a:ext>
            </a:extLst>
          </p:cNvPr>
          <p:cNvSpPr txBox="1"/>
          <p:nvPr userDrawn="1"/>
        </p:nvSpPr>
        <p:spPr>
          <a:xfrm>
            <a:off x="7907499" y="3226248"/>
            <a:ext cx="1391974"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BFCD31"/>
                </a:solidFill>
                <a:effectLst/>
                <a:uLnTx/>
                <a:uFillTx/>
                <a:latin typeface="Calibri" panose="020F0502020204030204"/>
                <a:ea typeface="+mn-ea"/>
                <a:cs typeface="+mn-cs"/>
              </a:rPr>
              <a:t>LEED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Proven Provider</a:t>
            </a:r>
          </a:p>
        </p:txBody>
      </p:sp>
      <p:sp>
        <p:nvSpPr>
          <p:cNvPr id="8" name="TextBox 7">
            <a:extLst>
              <a:ext uri="{FF2B5EF4-FFF2-40B4-BE49-F238E27FC236}">
                <a16:creationId xmlns:a16="http://schemas.microsoft.com/office/drawing/2014/main" id="{B84EF0A9-4E93-7264-D6CB-FC8A8D51FA18}"/>
              </a:ext>
            </a:extLst>
          </p:cNvPr>
          <p:cNvSpPr txBox="1"/>
          <p:nvPr userDrawn="1"/>
        </p:nvSpPr>
        <p:spPr>
          <a:xfrm>
            <a:off x="4907241" y="3231791"/>
            <a:ext cx="2532087"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BFCD31"/>
                </a:solidFill>
                <a:effectLst/>
                <a:uLnTx/>
                <a:uFillTx/>
                <a:latin typeface="Calibri" panose="020F0502020204030204"/>
                <a:ea typeface="+mn-ea"/>
                <a:cs typeface="+mn-cs"/>
              </a:rPr>
              <a:t>ENVISION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Qualified  Company + Charter Member</a:t>
            </a:r>
          </a:p>
        </p:txBody>
      </p:sp>
      <p:sp>
        <p:nvSpPr>
          <p:cNvPr id="9" name="TextBox 8">
            <a:extLst>
              <a:ext uri="{FF2B5EF4-FFF2-40B4-BE49-F238E27FC236}">
                <a16:creationId xmlns:a16="http://schemas.microsoft.com/office/drawing/2014/main" id="{7BEA9822-7FEF-2E7D-C427-7AB01203C15E}"/>
              </a:ext>
            </a:extLst>
          </p:cNvPr>
          <p:cNvSpPr txBox="1"/>
          <p:nvPr userDrawn="1"/>
        </p:nvSpPr>
        <p:spPr>
          <a:xfrm>
            <a:off x="2220587" y="3226249"/>
            <a:ext cx="2532087"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BFCD31"/>
                </a:solidFill>
                <a:effectLst/>
                <a:uLnTx/>
                <a:uFillTx/>
                <a:latin typeface="Calibri" panose="020F0502020204030204"/>
                <a:ea typeface="+mn-ea"/>
                <a:cs typeface="+mn-cs"/>
              </a:rPr>
              <a:t>UN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Global Compact </a:t>
            </a:r>
            <a:b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Signatory</a:t>
            </a:r>
          </a:p>
        </p:txBody>
      </p:sp>
      <p:sp>
        <p:nvSpPr>
          <p:cNvPr id="10" name="TextBox 9">
            <a:extLst>
              <a:ext uri="{FF2B5EF4-FFF2-40B4-BE49-F238E27FC236}">
                <a16:creationId xmlns:a16="http://schemas.microsoft.com/office/drawing/2014/main" id="{239E78BE-F196-F737-CAE1-2697EC6A00AC}"/>
              </a:ext>
            </a:extLst>
          </p:cNvPr>
          <p:cNvSpPr txBox="1"/>
          <p:nvPr userDrawn="1"/>
        </p:nvSpPr>
        <p:spPr>
          <a:xfrm>
            <a:off x="5151779" y="4497092"/>
            <a:ext cx="2043013"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BFCD31"/>
                </a:solidFill>
                <a:effectLst/>
                <a:uLnTx/>
                <a:uFillTx/>
                <a:latin typeface="Calibri" panose="020F0502020204030204"/>
                <a:ea typeface="+mn-ea"/>
                <a:cs typeface="+mn-cs"/>
              </a:rPr>
              <a:t>MEP2040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Signatory</a:t>
            </a:r>
          </a:p>
        </p:txBody>
      </p:sp>
      <p:sp>
        <p:nvSpPr>
          <p:cNvPr id="11" name="Text Placeholder 6">
            <a:extLst>
              <a:ext uri="{FF2B5EF4-FFF2-40B4-BE49-F238E27FC236}">
                <a16:creationId xmlns:a16="http://schemas.microsoft.com/office/drawing/2014/main" id="{947E2823-05A1-1EEF-0DDB-B9F2322ED3CA}"/>
              </a:ext>
            </a:extLst>
          </p:cNvPr>
          <p:cNvSpPr txBox="1">
            <a:spLocks/>
          </p:cNvSpPr>
          <p:nvPr userDrawn="1"/>
        </p:nvSpPr>
        <p:spPr>
          <a:xfrm>
            <a:off x="1322388" y="658231"/>
            <a:ext cx="9547224" cy="531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spc="3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800">
                <a:solidFill>
                  <a:prstClr val="white"/>
                </a:solidFill>
                <a:latin typeface="Calibri" panose="020F0502020204030204" pitchFamily="34" charset="0"/>
                <a:cs typeface="Calibri" panose="020F0502020204030204" pitchFamily="34" charset="0"/>
              </a:rPr>
              <a:t>SUSTAINABILITY AT EXP</a:t>
            </a:r>
            <a:endParaRPr lang="en-US" sz="1800" dirty="0">
              <a:solidFill>
                <a:prstClr val="white"/>
              </a:solidFill>
              <a:latin typeface="Calibri" panose="020F0502020204030204" pitchFamily="34" charset="0"/>
              <a:cs typeface="Calibri" panose="020F0502020204030204" pitchFamily="34" charset="0"/>
            </a:endParaRPr>
          </a:p>
        </p:txBody>
      </p:sp>
      <p:sp>
        <p:nvSpPr>
          <p:cNvPr id="12" name="object 23">
            <a:extLst>
              <a:ext uri="{FF2B5EF4-FFF2-40B4-BE49-F238E27FC236}">
                <a16:creationId xmlns:a16="http://schemas.microsoft.com/office/drawing/2014/main" id="{059B547C-E007-BEF6-9B09-F1BE651739CD}"/>
              </a:ext>
            </a:extLst>
          </p:cNvPr>
          <p:cNvSpPr txBox="1"/>
          <p:nvPr userDrawn="1"/>
        </p:nvSpPr>
        <p:spPr>
          <a:xfrm>
            <a:off x="0" y="555647"/>
            <a:ext cx="12192000" cy="182742"/>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lang="en-US" sz="1100" b="0" i="0" u="none" strike="noStrike" kern="1200" cap="none" spc="200" normalizeH="0" noProof="0" dirty="0">
                <a:ln>
                  <a:noFill/>
                </a:ln>
                <a:solidFill>
                  <a:schemeClr val="bg1"/>
                </a:solidFill>
                <a:effectLst/>
                <a:uLnTx/>
                <a:uFillTx/>
                <a:latin typeface="Calibri"/>
                <a:ea typeface="+mn-ea"/>
                <a:cs typeface="Calibri"/>
              </a:rPr>
              <a:t>SUSTAINABILITY</a:t>
            </a:r>
            <a:endParaRPr kumimoji="0" sz="1100" b="0" i="0" u="none" strike="noStrike" kern="1200" cap="none" spc="200" normalizeH="0" noProof="0" dirty="0">
              <a:ln>
                <a:noFill/>
              </a:ln>
              <a:solidFill>
                <a:schemeClr val="bg1"/>
              </a:solidFill>
              <a:effectLst/>
              <a:uLnTx/>
              <a:uFillTx/>
              <a:latin typeface="Calibri"/>
              <a:ea typeface="+mn-ea"/>
              <a:cs typeface="Calibri"/>
            </a:endParaRPr>
          </a:p>
        </p:txBody>
      </p:sp>
      <p:sp>
        <p:nvSpPr>
          <p:cNvPr id="13" name="TextBox 12">
            <a:extLst>
              <a:ext uri="{FF2B5EF4-FFF2-40B4-BE49-F238E27FC236}">
                <a16:creationId xmlns:a16="http://schemas.microsoft.com/office/drawing/2014/main" id="{E359C320-8409-4D23-3D8E-33070D222BF2}"/>
              </a:ext>
            </a:extLst>
          </p:cNvPr>
          <p:cNvSpPr txBox="1"/>
          <p:nvPr userDrawn="1"/>
        </p:nvSpPr>
        <p:spPr>
          <a:xfrm>
            <a:off x="7619122" y="4495490"/>
            <a:ext cx="2043013"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BFCD31"/>
                </a:solidFill>
                <a:latin typeface="Calibri" panose="020F0502020204030204"/>
              </a:rPr>
              <a:t>S</a:t>
            </a:r>
            <a:r>
              <a:rPr kumimoji="0" lang="en-US" sz="3600" b="0" i="0" u="none" strike="noStrike" kern="1200" cap="none" spc="0" normalizeH="0" baseline="0" noProof="0" dirty="0">
                <a:ln>
                  <a:noFill/>
                </a:ln>
                <a:solidFill>
                  <a:srgbClr val="BFCD31"/>
                </a:solidFill>
                <a:effectLst/>
                <a:uLnTx/>
                <a:uFillTx/>
                <a:latin typeface="Calibri" panose="020F0502020204030204"/>
                <a:ea typeface="+mn-ea"/>
                <a:cs typeface="+mn-cs"/>
              </a:rPr>
              <a:t>E2050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Signatory</a:t>
            </a:r>
          </a:p>
        </p:txBody>
      </p:sp>
      <p:sp>
        <p:nvSpPr>
          <p:cNvPr id="14" name="TextBox 13">
            <a:extLst>
              <a:ext uri="{FF2B5EF4-FFF2-40B4-BE49-F238E27FC236}">
                <a16:creationId xmlns:a16="http://schemas.microsoft.com/office/drawing/2014/main" id="{3FAC6773-93F2-7E29-91F7-7C038ACF290E}"/>
              </a:ext>
            </a:extLst>
          </p:cNvPr>
          <p:cNvSpPr txBox="1"/>
          <p:nvPr userDrawn="1"/>
        </p:nvSpPr>
        <p:spPr>
          <a:xfrm>
            <a:off x="2459398" y="4497092"/>
            <a:ext cx="2043013"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BFCD31"/>
                </a:solidFill>
                <a:effectLst/>
                <a:uLnTx/>
                <a:uFillTx/>
                <a:latin typeface="Calibri" panose="020F0502020204030204"/>
                <a:ea typeface="+mn-ea"/>
                <a:cs typeface="+mn-cs"/>
              </a:rPr>
              <a:t>AIA 2030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Signatory</a:t>
            </a:r>
          </a:p>
        </p:txBody>
      </p:sp>
      <p:pic>
        <p:nvPicPr>
          <p:cNvPr id="15" name="Picture 14">
            <a:extLst>
              <a:ext uri="{FF2B5EF4-FFF2-40B4-BE49-F238E27FC236}">
                <a16:creationId xmlns:a16="http://schemas.microsoft.com/office/drawing/2014/main" id="{86862A40-D1EC-78A0-4134-21A04A5AC36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626" y="6152260"/>
            <a:ext cx="812640" cy="495269"/>
          </a:xfrm>
          <a:prstGeom prst="rect">
            <a:avLst/>
          </a:prstGeom>
        </p:spPr>
      </p:pic>
    </p:spTree>
    <p:extLst>
      <p:ext uri="{BB962C8B-B14F-4D97-AF65-F5344CB8AC3E}">
        <p14:creationId xmlns:p14="http://schemas.microsoft.com/office/powerpoint/2010/main" val="405102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Who we ar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80F0612E-ADB0-B4D5-B18D-B9250A2D7514}"/>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DA7208A-A530-E289-8209-0FEC37386D17}"/>
              </a:ext>
              <a:ext uri="{C183D7F6-B498-43B3-948B-1728B52AA6E4}">
                <adec:decorative xmlns:adec="http://schemas.microsoft.com/office/drawing/2017/decorative" val="1"/>
              </a:ext>
            </a:extLst>
          </p:cNvPr>
          <p:cNvSpPr/>
          <p:nvPr userDrawn="1"/>
        </p:nvSpPr>
        <p:spPr>
          <a:xfrm>
            <a:off x="1" y="0"/>
            <a:ext cx="12191999" cy="6858000"/>
          </a:xfrm>
          <a:prstGeom prst="rect">
            <a:avLst/>
          </a:prstGeom>
          <a:solidFill>
            <a:srgbClr val="00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6">
            <a:extLst>
              <a:ext uri="{FF2B5EF4-FFF2-40B4-BE49-F238E27FC236}">
                <a16:creationId xmlns:a16="http://schemas.microsoft.com/office/drawing/2014/main" id="{9E69FD44-72A8-E91F-1F2E-BC190879CC11}"/>
              </a:ext>
            </a:extLst>
          </p:cNvPr>
          <p:cNvSpPr txBox="1">
            <a:spLocks/>
          </p:cNvSpPr>
          <p:nvPr userDrawn="1"/>
        </p:nvSpPr>
        <p:spPr>
          <a:xfrm>
            <a:off x="1322388" y="658231"/>
            <a:ext cx="9547224" cy="531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spc="3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800">
                <a:latin typeface="Calibri" panose="020F0502020204030204" pitchFamily="34" charset="0"/>
                <a:cs typeface="Calibri" panose="020F0502020204030204" pitchFamily="34" charset="0"/>
              </a:rPr>
              <a:t>WHO WE ARE</a:t>
            </a:r>
            <a:endParaRPr lang="en-US" sz="1800"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E51C61C8-BA52-D7A1-73CB-A9822C476D78}"/>
              </a:ext>
              <a:ext uri="{C183D7F6-B498-43B3-948B-1728B52AA6E4}">
                <adec:decorative xmlns:adec="http://schemas.microsoft.com/office/drawing/2017/decorative" val="1"/>
              </a:ext>
            </a:extLst>
          </p:cNvPr>
          <p:cNvSpPr/>
          <p:nvPr userDrawn="1"/>
        </p:nvSpPr>
        <p:spPr>
          <a:xfrm>
            <a:off x="0" y="1684046"/>
            <a:ext cx="12192668" cy="3469659"/>
          </a:xfrm>
          <a:prstGeom prst="rect">
            <a:avLst/>
          </a:prstGeom>
          <a:solidFill>
            <a:srgbClr val="00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6">
            <a:extLst>
              <a:ext uri="{FF2B5EF4-FFF2-40B4-BE49-F238E27FC236}">
                <a16:creationId xmlns:a16="http://schemas.microsoft.com/office/drawing/2014/main" id="{185A5025-2E49-556D-EFE5-277827BA3112}"/>
              </a:ext>
            </a:extLst>
          </p:cNvPr>
          <p:cNvSpPr txBox="1">
            <a:spLocks/>
          </p:cNvSpPr>
          <p:nvPr userDrawn="1"/>
        </p:nvSpPr>
        <p:spPr>
          <a:xfrm>
            <a:off x="1476154" y="1704295"/>
            <a:ext cx="9239693" cy="3449410"/>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With a mission to </a:t>
            </a:r>
            <a:r>
              <a:rPr lang="en-US" b="1" dirty="0"/>
              <a:t>understand, innovate, partner </a:t>
            </a:r>
            <a:r>
              <a:rPr lang="en-US" dirty="0"/>
              <a:t>and</a:t>
            </a:r>
            <a:r>
              <a:rPr lang="en-US" b="1" dirty="0"/>
              <a:t> deliver</a:t>
            </a:r>
            <a:r>
              <a:rPr lang="en-US" dirty="0"/>
              <a:t>, EXP provides engineering, architecture, design and consulting services to the world’s built and natural environments. </a:t>
            </a:r>
          </a:p>
        </p:txBody>
      </p:sp>
      <p:pic>
        <p:nvPicPr>
          <p:cNvPr id="7" name="Picture 6">
            <a:extLst>
              <a:ext uri="{FF2B5EF4-FFF2-40B4-BE49-F238E27FC236}">
                <a16:creationId xmlns:a16="http://schemas.microsoft.com/office/drawing/2014/main" id="{322967AB-1DCA-83BF-D38D-4801B0F0FEAE}"/>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626" y="6152260"/>
            <a:ext cx="812640" cy="495269"/>
          </a:xfrm>
          <a:prstGeom prst="rect">
            <a:avLst/>
          </a:prstGeom>
        </p:spPr>
      </p:pic>
    </p:spTree>
    <p:extLst>
      <p:ext uri="{BB962C8B-B14F-4D97-AF65-F5344CB8AC3E}">
        <p14:creationId xmlns:p14="http://schemas.microsoft.com/office/powerpoint/2010/main" val="3231075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chemeClr val="accent2">
            <a:alpha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BD1D4C-6EC6-48A2-8106-4CC47C4C85E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130626" y="6152260"/>
            <a:ext cx="812640" cy="495269"/>
          </a:xfrm>
          <a:prstGeom prst="rect">
            <a:avLst/>
          </a:prstGeom>
        </p:spPr>
      </p:pic>
    </p:spTree>
    <p:extLst>
      <p:ext uri="{BB962C8B-B14F-4D97-AF65-F5344CB8AC3E}">
        <p14:creationId xmlns:p14="http://schemas.microsoft.com/office/powerpoint/2010/main" val="1665891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Gray">
    <p:bg>
      <p:bgPr>
        <a:solidFill>
          <a:schemeClr val="tx1">
            <a:lumMod val="75000"/>
            <a:alpha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BD1D4C-6EC6-48A2-8106-4CC47C4C85E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130626" y="6152260"/>
            <a:ext cx="812640" cy="495269"/>
          </a:xfrm>
          <a:prstGeom prst="rect">
            <a:avLst/>
          </a:prstGeom>
        </p:spPr>
      </p:pic>
    </p:spTree>
    <p:extLst>
      <p:ext uri="{BB962C8B-B14F-4D97-AF65-F5344CB8AC3E}">
        <p14:creationId xmlns:p14="http://schemas.microsoft.com/office/powerpoint/2010/main" val="25151495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Q+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61B6A-27B1-4EA8-805A-087621D6DA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3" name="Picture 2">
            <a:extLst>
              <a:ext uri="{FF2B5EF4-FFF2-40B4-BE49-F238E27FC236}">
                <a16:creationId xmlns:a16="http://schemas.microsoft.com/office/drawing/2014/main" id="{5229647E-72D1-4E2C-8F07-F6450B290F39}"/>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0" y="-23812"/>
            <a:ext cx="12192000" cy="68818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4E11DD4-8B59-437C-BEB2-6066F1B21E25}"/>
              </a:ext>
              <a:ext uri="{C183D7F6-B498-43B3-948B-1728B52AA6E4}">
                <adec:decorative xmlns:adec="http://schemas.microsoft.com/office/drawing/2017/decorative" val="1"/>
              </a:ext>
            </a:extLst>
          </p:cNvPr>
          <p:cNvSpPr/>
          <p:nvPr userDrawn="1"/>
        </p:nvSpPr>
        <p:spPr>
          <a:xfrm>
            <a:off x="0" y="-23812"/>
            <a:ext cx="12192667" cy="6881812"/>
          </a:xfrm>
          <a:prstGeom prst="rect">
            <a:avLst/>
          </a:prstGeom>
          <a:solidFill>
            <a:srgbClr val="000000">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7" descr="questions and answers">
            <a:extLst>
              <a:ext uri="{FF2B5EF4-FFF2-40B4-BE49-F238E27FC236}">
                <a16:creationId xmlns:a16="http://schemas.microsoft.com/office/drawing/2014/main" id="{A8D394A4-E441-45E0-A17D-5DA391FB2C48}"/>
              </a:ext>
            </a:extLst>
          </p:cNvPr>
          <p:cNvSpPr txBox="1">
            <a:spLocks/>
          </p:cNvSpPr>
          <p:nvPr userDrawn="1"/>
        </p:nvSpPr>
        <p:spPr>
          <a:xfrm>
            <a:off x="1015330" y="3015233"/>
            <a:ext cx="9547224" cy="132163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dirty="0"/>
              <a:t>Questions + Answers</a:t>
            </a:r>
          </a:p>
        </p:txBody>
      </p:sp>
      <p:sp>
        <p:nvSpPr>
          <p:cNvPr id="6" name="Text Placeholder 6">
            <a:extLst>
              <a:ext uri="{FF2B5EF4-FFF2-40B4-BE49-F238E27FC236}">
                <a16:creationId xmlns:a16="http://schemas.microsoft.com/office/drawing/2014/main" id="{7B163899-4158-470F-916A-BDF1D7829942}"/>
              </a:ext>
            </a:extLst>
          </p:cNvPr>
          <p:cNvSpPr txBox="1">
            <a:spLocks/>
          </p:cNvSpPr>
          <p:nvPr userDrawn="1"/>
        </p:nvSpPr>
        <p:spPr>
          <a:xfrm>
            <a:off x="1158886" y="2546509"/>
            <a:ext cx="9547224" cy="531812"/>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1100" kern="1200" spc="3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SUBTITLE</a:t>
            </a:r>
          </a:p>
        </p:txBody>
      </p:sp>
      <p:pic>
        <p:nvPicPr>
          <p:cNvPr id="7" name="Picture 6">
            <a:extLst>
              <a:ext uri="{FF2B5EF4-FFF2-40B4-BE49-F238E27FC236}">
                <a16:creationId xmlns:a16="http://schemas.microsoft.com/office/drawing/2014/main" id="{54B3FBCE-1280-444A-8053-813A5ADA48F9}"/>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626" y="6152260"/>
            <a:ext cx="812640" cy="495269"/>
          </a:xfrm>
          <a:prstGeom prst="rect">
            <a:avLst/>
          </a:prstGeom>
        </p:spPr>
      </p:pic>
    </p:spTree>
    <p:extLst>
      <p:ext uri="{BB962C8B-B14F-4D97-AF65-F5344CB8AC3E}">
        <p14:creationId xmlns:p14="http://schemas.microsoft.com/office/powerpoint/2010/main" val="414932835"/>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Q+A">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FC5B0BD9-F0EE-4445-94B6-B660B71DE2CA}"/>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4E11DD4-8B59-437C-BEB2-6066F1B21E25}"/>
              </a:ext>
              <a:ext uri="{C183D7F6-B498-43B3-948B-1728B52AA6E4}">
                <adec:decorative xmlns:adec="http://schemas.microsoft.com/office/drawing/2017/decorative" val="1"/>
              </a:ext>
            </a:extLst>
          </p:cNvPr>
          <p:cNvSpPr/>
          <p:nvPr userDrawn="1"/>
        </p:nvSpPr>
        <p:spPr>
          <a:xfrm>
            <a:off x="0" y="-23812"/>
            <a:ext cx="12192667" cy="6881812"/>
          </a:xfrm>
          <a:prstGeom prst="rect">
            <a:avLst/>
          </a:prstGeom>
          <a:solidFill>
            <a:srgbClr val="000000">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7" descr="questions and answers">
            <a:extLst>
              <a:ext uri="{FF2B5EF4-FFF2-40B4-BE49-F238E27FC236}">
                <a16:creationId xmlns:a16="http://schemas.microsoft.com/office/drawing/2014/main" id="{A8D394A4-E441-45E0-A17D-5DA391FB2C48}"/>
              </a:ext>
            </a:extLst>
          </p:cNvPr>
          <p:cNvSpPr txBox="1">
            <a:spLocks/>
          </p:cNvSpPr>
          <p:nvPr userDrawn="1"/>
        </p:nvSpPr>
        <p:spPr>
          <a:xfrm>
            <a:off x="1015330" y="3015233"/>
            <a:ext cx="9547224" cy="132163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dirty="0"/>
              <a:t>Questions + Answers</a:t>
            </a:r>
          </a:p>
        </p:txBody>
      </p:sp>
      <p:sp>
        <p:nvSpPr>
          <p:cNvPr id="6" name="Text Placeholder 6">
            <a:extLst>
              <a:ext uri="{FF2B5EF4-FFF2-40B4-BE49-F238E27FC236}">
                <a16:creationId xmlns:a16="http://schemas.microsoft.com/office/drawing/2014/main" id="{7B163899-4158-470F-916A-BDF1D7829942}"/>
              </a:ext>
            </a:extLst>
          </p:cNvPr>
          <p:cNvSpPr txBox="1">
            <a:spLocks/>
          </p:cNvSpPr>
          <p:nvPr userDrawn="1"/>
        </p:nvSpPr>
        <p:spPr>
          <a:xfrm>
            <a:off x="1158886" y="2546509"/>
            <a:ext cx="9547224" cy="531812"/>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1100" kern="1200" spc="3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SUBTITLE</a:t>
            </a:r>
          </a:p>
        </p:txBody>
      </p:sp>
      <p:pic>
        <p:nvPicPr>
          <p:cNvPr id="7" name="Picture 6">
            <a:extLst>
              <a:ext uri="{FF2B5EF4-FFF2-40B4-BE49-F238E27FC236}">
                <a16:creationId xmlns:a16="http://schemas.microsoft.com/office/drawing/2014/main" id="{54B3FBCE-1280-444A-8053-813A5ADA48F9}"/>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626" y="6152260"/>
            <a:ext cx="812640" cy="495269"/>
          </a:xfrm>
          <a:prstGeom prst="rect">
            <a:avLst/>
          </a:prstGeom>
        </p:spPr>
      </p:pic>
    </p:spTree>
    <p:extLst>
      <p:ext uri="{BB962C8B-B14F-4D97-AF65-F5344CB8AC3E}">
        <p14:creationId xmlns:p14="http://schemas.microsoft.com/office/powerpoint/2010/main" val="5445012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End Slide - Back Cover">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FAC59921-A797-404A-80F0-A24AC39C8A1F}"/>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1"/>
            <a:ext cx="12192000" cy="68532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02F4AD3-FA50-4B9D-9103-457BDF517DBA}"/>
              </a:ext>
              <a:ext uri="{C183D7F6-B498-43B3-948B-1728B52AA6E4}">
                <adec:decorative xmlns:adec="http://schemas.microsoft.com/office/drawing/2017/decorative" val="1"/>
              </a:ext>
            </a:extLst>
          </p:cNvPr>
          <p:cNvSpPr/>
          <p:nvPr userDrawn="1"/>
        </p:nvSpPr>
        <p:spPr>
          <a:xfrm>
            <a:off x="0" y="0"/>
            <a:ext cx="12191999" cy="6864350"/>
          </a:xfrm>
          <a:prstGeom prst="rect">
            <a:avLst/>
          </a:prstGeom>
          <a:solidFill>
            <a:srgbClr val="00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68268BB-2B2B-435D-A6F4-ABA55A2A82E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209801" y="-477748"/>
            <a:ext cx="7772399" cy="7774500"/>
          </a:xfrm>
          <a:prstGeom prst="rect">
            <a:avLst/>
          </a:prstGeom>
        </p:spPr>
      </p:pic>
      <p:pic>
        <p:nvPicPr>
          <p:cNvPr id="4" name="Image 5">
            <a:extLst>
              <a:ext uri="{FF2B5EF4-FFF2-40B4-BE49-F238E27FC236}">
                <a16:creationId xmlns:a16="http://schemas.microsoft.com/office/drawing/2014/main" id="{D54D09C7-43B5-4A36-8107-D2B0B330FCE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677362" y="3283042"/>
            <a:ext cx="4828042" cy="902210"/>
          </a:xfrm>
          <a:prstGeom prst="rect">
            <a:avLst/>
          </a:prstGeom>
        </p:spPr>
      </p:pic>
      <p:pic>
        <p:nvPicPr>
          <p:cNvPr id="7" name="Image 5" descr="exp.com">
            <a:extLst>
              <a:ext uri="{FF2B5EF4-FFF2-40B4-BE49-F238E27FC236}">
                <a16:creationId xmlns:a16="http://schemas.microsoft.com/office/drawing/2014/main" id="{C5088B28-00DD-4560-AEFD-1675B3D1E39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677362" y="3283042"/>
            <a:ext cx="4828042" cy="902210"/>
          </a:xfrm>
          <a:prstGeom prst="rect">
            <a:avLst/>
          </a:prstGeom>
        </p:spPr>
      </p:pic>
    </p:spTree>
    <p:extLst>
      <p:ext uri="{BB962C8B-B14F-4D97-AF65-F5344CB8AC3E}">
        <p14:creationId xmlns:p14="http://schemas.microsoft.com/office/powerpoint/2010/main" val="41246730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nd Slide - Back Co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6550D7-BC31-4523-A447-E75912796939}"/>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pic>
        <p:nvPicPr>
          <p:cNvPr id="4" name="Image 5" descr="exp.com">
            <a:extLst>
              <a:ext uri="{FF2B5EF4-FFF2-40B4-BE49-F238E27FC236}">
                <a16:creationId xmlns:a16="http://schemas.microsoft.com/office/drawing/2014/main" id="{D54D09C7-43B5-4A36-8107-D2B0B330FCE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677362" y="3283042"/>
            <a:ext cx="4828042" cy="902210"/>
          </a:xfrm>
          <a:prstGeom prst="rect">
            <a:avLst/>
          </a:prstGeom>
        </p:spPr>
      </p:pic>
    </p:spTree>
    <p:extLst>
      <p:ext uri="{BB962C8B-B14F-4D97-AF65-F5344CB8AC3E}">
        <p14:creationId xmlns:p14="http://schemas.microsoft.com/office/powerpoint/2010/main" val="11520190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End Slide - Back Cover">
    <p:spTree>
      <p:nvGrpSpPr>
        <p:cNvPr id="1" name=""/>
        <p:cNvGrpSpPr/>
        <p:nvPr/>
      </p:nvGrpSpPr>
      <p:grpSpPr>
        <a:xfrm>
          <a:off x="0" y="0"/>
          <a:ext cx="0" cy="0"/>
          <a:chOff x="0" y="0"/>
          <a:chExt cx="0" cy="0"/>
        </a:xfrm>
      </p:grpSpPr>
      <p:pic>
        <p:nvPicPr>
          <p:cNvPr id="9220" name="Picture 4">
            <a:extLst>
              <a:ext uri="{FF2B5EF4-FFF2-40B4-BE49-F238E27FC236}">
                <a16:creationId xmlns:a16="http://schemas.microsoft.com/office/drawing/2014/main" id="{51E6E7F4-03D1-47CC-B09D-D6A4F9AB26FC}"/>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1"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02F4AD3-FA50-4B9D-9103-457BDF517DBA}"/>
              </a:ext>
              <a:ext uri="{C183D7F6-B498-43B3-948B-1728B52AA6E4}">
                <adec:decorative xmlns:adec="http://schemas.microsoft.com/office/drawing/2017/decorative" val="1"/>
              </a:ext>
            </a:extLst>
          </p:cNvPr>
          <p:cNvSpPr/>
          <p:nvPr userDrawn="1"/>
        </p:nvSpPr>
        <p:spPr>
          <a:xfrm>
            <a:off x="0" y="0"/>
            <a:ext cx="12191999" cy="6864350"/>
          </a:xfrm>
          <a:prstGeom prst="rect">
            <a:avLst/>
          </a:prstGeom>
          <a:solidFill>
            <a:srgbClr val="00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68268BB-2B2B-435D-A6F4-ABA55A2A82E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209801" y="-477748"/>
            <a:ext cx="7772399" cy="7774500"/>
          </a:xfrm>
          <a:prstGeom prst="rect">
            <a:avLst/>
          </a:prstGeom>
        </p:spPr>
      </p:pic>
      <p:pic>
        <p:nvPicPr>
          <p:cNvPr id="4" name="Image 5">
            <a:extLst>
              <a:ext uri="{FF2B5EF4-FFF2-40B4-BE49-F238E27FC236}">
                <a16:creationId xmlns:a16="http://schemas.microsoft.com/office/drawing/2014/main" id="{D54D09C7-43B5-4A36-8107-D2B0B330FCE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677362" y="3283042"/>
            <a:ext cx="4828042" cy="902210"/>
          </a:xfrm>
          <a:prstGeom prst="rect">
            <a:avLst/>
          </a:prstGeom>
        </p:spPr>
      </p:pic>
      <p:pic>
        <p:nvPicPr>
          <p:cNvPr id="7" name="Image 5" descr="exp.com">
            <a:extLst>
              <a:ext uri="{FF2B5EF4-FFF2-40B4-BE49-F238E27FC236}">
                <a16:creationId xmlns:a16="http://schemas.microsoft.com/office/drawing/2014/main" id="{C5088B28-00DD-4560-AEFD-1675B3D1E39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677362" y="3283042"/>
            <a:ext cx="4828042" cy="902210"/>
          </a:xfrm>
          <a:prstGeom prst="rect">
            <a:avLst/>
          </a:prstGeom>
        </p:spPr>
      </p:pic>
    </p:spTree>
    <p:extLst>
      <p:ext uri="{BB962C8B-B14F-4D97-AF65-F5344CB8AC3E}">
        <p14:creationId xmlns:p14="http://schemas.microsoft.com/office/powerpoint/2010/main" val="41366889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94B7CD-E6B2-4254-A50B-D1C08F2A5902}"/>
              </a:ext>
            </a:extLst>
          </p:cNvPr>
          <p:cNvSpPr>
            <a:spLocks noGrp="1"/>
          </p:cNvSpPr>
          <p:nvPr>
            <p:ph type="sldNum" sz="quarter" idx="11"/>
          </p:nvPr>
        </p:nvSpPr>
        <p:spPr>
          <a:xfrm>
            <a:off x="667" y="306766"/>
            <a:ext cx="1014663" cy="365125"/>
          </a:xfrm>
        </p:spPr>
        <p:txBody>
          <a:bodyPr/>
          <a:lstStyle/>
          <a:p>
            <a:fld id="{9103BE52-9BB8-4E9B-A1A0-EB047B6867AB}" type="slidenum">
              <a:rPr lang="en-US" smtClean="0"/>
              <a:pPr/>
              <a:t>‹#›</a:t>
            </a:fld>
            <a:endParaRPr lang="en-US" dirty="0"/>
          </a:p>
        </p:txBody>
      </p:sp>
      <p:sp>
        <p:nvSpPr>
          <p:cNvPr id="7" name="Text Placeholder 6">
            <a:extLst>
              <a:ext uri="{FF2B5EF4-FFF2-40B4-BE49-F238E27FC236}">
                <a16:creationId xmlns:a16="http://schemas.microsoft.com/office/drawing/2014/main" id="{EF0CB419-8459-4EEF-8671-505468602397}"/>
              </a:ext>
            </a:extLst>
          </p:cNvPr>
          <p:cNvSpPr>
            <a:spLocks noGrp="1"/>
          </p:cNvSpPr>
          <p:nvPr>
            <p:ph type="body" sz="quarter" idx="12" hasCustomPrompt="1"/>
          </p:nvPr>
        </p:nvSpPr>
        <p:spPr>
          <a:xfrm>
            <a:off x="843537" y="92145"/>
            <a:ext cx="10897489"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
        <p:nvSpPr>
          <p:cNvPr id="10" name="Text Placeholder 6">
            <a:extLst>
              <a:ext uri="{FF2B5EF4-FFF2-40B4-BE49-F238E27FC236}">
                <a16:creationId xmlns:a16="http://schemas.microsoft.com/office/drawing/2014/main" id="{4B67E669-A24F-40AD-8633-612A301339F9}"/>
              </a:ext>
            </a:extLst>
          </p:cNvPr>
          <p:cNvSpPr>
            <a:spLocks noGrp="1"/>
          </p:cNvSpPr>
          <p:nvPr>
            <p:ph type="body" sz="quarter" idx="13" hasCustomPrompt="1"/>
          </p:nvPr>
        </p:nvSpPr>
        <p:spPr>
          <a:xfrm>
            <a:off x="843537" y="686363"/>
            <a:ext cx="10897489" cy="531812"/>
          </a:xfrm>
          <a:prstGeom prst="rect">
            <a:avLst/>
          </a:prstGeom>
        </p:spPr>
        <p:txBody>
          <a:bodyPr anchor="t">
            <a:normAutofit/>
          </a:bodyPr>
          <a:lstStyle>
            <a:lvl1pPr marL="0" indent="0">
              <a:buNone/>
              <a:defRPr sz="2800" spc="0">
                <a:solidFill>
                  <a:schemeClr val="accent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
        <p:nvSpPr>
          <p:cNvPr id="11" name="Text Placeholder 10">
            <a:extLst>
              <a:ext uri="{FF2B5EF4-FFF2-40B4-BE49-F238E27FC236}">
                <a16:creationId xmlns:a16="http://schemas.microsoft.com/office/drawing/2014/main" id="{2583435E-0911-4833-8ACA-EB18621F14B4}"/>
              </a:ext>
            </a:extLst>
          </p:cNvPr>
          <p:cNvSpPr>
            <a:spLocks noGrp="1"/>
          </p:cNvSpPr>
          <p:nvPr>
            <p:ph type="body" sz="quarter" idx="14"/>
          </p:nvPr>
        </p:nvSpPr>
        <p:spPr>
          <a:xfrm>
            <a:off x="843538" y="1421748"/>
            <a:ext cx="10897488" cy="4979051"/>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5673530"/>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Editable Map">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id="{C1F6DB32-BE86-F8EE-0106-E5E3A82DCED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2000" cy="6858000"/>
          </a:xfrm>
          <a:prstGeom prst="rect">
            <a:avLst/>
          </a:prstGeom>
        </p:spPr>
      </p:pic>
      <p:pic>
        <p:nvPicPr>
          <p:cNvPr id="88" name="Picture 87">
            <a:extLst>
              <a:ext uri="{FF2B5EF4-FFF2-40B4-BE49-F238E27FC236}">
                <a16:creationId xmlns:a16="http://schemas.microsoft.com/office/drawing/2014/main" id="{23D9DADA-B57C-587E-0B05-427A0079ACDC}"/>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096" y="6153310"/>
            <a:ext cx="812598" cy="495269"/>
          </a:xfrm>
          <a:prstGeom prst="rect">
            <a:avLst/>
          </a:prstGeom>
        </p:spPr>
      </p:pic>
      <p:sp>
        <p:nvSpPr>
          <p:cNvPr id="2" name="Text Placeholder 3">
            <a:extLst>
              <a:ext uri="{FF2B5EF4-FFF2-40B4-BE49-F238E27FC236}">
                <a16:creationId xmlns:a16="http://schemas.microsoft.com/office/drawing/2014/main" id="{2075A53C-8A7E-128E-F597-A1CEDA3BCB19}"/>
              </a:ext>
            </a:extLst>
          </p:cNvPr>
          <p:cNvSpPr>
            <a:spLocks noGrp="1"/>
          </p:cNvSpPr>
          <p:nvPr>
            <p:ph type="title" idx="4294967295"/>
          </p:nvPr>
        </p:nvSpPr>
        <p:spPr>
          <a:xfrm>
            <a:off x="842963" y="685800"/>
            <a:ext cx="10898187" cy="5318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kumimoji="0" lang="en-US" sz="2800" b="0" i="0" u="none" strike="noStrike" kern="1200" cap="none" spc="0" normalizeH="0" baseline="0" noProof="0" dirty="0">
                <a:ln>
                  <a:noFill/>
                </a:ln>
                <a:solidFill>
                  <a:schemeClr val="accent1"/>
                </a:solidFill>
                <a:effectLst/>
                <a:uLnTx/>
                <a:uFillTx/>
                <a:latin typeface="+mn-lt"/>
                <a:ea typeface="+mn-ea"/>
                <a:cs typeface="+mn-cs"/>
              </a:rPr>
              <a:t>Editable map</a:t>
            </a:r>
          </a:p>
        </p:txBody>
      </p:sp>
      <p:sp>
        <p:nvSpPr>
          <p:cNvPr id="3" name="Text Placeholder 86">
            <a:extLst>
              <a:ext uri="{FF2B5EF4-FFF2-40B4-BE49-F238E27FC236}">
                <a16:creationId xmlns:a16="http://schemas.microsoft.com/office/drawing/2014/main" id="{4085E0B2-F0E9-B40F-35E8-CC7C77FEE635}"/>
              </a:ext>
            </a:extLst>
          </p:cNvPr>
          <p:cNvSpPr>
            <a:spLocks noGrp="1"/>
          </p:cNvSpPr>
          <p:nvPr>
            <p:ph type="body" sz="quarter" idx="14"/>
          </p:nvPr>
        </p:nvSpPr>
        <p:spPr>
          <a:xfrm>
            <a:off x="1181100" y="1780674"/>
            <a:ext cx="3787791" cy="4603765"/>
          </a:xfrm>
          <a:prstGeom prst="rect">
            <a:avLst/>
          </a:prstGeom>
        </p:spPr>
        <p:txBody>
          <a:bodyPr>
            <a:normAutofit/>
          </a:bodyPr>
          <a:lstStyle/>
          <a:p>
            <a:r>
              <a:rPr lang="en-US" sz="2000" dirty="0"/>
              <a:t>Double-click on a state or province to edit the map.</a:t>
            </a:r>
          </a:p>
          <a:p>
            <a:r>
              <a:rPr lang="en-US" sz="2000" dirty="0"/>
              <a:t>You may need to play with </a:t>
            </a:r>
            <a:r>
              <a:rPr lang="en-US" sz="2000" b="1" dirty="0"/>
              <a:t>grouping</a:t>
            </a:r>
            <a:r>
              <a:rPr lang="en-US" sz="2000" dirty="0"/>
              <a:t> and </a:t>
            </a:r>
            <a:r>
              <a:rPr lang="en-US" sz="2000" b="1" dirty="0"/>
              <a:t>ungrouping</a:t>
            </a:r>
            <a:r>
              <a:rPr lang="en-US" sz="2000" dirty="0"/>
              <a:t> states/provinces to select a certain area.</a:t>
            </a:r>
          </a:p>
          <a:p>
            <a:r>
              <a:rPr lang="en-US" sz="2000" dirty="0"/>
              <a:t>US and Canadian maps are broken out on the following slides.</a:t>
            </a:r>
          </a:p>
        </p:txBody>
      </p:sp>
      <p:grpSp>
        <p:nvGrpSpPr>
          <p:cNvPr id="4" name="Group 3" descr="Editable map of North America">
            <a:extLst>
              <a:ext uri="{FF2B5EF4-FFF2-40B4-BE49-F238E27FC236}">
                <a16:creationId xmlns:a16="http://schemas.microsoft.com/office/drawing/2014/main" id="{28F518C4-0E77-7D90-1AD6-EEE9EBEBA0A3}"/>
              </a:ext>
            </a:extLst>
          </p:cNvPr>
          <p:cNvGrpSpPr/>
          <p:nvPr userDrawn="1"/>
        </p:nvGrpSpPr>
        <p:grpSpPr>
          <a:xfrm>
            <a:off x="5431541" y="761195"/>
            <a:ext cx="6457515" cy="5592876"/>
            <a:chOff x="5431541" y="761195"/>
            <a:chExt cx="6457515" cy="5592876"/>
          </a:xfrm>
        </p:grpSpPr>
        <p:grpSp>
          <p:nvGrpSpPr>
            <p:cNvPr id="5" name="Group 4">
              <a:extLst>
                <a:ext uri="{FF2B5EF4-FFF2-40B4-BE49-F238E27FC236}">
                  <a16:creationId xmlns:a16="http://schemas.microsoft.com/office/drawing/2014/main" id="{F90C75BE-AEFB-C869-A474-3789585C18FE}"/>
                </a:ext>
              </a:extLst>
            </p:cNvPr>
            <p:cNvGrpSpPr/>
            <p:nvPr/>
          </p:nvGrpSpPr>
          <p:grpSpPr>
            <a:xfrm>
              <a:off x="5712542" y="761195"/>
              <a:ext cx="6176514" cy="5592876"/>
              <a:chOff x="3419683" y="1301970"/>
              <a:chExt cx="5519695" cy="4998122"/>
            </a:xfrm>
          </p:grpSpPr>
          <p:sp>
            <p:nvSpPr>
              <p:cNvPr id="7" name="Freeform 2">
                <a:extLst>
                  <a:ext uri="{FF2B5EF4-FFF2-40B4-BE49-F238E27FC236}">
                    <a16:creationId xmlns:a16="http://schemas.microsoft.com/office/drawing/2014/main" id="{90A2E72F-1508-32C7-41AC-3337BC364EC8}"/>
                  </a:ext>
                </a:extLst>
              </p:cNvPr>
              <p:cNvSpPr>
                <a:spLocks/>
              </p:cNvSpPr>
              <p:nvPr/>
            </p:nvSpPr>
            <p:spPr bwMode="auto">
              <a:xfrm rot="162905">
                <a:off x="4509089" y="4160829"/>
                <a:ext cx="395200" cy="313559"/>
              </a:xfrm>
              <a:custGeom>
                <a:avLst/>
                <a:gdLst>
                  <a:gd name="T0" fmla="*/ 228 w 257"/>
                  <a:gd name="T1" fmla="*/ 167 h 190"/>
                  <a:gd name="T2" fmla="*/ 227 w 257"/>
                  <a:gd name="T3" fmla="*/ 190 h 190"/>
                  <a:gd name="T4" fmla="*/ 150 w 257"/>
                  <a:gd name="T5" fmla="*/ 172 h 190"/>
                  <a:gd name="T6" fmla="*/ 141 w 257"/>
                  <a:gd name="T7" fmla="*/ 172 h 190"/>
                  <a:gd name="T8" fmla="*/ 108 w 257"/>
                  <a:gd name="T9" fmla="*/ 174 h 190"/>
                  <a:gd name="T10" fmla="*/ 102 w 257"/>
                  <a:gd name="T11" fmla="*/ 173 h 190"/>
                  <a:gd name="T12" fmla="*/ 97 w 257"/>
                  <a:gd name="T13" fmla="*/ 174 h 190"/>
                  <a:gd name="T14" fmla="*/ 94 w 257"/>
                  <a:gd name="T15" fmla="*/ 172 h 190"/>
                  <a:gd name="T16" fmla="*/ 86 w 257"/>
                  <a:gd name="T17" fmla="*/ 171 h 190"/>
                  <a:gd name="T18" fmla="*/ 85 w 257"/>
                  <a:gd name="T19" fmla="*/ 168 h 190"/>
                  <a:gd name="T20" fmla="*/ 73 w 257"/>
                  <a:gd name="T21" fmla="*/ 165 h 190"/>
                  <a:gd name="T22" fmla="*/ 66 w 257"/>
                  <a:gd name="T23" fmla="*/ 162 h 190"/>
                  <a:gd name="T24" fmla="*/ 51 w 257"/>
                  <a:gd name="T25" fmla="*/ 165 h 190"/>
                  <a:gd name="T26" fmla="*/ 33 w 257"/>
                  <a:gd name="T27" fmla="*/ 156 h 190"/>
                  <a:gd name="T28" fmla="*/ 29 w 257"/>
                  <a:gd name="T29" fmla="*/ 128 h 190"/>
                  <a:gd name="T30" fmla="*/ 20 w 257"/>
                  <a:gd name="T31" fmla="*/ 126 h 190"/>
                  <a:gd name="T32" fmla="*/ 10 w 257"/>
                  <a:gd name="T33" fmla="*/ 120 h 190"/>
                  <a:gd name="T34" fmla="*/ 0 w 257"/>
                  <a:gd name="T35" fmla="*/ 116 h 190"/>
                  <a:gd name="T36" fmla="*/ 3 w 257"/>
                  <a:gd name="T37" fmla="*/ 103 h 190"/>
                  <a:gd name="T38" fmla="*/ 5 w 257"/>
                  <a:gd name="T39" fmla="*/ 105 h 190"/>
                  <a:gd name="T40" fmla="*/ 7 w 257"/>
                  <a:gd name="T41" fmla="*/ 105 h 190"/>
                  <a:gd name="T42" fmla="*/ 11 w 257"/>
                  <a:gd name="T43" fmla="*/ 99 h 190"/>
                  <a:gd name="T44" fmla="*/ 9 w 257"/>
                  <a:gd name="T45" fmla="*/ 96 h 190"/>
                  <a:gd name="T46" fmla="*/ 7 w 257"/>
                  <a:gd name="T47" fmla="*/ 88 h 190"/>
                  <a:gd name="T48" fmla="*/ 16 w 257"/>
                  <a:gd name="T49" fmla="*/ 85 h 190"/>
                  <a:gd name="T50" fmla="*/ 8 w 257"/>
                  <a:gd name="T51" fmla="*/ 78 h 190"/>
                  <a:gd name="T52" fmla="*/ 6 w 257"/>
                  <a:gd name="T53" fmla="*/ 60 h 190"/>
                  <a:gd name="T54" fmla="*/ 8 w 257"/>
                  <a:gd name="T55" fmla="*/ 41 h 190"/>
                  <a:gd name="T56" fmla="*/ 3 w 257"/>
                  <a:gd name="T57" fmla="*/ 23 h 190"/>
                  <a:gd name="T58" fmla="*/ 10 w 257"/>
                  <a:gd name="T59" fmla="*/ 10 h 190"/>
                  <a:gd name="T60" fmla="*/ 33 w 257"/>
                  <a:gd name="T61" fmla="*/ 30 h 190"/>
                  <a:gd name="T62" fmla="*/ 49 w 257"/>
                  <a:gd name="T63" fmla="*/ 36 h 190"/>
                  <a:gd name="T64" fmla="*/ 55 w 257"/>
                  <a:gd name="T65" fmla="*/ 36 h 190"/>
                  <a:gd name="T66" fmla="*/ 65 w 257"/>
                  <a:gd name="T67" fmla="*/ 42 h 190"/>
                  <a:gd name="T68" fmla="*/ 63 w 257"/>
                  <a:gd name="T69" fmla="*/ 56 h 190"/>
                  <a:gd name="T70" fmla="*/ 48 w 257"/>
                  <a:gd name="T71" fmla="*/ 69 h 190"/>
                  <a:gd name="T72" fmla="*/ 48 w 257"/>
                  <a:gd name="T73" fmla="*/ 74 h 190"/>
                  <a:gd name="T74" fmla="*/ 55 w 257"/>
                  <a:gd name="T75" fmla="*/ 66 h 190"/>
                  <a:gd name="T76" fmla="*/ 70 w 257"/>
                  <a:gd name="T77" fmla="*/ 57 h 190"/>
                  <a:gd name="T78" fmla="*/ 66 w 257"/>
                  <a:gd name="T79" fmla="*/ 64 h 190"/>
                  <a:gd name="T80" fmla="*/ 52 w 257"/>
                  <a:gd name="T81" fmla="*/ 80 h 190"/>
                  <a:gd name="T82" fmla="*/ 46 w 257"/>
                  <a:gd name="T83" fmla="*/ 91 h 190"/>
                  <a:gd name="T84" fmla="*/ 55 w 257"/>
                  <a:gd name="T85" fmla="*/ 87 h 190"/>
                  <a:gd name="T86" fmla="*/ 65 w 257"/>
                  <a:gd name="T87" fmla="*/ 82 h 190"/>
                  <a:gd name="T88" fmla="*/ 71 w 257"/>
                  <a:gd name="T89" fmla="*/ 68 h 190"/>
                  <a:gd name="T90" fmla="*/ 80 w 257"/>
                  <a:gd name="T91" fmla="*/ 54 h 190"/>
                  <a:gd name="T92" fmla="*/ 78 w 257"/>
                  <a:gd name="T93" fmla="*/ 42 h 190"/>
                  <a:gd name="T94" fmla="*/ 75 w 257"/>
                  <a:gd name="T95" fmla="*/ 35 h 190"/>
                  <a:gd name="T96" fmla="*/ 74 w 257"/>
                  <a:gd name="T97" fmla="*/ 46 h 190"/>
                  <a:gd name="T98" fmla="*/ 76 w 257"/>
                  <a:gd name="T99" fmla="*/ 54 h 190"/>
                  <a:gd name="T100" fmla="*/ 72 w 257"/>
                  <a:gd name="T101" fmla="*/ 51 h 190"/>
                  <a:gd name="T102" fmla="*/ 68 w 257"/>
                  <a:gd name="T103" fmla="*/ 41 h 190"/>
                  <a:gd name="T104" fmla="*/ 73 w 257"/>
                  <a:gd name="T105" fmla="*/ 32 h 190"/>
                  <a:gd name="T106" fmla="*/ 74 w 257"/>
                  <a:gd name="T107" fmla="*/ 24 h 190"/>
                  <a:gd name="T108" fmla="*/ 80 w 257"/>
                  <a:gd name="T109" fmla="*/ 30 h 190"/>
                  <a:gd name="T110" fmla="*/ 79 w 257"/>
                  <a:gd name="T111" fmla="*/ 15 h 190"/>
                  <a:gd name="T112" fmla="*/ 77 w 257"/>
                  <a:gd name="T113" fmla="*/ 11 h 190"/>
                  <a:gd name="T114" fmla="*/ 145 w 257"/>
                  <a:gd name="T115" fmla="*/ 19 h 190"/>
                  <a:gd name="T116" fmla="*/ 246 w 257"/>
                  <a:gd name="T117" fmla="*/ 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7" h="190">
                    <a:moveTo>
                      <a:pt x="257" y="47"/>
                    </a:moveTo>
                    <a:cubicBezTo>
                      <a:pt x="257" y="47"/>
                      <a:pt x="233" y="161"/>
                      <a:pt x="228" y="167"/>
                    </a:cubicBezTo>
                    <a:cubicBezTo>
                      <a:pt x="224" y="174"/>
                      <a:pt x="229" y="172"/>
                      <a:pt x="229" y="179"/>
                    </a:cubicBezTo>
                    <a:cubicBezTo>
                      <a:pt x="229" y="185"/>
                      <a:pt x="227" y="190"/>
                      <a:pt x="227" y="190"/>
                    </a:cubicBezTo>
                    <a:cubicBezTo>
                      <a:pt x="161" y="173"/>
                      <a:pt x="161" y="173"/>
                      <a:pt x="161" y="173"/>
                    </a:cubicBezTo>
                    <a:cubicBezTo>
                      <a:pt x="150" y="172"/>
                      <a:pt x="150" y="172"/>
                      <a:pt x="150" y="172"/>
                    </a:cubicBezTo>
                    <a:cubicBezTo>
                      <a:pt x="146" y="173"/>
                      <a:pt x="146" y="173"/>
                      <a:pt x="146" y="173"/>
                    </a:cubicBezTo>
                    <a:cubicBezTo>
                      <a:pt x="141" y="172"/>
                      <a:pt x="141" y="172"/>
                      <a:pt x="141" y="172"/>
                    </a:cubicBezTo>
                    <a:cubicBezTo>
                      <a:pt x="137" y="173"/>
                      <a:pt x="137" y="173"/>
                      <a:pt x="137" y="173"/>
                    </a:cubicBezTo>
                    <a:cubicBezTo>
                      <a:pt x="108" y="174"/>
                      <a:pt x="108" y="174"/>
                      <a:pt x="108" y="174"/>
                    </a:cubicBezTo>
                    <a:cubicBezTo>
                      <a:pt x="105" y="172"/>
                      <a:pt x="105" y="172"/>
                      <a:pt x="105" y="172"/>
                    </a:cubicBezTo>
                    <a:cubicBezTo>
                      <a:pt x="102" y="173"/>
                      <a:pt x="102" y="173"/>
                      <a:pt x="102" y="173"/>
                    </a:cubicBezTo>
                    <a:cubicBezTo>
                      <a:pt x="99" y="174"/>
                      <a:pt x="99" y="174"/>
                      <a:pt x="99" y="174"/>
                    </a:cubicBezTo>
                    <a:cubicBezTo>
                      <a:pt x="97" y="174"/>
                      <a:pt x="97" y="174"/>
                      <a:pt x="97" y="174"/>
                    </a:cubicBezTo>
                    <a:cubicBezTo>
                      <a:pt x="94" y="173"/>
                      <a:pt x="94" y="173"/>
                      <a:pt x="94" y="173"/>
                    </a:cubicBezTo>
                    <a:cubicBezTo>
                      <a:pt x="94" y="172"/>
                      <a:pt x="94" y="172"/>
                      <a:pt x="94" y="172"/>
                    </a:cubicBezTo>
                    <a:cubicBezTo>
                      <a:pt x="89" y="172"/>
                      <a:pt x="89" y="172"/>
                      <a:pt x="89" y="172"/>
                    </a:cubicBezTo>
                    <a:cubicBezTo>
                      <a:pt x="86" y="171"/>
                      <a:pt x="86" y="171"/>
                      <a:pt x="86" y="171"/>
                    </a:cubicBezTo>
                    <a:cubicBezTo>
                      <a:pt x="85" y="169"/>
                      <a:pt x="85" y="169"/>
                      <a:pt x="85" y="169"/>
                    </a:cubicBezTo>
                    <a:cubicBezTo>
                      <a:pt x="85" y="168"/>
                      <a:pt x="85" y="168"/>
                      <a:pt x="85" y="168"/>
                    </a:cubicBezTo>
                    <a:cubicBezTo>
                      <a:pt x="81" y="167"/>
                      <a:pt x="81" y="167"/>
                      <a:pt x="81" y="167"/>
                    </a:cubicBezTo>
                    <a:cubicBezTo>
                      <a:pt x="73" y="165"/>
                      <a:pt x="73" y="165"/>
                      <a:pt x="73" y="165"/>
                    </a:cubicBezTo>
                    <a:cubicBezTo>
                      <a:pt x="68" y="163"/>
                      <a:pt x="68" y="163"/>
                      <a:pt x="68" y="163"/>
                    </a:cubicBezTo>
                    <a:cubicBezTo>
                      <a:pt x="66" y="162"/>
                      <a:pt x="66" y="162"/>
                      <a:pt x="66" y="162"/>
                    </a:cubicBezTo>
                    <a:cubicBezTo>
                      <a:pt x="60" y="163"/>
                      <a:pt x="60" y="163"/>
                      <a:pt x="60" y="163"/>
                    </a:cubicBezTo>
                    <a:cubicBezTo>
                      <a:pt x="51" y="165"/>
                      <a:pt x="51" y="165"/>
                      <a:pt x="51" y="165"/>
                    </a:cubicBezTo>
                    <a:cubicBezTo>
                      <a:pt x="40" y="162"/>
                      <a:pt x="40" y="162"/>
                      <a:pt x="40" y="162"/>
                    </a:cubicBezTo>
                    <a:cubicBezTo>
                      <a:pt x="33" y="156"/>
                      <a:pt x="33" y="156"/>
                      <a:pt x="33" y="156"/>
                    </a:cubicBezTo>
                    <a:cubicBezTo>
                      <a:pt x="33" y="156"/>
                      <a:pt x="36" y="149"/>
                      <a:pt x="35" y="140"/>
                    </a:cubicBezTo>
                    <a:cubicBezTo>
                      <a:pt x="34" y="130"/>
                      <a:pt x="29" y="128"/>
                      <a:pt x="29" y="128"/>
                    </a:cubicBezTo>
                    <a:cubicBezTo>
                      <a:pt x="24" y="128"/>
                      <a:pt x="24" y="128"/>
                      <a:pt x="24" y="128"/>
                    </a:cubicBezTo>
                    <a:cubicBezTo>
                      <a:pt x="20" y="126"/>
                      <a:pt x="20" y="126"/>
                      <a:pt x="20" y="126"/>
                    </a:cubicBezTo>
                    <a:cubicBezTo>
                      <a:pt x="20" y="126"/>
                      <a:pt x="20" y="120"/>
                      <a:pt x="15" y="120"/>
                    </a:cubicBezTo>
                    <a:cubicBezTo>
                      <a:pt x="10" y="120"/>
                      <a:pt x="10" y="120"/>
                      <a:pt x="10" y="120"/>
                    </a:cubicBezTo>
                    <a:cubicBezTo>
                      <a:pt x="4" y="119"/>
                      <a:pt x="4" y="119"/>
                      <a:pt x="4" y="119"/>
                    </a:cubicBezTo>
                    <a:cubicBezTo>
                      <a:pt x="0" y="116"/>
                      <a:pt x="0" y="116"/>
                      <a:pt x="0" y="116"/>
                    </a:cubicBezTo>
                    <a:cubicBezTo>
                      <a:pt x="1" y="109"/>
                      <a:pt x="1" y="109"/>
                      <a:pt x="1" y="109"/>
                    </a:cubicBezTo>
                    <a:cubicBezTo>
                      <a:pt x="3" y="103"/>
                      <a:pt x="3" y="103"/>
                      <a:pt x="3" y="103"/>
                    </a:cubicBezTo>
                    <a:cubicBezTo>
                      <a:pt x="4" y="102"/>
                      <a:pt x="4" y="102"/>
                      <a:pt x="4" y="102"/>
                    </a:cubicBezTo>
                    <a:cubicBezTo>
                      <a:pt x="5" y="105"/>
                      <a:pt x="5" y="105"/>
                      <a:pt x="5" y="105"/>
                    </a:cubicBezTo>
                    <a:cubicBezTo>
                      <a:pt x="6" y="106"/>
                      <a:pt x="6" y="106"/>
                      <a:pt x="6" y="106"/>
                    </a:cubicBezTo>
                    <a:cubicBezTo>
                      <a:pt x="7" y="105"/>
                      <a:pt x="7" y="105"/>
                      <a:pt x="7" y="105"/>
                    </a:cubicBezTo>
                    <a:cubicBezTo>
                      <a:pt x="7" y="101"/>
                      <a:pt x="7" y="101"/>
                      <a:pt x="7" y="101"/>
                    </a:cubicBezTo>
                    <a:cubicBezTo>
                      <a:pt x="11" y="99"/>
                      <a:pt x="11" y="99"/>
                      <a:pt x="11" y="99"/>
                    </a:cubicBezTo>
                    <a:cubicBezTo>
                      <a:pt x="11" y="98"/>
                      <a:pt x="11" y="98"/>
                      <a:pt x="11" y="98"/>
                    </a:cubicBezTo>
                    <a:cubicBezTo>
                      <a:pt x="9" y="96"/>
                      <a:pt x="9" y="96"/>
                      <a:pt x="9" y="96"/>
                    </a:cubicBezTo>
                    <a:cubicBezTo>
                      <a:pt x="8" y="95"/>
                      <a:pt x="8" y="95"/>
                      <a:pt x="8" y="95"/>
                    </a:cubicBezTo>
                    <a:cubicBezTo>
                      <a:pt x="7" y="88"/>
                      <a:pt x="7" y="88"/>
                      <a:pt x="7" y="88"/>
                    </a:cubicBezTo>
                    <a:cubicBezTo>
                      <a:pt x="14" y="87"/>
                      <a:pt x="14" y="87"/>
                      <a:pt x="14" y="87"/>
                    </a:cubicBezTo>
                    <a:cubicBezTo>
                      <a:pt x="16" y="85"/>
                      <a:pt x="16" y="85"/>
                      <a:pt x="16" y="85"/>
                    </a:cubicBezTo>
                    <a:cubicBezTo>
                      <a:pt x="10" y="80"/>
                      <a:pt x="10" y="80"/>
                      <a:pt x="10" y="80"/>
                    </a:cubicBezTo>
                    <a:cubicBezTo>
                      <a:pt x="8" y="78"/>
                      <a:pt x="8" y="78"/>
                      <a:pt x="8" y="78"/>
                    </a:cubicBezTo>
                    <a:cubicBezTo>
                      <a:pt x="6" y="64"/>
                      <a:pt x="6" y="64"/>
                      <a:pt x="6" y="64"/>
                    </a:cubicBezTo>
                    <a:cubicBezTo>
                      <a:pt x="6" y="60"/>
                      <a:pt x="6" y="60"/>
                      <a:pt x="6" y="60"/>
                    </a:cubicBezTo>
                    <a:cubicBezTo>
                      <a:pt x="8" y="59"/>
                      <a:pt x="8" y="59"/>
                      <a:pt x="8" y="59"/>
                    </a:cubicBezTo>
                    <a:cubicBezTo>
                      <a:pt x="8" y="41"/>
                      <a:pt x="8" y="41"/>
                      <a:pt x="8" y="41"/>
                    </a:cubicBezTo>
                    <a:cubicBezTo>
                      <a:pt x="3" y="37"/>
                      <a:pt x="3" y="37"/>
                      <a:pt x="3" y="37"/>
                    </a:cubicBezTo>
                    <a:cubicBezTo>
                      <a:pt x="3" y="23"/>
                      <a:pt x="3" y="23"/>
                      <a:pt x="3" y="23"/>
                    </a:cubicBezTo>
                    <a:cubicBezTo>
                      <a:pt x="8" y="17"/>
                      <a:pt x="8" y="17"/>
                      <a:pt x="8" y="17"/>
                    </a:cubicBezTo>
                    <a:cubicBezTo>
                      <a:pt x="10" y="10"/>
                      <a:pt x="10" y="10"/>
                      <a:pt x="10" y="10"/>
                    </a:cubicBezTo>
                    <a:cubicBezTo>
                      <a:pt x="21" y="21"/>
                      <a:pt x="21" y="21"/>
                      <a:pt x="21" y="21"/>
                    </a:cubicBezTo>
                    <a:cubicBezTo>
                      <a:pt x="33" y="30"/>
                      <a:pt x="33" y="30"/>
                      <a:pt x="33" y="30"/>
                    </a:cubicBezTo>
                    <a:cubicBezTo>
                      <a:pt x="42" y="34"/>
                      <a:pt x="42" y="34"/>
                      <a:pt x="42" y="34"/>
                    </a:cubicBezTo>
                    <a:cubicBezTo>
                      <a:pt x="49" y="36"/>
                      <a:pt x="49" y="36"/>
                      <a:pt x="49" y="36"/>
                    </a:cubicBezTo>
                    <a:cubicBezTo>
                      <a:pt x="52" y="36"/>
                      <a:pt x="52" y="36"/>
                      <a:pt x="52" y="36"/>
                    </a:cubicBezTo>
                    <a:cubicBezTo>
                      <a:pt x="55" y="36"/>
                      <a:pt x="55" y="36"/>
                      <a:pt x="55" y="36"/>
                    </a:cubicBezTo>
                    <a:cubicBezTo>
                      <a:pt x="57" y="43"/>
                      <a:pt x="57" y="43"/>
                      <a:pt x="57" y="43"/>
                    </a:cubicBezTo>
                    <a:cubicBezTo>
                      <a:pt x="65" y="42"/>
                      <a:pt x="65" y="42"/>
                      <a:pt x="65" y="42"/>
                    </a:cubicBezTo>
                    <a:cubicBezTo>
                      <a:pt x="66" y="52"/>
                      <a:pt x="66" y="52"/>
                      <a:pt x="66" y="52"/>
                    </a:cubicBezTo>
                    <a:cubicBezTo>
                      <a:pt x="63" y="56"/>
                      <a:pt x="63" y="56"/>
                      <a:pt x="63" y="56"/>
                    </a:cubicBezTo>
                    <a:cubicBezTo>
                      <a:pt x="54" y="61"/>
                      <a:pt x="54" y="61"/>
                      <a:pt x="54" y="61"/>
                    </a:cubicBezTo>
                    <a:cubicBezTo>
                      <a:pt x="48" y="69"/>
                      <a:pt x="48" y="69"/>
                      <a:pt x="48" y="69"/>
                    </a:cubicBezTo>
                    <a:cubicBezTo>
                      <a:pt x="46" y="73"/>
                      <a:pt x="46" y="73"/>
                      <a:pt x="46" y="73"/>
                    </a:cubicBezTo>
                    <a:cubicBezTo>
                      <a:pt x="48" y="74"/>
                      <a:pt x="48" y="74"/>
                      <a:pt x="48" y="74"/>
                    </a:cubicBezTo>
                    <a:cubicBezTo>
                      <a:pt x="52" y="70"/>
                      <a:pt x="52" y="70"/>
                      <a:pt x="52" y="70"/>
                    </a:cubicBezTo>
                    <a:cubicBezTo>
                      <a:pt x="55" y="66"/>
                      <a:pt x="55" y="66"/>
                      <a:pt x="55" y="66"/>
                    </a:cubicBezTo>
                    <a:cubicBezTo>
                      <a:pt x="64" y="60"/>
                      <a:pt x="64" y="60"/>
                      <a:pt x="64" y="60"/>
                    </a:cubicBezTo>
                    <a:cubicBezTo>
                      <a:pt x="70" y="57"/>
                      <a:pt x="70" y="57"/>
                      <a:pt x="70" y="57"/>
                    </a:cubicBezTo>
                    <a:cubicBezTo>
                      <a:pt x="69" y="61"/>
                      <a:pt x="69" y="61"/>
                      <a:pt x="69" y="61"/>
                    </a:cubicBezTo>
                    <a:cubicBezTo>
                      <a:pt x="66" y="64"/>
                      <a:pt x="66" y="64"/>
                      <a:pt x="66" y="64"/>
                    </a:cubicBezTo>
                    <a:cubicBezTo>
                      <a:pt x="62" y="74"/>
                      <a:pt x="62" y="74"/>
                      <a:pt x="62" y="74"/>
                    </a:cubicBezTo>
                    <a:cubicBezTo>
                      <a:pt x="52" y="80"/>
                      <a:pt x="52" y="80"/>
                      <a:pt x="52" y="80"/>
                    </a:cubicBezTo>
                    <a:cubicBezTo>
                      <a:pt x="46" y="86"/>
                      <a:pt x="46" y="86"/>
                      <a:pt x="46" y="86"/>
                    </a:cubicBezTo>
                    <a:cubicBezTo>
                      <a:pt x="46" y="91"/>
                      <a:pt x="46" y="91"/>
                      <a:pt x="46" y="91"/>
                    </a:cubicBezTo>
                    <a:cubicBezTo>
                      <a:pt x="50" y="92"/>
                      <a:pt x="50" y="92"/>
                      <a:pt x="50" y="92"/>
                    </a:cubicBezTo>
                    <a:cubicBezTo>
                      <a:pt x="55" y="87"/>
                      <a:pt x="55" y="87"/>
                      <a:pt x="55" y="87"/>
                    </a:cubicBezTo>
                    <a:cubicBezTo>
                      <a:pt x="60" y="83"/>
                      <a:pt x="60" y="83"/>
                      <a:pt x="60" y="83"/>
                    </a:cubicBezTo>
                    <a:cubicBezTo>
                      <a:pt x="65" y="82"/>
                      <a:pt x="65" y="82"/>
                      <a:pt x="65" y="82"/>
                    </a:cubicBezTo>
                    <a:cubicBezTo>
                      <a:pt x="69" y="78"/>
                      <a:pt x="69" y="78"/>
                      <a:pt x="69" y="78"/>
                    </a:cubicBezTo>
                    <a:cubicBezTo>
                      <a:pt x="71" y="68"/>
                      <a:pt x="71" y="68"/>
                      <a:pt x="71" y="68"/>
                    </a:cubicBezTo>
                    <a:cubicBezTo>
                      <a:pt x="75" y="60"/>
                      <a:pt x="75" y="60"/>
                      <a:pt x="75" y="60"/>
                    </a:cubicBezTo>
                    <a:cubicBezTo>
                      <a:pt x="80" y="54"/>
                      <a:pt x="80" y="54"/>
                      <a:pt x="80" y="54"/>
                    </a:cubicBezTo>
                    <a:cubicBezTo>
                      <a:pt x="81" y="50"/>
                      <a:pt x="81" y="50"/>
                      <a:pt x="81" y="50"/>
                    </a:cubicBezTo>
                    <a:cubicBezTo>
                      <a:pt x="78" y="42"/>
                      <a:pt x="78" y="42"/>
                      <a:pt x="78" y="42"/>
                    </a:cubicBezTo>
                    <a:cubicBezTo>
                      <a:pt x="78" y="34"/>
                      <a:pt x="78" y="34"/>
                      <a:pt x="78" y="34"/>
                    </a:cubicBezTo>
                    <a:cubicBezTo>
                      <a:pt x="75" y="35"/>
                      <a:pt x="75" y="35"/>
                      <a:pt x="75" y="35"/>
                    </a:cubicBezTo>
                    <a:cubicBezTo>
                      <a:pt x="73" y="38"/>
                      <a:pt x="73" y="38"/>
                      <a:pt x="73" y="38"/>
                    </a:cubicBezTo>
                    <a:cubicBezTo>
                      <a:pt x="74" y="46"/>
                      <a:pt x="74" y="46"/>
                      <a:pt x="74" y="46"/>
                    </a:cubicBezTo>
                    <a:cubicBezTo>
                      <a:pt x="76" y="52"/>
                      <a:pt x="76" y="52"/>
                      <a:pt x="76" y="52"/>
                    </a:cubicBezTo>
                    <a:cubicBezTo>
                      <a:pt x="76" y="54"/>
                      <a:pt x="76" y="54"/>
                      <a:pt x="76" y="54"/>
                    </a:cubicBezTo>
                    <a:cubicBezTo>
                      <a:pt x="74" y="53"/>
                      <a:pt x="74" y="53"/>
                      <a:pt x="74" y="53"/>
                    </a:cubicBezTo>
                    <a:cubicBezTo>
                      <a:pt x="72" y="51"/>
                      <a:pt x="72" y="51"/>
                      <a:pt x="72" y="51"/>
                    </a:cubicBezTo>
                    <a:cubicBezTo>
                      <a:pt x="70" y="46"/>
                      <a:pt x="70" y="46"/>
                      <a:pt x="70" y="46"/>
                    </a:cubicBezTo>
                    <a:cubicBezTo>
                      <a:pt x="68" y="41"/>
                      <a:pt x="68" y="41"/>
                      <a:pt x="68" y="41"/>
                    </a:cubicBezTo>
                    <a:cubicBezTo>
                      <a:pt x="68" y="37"/>
                      <a:pt x="68" y="37"/>
                      <a:pt x="68" y="37"/>
                    </a:cubicBezTo>
                    <a:cubicBezTo>
                      <a:pt x="73" y="32"/>
                      <a:pt x="73" y="32"/>
                      <a:pt x="73" y="32"/>
                    </a:cubicBezTo>
                    <a:cubicBezTo>
                      <a:pt x="75" y="28"/>
                      <a:pt x="75" y="28"/>
                      <a:pt x="75" y="28"/>
                    </a:cubicBezTo>
                    <a:cubicBezTo>
                      <a:pt x="74" y="24"/>
                      <a:pt x="74" y="24"/>
                      <a:pt x="74" y="24"/>
                    </a:cubicBezTo>
                    <a:cubicBezTo>
                      <a:pt x="79" y="29"/>
                      <a:pt x="79" y="29"/>
                      <a:pt x="79" y="29"/>
                    </a:cubicBezTo>
                    <a:cubicBezTo>
                      <a:pt x="80" y="30"/>
                      <a:pt x="80" y="30"/>
                      <a:pt x="80" y="30"/>
                    </a:cubicBezTo>
                    <a:cubicBezTo>
                      <a:pt x="81" y="24"/>
                      <a:pt x="81" y="24"/>
                      <a:pt x="81" y="24"/>
                    </a:cubicBezTo>
                    <a:cubicBezTo>
                      <a:pt x="79" y="15"/>
                      <a:pt x="79" y="15"/>
                      <a:pt x="79" y="15"/>
                    </a:cubicBezTo>
                    <a:cubicBezTo>
                      <a:pt x="80" y="12"/>
                      <a:pt x="80" y="12"/>
                      <a:pt x="80" y="12"/>
                    </a:cubicBezTo>
                    <a:cubicBezTo>
                      <a:pt x="77" y="11"/>
                      <a:pt x="77" y="11"/>
                      <a:pt x="77" y="11"/>
                    </a:cubicBezTo>
                    <a:cubicBezTo>
                      <a:pt x="76" y="0"/>
                      <a:pt x="76" y="0"/>
                      <a:pt x="76" y="0"/>
                    </a:cubicBezTo>
                    <a:cubicBezTo>
                      <a:pt x="76" y="0"/>
                      <a:pt x="133" y="16"/>
                      <a:pt x="145" y="19"/>
                    </a:cubicBezTo>
                    <a:cubicBezTo>
                      <a:pt x="156" y="22"/>
                      <a:pt x="230" y="42"/>
                      <a:pt x="235" y="43"/>
                    </a:cubicBezTo>
                    <a:cubicBezTo>
                      <a:pt x="240" y="45"/>
                      <a:pt x="246" y="45"/>
                      <a:pt x="246" y="45"/>
                    </a:cubicBezTo>
                    <a:lnTo>
                      <a:pt x="257" y="47"/>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8" name="Freeform 3">
                <a:extLst>
                  <a:ext uri="{FF2B5EF4-FFF2-40B4-BE49-F238E27FC236}">
                    <a16:creationId xmlns:a16="http://schemas.microsoft.com/office/drawing/2014/main" id="{3F41D82F-F1B2-16F7-1E57-212FAF69D77F}"/>
                  </a:ext>
                </a:extLst>
              </p:cNvPr>
              <p:cNvSpPr>
                <a:spLocks/>
              </p:cNvSpPr>
              <p:nvPr/>
            </p:nvSpPr>
            <p:spPr bwMode="auto">
              <a:xfrm rot="162905">
                <a:off x="5042806" y="5292202"/>
                <a:ext cx="415233" cy="455730"/>
              </a:xfrm>
              <a:custGeom>
                <a:avLst/>
                <a:gdLst>
                  <a:gd name="T0" fmla="*/ 34 w 228"/>
                  <a:gd name="T1" fmla="*/ 0 h 234"/>
                  <a:gd name="T2" fmla="*/ 228 w 228"/>
                  <a:gd name="T3" fmla="*/ 23 h 234"/>
                  <a:gd name="T4" fmla="*/ 227 w 228"/>
                  <a:gd name="T5" fmla="*/ 44 h 234"/>
                  <a:gd name="T6" fmla="*/ 224 w 228"/>
                  <a:gd name="T7" fmla="*/ 44 h 234"/>
                  <a:gd name="T8" fmla="*/ 210 w 228"/>
                  <a:gd name="T9" fmla="*/ 226 h 234"/>
                  <a:gd name="T10" fmla="*/ 91 w 228"/>
                  <a:gd name="T11" fmla="*/ 215 h 234"/>
                  <a:gd name="T12" fmla="*/ 90 w 228"/>
                  <a:gd name="T13" fmla="*/ 224 h 234"/>
                  <a:gd name="T14" fmla="*/ 32 w 228"/>
                  <a:gd name="T15" fmla="*/ 218 h 234"/>
                  <a:gd name="T16" fmla="*/ 29 w 228"/>
                  <a:gd name="T17" fmla="*/ 234 h 234"/>
                  <a:gd name="T18" fmla="*/ 0 w 228"/>
                  <a:gd name="T19" fmla="*/ 230 h 234"/>
                  <a:gd name="T20" fmla="*/ 34 w 228"/>
                  <a:gd name="T2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234">
                    <a:moveTo>
                      <a:pt x="34" y="0"/>
                    </a:moveTo>
                    <a:lnTo>
                      <a:pt x="228" y="23"/>
                    </a:lnTo>
                    <a:lnTo>
                      <a:pt x="227" y="44"/>
                    </a:lnTo>
                    <a:lnTo>
                      <a:pt x="224" y="44"/>
                    </a:lnTo>
                    <a:lnTo>
                      <a:pt x="210" y="226"/>
                    </a:lnTo>
                    <a:lnTo>
                      <a:pt x="91" y="215"/>
                    </a:lnTo>
                    <a:lnTo>
                      <a:pt x="90" y="224"/>
                    </a:lnTo>
                    <a:lnTo>
                      <a:pt x="32" y="218"/>
                    </a:lnTo>
                    <a:lnTo>
                      <a:pt x="29" y="234"/>
                    </a:lnTo>
                    <a:lnTo>
                      <a:pt x="0" y="230"/>
                    </a:lnTo>
                    <a:lnTo>
                      <a:pt x="34" y="0"/>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9" name="Freeform 4">
                <a:extLst>
                  <a:ext uri="{FF2B5EF4-FFF2-40B4-BE49-F238E27FC236}">
                    <a16:creationId xmlns:a16="http://schemas.microsoft.com/office/drawing/2014/main" id="{96D87A28-C305-0420-2A45-D615074A9107}"/>
                  </a:ext>
                </a:extLst>
              </p:cNvPr>
              <p:cNvSpPr>
                <a:spLocks/>
              </p:cNvSpPr>
              <p:nvPr/>
            </p:nvSpPr>
            <p:spPr bwMode="auto">
              <a:xfrm rot="162905">
                <a:off x="5183365" y="5394563"/>
                <a:ext cx="823181" cy="868613"/>
              </a:xfrm>
              <a:custGeom>
                <a:avLst/>
                <a:gdLst>
                  <a:gd name="T0" fmla="*/ 450 w 452"/>
                  <a:gd name="T1" fmla="*/ 234 h 446"/>
                  <a:gd name="T2" fmla="*/ 446 w 452"/>
                  <a:gd name="T3" fmla="*/ 215 h 446"/>
                  <a:gd name="T4" fmla="*/ 435 w 452"/>
                  <a:gd name="T5" fmla="*/ 131 h 446"/>
                  <a:gd name="T6" fmla="*/ 417 w 452"/>
                  <a:gd name="T7" fmla="*/ 128 h 446"/>
                  <a:gd name="T8" fmla="*/ 398 w 452"/>
                  <a:gd name="T9" fmla="*/ 117 h 446"/>
                  <a:gd name="T10" fmla="*/ 378 w 452"/>
                  <a:gd name="T11" fmla="*/ 116 h 446"/>
                  <a:gd name="T12" fmla="*/ 365 w 452"/>
                  <a:gd name="T13" fmla="*/ 118 h 446"/>
                  <a:gd name="T14" fmla="*/ 352 w 452"/>
                  <a:gd name="T15" fmla="*/ 122 h 446"/>
                  <a:gd name="T16" fmla="*/ 332 w 452"/>
                  <a:gd name="T17" fmla="*/ 118 h 446"/>
                  <a:gd name="T18" fmla="*/ 325 w 452"/>
                  <a:gd name="T19" fmla="*/ 116 h 446"/>
                  <a:gd name="T20" fmla="*/ 310 w 452"/>
                  <a:gd name="T21" fmla="*/ 112 h 446"/>
                  <a:gd name="T22" fmla="*/ 301 w 452"/>
                  <a:gd name="T23" fmla="*/ 111 h 446"/>
                  <a:gd name="T24" fmla="*/ 284 w 452"/>
                  <a:gd name="T25" fmla="*/ 107 h 446"/>
                  <a:gd name="T26" fmla="*/ 269 w 452"/>
                  <a:gd name="T27" fmla="*/ 101 h 446"/>
                  <a:gd name="T28" fmla="*/ 253 w 452"/>
                  <a:gd name="T29" fmla="*/ 93 h 446"/>
                  <a:gd name="T30" fmla="*/ 242 w 452"/>
                  <a:gd name="T31" fmla="*/ 90 h 446"/>
                  <a:gd name="T32" fmla="*/ 125 w 452"/>
                  <a:gd name="T33" fmla="*/ 182 h 446"/>
                  <a:gd name="T34" fmla="*/ 2 w 452"/>
                  <a:gd name="T35" fmla="*/ 183 h 446"/>
                  <a:gd name="T36" fmla="*/ 13 w 452"/>
                  <a:gd name="T37" fmla="*/ 197 h 446"/>
                  <a:gd name="T38" fmla="*/ 22 w 452"/>
                  <a:gd name="T39" fmla="*/ 205 h 446"/>
                  <a:gd name="T40" fmla="*/ 41 w 452"/>
                  <a:gd name="T41" fmla="*/ 224 h 446"/>
                  <a:gd name="T42" fmla="*/ 55 w 452"/>
                  <a:gd name="T43" fmla="*/ 238 h 446"/>
                  <a:gd name="T44" fmla="*/ 59 w 452"/>
                  <a:gd name="T45" fmla="*/ 259 h 446"/>
                  <a:gd name="T46" fmla="*/ 66 w 452"/>
                  <a:gd name="T47" fmla="*/ 278 h 446"/>
                  <a:gd name="T48" fmla="*/ 74 w 452"/>
                  <a:gd name="T49" fmla="*/ 286 h 446"/>
                  <a:gd name="T50" fmla="*/ 88 w 452"/>
                  <a:gd name="T51" fmla="*/ 296 h 446"/>
                  <a:gd name="T52" fmla="*/ 109 w 452"/>
                  <a:gd name="T53" fmla="*/ 307 h 446"/>
                  <a:gd name="T54" fmla="*/ 120 w 452"/>
                  <a:gd name="T55" fmla="*/ 298 h 446"/>
                  <a:gd name="T56" fmla="*/ 127 w 452"/>
                  <a:gd name="T57" fmla="*/ 283 h 446"/>
                  <a:gd name="T58" fmla="*/ 148 w 452"/>
                  <a:gd name="T59" fmla="*/ 275 h 446"/>
                  <a:gd name="T60" fmla="*/ 170 w 452"/>
                  <a:gd name="T61" fmla="*/ 279 h 446"/>
                  <a:gd name="T62" fmla="*/ 183 w 452"/>
                  <a:gd name="T63" fmla="*/ 292 h 446"/>
                  <a:gd name="T64" fmla="*/ 200 w 452"/>
                  <a:gd name="T65" fmla="*/ 320 h 446"/>
                  <a:gd name="T66" fmla="*/ 210 w 452"/>
                  <a:gd name="T67" fmla="*/ 343 h 446"/>
                  <a:gd name="T68" fmla="*/ 235 w 452"/>
                  <a:gd name="T69" fmla="*/ 372 h 446"/>
                  <a:gd name="T70" fmla="*/ 237 w 452"/>
                  <a:gd name="T71" fmla="*/ 388 h 446"/>
                  <a:gd name="T72" fmla="*/ 249 w 452"/>
                  <a:gd name="T73" fmla="*/ 416 h 446"/>
                  <a:gd name="T74" fmla="*/ 273 w 452"/>
                  <a:gd name="T75" fmla="*/ 427 h 446"/>
                  <a:gd name="T76" fmla="*/ 291 w 452"/>
                  <a:gd name="T77" fmla="*/ 438 h 446"/>
                  <a:gd name="T78" fmla="*/ 305 w 452"/>
                  <a:gd name="T79" fmla="*/ 442 h 446"/>
                  <a:gd name="T80" fmla="*/ 321 w 452"/>
                  <a:gd name="T81" fmla="*/ 441 h 446"/>
                  <a:gd name="T82" fmla="*/ 317 w 452"/>
                  <a:gd name="T83" fmla="*/ 425 h 446"/>
                  <a:gd name="T84" fmla="*/ 308 w 452"/>
                  <a:gd name="T85" fmla="*/ 404 h 446"/>
                  <a:gd name="T86" fmla="*/ 318 w 452"/>
                  <a:gd name="T87" fmla="*/ 370 h 446"/>
                  <a:gd name="T88" fmla="*/ 311 w 452"/>
                  <a:gd name="T89" fmla="*/ 361 h 446"/>
                  <a:gd name="T90" fmla="*/ 326 w 452"/>
                  <a:gd name="T91" fmla="*/ 355 h 446"/>
                  <a:gd name="T92" fmla="*/ 324 w 452"/>
                  <a:gd name="T93" fmla="*/ 350 h 446"/>
                  <a:gd name="T94" fmla="*/ 338 w 452"/>
                  <a:gd name="T95" fmla="*/ 350 h 446"/>
                  <a:gd name="T96" fmla="*/ 336 w 452"/>
                  <a:gd name="T97" fmla="*/ 345 h 446"/>
                  <a:gd name="T98" fmla="*/ 347 w 452"/>
                  <a:gd name="T99" fmla="*/ 342 h 446"/>
                  <a:gd name="T100" fmla="*/ 346 w 452"/>
                  <a:gd name="T101" fmla="*/ 331 h 446"/>
                  <a:gd name="T102" fmla="*/ 357 w 452"/>
                  <a:gd name="T103" fmla="*/ 329 h 446"/>
                  <a:gd name="T104" fmla="*/ 367 w 452"/>
                  <a:gd name="T105" fmla="*/ 329 h 446"/>
                  <a:gd name="T106" fmla="*/ 395 w 452"/>
                  <a:gd name="T107" fmla="*/ 314 h 446"/>
                  <a:gd name="T108" fmla="*/ 403 w 452"/>
                  <a:gd name="T109" fmla="*/ 305 h 446"/>
                  <a:gd name="T110" fmla="*/ 403 w 452"/>
                  <a:gd name="T111" fmla="*/ 296 h 446"/>
                  <a:gd name="T112" fmla="*/ 410 w 452"/>
                  <a:gd name="T113" fmla="*/ 286 h 446"/>
                  <a:gd name="T114" fmla="*/ 412 w 452"/>
                  <a:gd name="T115" fmla="*/ 299 h 446"/>
                  <a:gd name="T116" fmla="*/ 439 w 452"/>
                  <a:gd name="T117" fmla="*/ 288 h 446"/>
                  <a:gd name="T118" fmla="*/ 447 w 452"/>
                  <a:gd name="T119" fmla="*/ 26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2" h="446">
                    <a:moveTo>
                      <a:pt x="446" y="253"/>
                    </a:moveTo>
                    <a:lnTo>
                      <a:pt x="448" y="245"/>
                    </a:lnTo>
                    <a:lnTo>
                      <a:pt x="452" y="240"/>
                    </a:lnTo>
                    <a:lnTo>
                      <a:pt x="450" y="234"/>
                    </a:lnTo>
                    <a:lnTo>
                      <a:pt x="448" y="226"/>
                    </a:lnTo>
                    <a:lnTo>
                      <a:pt x="447" y="223"/>
                    </a:lnTo>
                    <a:lnTo>
                      <a:pt x="447" y="217"/>
                    </a:lnTo>
                    <a:lnTo>
                      <a:pt x="446" y="215"/>
                    </a:lnTo>
                    <a:lnTo>
                      <a:pt x="442" y="206"/>
                    </a:lnTo>
                    <a:lnTo>
                      <a:pt x="442" y="204"/>
                    </a:lnTo>
                    <a:lnTo>
                      <a:pt x="435" y="198"/>
                    </a:lnTo>
                    <a:lnTo>
                      <a:pt x="435" y="131"/>
                    </a:lnTo>
                    <a:lnTo>
                      <a:pt x="425" y="130"/>
                    </a:lnTo>
                    <a:lnTo>
                      <a:pt x="423" y="132"/>
                    </a:lnTo>
                    <a:lnTo>
                      <a:pt x="420" y="131"/>
                    </a:lnTo>
                    <a:lnTo>
                      <a:pt x="417" y="128"/>
                    </a:lnTo>
                    <a:lnTo>
                      <a:pt x="413" y="126"/>
                    </a:lnTo>
                    <a:lnTo>
                      <a:pt x="408" y="126"/>
                    </a:lnTo>
                    <a:lnTo>
                      <a:pt x="402" y="122"/>
                    </a:lnTo>
                    <a:lnTo>
                      <a:pt x="398" y="117"/>
                    </a:lnTo>
                    <a:lnTo>
                      <a:pt x="393" y="116"/>
                    </a:lnTo>
                    <a:lnTo>
                      <a:pt x="385" y="118"/>
                    </a:lnTo>
                    <a:lnTo>
                      <a:pt x="383" y="117"/>
                    </a:lnTo>
                    <a:lnTo>
                      <a:pt x="378" y="116"/>
                    </a:lnTo>
                    <a:lnTo>
                      <a:pt x="374" y="119"/>
                    </a:lnTo>
                    <a:lnTo>
                      <a:pt x="372" y="120"/>
                    </a:lnTo>
                    <a:lnTo>
                      <a:pt x="369" y="118"/>
                    </a:lnTo>
                    <a:lnTo>
                      <a:pt x="365" y="118"/>
                    </a:lnTo>
                    <a:lnTo>
                      <a:pt x="363" y="121"/>
                    </a:lnTo>
                    <a:lnTo>
                      <a:pt x="358" y="124"/>
                    </a:lnTo>
                    <a:lnTo>
                      <a:pt x="354" y="125"/>
                    </a:lnTo>
                    <a:lnTo>
                      <a:pt x="352" y="122"/>
                    </a:lnTo>
                    <a:lnTo>
                      <a:pt x="349" y="119"/>
                    </a:lnTo>
                    <a:lnTo>
                      <a:pt x="341" y="120"/>
                    </a:lnTo>
                    <a:lnTo>
                      <a:pt x="336" y="117"/>
                    </a:lnTo>
                    <a:lnTo>
                      <a:pt x="332" y="118"/>
                    </a:lnTo>
                    <a:lnTo>
                      <a:pt x="330" y="122"/>
                    </a:lnTo>
                    <a:lnTo>
                      <a:pt x="328" y="123"/>
                    </a:lnTo>
                    <a:lnTo>
                      <a:pt x="327" y="118"/>
                    </a:lnTo>
                    <a:lnTo>
                      <a:pt x="325" y="116"/>
                    </a:lnTo>
                    <a:lnTo>
                      <a:pt x="319" y="120"/>
                    </a:lnTo>
                    <a:lnTo>
                      <a:pt x="318" y="116"/>
                    </a:lnTo>
                    <a:lnTo>
                      <a:pt x="312" y="112"/>
                    </a:lnTo>
                    <a:lnTo>
                      <a:pt x="310" y="112"/>
                    </a:lnTo>
                    <a:lnTo>
                      <a:pt x="308" y="115"/>
                    </a:lnTo>
                    <a:lnTo>
                      <a:pt x="305" y="117"/>
                    </a:lnTo>
                    <a:lnTo>
                      <a:pt x="302" y="116"/>
                    </a:lnTo>
                    <a:lnTo>
                      <a:pt x="301" y="111"/>
                    </a:lnTo>
                    <a:lnTo>
                      <a:pt x="298" y="111"/>
                    </a:lnTo>
                    <a:lnTo>
                      <a:pt x="295" y="105"/>
                    </a:lnTo>
                    <a:lnTo>
                      <a:pt x="287" y="105"/>
                    </a:lnTo>
                    <a:lnTo>
                      <a:pt x="284" y="107"/>
                    </a:lnTo>
                    <a:lnTo>
                      <a:pt x="281" y="104"/>
                    </a:lnTo>
                    <a:lnTo>
                      <a:pt x="280" y="104"/>
                    </a:lnTo>
                    <a:lnTo>
                      <a:pt x="275" y="105"/>
                    </a:lnTo>
                    <a:lnTo>
                      <a:pt x="269" y="101"/>
                    </a:lnTo>
                    <a:lnTo>
                      <a:pt x="261" y="101"/>
                    </a:lnTo>
                    <a:lnTo>
                      <a:pt x="259" y="94"/>
                    </a:lnTo>
                    <a:lnTo>
                      <a:pt x="255" y="92"/>
                    </a:lnTo>
                    <a:lnTo>
                      <a:pt x="253" y="93"/>
                    </a:lnTo>
                    <a:lnTo>
                      <a:pt x="250" y="92"/>
                    </a:lnTo>
                    <a:lnTo>
                      <a:pt x="247" y="93"/>
                    </a:lnTo>
                    <a:lnTo>
                      <a:pt x="244" y="93"/>
                    </a:lnTo>
                    <a:lnTo>
                      <a:pt x="242" y="90"/>
                    </a:lnTo>
                    <a:lnTo>
                      <a:pt x="235" y="83"/>
                    </a:lnTo>
                    <a:lnTo>
                      <a:pt x="239" y="6"/>
                    </a:lnTo>
                    <a:lnTo>
                      <a:pt x="139" y="0"/>
                    </a:lnTo>
                    <a:lnTo>
                      <a:pt x="125" y="182"/>
                    </a:lnTo>
                    <a:lnTo>
                      <a:pt x="6" y="171"/>
                    </a:lnTo>
                    <a:lnTo>
                      <a:pt x="5" y="180"/>
                    </a:lnTo>
                    <a:lnTo>
                      <a:pt x="0" y="180"/>
                    </a:lnTo>
                    <a:lnTo>
                      <a:pt x="2" y="183"/>
                    </a:lnTo>
                    <a:lnTo>
                      <a:pt x="7" y="186"/>
                    </a:lnTo>
                    <a:lnTo>
                      <a:pt x="10" y="190"/>
                    </a:lnTo>
                    <a:lnTo>
                      <a:pt x="11" y="193"/>
                    </a:lnTo>
                    <a:lnTo>
                      <a:pt x="13" y="197"/>
                    </a:lnTo>
                    <a:lnTo>
                      <a:pt x="15" y="198"/>
                    </a:lnTo>
                    <a:lnTo>
                      <a:pt x="18" y="200"/>
                    </a:lnTo>
                    <a:lnTo>
                      <a:pt x="21" y="202"/>
                    </a:lnTo>
                    <a:lnTo>
                      <a:pt x="22" y="205"/>
                    </a:lnTo>
                    <a:lnTo>
                      <a:pt x="26" y="210"/>
                    </a:lnTo>
                    <a:lnTo>
                      <a:pt x="30" y="213"/>
                    </a:lnTo>
                    <a:lnTo>
                      <a:pt x="38" y="224"/>
                    </a:lnTo>
                    <a:lnTo>
                      <a:pt x="41" y="224"/>
                    </a:lnTo>
                    <a:lnTo>
                      <a:pt x="44" y="227"/>
                    </a:lnTo>
                    <a:lnTo>
                      <a:pt x="48" y="230"/>
                    </a:lnTo>
                    <a:lnTo>
                      <a:pt x="53" y="234"/>
                    </a:lnTo>
                    <a:lnTo>
                      <a:pt x="55" y="238"/>
                    </a:lnTo>
                    <a:lnTo>
                      <a:pt x="55" y="245"/>
                    </a:lnTo>
                    <a:lnTo>
                      <a:pt x="59" y="251"/>
                    </a:lnTo>
                    <a:lnTo>
                      <a:pt x="60" y="255"/>
                    </a:lnTo>
                    <a:lnTo>
                      <a:pt x="59" y="259"/>
                    </a:lnTo>
                    <a:lnTo>
                      <a:pt x="59" y="264"/>
                    </a:lnTo>
                    <a:lnTo>
                      <a:pt x="60" y="270"/>
                    </a:lnTo>
                    <a:lnTo>
                      <a:pt x="65" y="275"/>
                    </a:lnTo>
                    <a:lnTo>
                      <a:pt x="66" y="278"/>
                    </a:lnTo>
                    <a:lnTo>
                      <a:pt x="67" y="279"/>
                    </a:lnTo>
                    <a:lnTo>
                      <a:pt x="69" y="281"/>
                    </a:lnTo>
                    <a:lnTo>
                      <a:pt x="71" y="283"/>
                    </a:lnTo>
                    <a:lnTo>
                      <a:pt x="74" y="286"/>
                    </a:lnTo>
                    <a:lnTo>
                      <a:pt x="78" y="289"/>
                    </a:lnTo>
                    <a:lnTo>
                      <a:pt x="81" y="292"/>
                    </a:lnTo>
                    <a:lnTo>
                      <a:pt x="84" y="293"/>
                    </a:lnTo>
                    <a:lnTo>
                      <a:pt x="88" y="296"/>
                    </a:lnTo>
                    <a:lnTo>
                      <a:pt x="94" y="299"/>
                    </a:lnTo>
                    <a:lnTo>
                      <a:pt x="101" y="304"/>
                    </a:lnTo>
                    <a:lnTo>
                      <a:pt x="104" y="305"/>
                    </a:lnTo>
                    <a:lnTo>
                      <a:pt x="109" y="307"/>
                    </a:lnTo>
                    <a:lnTo>
                      <a:pt x="113" y="307"/>
                    </a:lnTo>
                    <a:lnTo>
                      <a:pt x="115" y="303"/>
                    </a:lnTo>
                    <a:lnTo>
                      <a:pt x="118" y="300"/>
                    </a:lnTo>
                    <a:lnTo>
                      <a:pt x="120" y="298"/>
                    </a:lnTo>
                    <a:lnTo>
                      <a:pt x="123" y="297"/>
                    </a:lnTo>
                    <a:lnTo>
                      <a:pt x="123" y="292"/>
                    </a:lnTo>
                    <a:lnTo>
                      <a:pt x="125" y="288"/>
                    </a:lnTo>
                    <a:lnTo>
                      <a:pt x="127" y="283"/>
                    </a:lnTo>
                    <a:lnTo>
                      <a:pt x="132" y="277"/>
                    </a:lnTo>
                    <a:lnTo>
                      <a:pt x="139" y="276"/>
                    </a:lnTo>
                    <a:lnTo>
                      <a:pt x="143" y="275"/>
                    </a:lnTo>
                    <a:lnTo>
                      <a:pt x="148" y="275"/>
                    </a:lnTo>
                    <a:lnTo>
                      <a:pt x="153" y="277"/>
                    </a:lnTo>
                    <a:lnTo>
                      <a:pt x="159" y="278"/>
                    </a:lnTo>
                    <a:lnTo>
                      <a:pt x="162" y="278"/>
                    </a:lnTo>
                    <a:lnTo>
                      <a:pt x="170" y="279"/>
                    </a:lnTo>
                    <a:lnTo>
                      <a:pt x="173" y="281"/>
                    </a:lnTo>
                    <a:lnTo>
                      <a:pt x="176" y="287"/>
                    </a:lnTo>
                    <a:lnTo>
                      <a:pt x="178" y="287"/>
                    </a:lnTo>
                    <a:lnTo>
                      <a:pt x="183" y="292"/>
                    </a:lnTo>
                    <a:lnTo>
                      <a:pt x="187" y="294"/>
                    </a:lnTo>
                    <a:lnTo>
                      <a:pt x="190" y="300"/>
                    </a:lnTo>
                    <a:lnTo>
                      <a:pt x="196" y="308"/>
                    </a:lnTo>
                    <a:lnTo>
                      <a:pt x="200" y="320"/>
                    </a:lnTo>
                    <a:lnTo>
                      <a:pt x="203" y="324"/>
                    </a:lnTo>
                    <a:lnTo>
                      <a:pt x="207" y="332"/>
                    </a:lnTo>
                    <a:lnTo>
                      <a:pt x="207" y="335"/>
                    </a:lnTo>
                    <a:lnTo>
                      <a:pt x="210" y="343"/>
                    </a:lnTo>
                    <a:lnTo>
                      <a:pt x="218" y="350"/>
                    </a:lnTo>
                    <a:lnTo>
                      <a:pt x="220" y="358"/>
                    </a:lnTo>
                    <a:lnTo>
                      <a:pt x="230" y="370"/>
                    </a:lnTo>
                    <a:lnTo>
                      <a:pt x="235" y="372"/>
                    </a:lnTo>
                    <a:lnTo>
                      <a:pt x="234" y="381"/>
                    </a:lnTo>
                    <a:lnTo>
                      <a:pt x="232" y="383"/>
                    </a:lnTo>
                    <a:lnTo>
                      <a:pt x="234" y="385"/>
                    </a:lnTo>
                    <a:lnTo>
                      <a:pt x="237" y="388"/>
                    </a:lnTo>
                    <a:lnTo>
                      <a:pt x="237" y="394"/>
                    </a:lnTo>
                    <a:lnTo>
                      <a:pt x="243" y="405"/>
                    </a:lnTo>
                    <a:lnTo>
                      <a:pt x="246" y="411"/>
                    </a:lnTo>
                    <a:lnTo>
                      <a:pt x="249" y="416"/>
                    </a:lnTo>
                    <a:lnTo>
                      <a:pt x="251" y="421"/>
                    </a:lnTo>
                    <a:lnTo>
                      <a:pt x="259" y="422"/>
                    </a:lnTo>
                    <a:lnTo>
                      <a:pt x="264" y="427"/>
                    </a:lnTo>
                    <a:lnTo>
                      <a:pt x="273" y="427"/>
                    </a:lnTo>
                    <a:lnTo>
                      <a:pt x="280" y="434"/>
                    </a:lnTo>
                    <a:lnTo>
                      <a:pt x="284" y="434"/>
                    </a:lnTo>
                    <a:lnTo>
                      <a:pt x="286" y="437"/>
                    </a:lnTo>
                    <a:lnTo>
                      <a:pt x="291" y="438"/>
                    </a:lnTo>
                    <a:lnTo>
                      <a:pt x="292" y="436"/>
                    </a:lnTo>
                    <a:lnTo>
                      <a:pt x="302" y="438"/>
                    </a:lnTo>
                    <a:lnTo>
                      <a:pt x="302" y="439"/>
                    </a:lnTo>
                    <a:lnTo>
                      <a:pt x="305" y="442"/>
                    </a:lnTo>
                    <a:lnTo>
                      <a:pt x="310" y="446"/>
                    </a:lnTo>
                    <a:lnTo>
                      <a:pt x="313" y="444"/>
                    </a:lnTo>
                    <a:lnTo>
                      <a:pt x="314" y="442"/>
                    </a:lnTo>
                    <a:lnTo>
                      <a:pt x="321" y="441"/>
                    </a:lnTo>
                    <a:lnTo>
                      <a:pt x="319" y="436"/>
                    </a:lnTo>
                    <a:lnTo>
                      <a:pt x="319" y="433"/>
                    </a:lnTo>
                    <a:lnTo>
                      <a:pt x="318" y="429"/>
                    </a:lnTo>
                    <a:lnTo>
                      <a:pt x="317" y="425"/>
                    </a:lnTo>
                    <a:lnTo>
                      <a:pt x="314" y="423"/>
                    </a:lnTo>
                    <a:lnTo>
                      <a:pt x="312" y="417"/>
                    </a:lnTo>
                    <a:lnTo>
                      <a:pt x="311" y="411"/>
                    </a:lnTo>
                    <a:lnTo>
                      <a:pt x="308" y="404"/>
                    </a:lnTo>
                    <a:lnTo>
                      <a:pt x="308" y="398"/>
                    </a:lnTo>
                    <a:lnTo>
                      <a:pt x="311" y="389"/>
                    </a:lnTo>
                    <a:lnTo>
                      <a:pt x="314" y="380"/>
                    </a:lnTo>
                    <a:lnTo>
                      <a:pt x="318" y="370"/>
                    </a:lnTo>
                    <a:lnTo>
                      <a:pt x="317" y="368"/>
                    </a:lnTo>
                    <a:lnTo>
                      <a:pt x="314" y="366"/>
                    </a:lnTo>
                    <a:lnTo>
                      <a:pt x="311" y="363"/>
                    </a:lnTo>
                    <a:lnTo>
                      <a:pt x="311" y="361"/>
                    </a:lnTo>
                    <a:lnTo>
                      <a:pt x="313" y="362"/>
                    </a:lnTo>
                    <a:lnTo>
                      <a:pt x="322" y="361"/>
                    </a:lnTo>
                    <a:lnTo>
                      <a:pt x="323" y="361"/>
                    </a:lnTo>
                    <a:lnTo>
                      <a:pt x="326" y="355"/>
                    </a:lnTo>
                    <a:lnTo>
                      <a:pt x="323" y="355"/>
                    </a:lnTo>
                    <a:lnTo>
                      <a:pt x="322" y="353"/>
                    </a:lnTo>
                    <a:lnTo>
                      <a:pt x="322" y="351"/>
                    </a:lnTo>
                    <a:lnTo>
                      <a:pt x="324" y="350"/>
                    </a:lnTo>
                    <a:lnTo>
                      <a:pt x="328" y="350"/>
                    </a:lnTo>
                    <a:lnTo>
                      <a:pt x="333" y="350"/>
                    </a:lnTo>
                    <a:lnTo>
                      <a:pt x="335" y="351"/>
                    </a:lnTo>
                    <a:lnTo>
                      <a:pt x="338" y="350"/>
                    </a:lnTo>
                    <a:lnTo>
                      <a:pt x="343" y="346"/>
                    </a:lnTo>
                    <a:lnTo>
                      <a:pt x="341" y="346"/>
                    </a:lnTo>
                    <a:lnTo>
                      <a:pt x="337" y="349"/>
                    </a:lnTo>
                    <a:lnTo>
                      <a:pt x="336" y="345"/>
                    </a:lnTo>
                    <a:lnTo>
                      <a:pt x="338" y="339"/>
                    </a:lnTo>
                    <a:lnTo>
                      <a:pt x="340" y="341"/>
                    </a:lnTo>
                    <a:lnTo>
                      <a:pt x="342" y="342"/>
                    </a:lnTo>
                    <a:lnTo>
                      <a:pt x="347" y="342"/>
                    </a:lnTo>
                    <a:lnTo>
                      <a:pt x="349" y="340"/>
                    </a:lnTo>
                    <a:lnTo>
                      <a:pt x="348" y="336"/>
                    </a:lnTo>
                    <a:lnTo>
                      <a:pt x="345" y="332"/>
                    </a:lnTo>
                    <a:lnTo>
                      <a:pt x="346" y="331"/>
                    </a:lnTo>
                    <a:lnTo>
                      <a:pt x="349" y="331"/>
                    </a:lnTo>
                    <a:lnTo>
                      <a:pt x="352" y="329"/>
                    </a:lnTo>
                    <a:lnTo>
                      <a:pt x="354" y="331"/>
                    </a:lnTo>
                    <a:lnTo>
                      <a:pt x="357" y="329"/>
                    </a:lnTo>
                    <a:lnTo>
                      <a:pt x="358" y="331"/>
                    </a:lnTo>
                    <a:lnTo>
                      <a:pt x="361" y="333"/>
                    </a:lnTo>
                    <a:lnTo>
                      <a:pt x="364" y="331"/>
                    </a:lnTo>
                    <a:lnTo>
                      <a:pt x="367" y="329"/>
                    </a:lnTo>
                    <a:lnTo>
                      <a:pt x="374" y="327"/>
                    </a:lnTo>
                    <a:lnTo>
                      <a:pt x="381" y="326"/>
                    </a:lnTo>
                    <a:lnTo>
                      <a:pt x="392" y="320"/>
                    </a:lnTo>
                    <a:lnTo>
                      <a:pt x="395" y="314"/>
                    </a:lnTo>
                    <a:lnTo>
                      <a:pt x="396" y="309"/>
                    </a:lnTo>
                    <a:lnTo>
                      <a:pt x="399" y="307"/>
                    </a:lnTo>
                    <a:lnTo>
                      <a:pt x="402" y="306"/>
                    </a:lnTo>
                    <a:lnTo>
                      <a:pt x="403" y="305"/>
                    </a:lnTo>
                    <a:lnTo>
                      <a:pt x="406" y="303"/>
                    </a:lnTo>
                    <a:lnTo>
                      <a:pt x="405" y="300"/>
                    </a:lnTo>
                    <a:lnTo>
                      <a:pt x="404" y="297"/>
                    </a:lnTo>
                    <a:lnTo>
                      <a:pt x="403" y="296"/>
                    </a:lnTo>
                    <a:lnTo>
                      <a:pt x="402" y="294"/>
                    </a:lnTo>
                    <a:lnTo>
                      <a:pt x="403" y="291"/>
                    </a:lnTo>
                    <a:lnTo>
                      <a:pt x="407" y="288"/>
                    </a:lnTo>
                    <a:lnTo>
                      <a:pt x="410" y="286"/>
                    </a:lnTo>
                    <a:lnTo>
                      <a:pt x="412" y="286"/>
                    </a:lnTo>
                    <a:lnTo>
                      <a:pt x="412" y="289"/>
                    </a:lnTo>
                    <a:lnTo>
                      <a:pt x="412" y="293"/>
                    </a:lnTo>
                    <a:lnTo>
                      <a:pt x="412" y="299"/>
                    </a:lnTo>
                    <a:lnTo>
                      <a:pt x="413" y="300"/>
                    </a:lnTo>
                    <a:lnTo>
                      <a:pt x="419" y="295"/>
                    </a:lnTo>
                    <a:lnTo>
                      <a:pt x="424" y="294"/>
                    </a:lnTo>
                    <a:lnTo>
                      <a:pt x="439" y="288"/>
                    </a:lnTo>
                    <a:lnTo>
                      <a:pt x="441" y="287"/>
                    </a:lnTo>
                    <a:lnTo>
                      <a:pt x="444" y="282"/>
                    </a:lnTo>
                    <a:lnTo>
                      <a:pt x="447" y="272"/>
                    </a:lnTo>
                    <a:lnTo>
                      <a:pt x="447" y="268"/>
                    </a:lnTo>
                    <a:lnTo>
                      <a:pt x="444" y="261"/>
                    </a:lnTo>
                    <a:lnTo>
                      <a:pt x="446" y="256"/>
                    </a:lnTo>
                    <a:lnTo>
                      <a:pt x="446" y="253"/>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10" name="Freeform 5">
                <a:extLst>
                  <a:ext uri="{FF2B5EF4-FFF2-40B4-BE49-F238E27FC236}">
                    <a16:creationId xmlns:a16="http://schemas.microsoft.com/office/drawing/2014/main" id="{A780A9A3-9AB4-1519-2F97-E8A00765D7A0}"/>
                  </a:ext>
                </a:extLst>
              </p:cNvPr>
              <p:cNvSpPr>
                <a:spLocks/>
              </p:cNvSpPr>
              <p:nvPr/>
            </p:nvSpPr>
            <p:spPr bwMode="auto">
              <a:xfrm rot="162905">
                <a:off x="4707747" y="5221357"/>
                <a:ext cx="398841" cy="502471"/>
              </a:xfrm>
              <a:custGeom>
                <a:avLst/>
                <a:gdLst>
                  <a:gd name="T0" fmla="*/ 73 w 259"/>
                  <a:gd name="T1" fmla="*/ 0 h 304"/>
                  <a:gd name="T2" fmla="*/ 68 w 259"/>
                  <a:gd name="T3" fmla="*/ 25 h 304"/>
                  <a:gd name="T4" fmla="*/ 62 w 259"/>
                  <a:gd name="T5" fmla="*/ 43 h 304"/>
                  <a:gd name="T6" fmla="*/ 59 w 259"/>
                  <a:gd name="T7" fmla="*/ 45 h 304"/>
                  <a:gd name="T8" fmla="*/ 56 w 259"/>
                  <a:gd name="T9" fmla="*/ 43 h 304"/>
                  <a:gd name="T10" fmla="*/ 51 w 259"/>
                  <a:gd name="T11" fmla="*/ 39 h 304"/>
                  <a:gd name="T12" fmla="*/ 47 w 259"/>
                  <a:gd name="T13" fmla="*/ 41 h 304"/>
                  <a:gd name="T14" fmla="*/ 45 w 259"/>
                  <a:gd name="T15" fmla="*/ 37 h 304"/>
                  <a:gd name="T16" fmla="*/ 38 w 259"/>
                  <a:gd name="T17" fmla="*/ 39 h 304"/>
                  <a:gd name="T18" fmla="*/ 35 w 259"/>
                  <a:gd name="T19" fmla="*/ 42 h 304"/>
                  <a:gd name="T20" fmla="*/ 35 w 259"/>
                  <a:gd name="T21" fmla="*/ 53 h 304"/>
                  <a:gd name="T22" fmla="*/ 35 w 259"/>
                  <a:gd name="T23" fmla="*/ 67 h 304"/>
                  <a:gd name="T24" fmla="*/ 35 w 259"/>
                  <a:gd name="T25" fmla="*/ 80 h 304"/>
                  <a:gd name="T26" fmla="*/ 34 w 259"/>
                  <a:gd name="T27" fmla="*/ 84 h 304"/>
                  <a:gd name="T28" fmla="*/ 31 w 259"/>
                  <a:gd name="T29" fmla="*/ 89 h 304"/>
                  <a:gd name="T30" fmla="*/ 30 w 259"/>
                  <a:gd name="T31" fmla="*/ 94 h 304"/>
                  <a:gd name="T32" fmla="*/ 30 w 259"/>
                  <a:gd name="T33" fmla="*/ 101 h 304"/>
                  <a:gd name="T34" fmla="*/ 34 w 259"/>
                  <a:gd name="T35" fmla="*/ 110 h 304"/>
                  <a:gd name="T36" fmla="*/ 35 w 259"/>
                  <a:gd name="T37" fmla="*/ 119 h 304"/>
                  <a:gd name="T38" fmla="*/ 37 w 259"/>
                  <a:gd name="T39" fmla="*/ 122 h 304"/>
                  <a:gd name="T40" fmla="*/ 42 w 259"/>
                  <a:gd name="T41" fmla="*/ 128 h 304"/>
                  <a:gd name="T42" fmla="*/ 39 w 259"/>
                  <a:gd name="T43" fmla="*/ 130 h 304"/>
                  <a:gd name="T44" fmla="*/ 34 w 259"/>
                  <a:gd name="T45" fmla="*/ 134 h 304"/>
                  <a:gd name="T46" fmla="*/ 24 w 259"/>
                  <a:gd name="T47" fmla="*/ 141 h 304"/>
                  <a:gd name="T48" fmla="*/ 21 w 259"/>
                  <a:gd name="T49" fmla="*/ 154 h 304"/>
                  <a:gd name="T50" fmla="*/ 17 w 259"/>
                  <a:gd name="T51" fmla="*/ 162 h 304"/>
                  <a:gd name="T52" fmla="*/ 13 w 259"/>
                  <a:gd name="T53" fmla="*/ 166 h 304"/>
                  <a:gd name="T54" fmla="*/ 11 w 259"/>
                  <a:gd name="T55" fmla="*/ 167 h 304"/>
                  <a:gd name="T56" fmla="*/ 9 w 259"/>
                  <a:gd name="T57" fmla="*/ 171 h 304"/>
                  <a:gd name="T58" fmla="*/ 10 w 259"/>
                  <a:gd name="T59" fmla="*/ 178 h 304"/>
                  <a:gd name="T60" fmla="*/ 9 w 259"/>
                  <a:gd name="T61" fmla="*/ 183 h 304"/>
                  <a:gd name="T62" fmla="*/ 15 w 259"/>
                  <a:gd name="T63" fmla="*/ 188 h 304"/>
                  <a:gd name="T64" fmla="*/ 13 w 259"/>
                  <a:gd name="T65" fmla="*/ 192 h 304"/>
                  <a:gd name="T66" fmla="*/ 5 w 259"/>
                  <a:gd name="T67" fmla="*/ 196 h 304"/>
                  <a:gd name="T68" fmla="*/ 3 w 259"/>
                  <a:gd name="T69" fmla="*/ 200 h 304"/>
                  <a:gd name="T70" fmla="*/ 0 w 259"/>
                  <a:gd name="T71" fmla="*/ 206 h 304"/>
                  <a:gd name="T72" fmla="*/ 139 w 259"/>
                  <a:gd name="T73" fmla="*/ 291 h 304"/>
                  <a:gd name="T74" fmla="*/ 182 w 259"/>
                  <a:gd name="T75" fmla="*/ 299 h 304"/>
                  <a:gd name="T76" fmla="*/ 218 w 259"/>
                  <a:gd name="T77" fmla="*/ 304 h 304"/>
                  <a:gd name="T78" fmla="*/ 219 w 259"/>
                  <a:gd name="T79" fmla="*/ 304 h 304"/>
                  <a:gd name="T80" fmla="*/ 259 w 259"/>
                  <a:gd name="T81" fmla="*/ 33 h 304"/>
                  <a:gd name="T82" fmla="*/ 73 w 259"/>
                  <a:gd name="T8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9" h="304">
                    <a:moveTo>
                      <a:pt x="73" y="0"/>
                    </a:moveTo>
                    <a:cubicBezTo>
                      <a:pt x="73" y="0"/>
                      <a:pt x="69" y="19"/>
                      <a:pt x="68" y="25"/>
                    </a:cubicBezTo>
                    <a:cubicBezTo>
                      <a:pt x="66" y="29"/>
                      <a:pt x="62" y="43"/>
                      <a:pt x="62" y="43"/>
                    </a:cubicBezTo>
                    <a:cubicBezTo>
                      <a:pt x="59" y="45"/>
                      <a:pt x="59" y="45"/>
                      <a:pt x="59" y="45"/>
                    </a:cubicBezTo>
                    <a:cubicBezTo>
                      <a:pt x="56" y="43"/>
                      <a:pt x="56" y="43"/>
                      <a:pt x="56" y="43"/>
                    </a:cubicBezTo>
                    <a:cubicBezTo>
                      <a:pt x="51" y="39"/>
                      <a:pt x="51" y="39"/>
                      <a:pt x="51" y="39"/>
                    </a:cubicBezTo>
                    <a:cubicBezTo>
                      <a:pt x="47" y="41"/>
                      <a:pt x="47" y="41"/>
                      <a:pt x="47" y="41"/>
                    </a:cubicBezTo>
                    <a:cubicBezTo>
                      <a:pt x="45" y="37"/>
                      <a:pt x="45" y="37"/>
                      <a:pt x="45" y="37"/>
                    </a:cubicBezTo>
                    <a:cubicBezTo>
                      <a:pt x="38" y="39"/>
                      <a:pt x="38" y="39"/>
                      <a:pt x="38" y="39"/>
                    </a:cubicBezTo>
                    <a:cubicBezTo>
                      <a:pt x="35" y="42"/>
                      <a:pt x="35" y="42"/>
                      <a:pt x="35" y="42"/>
                    </a:cubicBezTo>
                    <a:cubicBezTo>
                      <a:pt x="35" y="53"/>
                      <a:pt x="35" y="53"/>
                      <a:pt x="35" y="53"/>
                    </a:cubicBezTo>
                    <a:cubicBezTo>
                      <a:pt x="35" y="67"/>
                      <a:pt x="35" y="67"/>
                      <a:pt x="35" y="67"/>
                    </a:cubicBezTo>
                    <a:cubicBezTo>
                      <a:pt x="35" y="80"/>
                      <a:pt x="35" y="80"/>
                      <a:pt x="35" y="80"/>
                    </a:cubicBezTo>
                    <a:cubicBezTo>
                      <a:pt x="34" y="84"/>
                      <a:pt x="34" y="84"/>
                      <a:pt x="34" y="84"/>
                    </a:cubicBezTo>
                    <a:cubicBezTo>
                      <a:pt x="31" y="89"/>
                      <a:pt x="31" y="89"/>
                      <a:pt x="31" y="89"/>
                    </a:cubicBezTo>
                    <a:cubicBezTo>
                      <a:pt x="30" y="94"/>
                      <a:pt x="30" y="94"/>
                      <a:pt x="30" y="94"/>
                    </a:cubicBezTo>
                    <a:cubicBezTo>
                      <a:pt x="30" y="101"/>
                      <a:pt x="30" y="101"/>
                      <a:pt x="30" y="101"/>
                    </a:cubicBezTo>
                    <a:cubicBezTo>
                      <a:pt x="34" y="110"/>
                      <a:pt x="34" y="110"/>
                      <a:pt x="34" y="110"/>
                    </a:cubicBezTo>
                    <a:cubicBezTo>
                      <a:pt x="35" y="119"/>
                      <a:pt x="35" y="119"/>
                      <a:pt x="35" y="119"/>
                    </a:cubicBezTo>
                    <a:cubicBezTo>
                      <a:pt x="37" y="122"/>
                      <a:pt x="37" y="122"/>
                      <a:pt x="37" y="122"/>
                    </a:cubicBezTo>
                    <a:cubicBezTo>
                      <a:pt x="42" y="128"/>
                      <a:pt x="42" y="128"/>
                      <a:pt x="42" y="128"/>
                    </a:cubicBezTo>
                    <a:cubicBezTo>
                      <a:pt x="39" y="130"/>
                      <a:pt x="39" y="130"/>
                      <a:pt x="39" y="130"/>
                    </a:cubicBezTo>
                    <a:cubicBezTo>
                      <a:pt x="34" y="134"/>
                      <a:pt x="34" y="134"/>
                      <a:pt x="34" y="134"/>
                    </a:cubicBezTo>
                    <a:cubicBezTo>
                      <a:pt x="24" y="141"/>
                      <a:pt x="24" y="141"/>
                      <a:pt x="24" y="141"/>
                    </a:cubicBezTo>
                    <a:cubicBezTo>
                      <a:pt x="21" y="154"/>
                      <a:pt x="21" y="154"/>
                      <a:pt x="21" y="154"/>
                    </a:cubicBezTo>
                    <a:cubicBezTo>
                      <a:pt x="17" y="162"/>
                      <a:pt x="17" y="162"/>
                      <a:pt x="17" y="162"/>
                    </a:cubicBezTo>
                    <a:cubicBezTo>
                      <a:pt x="13" y="166"/>
                      <a:pt x="13" y="166"/>
                      <a:pt x="13" y="166"/>
                    </a:cubicBezTo>
                    <a:cubicBezTo>
                      <a:pt x="11" y="167"/>
                      <a:pt x="11" y="167"/>
                      <a:pt x="11" y="167"/>
                    </a:cubicBezTo>
                    <a:cubicBezTo>
                      <a:pt x="9" y="171"/>
                      <a:pt x="9" y="171"/>
                      <a:pt x="9" y="171"/>
                    </a:cubicBezTo>
                    <a:cubicBezTo>
                      <a:pt x="10" y="178"/>
                      <a:pt x="10" y="178"/>
                      <a:pt x="10" y="178"/>
                    </a:cubicBezTo>
                    <a:cubicBezTo>
                      <a:pt x="9" y="183"/>
                      <a:pt x="9" y="183"/>
                      <a:pt x="9" y="183"/>
                    </a:cubicBezTo>
                    <a:cubicBezTo>
                      <a:pt x="15" y="188"/>
                      <a:pt x="15" y="188"/>
                      <a:pt x="15" y="188"/>
                    </a:cubicBezTo>
                    <a:cubicBezTo>
                      <a:pt x="13" y="192"/>
                      <a:pt x="13" y="192"/>
                      <a:pt x="13" y="192"/>
                    </a:cubicBezTo>
                    <a:cubicBezTo>
                      <a:pt x="5" y="196"/>
                      <a:pt x="5" y="196"/>
                      <a:pt x="5" y="196"/>
                    </a:cubicBezTo>
                    <a:cubicBezTo>
                      <a:pt x="3" y="200"/>
                      <a:pt x="3" y="200"/>
                      <a:pt x="3" y="200"/>
                    </a:cubicBezTo>
                    <a:cubicBezTo>
                      <a:pt x="0" y="206"/>
                      <a:pt x="0" y="206"/>
                      <a:pt x="0" y="206"/>
                    </a:cubicBezTo>
                    <a:cubicBezTo>
                      <a:pt x="139" y="291"/>
                      <a:pt x="139" y="291"/>
                      <a:pt x="139" y="291"/>
                    </a:cubicBezTo>
                    <a:cubicBezTo>
                      <a:pt x="182" y="299"/>
                      <a:pt x="182" y="299"/>
                      <a:pt x="182" y="299"/>
                    </a:cubicBezTo>
                    <a:cubicBezTo>
                      <a:pt x="218" y="304"/>
                      <a:pt x="218" y="304"/>
                      <a:pt x="218" y="304"/>
                    </a:cubicBezTo>
                    <a:cubicBezTo>
                      <a:pt x="219" y="304"/>
                      <a:pt x="219" y="304"/>
                      <a:pt x="219" y="304"/>
                    </a:cubicBezTo>
                    <a:cubicBezTo>
                      <a:pt x="259" y="33"/>
                      <a:pt x="259" y="33"/>
                      <a:pt x="259" y="33"/>
                    </a:cubicBezTo>
                    <a:lnTo>
                      <a:pt x="73" y="0"/>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11" name="Freeform 6">
                <a:extLst>
                  <a:ext uri="{FF2B5EF4-FFF2-40B4-BE49-F238E27FC236}">
                    <a16:creationId xmlns:a16="http://schemas.microsoft.com/office/drawing/2014/main" id="{59E7EFE1-65A9-5C75-FBBE-C35547B39062}"/>
                  </a:ext>
                </a:extLst>
              </p:cNvPr>
              <p:cNvSpPr>
                <a:spLocks/>
              </p:cNvSpPr>
              <p:nvPr/>
            </p:nvSpPr>
            <p:spPr bwMode="auto">
              <a:xfrm rot="162905">
                <a:off x="4307876" y="4662519"/>
                <a:ext cx="481055" cy="866666"/>
              </a:xfrm>
              <a:custGeom>
                <a:avLst/>
                <a:gdLst>
                  <a:gd name="T0" fmla="*/ 229 w 257"/>
                  <a:gd name="T1" fmla="*/ 433 h 445"/>
                  <a:gd name="T2" fmla="*/ 231 w 257"/>
                  <a:gd name="T3" fmla="*/ 420 h 445"/>
                  <a:gd name="T4" fmla="*/ 239 w 257"/>
                  <a:gd name="T5" fmla="*/ 409 h 445"/>
                  <a:gd name="T6" fmla="*/ 255 w 257"/>
                  <a:gd name="T7" fmla="*/ 388 h 445"/>
                  <a:gd name="T8" fmla="*/ 251 w 257"/>
                  <a:gd name="T9" fmla="*/ 379 h 445"/>
                  <a:gd name="T10" fmla="*/ 247 w 257"/>
                  <a:gd name="T11" fmla="*/ 358 h 445"/>
                  <a:gd name="T12" fmla="*/ 118 w 257"/>
                  <a:gd name="T13" fmla="*/ 158 h 445"/>
                  <a:gd name="T14" fmla="*/ 113 w 257"/>
                  <a:gd name="T15" fmla="*/ 153 h 445"/>
                  <a:gd name="T16" fmla="*/ 117 w 257"/>
                  <a:gd name="T17" fmla="*/ 146 h 445"/>
                  <a:gd name="T18" fmla="*/ 26 w 257"/>
                  <a:gd name="T19" fmla="*/ 0 h 445"/>
                  <a:gd name="T20" fmla="*/ 23 w 257"/>
                  <a:gd name="T21" fmla="*/ 9 h 445"/>
                  <a:gd name="T22" fmla="*/ 22 w 257"/>
                  <a:gd name="T23" fmla="*/ 25 h 445"/>
                  <a:gd name="T24" fmla="*/ 17 w 257"/>
                  <a:gd name="T25" fmla="*/ 34 h 445"/>
                  <a:gd name="T26" fmla="*/ 7 w 257"/>
                  <a:gd name="T27" fmla="*/ 50 h 445"/>
                  <a:gd name="T28" fmla="*/ 0 w 257"/>
                  <a:gd name="T29" fmla="*/ 62 h 445"/>
                  <a:gd name="T30" fmla="*/ 3 w 257"/>
                  <a:gd name="T31" fmla="*/ 75 h 445"/>
                  <a:gd name="T32" fmla="*/ 9 w 257"/>
                  <a:gd name="T33" fmla="*/ 90 h 445"/>
                  <a:gd name="T34" fmla="*/ 5 w 257"/>
                  <a:gd name="T35" fmla="*/ 110 h 445"/>
                  <a:gd name="T36" fmla="*/ 2 w 257"/>
                  <a:gd name="T37" fmla="*/ 122 h 445"/>
                  <a:gd name="T38" fmla="*/ 11 w 257"/>
                  <a:gd name="T39" fmla="*/ 145 h 445"/>
                  <a:gd name="T40" fmla="*/ 17 w 257"/>
                  <a:gd name="T41" fmla="*/ 161 h 445"/>
                  <a:gd name="T42" fmla="*/ 14 w 257"/>
                  <a:gd name="T43" fmla="*/ 169 h 445"/>
                  <a:gd name="T44" fmla="*/ 23 w 257"/>
                  <a:gd name="T45" fmla="*/ 176 h 445"/>
                  <a:gd name="T46" fmla="*/ 29 w 257"/>
                  <a:gd name="T47" fmla="*/ 175 h 445"/>
                  <a:gd name="T48" fmla="*/ 37 w 257"/>
                  <a:gd name="T49" fmla="*/ 172 h 445"/>
                  <a:gd name="T50" fmla="*/ 51 w 257"/>
                  <a:gd name="T51" fmla="*/ 177 h 445"/>
                  <a:gd name="T52" fmla="*/ 49 w 257"/>
                  <a:gd name="T53" fmla="*/ 179 h 445"/>
                  <a:gd name="T54" fmla="*/ 40 w 257"/>
                  <a:gd name="T55" fmla="*/ 176 h 445"/>
                  <a:gd name="T56" fmla="*/ 33 w 257"/>
                  <a:gd name="T57" fmla="*/ 175 h 445"/>
                  <a:gd name="T58" fmla="*/ 35 w 257"/>
                  <a:gd name="T59" fmla="*/ 187 h 445"/>
                  <a:gd name="T60" fmla="*/ 30 w 257"/>
                  <a:gd name="T61" fmla="*/ 192 h 445"/>
                  <a:gd name="T62" fmla="*/ 29 w 257"/>
                  <a:gd name="T63" fmla="*/ 185 h 445"/>
                  <a:gd name="T64" fmla="*/ 24 w 257"/>
                  <a:gd name="T65" fmla="*/ 187 h 445"/>
                  <a:gd name="T66" fmla="*/ 23 w 257"/>
                  <a:gd name="T67" fmla="*/ 204 h 445"/>
                  <a:gd name="T68" fmla="*/ 30 w 257"/>
                  <a:gd name="T69" fmla="*/ 217 h 445"/>
                  <a:gd name="T70" fmla="*/ 35 w 257"/>
                  <a:gd name="T71" fmla="*/ 229 h 445"/>
                  <a:gd name="T72" fmla="*/ 28 w 257"/>
                  <a:gd name="T73" fmla="*/ 234 h 445"/>
                  <a:gd name="T74" fmla="*/ 34 w 257"/>
                  <a:gd name="T75" fmla="*/ 255 h 445"/>
                  <a:gd name="T76" fmla="*/ 42 w 257"/>
                  <a:gd name="T77" fmla="*/ 275 h 445"/>
                  <a:gd name="T78" fmla="*/ 50 w 257"/>
                  <a:gd name="T79" fmla="*/ 288 h 445"/>
                  <a:gd name="T80" fmla="*/ 50 w 257"/>
                  <a:gd name="T81" fmla="*/ 298 h 445"/>
                  <a:gd name="T82" fmla="*/ 53 w 257"/>
                  <a:gd name="T83" fmla="*/ 307 h 445"/>
                  <a:gd name="T84" fmla="*/ 50 w 257"/>
                  <a:gd name="T85" fmla="*/ 327 h 445"/>
                  <a:gd name="T86" fmla="*/ 73 w 257"/>
                  <a:gd name="T87" fmla="*/ 339 h 445"/>
                  <a:gd name="T88" fmla="*/ 91 w 257"/>
                  <a:gd name="T89" fmla="*/ 355 h 445"/>
                  <a:gd name="T90" fmla="*/ 112 w 257"/>
                  <a:gd name="T91" fmla="*/ 374 h 445"/>
                  <a:gd name="T92" fmla="*/ 128 w 257"/>
                  <a:gd name="T93" fmla="*/ 388 h 445"/>
                  <a:gd name="T94" fmla="*/ 143 w 257"/>
                  <a:gd name="T95" fmla="*/ 414 h 445"/>
                  <a:gd name="T96" fmla="*/ 143 w 257"/>
                  <a:gd name="T97" fmla="*/ 434 h 445"/>
                  <a:gd name="T98" fmla="*/ 226 w 257"/>
                  <a:gd name="T99" fmla="*/ 44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7" h="445">
                    <a:moveTo>
                      <a:pt x="233" y="441"/>
                    </a:moveTo>
                    <a:lnTo>
                      <a:pt x="234" y="438"/>
                    </a:lnTo>
                    <a:lnTo>
                      <a:pt x="229" y="433"/>
                    </a:lnTo>
                    <a:lnTo>
                      <a:pt x="230" y="429"/>
                    </a:lnTo>
                    <a:lnTo>
                      <a:pt x="229" y="423"/>
                    </a:lnTo>
                    <a:lnTo>
                      <a:pt x="231" y="420"/>
                    </a:lnTo>
                    <a:lnTo>
                      <a:pt x="233" y="419"/>
                    </a:lnTo>
                    <a:lnTo>
                      <a:pt x="236" y="416"/>
                    </a:lnTo>
                    <a:lnTo>
                      <a:pt x="239" y="409"/>
                    </a:lnTo>
                    <a:lnTo>
                      <a:pt x="242" y="398"/>
                    </a:lnTo>
                    <a:lnTo>
                      <a:pt x="250" y="392"/>
                    </a:lnTo>
                    <a:lnTo>
                      <a:pt x="255" y="388"/>
                    </a:lnTo>
                    <a:lnTo>
                      <a:pt x="257" y="387"/>
                    </a:lnTo>
                    <a:lnTo>
                      <a:pt x="253" y="382"/>
                    </a:lnTo>
                    <a:lnTo>
                      <a:pt x="251" y="379"/>
                    </a:lnTo>
                    <a:lnTo>
                      <a:pt x="250" y="372"/>
                    </a:lnTo>
                    <a:lnTo>
                      <a:pt x="247" y="364"/>
                    </a:lnTo>
                    <a:lnTo>
                      <a:pt x="247" y="358"/>
                    </a:lnTo>
                    <a:lnTo>
                      <a:pt x="248" y="354"/>
                    </a:lnTo>
                    <a:lnTo>
                      <a:pt x="248" y="353"/>
                    </a:lnTo>
                    <a:lnTo>
                      <a:pt x="118" y="158"/>
                    </a:lnTo>
                    <a:lnTo>
                      <a:pt x="115" y="156"/>
                    </a:lnTo>
                    <a:lnTo>
                      <a:pt x="114" y="155"/>
                    </a:lnTo>
                    <a:lnTo>
                      <a:pt x="113" y="153"/>
                    </a:lnTo>
                    <a:lnTo>
                      <a:pt x="112" y="150"/>
                    </a:lnTo>
                    <a:lnTo>
                      <a:pt x="113" y="147"/>
                    </a:lnTo>
                    <a:lnTo>
                      <a:pt x="117" y="146"/>
                    </a:lnTo>
                    <a:lnTo>
                      <a:pt x="119" y="145"/>
                    </a:lnTo>
                    <a:lnTo>
                      <a:pt x="148" y="35"/>
                    </a:lnTo>
                    <a:lnTo>
                      <a:pt x="26" y="0"/>
                    </a:lnTo>
                    <a:lnTo>
                      <a:pt x="25" y="4"/>
                    </a:lnTo>
                    <a:lnTo>
                      <a:pt x="23" y="5"/>
                    </a:lnTo>
                    <a:lnTo>
                      <a:pt x="23" y="9"/>
                    </a:lnTo>
                    <a:lnTo>
                      <a:pt x="23" y="12"/>
                    </a:lnTo>
                    <a:lnTo>
                      <a:pt x="23" y="21"/>
                    </a:lnTo>
                    <a:lnTo>
                      <a:pt x="22" y="25"/>
                    </a:lnTo>
                    <a:lnTo>
                      <a:pt x="19" y="30"/>
                    </a:lnTo>
                    <a:lnTo>
                      <a:pt x="17" y="33"/>
                    </a:lnTo>
                    <a:lnTo>
                      <a:pt x="17" y="34"/>
                    </a:lnTo>
                    <a:lnTo>
                      <a:pt x="17" y="40"/>
                    </a:lnTo>
                    <a:lnTo>
                      <a:pt x="13" y="45"/>
                    </a:lnTo>
                    <a:lnTo>
                      <a:pt x="7" y="50"/>
                    </a:lnTo>
                    <a:lnTo>
                      <a:pt x="2" y="55"/>
                    </a:lnTo>
                    <a:lnTo>
                      <a:pt x="1" y="57"/>
                    </a:lnTo>
                    <a:lnTo>
                      <a:pt x="0" y="62"/>
                    </a:lnTo>
                    <a:lnTo>
                      <a:pt x="0" y="66"/>
                    </a:lnTo>
                    <a:lnTo>
                      <a:pt x="1" y="71"/>
                    </a:lnTo>
                    <a:lnTo>
                      <a:pt x="3" y="75"/>
                    </a:lnTo>
                    <a:lnTo>
                      <a:pt x="7" y="81"/>
                    </a:lnTo>
                    <a:lnTo>
                      <a:pt x="8" y="85"/>
                    </a:lnTo>
                    <a:lnTo>
                      <a:pt x="9" y="90"/>
                    </a:lnTo>
                    <a:lnTo>
                      <a:pt x="9" y="98"/>
                    </a:lnTo>
                    <a:lnTo>
                      <a:pt x="6" y="104"/>
                    </a:lnTo>
                    <a:lnTo>
                      <a:pt x="5" y="110"/>
                    </a:lnTo>
                    <a:lnTo>
                      <a:pt x="5" y="117"/>
                    </a:lnTo>
                    <a:lnTo>
                      <a:pt x="4" y="120"/>
                    </a:lnTo>
                    <a:lnTo>
                      <a:pt x="2" y="122"/>
                    </a:lnTo>
                    <a:lnTo>
                      <a:pt x="3" y="126"/>
                    </a:lnTo>
                    <a:lnTo>
                      <a:pt x="7" y="133"/>
                    </a:lnTo>
                    <a:lnTo>
                      <a:pt x="11" y="145"/>
                    </a:lnTo>
                    <a:lnTo>
                      <a:pt x="15" y="153"/>
                    </a:lnTo>
                    <a:lnTo>
                      <a:pt x="17" y="156"/>
                    </a:lnTo>
                    <a:lnTo>
                      <a:pt x="17" y="161"/>
                    </a:lnTo>
                    <a:lnTo>
                      <a:pt x="16" y="164"/>
                    </a:lnTo>
                    <a:lnTo>
                      <a:pt x="14" y="166"/>
                    </a:lnTo>
                    <a:lnTo>
                      <a:pt x="14" y="169"/>
                    </a:lnTo>
                    <a:lnTo>
                      <a:pt x="18" y="169"/>
                    </a:lnTo>
                    <a:lnTo>
                      <a:pt x="20" y="172"/>
                    </a:lnTo>
                    <a:lnTo>
                      <a:pt x="23" y="176"/>
                    </a:lnTo>
                    <a:lnTo>
                      <a:pt x="24" y="178"/>
                    </a:lnTo>
                    <a:lnTo>
                      <a:pt x="27" y="179"/>
                    </a:lnTo>
                    <a:lnTo>
                      <a:pt x="29" y="175"/>
                    </a:lnTo>
                    <a:lnTo>
                      <a:pt x="29" y="170"/>
                    </a:lnTo>
                    <a:lnTo>
                      <a:pt x="34" y="169"/>
                    </a:lnTo>
                    <a:lnTo>
                      <a:pt x="37" y="172"/>
                    </a:lnTo>
                    <a:lnTo>
                      <a:pt x="44" y="172"/>
                    </a:lnTo>
                    <a:lnTo>
                      <a:pt x="48" y="176"/>
                    </a:lnTo>
                    <a:lnTo>
                      <a:pt x="51" y="177"/>
                    </a:lnTo>
                    <a:lnTo>
                      <a:pt x="53" y="178"/>
                    </a:lnTo>
                    <a:lnTo>
                      <a:pt x="51" y="180"/>
                    </a:lnTo>
                    <a:lnTo>
                      <a:pt x="49" y="179"/>
                    </a:lnTo>
                    <a:lnTo>
                      <a:pt x="45" y="177"/>
                    </a:lnTo>
                    <a:lnTo>
                      <a:pt x="44" y="177"/>
                    </a:lnTo>
                    <a:lnTo>
                      <a:pt x="40" y="176"/>
                    </a:lnTo>
                    <a:lnTo>
                      <a:pt x="38" y="175"/>
                    </a:lnTo>
                    <a:lnTo>
                      <a:pt x="35" y="174"/>
                    </a:lnTo>
                    <a:lnTo>
                      <a:pt x="33" y="175"/>
                    </a:lnTo>
                    <a:lnTo>
                      <a:pt x="33" y="177"/>
                    </a:lnTo>
                    <a:lnTo>
                      <a:pt x="33" y="184"/>
                    </a:lnTo>
                    <a:lnTo>
                      <a:pt x="35" y="187"/>
                    </a:lnTo>
                    <a:lnTo>
                      <a:pt x="34" y="194"/>
                    </a:lnTo>
                    <a:lnTo>
                      <a:pt x="33" y="194"/>
                    </a:lnTo>
                    <a:lnTo>
                      <a:pt x="30" y="192"/>
                    </a:lnTo>
                    <a:lnTo>
                      <a:pt x="29" y="190"/>
                    </a:lnTo>
                    <a:lnTo>
                      <a:pt x="29" y="186"/>
                    </a:lnTo>
                    <a:lnTo>
                      <a:pt x="29" y="185"/>
                    </a:lnTo>
                    <a:lnTo>
                      <a:pt x="28" y="184"/>
                    </a:lnTo>
                    <a:lnTo>
                      <a:pt x="25" y="183"/>
                    </a:lnTo>
                    <a:lnTo>
                      <a:pt x="24" y="187"/>
                    </a:lnTo>
                    <a:lnTo>
                      <a:pt x="23" y="189"/>
                    </a:lnTo>
                    <a:lnTo>
                      <a:pt x="23" y="195"/>
                    </a:lnTo>
                    <a:lnTo>
                      <a:pt x="23" y="204"/>
                    </a:lnTo>
                    <a:lnTo>
                      <a:pt x="23" y="209"/>
                    </a:lnTo>
                    <a:lnTo>
                      <a:pt x="26" y="214"/>
                    </a:lnTo>
                    <a:lnTo>
                      <a:pt x="30" y="217"/>
                    </a:lnTo>
                    <a:lnTo>
                      <a:pt x="34" y="220"/>
                    </a:lnTo>
                    <a:lnTo>
                      <a:pt x="35" y="225"/>
                    </a:lnTo>
                    <a:lnTo>
                      <a:pt x="35" y="229"/>
                    </a:lnTo>
                    <a:lnTo>
                      <a:pt x="34" y="233"/>
                    </a:lnTo>
                    <a:lnTo>
                      <a:pt x="31" y="234"/>
                    </a:lnTo>
                    <a:lnTo>
                      <a:pt x="28" y="234"/>
                    </a:lnTo>
                    <a:lnTo>
                      <a:pt x="28" y="244"/>
                    </a:lnTo>
                    <a:lnTo>
                      <a:pt x="29" y="247"/>
                    </a:lnTo>
                    <a:lnTo>
                      <a:pt x="34" y="255"/>
                    </a:lnTo>
                    <a:lnTo>
                      <a:pt x="35" y="261"/>
                    </a:lnTo>
                    <a:lnTo>
                      <a:pt x="40" y="268"/>
                    </a:lnTo>
                    <a:lnTo>
                      <a:pt x="42" y="275"/>
                    </a:lnTo>
                    <a:lnTo>
                      <a:pt x="45" y="280"/>
                    </a:lnTo>
                    <a:lnTo>
                      <a:pt x="48" y="287"/>
                    </a:lnTo>
                    <a:lnTo>
                      <a:pt x="50" y="288"/>
                    </a:lnTo>
                    <a:lnTo>
                      <a:pt x="50" y="293"/>
                    </a:lnTo>
                    <a:lnTo>
                      <a:pt x="50" y="296"/>
                    </a:lnTo>
                    <a:lnTo>
                      <a:pt x="50" y="298"/>
                    </a:lnTo>
                    <a:lnTo>
                      <a:pt x="52" y="300"/>
                    </a:lnTo>
                    <a:lnTo>
                      <a:pt x="53" y="303"/>
                    </a:lnTo>
                    <a:lnTo>
                      <a:pt x="53" y="307"/>
                    </a:lnTo>
                    <a:lnTo>
                      <a:pt x="52" y="316"/>
                    </a:lnTo>
                    <a:lnTo>
                      <a:pt x="51" y="322"/>
                    </a:lnTo>
                    <a:lnTo>
                      <a:pt x="50" y="327"/>
                    </a:lnTo>
                    <a:lnTo>
                      <a:pt x="59" y="332"/>
                    </a:lnTo>
                    <a:lnTo>
                      <a:pt x="67" y="335"/>
                    </a:lnTo>
                    <a:lnTo>
                      <a:pt x="73" y="339"/>
                    </a:lnTo>
                    <a:lnTo>
                      <a:pt x="82" y="342"/>
                    </a:lnTo>
                    <a:lnTo>
                      <a:pt x="85" y="345"/>
                    </a:lnTo>
                    <a:lnTo>
                      <a:pt x="91" y="355"/>
                    </a:lnTo>
                    <a:lnTo>
                      <a:pt x="99" y="362"/>
                    </a:lnTo>
                    <a:lnTo>
                      <a:pt x="111" y="365"/>
                    </a:lnTo>
                    <a:lnTo>
                      <a:pt x="112" y="374"/>
                    </a:lnTo>
                    <a:lnTo>
                      <a:pt x="114" y="378"/>
                    </a:lnTo>
                    <a:lnTo>
                      <a:pt x="121" y="380"/>
                    </a:lnTo>
                    <a:lnTo>
                      <a:pt x="128" y="388"/>
                    </a:lnTo>
                    <a:lnTo>
                      <a:pt x="136" y="400"/>
                    </a:lnTo>
                    <a:lnTo>
                      <a:pt x="140" y="405"/>
                    </a:lnTo>
                    <a:lnTo>
                      <a:pt x="143" y="414"/>
                    </a:lnTo>
                    <a:lnTo>
                      <a:pt x="140" y="422"/>
                    </a:lnTo>
                    <a:lnTo>
                      <a:pt x="140" y="427"/>
                    </a:lnTo>
                    <a:lnTo>
                      <a:pt x="143" y="434"/>
                    </a:lnTo>
                    <a:lnTo>
                      <a:pt x="147" y="435"/>
                    </a:lnTo>
                    <a:lnTo>
                      <a:pt x="225" y="445"/>
                    </a:lnTo>
                    <a:lnTo>
                      <a:pt x="226" y="444"/>
                    </a:lnTo>
                    <a:lnTo>
                      <a:pt x="233" y="441"/>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12" name="Freeform 7">
                <a:extLst>
                  <a:ext uri="{FF2B5EF4-FFF2-40B4-BE49-F238E27FC236}">
                    <a16:creationId xmlns:a16="http://schemas.microsoft.com/office/drawing/2014/main" id="{5249B69A-77CB-9F39-BEF4-FE4479363318}"/>
                  </a:ext>
                </a:extLst>
              </p:cNvPr>
              <p:cNvSpPr>
                <a:spLocks/>
              </p:cNvSpPr>
              <p:nvPr/>
            </p:nvSpPr>
            <p:spPr bwMode="auto">
              <a:xfrm rot="162905">
                <a:off x="5451948" y="5358648"/>
                <a:ext cx="511756" cy="294084"/>
              </a:xfrm>
              <a:custGeom>
                <a:avLst/>
                <a:gdLst>
                  <a:gd name="T0" fmla="*/ 0 w 332"/>
                  <a:gd name="T1" fmla="*/ 25 h 178"/>
                  <a:gd name="T2" fmla="*/ 0 w 332"/>
                  <a:gd name="T3" fmla="*/ 28 h 178"/>
                  <a:gd name="T4" fmla="*/ 0 w 332"/>
                  <a:gd name="T5" fmla="*/ 25 h 178"/>
                  <a:gd name="T6" fmla="*/ 118 w 332"/>
                  <a:gd name="T7" fmla="*/ 32 h 178"/>
                  <a:gd name="T8" fmla="*/ 113 w 332"/>
                  <a:gd name="T9" fmla="*/ 123 h 178"/>
                  <a:gd name="T10" fmla="*/ 121 w 332"/>
                  <a:gd name="T11" fmla="*/ 131 h 178"/>
                  <a:gd name="T12" fmla="*/ 124 w 332"/>
                  <a:gd name="T13" fmla="*/ 134 h 178"/>
                  <a:gd name="T14" fmla="*/ 127 w 332"/>
                  <a:gd name="T15" fmla="*/ 134 h 178"/>
                  <a:gd name="T16" fmla="*/ 131 w 332"/>
                  <a:gd name="T17" fmla="*/ 133 h 178"/>
                  <a:gd name="T18" fmla="*/ 134 w 332"/>
                  <a:gd name="T19" fmla="*/ 134 h 178"/>
                  <a:gd name="T20" fmla="*/ 137 w 332"/>
                  <a:gd name="T21" fmla="*/ 133 h 178"/>
                  <a:gd name="T22" fmla="*/ 141 w 332"/>
                  <a:gd name="T23" fmla="*/ 135 h 178"/>
                  <a:gd name="T24" fmla="*/ 144 w 332"/>
                  <a:gd name="T25" fmla="*/ 144 h 178"/>
                  <a:gd name="T26" fmla="*/ 153 w 332"/>
                  <a:gd name="T27" fmla="*/ 144 h 178"/>
                  <a:gd name="T28" fmla="*/ 160 w 332"/>
                  <a:gd name="T29" fmla="*/ 148 h 178"/>
                  <a:gd name="T30" fmla="*/ 166 w 332"/>
                  <a:gd name="T31" fmla="*/ 147 h 178"/>
                  <a:gd name="T32" fmla="*/ 167 w 332"/>
                  <a:gd name="T33" fmla="*/ 147 h 178"/>
                  <a:gd name="T34" fmla="*/ 171 w 332"/>
                  <a:gd name="T35" fmla="*/ 151 h 178"/>
                  <a:gd name="T36" fmla="*/ 175 w 332"/>
                  <a:gd name="T37" fmla="*/ 148 h 178"/>
                  <a:gd name="T38" fmla="*/ 184 w 332"/>
                  <a:gd name="T39" fmla="*/ 149 h 178"/>
                  <a:gd name="T40" fmla="*/ 188 w 332"/>
                  <a:gd name="T41" fmla="*/ 156 h 178"/>
                  <a:gd name="T42" fmla="*/ 191 w 332"/>
                  <a:gd name="T43" fmla="*/ 156 h 178"/>
                  <a:gd name="T44" fmla="*/ 192 w 332"/>
                  <a:gd name="T45" fmla="*/ 162 h 178"/>
                  <a:gd name="T46" fmla="*/ 196 w 332"/>
                  <a:gd name="T47" fmla="*/ 163 h 178"/>
                  <a:gd name="T48" fmla="*/ 200 w 332"/>
                  <a:gd name="T49" fmla="*/ 160 h 178"/>
                  <a:gd name="T50" fmla="*/ 202 w 332"/>
                  <a:gd name="T51" fmla="*/ 157 h 178"/>
                  <a:gd name="T52" fmla="*/ 204 w 332"/>
                  <a:gd name="T53" fmla="*/ 157 h 178"/>
                  <a:gd name="T54" fmla="*/ 211 w 332"/>
                  <a:gd name="T55" fmla="*/ 162 h 178"/>
                  <a:gd name="T56" fmla="*/ 213 w 332"/>
                  <a:gd name="T57" fmla="*/ 166 h 178"/>
                  <a:gd name="T58" fmla="*/ 220 w 332"/>
                  <a:gd name="T59" fmla="*/ 162 h 178"/>
                  <a:gd name="T60" fmla="*/ 222 w 332"/>
                  <a:gd name="T61" fmla="*/ 164 h 178"/>
                  <a:gd name="T62" fmla="*/ 223 w 332"/>
                  <a:gd name="T63" fmla="*/ 170 h 178"/>
                  <a:gd name="T64" fmla="*/ 225 w 332"/>
                  <a:gd name="T65" fmla="*/ 169 h 178"/>
                  <a:gd name="T66" fmla="*/ 228 w 332"/>
                  <a:gd name="T67" fmla="*/ 164 h 178"/>
                  <a:gd name="T68" fmla="*/ 233 w 332"/>
                  <a:gd name="T69" fmla="*/ 163 h 178"/>
                  <a:gd name="T70" fmla="*/ 239 w 332"/>
                  <a:gd name="T71" fmla="*/ 166 h 178"/>
                  <a:gd name="T72" fmla="*/ 248 w 332"/>
                  <a:gd name="T73" fmla="*/ 165 h 178"/>
                  <a:gd name="T74" fmla="*/ 252 w 332"/>
                  <a:gd name="T75" fmla="*/ 169 h 178"/>
                  <a:gd name="T76" fmla="*/ 254 w 332"/>
                  <a:gd name="T77" fmla="*/ 172 h 178"/>
                  <a:gd name="T78" fmla="*/ 259 w 332"/>
                  <a:gd name="T79" fmla="*/ 171 h 178"/>
                  <a:gd name="T80" fmla="*/ 264 w 332"/>
                  <a:gd name="T81" fmla="*/ 167 h 178"/>
                  <a:gd name="T82" fmla="*/ 267 w 332"/>
                  <a:gd name="T83" fmla="*/ 164 h 178"/>
                  <a:gd name="T84" fmla="*/ 271 w 332"/>
                  <a:gd name="T85" fmla="*/ 164 h 178"/>
                  <a:gd name="T86" fmla="*/ 275 w 332"/>
                  <a:gd name="T87" fmla="*/ 166 h 178"/>
                  <a:gd name="T88" fmla="*/ 278 w 332"/>
                  <a:gd name="T89" fmla="*/ 165 h 178"/>
                  <a:gd name="T90" fmla="*/ 282 w 332"/>
                  <a:gd name="T91" fmla="*/ 162 h 178"/>
                  <a:gd name="T92" fmla="*/ 288 w 332"/>
                  <a:gd name="T93" fmla="*/ 163 h 178"/>
                  <a:gd name="T94" fmla="*/ 291 w 332"/>
                  <a:gd name="T95" fmla="*/ 164 h 178"/>
                  <a:gd name="T96" fmla="*/ 300 w 332"/>
                  <a:gd name="T97" fmla="*/ 161 h 178"/>
                  <a:gd name="T98" fmla="*/ 306 w 332"/>
                  <a:gd name="T99" fmla="*/ 163 h 178"/>
                  <a:gd name="T100" fmla="*/ 311 w 332"/>
                  <a:gd name="T101" fmla="*/ 168 h 178"/>
                  <a:gd name="T102" fmla="*/ 318 w 332"/>
                  <a:gd name="T103" fmla="*/ 173 h 178"/>
                  <a:gd name="T104" fmla="*/ 324 w 332"/>
                  <a:gd name="T105" fmla="*/ 173 h 178"/>
                  <a:gd name="T106" fmla="*/ 328 w 332"/>
                  <a:gd name="T107" fmla="*/ 176 h 178"/>
                  <a:gd name="T108" fmla="*/ 331 w 332"/>
                  <a:gd name="T109" fmla="*/ 178 h 178"/>
                  <a:gd name="T110" fmla="*/ 332 w 332"/>
                  <a:gd name="T111" fmla="*/ 88 h 178"/>
                  <a:gd name="T112" fmla="*/ 324 w 332"/>
                  <a:gd name="T113" fmla="*/ 37 h 178"/>
                  <a:gd name="T114" fmla="*/ 324 w 332"/>
                  <a:gd name="T115" fmla="*/ 12 h 178"/>
                  <a:gd name="T116" fmla="*/ 175 w 332"/>
                  <a:gd name="T117" fmla="*/ 9 h 178"/>
                  <a:gd name="T118" fmla="*/ 4 w 332"/>
                  <a:gd name="T119" fmla="*/ 0 h 178"/>
                  <a:gd name="T120" fmla="*/ 3 w 332"/>
                  <a:gd name="T121" fmla="*/ 25 h 178"/>
                  <a:gd name="T122" fmla="*/ 0 w 332"/>
                  <a:gd name="T123"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178">
                    <a:moveTo>
                      <a:pt x="0" y="25"/>
                    </a:moveTo>
                    <a:cubicBezTo>
                      <a:pt x="0" y="28"/>
                      <a:pt x="0" y="28"/>
                      <a:pt x="0" y="28"/>
                    </a:cubicBezTo>
                    <a:cubicBezTo>
                      <a:pt x="0" y="25"/>
                      <a:pt x="0" y="25"/>
                      <a:pt x="0" y="25"/>
                    </a:cubicBezTo>
                    <a:cubicBezTo>
                      <a:pt x="118" y="32"/>
                      <a:pt x="118" y="32"/>
                      <a:pt x="118" y="32"/>
                    </a:cubicBezTo>
                    <a:cubicBezTo>
                      <a:pt x="113" y="123"/>
                      <a:pt x="113" y="123"/>
                      <a:pt x="113" y="123"/>
                    </a:cubicBezTo>
                    <a:cubicBezTo>
                      <a:pt x="121" y="131"/>
                      <a:pt x="121" y="131"/>
                      <a:pt x="121" y="131"/>
                    </a:cubicBezTo>
                    <a:cubicBezTo>
                      <a:pt x="124" y="134"/>
                      <a:pt x="124" y="134"/>
                      <a:pt x="124" y="134"/>
                    </a:cubicBezTo>
                    <a:cubicBezTo>
                      <a:pt x="127" y="134"/>
                      <a:pt x="127" y="134"/>
                      <a:pt x="127" y="134"/>
                    </a:cubicBezTo>
                    <a:cubicBezTo>
                      <a:pt x="131" y="133"/>
                      <a:pt x="131" y="133"/>
                      <a:pt x="131" y="133"/>
                    </a:cubicBezTo>
                    <a:cubicBezTo>
                      <a:pt x="134" y="134"/>
                      <a:pt x="134" y="134"/>
                      <a:pt x="134" y="134"/>
                    </a:cubicBezTo>
                    <a:cubicBezTo>
                      <a:pt x="137" y="133"/>
                      <a:pt x="137" y="133"/>
                      <a:pt x="137" y="133"/>
                    </a:cubicBezTo>
                    <a:cubicBezTo>
                      <a:pt x="141" y="135"/>
                      <a:pt x="141" y="135"/>
                      <a:pt x="141" y="135"/>
                    </a:cubicBezTo>
                    <a:cubicBezTo>
                      <a:pt x="144" y="144"/>
                      <a:pt x="144" y="144"/>
                      <a:pt x="144" y="144"/>
                    </a:cubicBezTo>
                    <a:cubicBezTo>
                      <a:pt x="153" y="144"/>
                      <a:pt x="153" y="144"/>
                      <a:pt x="153" y="144"/>
                    </a:cubicBezTo>
                    <a:cubicBezTo>
                      <a:pt x="160" y="148"/>
                      <a:pt x="160" y="148"/>
                      <a:pt x="160" y="148"/>
                    </a:cubicBezTo>
                    <a:cubicBezTo>
                      <a:pt x="166" y="147"/>
                      <a:pt x="166" y="147"/>
                      <a:pt x="166" y="147"/>
                    </a:cubicBezTo>
                    <a:cubicBezTo>
                      <a:pt x="167" y="147"/>
                      <a:pt x="167" y="147"/>
                      <a:pt x="167" y="147"/>
                    </a:cubicBezTo>
                    <a:cubicBezTo>
                      <a:pt x="171" y="151"/>
                      <a:pt x="171" y="151"/>
                      <a:pt x="171" y="151"/>
                    </a:cubicBezTo>
                    <a:cubicBezTo>
                      <a:pt x="175" y="148"/>
                      <a:pt x="175" y="148"/>
                      <a:pt x="175" y="148"/>
                    </a:cubicBezTo>
                    <a:cubicBezTo>
                      <a:pt x="184" y="149"/>
                      <a:pt x="184" y="149"/>
                      <a:pt x="184" y="149"/>
                    </a:cubicBezTo>
                    <a:cubicBezTo>
                      <a:pt x="188" y="156"/>
                      <a:pt x="188" y="156"/>
                      <a:pt x="188" y="156"/>
                    </a:cubicBezTo>
                    <a:cubicBezTo>
                      <a:pt x="191" y="156"/>
                      <a:pt x="191" y="156"/>
                      <a:pt x="191" y="156"/>
                    </a:cubicBezTo>
                    <a:cubicBezTo>
                      <a:pt x="192" y="162"/>
                      <a:pt x="192" y="162"/>
                      <a:pt x="192" y="162"/>
                    </a:cubicBezTo>
                    <a:cubicBezTo>
                      <a:pt x="196" y="163"/>
                      <a:pt x="196" y="163"/>
                      <a:pt x="196" y="163"/>
                    </a:cubicBezTo>
                    <a:cubicBezTo>
                      <a:pt x="200" y="160"/>
                      <a:pt x="200" y="160"/>
                      <a:pt x="200" y="160"/>
                    </a:cubicBezTo>
                    <a:cubicBezTo>
                      <a:pt x="202" y="157"/>
                      <a:pt x="202" y="157"/>
                      <a:pt x="202" y="157"/>
                    </a:cubicBezTo>
                    <a:cubicBezTo>
                      <a:pt x="204" y="157"/>
                      <a:pt x="204" y="157"/>
                      <a:pt x="204" y="157"/>
                    </a:cubicBezTo>
                    <a:cubicBezTo>
                      <a:pt x="211" y="162"/>
                      <a:pt x="211" y="162"/>
                      <a:pt x="211" y="162"/>
                    </a:cubicBezTo>
                    <a:cubicBezTo>
                      <a:pt x="213" y="166"/>
                      <a:pt x="213" y="166"/>
                      <a:pt x="213" y="166"/>
                    </a:cubicBezTo>
                    <a:cubicBezTo>
                      <a:pt x="220" y="162"/>
                      <a:pt x="220" y="162"/>
                      <a:pt x="220" y="162"/>
                    </a:cubicBezTo>
                    <a:cubicBezTo>
                      <a:pt x="222" y="164"/>
                      <a:pt x="222" y="164"/>
                      <a:pt x="222" y="164"/>
                    </a:cubicBezTo>
                    <a:cubicBezTo>
                      <a:pt x="223" y="170"/>
                      <a:pt x="223" y="170"/>
                      <a:pt x="223" y="170"/>
                    </a:cubicBezTo>
                    <a:cubicBezTo>
                      <a:pt x="225" y="169"/>
                      <a:pt x="225" y="169"/>
                      <a:pt x="225" y="169"/>
                    </a:cubicBezTo>
                    <a:cubicBezTo>
                      <a:pt x="228" y="164"/>
                      <a:pt x="228" y="164"/>
                      <a:pt x="228" y="164"/>
                    </a:cubicBezTo>
                    <a:cubicBezTo>
                      <a:pt x="233" y="163"/>
                      <a:pt x="233" y="163"/>
                      <a:pt x="233" y="163"/>
                    </a:cubicBezTo>
                    <a:cubicBezTo>
                      <a:pt x="239" y="166"/>
                      <a:pt x="239" y="166"/>
                      <a:pt x="239" y="166"/>
                    </a:cubicBezTo>
                    <a:cubicBezTo>
                      <a:pt x="248" y="165"/>
                      <a:pt x="248" y="165"/>
                      <a:pt x="248" y="165"/>
                    </a:cubicBezTo>
                    <a:cubicBezTo>
                      <a:pt x="252" y="169"/>
                      <a:pt x="252" y="169"/>
                      <a:pt x="252" y="169"/>
                    </a:cubicBezTo>
                    <a:cubicBezTo>
                      <a:pt x="254" y="172"/>
                      <a:pt x="254" y="172"/>
                      <a:pt x="254" y="172"/>
                    </a:cubicBezTo>
                    <a:cubicBezTo>
                      <a:pt x="259" y="171"/>
                      <a:pt x="259" y="171"/>
                      <a:pt x="259" y="171"/>
                    </a:cubicBezTo>
                    <a:cubicBezTo>
                      <a:pt x="264" y="167"/>
                      <a:pt x="264" y="167"/>
                      <a:pt x="264" y="167"/>
                    </a:cubicBezTo>
                    <a:cubicBezTo>
                      <a:pt x="267" y="164"/>
                      <a:pt x="267" y="164"/>
                      <a:pt x="267" y="164"/>
                    </a:cubicBezTo>
                    <a:cubicBezTo>
                      <a:pt x="271" y="164"/>
                      <a:pt x="271" y="164"/>
                      <a:pt x="271" y="164"/>
                    </a:cubicBezTo>
                    <a:cubicBezTo>
                      <a:pt x="275" y="166"/>
                      <a:pt x="275" y="166"/>
                      <a:pt x="275" y="166"/>
                    </a:cubicBezTo>
                    <a:cubicBezTo>
                      <a:pt x="278" y="165"/>
                      <a:pt x="278" y="165"/>
                      <a:pt x="278" y="165"/>
                    </a:cubicBezTo>
                    <a:cubicBezTo>
                      <a:pt x="282" y="162"/>
                      <a:pt x="282" y="162"/>
                      <a:pt x="282" y="162"/>
                    </a:cubicBezTo>
                    <a:cubicBezTo>
                      <a:pt x="288" y="163"/>
                      <a:pt x="288" y="163"/>
                      <a:pt x="288" y="163"/>
                    </a:cubicBezTo>
                    <a:cubicBezTo>
                      <a:pt x="291" y="164"/>
                      <a:pt x="291" y="164"/>
                      <a:pt x="291" y="164"/>
                    </a:cubicBezTo>
                    <a:cubicBezTo>
                      <a:pt x="300" y="161"/>
                      <a:pt x="300" y="161"/>
                      <a:pt x="300" y="161"/>
                    </a:cubicBezTo>
                    <a:cubicBezTo>
                      <a:pt x="306" y="163"/>
                      <a:pt x="306" y="163"/>
                      <a:pt x="306" y="163"/>
                    </a:cubicBezTo>
                    <a:cubicBezTo>
                      <a:pt x="311" y="168"/>
                      <a:pt x="311" y="168"/>
                      <a:pt x="311" y="168"/>
                    </a:cubicBezTo>
                    <a:cubicBezTo>
                      <a:pt x="318" y="173"/>
                      <a:pt x="318" y="173"/>
                      <a:pt x="318" y="173"/>
                    </a:cubicBezTo>
                    <a:cubicBezTo>
                      <a:pt x="324" y="173"/>
                      <a:pt x="324" y="173"/>
                      <a:pt x="324" y="173"/>
                    </a:cubicBezTo>
                    <a:cubicBezTo>
                      <a:pt x="328" y="176"/>
                      <a:pt x="328" y="176"/>
                      <a:pt x="328" y="176"/>
                    </a:cubicBezTo>
                    <a:cubicBezTo>
                      <a:pt x="331" y="178"/>
                      <a:pt x="331" y="178"/>
                      <a:pt x="331" y="178"/>
                    </a:cubicBezTo>
                    <a:cubicBezTo>
                      <a:pt x="332" y="88"/>
                      <a:pt x="332" y="88"/>
                      <a:pt x="332" y="88"/>
                    </a:cubicBezTo>
                    <a:cubicBezTo>
                      <a:pt x="324" y="37"/>
                      <a:pt x="324" y="37"/>
                      <a:pt x="324" y="37"/>
                    </a:cubicBezTo>
                    <a:cubicBezTo>
                      <a:pt x="324" y="12"/>
                      <a:pt x="324" y="12"/>
                      <a:pt x="324" y="12"/>
                    </a:cubicBezTo>
                    <a:cubicBezTo>
                      <a:pt x="324" y="12"/>
                      <a:pt x="211" y="10"/>
                      <a:pt x="175" y="9"/>
                    </a:cubicBezTo>
                    <a:cubicBezTo>
                      <a:pt x="131" y="7"/>
                      <a:pt x="4" y="0"/>
                      <a:pt x="4" y="0"/>
                    </a:cubicBezTo>
                    <a:cubicBezTo>
                      <a:pt x="3" y="25"/>
                      <a:pt x="3" y="25"/>
                      <a:pt x="3" y="25"/>
                    </a:cubicBezTo>
                    <a:lnTo>
                      <a:pt x="0" y="25"/>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13" name="Freeform 8">
                <a:extLst>
                  <a:ext uri="{FF2B5EF4-FFF2-40B4-BE49-F238E27FC236}">
                    <a16:creationId xmlns:a16="http://schemas.microsoft.com/office/drawing/2014/main" id="{8D1F5A98-0009-65FE-968F-26AEFD45B106}"/>
                  </a:ext>
                </a:extLst>
              </p:cNvPr>
              <p:cNvSpPr>
                <a:spLocks/>
              </p:cNvSpPr>
              <p:nvPr/>
            </p:nvSpPr>
            <p:spPr bwMode="auto">
              <a:xfrm rot="162905">
                <a:off x="5529613" y="5122584"/>
                <a:ext cx="433445" cy="257079"/>
              </a:xfrm>
              <a:custGeom>
                <a:avLst/>
                <a:gdLst>
                  <a:gd name="T0" fmla="*/ 282 w 282"/>
                  <a:gd name="T1" fmla="*/ 156 h 156"/>
                  <a:gd name="T2" fmla="*/ 282 w 282"/>
                  <a:gd name="T3" fmla="*/ 52 h 156"/>
                  <a:gd name="T4" fmla="*/ 276 w 282"/>
                  <a:gd name="T5" fmla="*/ 49 h 156"/>
                  <a:gd name="T6" fmla="*/ 273 w 282"/>
                  <a:gd name="T7" fmla="*/ 47 h 156"/>
                  <a:gd name="T8" fmla="*/ 271 w 282"/>
                  <a:gd name="T9" fmla="*/ 41 h 156"/>
                  <a:gd name="T10" fmla="*/ 265 w 282"/>
                  <a:gd name="T11" fmla="*/ 35 h 156"/>
                  <a:gd name="T12" fmla="*/ 268 w 282"/>
                  <a:gd name="T13" fmla="*/ 30 h 156"/>
                  <a:gd name="T14" fmla="*/ 271 w 282"/>
                  <a:gd name="T15" fmla="*/ 24 h 156"/>
                  <a:gd name="T16" fmla="*/ 271 w 282"/>
                  <a:gd name="T17" fmla="*/ 19 h 156"/>
                  <a:gd name="T18" fmla="*/ 269 w 282"/>
                  <a:gd name="T19" fmla="*/ 19 h 156"/>
                  <a:gd name="T20" fmla="*/ 260 w 282"/>
                  <a:gd name="T21" fmla="*/ 19 h 156"/>
                  <a:gd name="T22" fmla="*/ 258 w 282"/>
                  <a:gd name="T23" fmla="*/ 15 h 156"/>
                  <a:gd name="T24" fmla="*/ 254 w 282"/>
                  <a:gd name="T25" fmla="*/ 9 h 156"/>
                  <a:gd name="T26" fmla="*/ 165 w 282"/>
                  <a:gd name="T27" fmla="*/ 6 h 156"/>
                  <a:gd name="T28" fmla="*/ 10 w 282"/>
                  <a:gd name="T29" fmla="*/ 0 h 156"/>
                  <a:gd name="T30" fmla="*/ 0 w 282"/>
                  <a:gd name="T31" fmla="*/ 146 h 156"/>
                  <a:gd name="T32" fmla="*/ 133 w 282"/>
                  <a:gd name="T33" fmla="*/ 153 h 156"/>
                  <a:gd name="T34" fmla="*/ 282 w 282"/>
                  <a:gd name="T3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 h="156">
                    <a:moveTo>
                      <a:pt x="282" y="156"/>
                    </a:moveTo>
                    <a:cubicBezTo>
                      <a:pt x="282" y="52"/>
                      <a:pt x="282" y="52"/>
                      <a:pt x="282" y="52"/>
                    </a:cubicBezTo>
                    <a:cubicBezTo>
                      <a:pt x="276" y="49"/>
                      <a:pt x="276" y="49"/>
                      <a:pt x="276" y="49"/>
                    </a:cubicBezTo>
                    <a:cubicBezTo>
                      <a:pt x="273" y="47"/>
                      <a:pt x="273" y="47"/>
                      <a:pt x="273" y="47"/>
                    </a:cubicBezTo>
                    <a:cubicBezTo>
                      <a:pt x="271" y="41"/>
                      <a:pt x="271" y="41"/>
                      <a:pt x="271" y="41"/>
                    </a:cubicBezTo>
                    <a:cubicBezTo>
                      <a:pt x="265" y="35"/>
                      <a:pt x="265" y="35"/>
                      <a:pt x="265" y="35"/>
                    </a:cubicBezTo>
                    <a:cubicBezTo>
                      <a:pt x="268" y="30"/>
                      <a:pt x="268" y="30"/>
                      <a:pt x="268" y="30"/>
                    </a:cubicBezTo>
                    <a:cubicBezTo>
                      <a:pt x="271" y="24"/>
                      <a:pt x="271" y="24"/>
                      <a:pt x="271" y="24"/>
                    </a:cubicBezTo>
                    <a:cubicBezTo>
                      <a:pt x="271" y="19"/>
                      <a:pt x="271" y="19"/>
                      <a:pt x="271" y="19"/>
                    </a:cubicBezTo>
                    <a:cubicBezTo>
                      <a:pt x="269" y="19"/>
                      <a:pt x="269" y="19"/>
                      <a:pt x="269" y="19"/>
                    </a:cubicBezTo>
                    <a:cubicBezTo>
                      <a:pt x="260" y="19"/>
                      <a:pt x="260" y="19"/>
                      <a:pt x="260" y="19"/>
                    </a:cubicBezTo>
                    <a:cubicBezTo>
                      <a:pt x="258" y="15"/>
                      <a:pt x="258" y="15"/>
                      <a:pt x="258" y="15"/>
                    </a:cubicBezTo>
                    <a:cubicBezTo>
                      <a:pt x="254" y="9"/>
                      <a:pt x="254" y="9"/>
                      <a:pt x="254" y="9"/>
                    </a:cubicBezTo>
                    <a:cubicBezTo>
                      <a:pt x="254" y="9"/>
                      <a:pt x="187" y="7"/>
                      <a:pt x="165" y="6"/>
                    </a:cubicBezTo>
                    <a:cubicBezTo>
                      <a:pt x="126" y="5"/>
                      <a:pt x="10" y="0"/>
                      <a:pt x="10" y="0"/>
                    </a:cubicBezTo>
                    <a:cubicBezTo>
                      <a:pt x="0" y="146"/>
                      <a:pt x="0" y="146"/>
                      <a:pt x="0" y="146"/>
                    </a:cubicBezTo>
                    <a:cubicBezTo>
                      <a:pt x="41" y="148"/>
                      <a:pt x="104" y="151"/>
                      <a:pt x="133" y="153"/>
                    </a:cubicBezTo>
                    <a:cubicBezTo>
                      <a:pt x="169" y="154"/>
                      <a:pt x="282" y="156"/>
                      <a:pt x="282" y="156"/>
                    </a:cubicBez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14" name="Freeform 9">
                <a:extLst>
                  <a:ext uri="{FF2B5EF4-FFF2-40B4-BE49-F238E27FC236}">
                    <a16:creationId xmlns:a16="http://schemas.microsoft.com/office/drawing/2014/main" id="{5C008EBA-3D6D-6655-C2D4-4F972463B111}"/>
                  </a:ext>
                </a:extLst>
              </p:cNvPr>
              <p:cNvSpPr>
                <a:spLocks/>
              </p:cNvSpPr>
              <p:nvPr/>
            </p:nvSpPr>
            <p:spPr bwMode="auto">
              <a:xfrm rot="162905">
                <a:off x="5450161" y="4874316"/>
                <a:ext cx="482617" cy="260974"/>
              </a:xfrm>
              <a:custGeom>
                <a:avLst/>
                <a:gdLst>
                  <a:gd name="T0" fmla="*/ 313 w 313"/>
                  <a:gd name="T1" fmla="*/ 158 h 158"/>
                  <a:gd name="T2" fmla="*/ 313 w 313"/>
                  <a:gd name="T3" fmla="*/ 158 h 158"/>
                  <a:gd name="T4" fmla="*/ 313 w 313"/>
                  <a:gd name="T5" fmla="*/ 158 h 158"/>
                  <a:gd name="T6" fmla="*/ 311 w 313"/>
                  <a:gd name="T7" fmla="*/ 154 h 158"/>
                  <a:gd name="T8" fmla="*/ 310 w 313"/>
                  <a:gd name="T9" fmla="*/ 148 h 158"/>
                  <a:gd name="T10" fmla="*/ 304 w 313"/>
                  <a:gd name="T11" fmla="*/ 146 h 158"/>
                  <a:gd name="T12" fmla="*/ 304 w 313"/>
                  <a:gd name="T13" fmla="*/ 145 h 158"/>
                  <a:gd name="T14" fmla="*/ 302 w 313"/>
                  <a:gd name="T15" fmla="*/ 142 h 158"/>
                  <a:gd name="T16" fmla="*/ 304 w 313"/>
                  <a:gd name="T17" fmla="*/ 140 h 158"/>
                  <a:gd name="T18" fmla="*/ 303 w 313"/>
                  <a:gd name="T19" fmla="*/ 135 h 158"/>
                  <a:gd name="T20" fmla="*/ 300 w 313"/>
                  <a:gd name="T21" fmla="*/ 133 h 158"/>
                  <a:gd name="T22" fmla="*/ 299 w 313"/>
                  <a:gd name="T23" fmla="*/ 130 h 158"/>
                  <a:gd name="T24" fmla="*/ 297 w 313"/>
                  <a:gd name="T25" fmla="*/ 123 h 158"/>
                  <a:gd name="T26" fmla="*/ 297 w 313"/>
                  <a:gd name="T27" fmla="*/ 113 h 158"/>
                  <a:gd name="T28" fmla="*/ 296 w 313"/>
                  <a:gd name="T29" fmla="*/ 111 h 158"/>
                  <a:gd name="T30" fmla="*/ 294 w 313"/>
                  <a:gd name="T31" fmla="*/ 108 h 158"/>
                  <a:gd name="T32" fmla="*/ 295 w 313"/>
                  <a:gd name="T33" fmla="*/ 104 h 158"/>
                  <a:gd name="T34" fmla="*/ 295 w 313"/>
                  <a:gd name="T35" fmla="*/ 94 h 158"/>
                  <a:gd name="T36" fmla="*/ 293 w 313"/>
                  <a:gd name="T37" fmla="*/ 87 h 158"/>
                  <a:gd name="T38" fmla="*/ 291 w 313"/>
                  <a:gd name="T39" fmla="*/ 85 h 158"/>
                  <a:gd name="T40" fmla="*/ 289 w 313"/>
                  <a:gd name="T41" fmla="*/ 85 h 158"/>
                  <a:gd name="T42" fmla="*/ 288 w 313"/>
                  <a:gd name="T43" fmla="*/ 83 h 158"/>
                  <a:gd name="T44" fmla="*/ 287 w 313"/>
                  <a:gd name="T45" fmla="*/ 78 h 158"/>
                  <a:gd name="T46" fmla="*/ 286 w 313"/>
                  <a:gd name="T47" fmla="*/ 74 h 158"/>
                  <a:gd name="T48" fmla="*/ 289 w 313"/>
                  <a:gd name="T49" fmla="*/ 73 h 158"/>
                  <a:gd name="T50" fmla="*/ 289 w 313"/>
                  <a:gd name="T51" fmla="*/ 72 h 158"/>
                  <a:gd name="T52" fmla="*/ 288 w 313"/>
                  <a:gd name="T53" fmla="*/ 71 h 158"/>
                  <a:gd name="T54" fmla="*/ 287 w 313"/>
                  <a:gd name="T55" fmla="*/ 68 h 158"/>
                  <a:gd name="T56" fmla="*/ 285 w 313"/>
                  <a:gd name="T57" fmla="*/ 65 h 158"/>
                  <a:gd name="T58" fmla="*/ 283 w 313"/>
                  <a:gd name="T59" fmla="*/ 60 h 158"/>
                  <a:gd name="T60" fmla="*/ 281 w 313"/>
                  <a:gd name="T61" fmla="*/ 54 h 158"/>
                  <a:gd name="T62" fmla="*/ 278 w 313"/>
                  <a:gd name="T63" fmla="*/ 49 h 158"/>
                  <a:gd name="T64" fmla="*/ 275 w 313"/>
                  <a:gd name="T65" fmla="*/ 40 h 158"/>
                  <a:gd name="T66" fmla="*/ 272 w 313"/>
                  <a:gd name="T67" fmla="*/ 36 h 158"/>
                  <a:gd name="T68" fmla="*/ 271 w 313"/>
                  <a:gd name="T69" fmla="*/ 35 h 158"/>
                  <a:gd name="T70" fmla="*/ 267 w 313"/>
                  <a:gd name="T71" fmla="*/ 32 h 158"/>
                  <a:gd name="T72" fmla="*/ 260 w 313"/>
                  <a:gd name="T73" fmla="*/ 27 h 158"/>
                  <a:gd name="T74" fmla="*/ 255 w 313"/>
                  <a:gd name="T75" fmla="*/ 25 h 158"/>
                  <a:gd name="T76" fmla="*/ 250 w 313"/>
                  <a:gd name="T77" fmla="*/ 23 h 158"/>
                  <a:gd name="T78" fmla="*/ 246 w 313"/>
                  <a:gd name="T79" fmla="*/ 19 h 158"/>
                  <a:gd name="T80" fmla="*/ 239 w 313"/>
                  <a:gd name="T81" fmla="*/ 18 h 158"/>
                  <a:gd name="T82" fmla="*/ 230 w 313"/>
                  <a:gd name="T83" fmla="*/ 19 h 158"/>
                  <a:gd name="T84" fmla="*/ 227 w 313"/>
                  <a:gd name="T85" fmla="*/ 19 h 158"/>
                  <a:gd name="T86" fmla="*/ 224 w 313"/>
                  <a:gd name="T87" fmla="*/ 20 h 158"/>
                  <a:gd name="T88" fmla="*/ 222 w 313"/>
                  <a:gd name="T89" fmla="*/ 22 h 158"/>
                  <a:gd name="T90" fmla="*/ 219 w 313"/>
                  <a:gd name="T91" fmla="*/ 21 h 158"/>
                  <a:gd name="T92" fmla="*/ 216 w 313"/>
                  <a:gd name="T93" fmla="*/ 19 h 158"/>
                  <a:gd name="T94" fmla="*/ 210 w 313"/>
                  <a:gd name="T95" fmla="*/ 16 h 158"/>
                  <a:gd name="T96" fmla="*/ 202 w 313"/>
                  <a:gd name="T97" fmla="*/ 12 h 158"/>
                  <a:gd name="T98" fmla="*/ 10 w 313"/>
                  <a:gd name="T99" fmla="*/ 0 h 158"/>
                  <a:gd name="T100" fmla="*/ 0 w 313"/>
                  <a:gd name="T101" fmla="*/ 95 h 158"/>
                  <a:gd name="T102" fmla="*/ 73 w 313"/>
                  <a:gd name="T103" fmla="*/ 102 h 158"/>
                  <a:gd name="T104" fmla="*/ 69 w 313"/>
                  <a:gd name="T105" fmla="*/ 149 h 158"/>
                  <a:gd name="T106" fmla="*/ 69 w 313"/>
                  <a:gd name="T107" fmla="*/ 149 h 158"/>
                  <a:gd name="T108" fmla="*/ 224 w 313"/>
                  <a:gd name="T109" fmla="*/ 155 h 158"/>
                  <a:gd name="T110" fmla="*/ 313 w 313"/>
                  <a:gd name="T11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3" h="158">
                    <a:moveTo>
                      <a:pt x="313" y="158"/>
                    </a:moveTo>
                    <a:cubicBezTo>
                      <a:pt x="313" y="158"/>
                      <a:pt x="313" y="158"/>
                      <a:pt x="313" y="158"/>
                    </a:cubicBezTo>
                    <a:cubicBezTo>
                      <a:pt x="313" y="158"/>
                      <a:pt x="313" y="158"/>
                      <a:pt x="313" y="158"/>
                    </a:cubicBezTo>
                    <a:cubicBezTo>
                      <a:pt x="311" y="154"/>
                      <a:pt x="311" y="154"/>
                      <a:pt x="311" y="154"/>
                    </a:cubicBezTo>
                    <a:cubicBezTo>
                      <a:pt x="310" y="148"/>
                      <a:pt x="310" y="148"/>
                      <a:pt x="310" y="148"/>
                    </a:cubicBezTo>
                    <a:cubicBezTo>
                      <a:pt x="310" y="148"/>
                      <a:pt x="305" y="147"/>
                      <a:pt x="304" y="146"/>
                    </a:cubicBezTo>
                    <a:cubicBezTo>
                      <a:pt x="303" y="145"/>
                      <a:pt x="304" y="145"/>
                      <a:pt x="304" y="145"/>
                    </a:cubicBezTo>
                    <a:cubicBezTo>
                      <a:pt x="302" y="142"/>
                      <a:pt x="302" y="142"/>
                      <a:pt x="302" y="142"/>
                    </a:cubicBezTo>
                    <a:cubicBezTo>
                      <a:pt x="304" y="140"/>
                      <a:pt x="304" y="140"/>
                      <a:pt x="304" y="140"/>
                    </a:cubicBezTo>
                    <a:cubicBezTo>
                      <a:pt x="303" y="135"/>
                      <a:pt x="303" y="135"/>
                      <a:pt x="303" y="135"/>
                    </a:cubicBezTo>
                    <a:cubicBezTo>
                      <a:pt x="300" y="133"/>
                      <a:pt x="300" y="133"/>
                      <a:pt x="300" y="133"/>
                    </a:cubicBezTo>
                    <a:cubicBezTo>
                      <a:pt x="299" y="130"/>
                      <a:pt x="299" y="130"/>
                      <a:pt x="299" y="130"/>
                    </a:cubicBezTo>
                    <a:cubicBezTo>
                      <a:pt x="297" y="123"/>
                      <a:pt x="297" y="123"/>
                      <a:pt x="297" y="123"/>
                    </a:cubicBezTo>
                    <a:cubicBezTo>
                      <a:pt x="297" y="113"/>
                      <a:pt x="297" y="113"/>
                      <a:pt x="297" y="113"/>
                    </a:cubicBezTo>
                    <a:cubicBezTo>
                      <a:pt x="296" y="111"/>
                      <a:pt x="296" y="111"/>
                      <a:pt x="296" y="111"/>
                    </a:cubicBezTo>
                    <a:cubicBezTo>
                      <a:pt x="294" y="108"/>
                      <a:pt x="294" y="108"/>
                      <a:pt x="294" y="108"/>
                    </a:cubicBezTo>
                    <a:cubicBezTo>
                      <a:pt x="295" y="104"/>
                      <a:pt x="295" y="104"/>
                      <a:pt x="295" y="104"/>
                    </a:cubicBezTo>
                    <a:cubicBezTo>
                      <a:pt x="295" y="94"/>
                      <a:pt x="295" y="94"/>
                      <a:pt x="295" y="94"/>
                    </a:cubicBezTo>
                    <a:cubicBezTo>
                      <a:pt x="293" y="87"/>
                      <a:pt x="293" y="87"/>
                      <a:pt x="293" y="87"/>
                    </a:cubicBezTo>
                    <a:cubicBezTo>
                      <a:pt x="291" y="85"/>
                      <a:pt x="291" y="85"/>
                      <a:pt x="291" y="85"/>
                    </a:cubicBezTo>
                    <a:cubicBezTo>
                      <a:pt x="289" y="85"/>
                      <a:pt x="289" y="85"/>
                      <a:pt x="289" y="85"/>
                    </a:cubicBezTo>
                    <a:cubicBezTo>
                      <a:pt x="288" y="83"/>
                      <a:pt x="288" y="83"/>
                      <a:pt x="288" y="83"/>
                    </a:cubicBezTo>
                    <a:cubicBezTo>
                      <a:pt x="287" y="78"/>
                      <a:pt x="287" y="78"/>
                      <a:pt x="287" y="78"/>
                    </a:cubicBezTo>
                    <a:cubicBezTo>
                      <a:pt x="286" y="74"/>
                      <a:pt x="286" y="74"/>
                      <a:pt x="286" y="74"/>
                    </a:cubicBezTo>
                    <a:cubicBezTo>
                      <a:pt x="289" y="73"/>
                      <a:pt x="289" y="73"/>
                      <a:pt x="289" y="73"/>
                    </a:cubicBezTo>
                    <a:cubicBezTo>
                      <a:pt x="289" y="72"/>
                      <a:pt x="289" y="72"/>
                      <a:pt x="289" y="72"/>
                    </a:cubicBezTo>
                    <a:cubicBezTo>
                      <a:pt x="288" y="71"/>
                      <a:pt x="288" y="71"/>
                      <a:pt x="288" y="71"/>
                    </a:cubicBezTo>
                    <a:cubicBezTo>
                      <a:pt x="287" y="68"/>
                      <a:pt x="287" y="68"/>
                      <a:pt x="287" y="68"/>
                    </a:cubicBezTo>
                    <a:cubicBezTo>
                      <a:pt x="285" y="65"/>
                      <a:pt x="285" y="65"/>
                      <a:pt x="285" y="65"/>
                    </a:cubicBezTo>
                    <a:cubicBezTo>
                      <a:pt x="283" y="60"/>
                      <a:pt x="283" y="60"/>
                      <a:pt x="283" y="60"/>
                    </a:cubicBezTo>
                    <a:cubicBezTo>
                      <a:pt x="281" y="54"/>
                      <a:pt x="281" y="54"/>
                      <a:pt x="281" y="54"/>
                    </a:cubicBezTo>
                    <a:cubicBezTo>
                      <a:pt x="278" y="49"/>
                      <a:pt x="278" y="49"/>
                      <a:pt x="278" y="49"/>
                    </a:cubicBezTo>
                    <a:cubicBezTo>
                      <a:pt x="275" y="40"/>
                      <a:pt x="275" y="40"/>
                      <a:pt x="275" y="40"/>
                    </a:cubicBezTo>
                    <a:cubicBezTo>
                      <a:pt x="272" y="36"/>
                      <a:pt x="272" y="36"/>
                      <a:pt x="272" y="36"/>
                    </a:cubicBezTo>
                    <a:cubicBezTo>
                      <a:pt x="271" y="35"/>
                      <a:pt x="271" y="35"/>
                      <a:pt x="271" y="35"/>
                    </a:cubicBezTo>
                    <a:cubicBezTo>
                      <a:pt x="267" y="32"/>
                      <a:pt x="267" y="32"/>
                      <a:pt x="267" y="32"/>
                    </a:cubicBezTo>
                    <a:cubicBezTo>
                      <a:pt x="260" y="27"/>
                      <a:pt x="260" y="27"/>
                      <a:pt x="260" y="27"/>
                    </a:cubicBezTo>
                    <a:cubicBezTo>
                      <a:pt x="255" y="25"/>
                      <a:pt x="255" y="25"/>
                      <a:pt x="255" y="25"/>
                    </a:cubicBezTo>
                    <a:cubicBezTo>
                      <a:pt x="250" y="23"/>
                      <a:pt x="250" y="23"/>
                      <a:pt x="250" y="23"/>
                    </a:cubicBezTo>
                    <a:cubicBezTo>
                      <a:pt x="246" y="19"/>
                      <a:pt x="246" y="19"/>
                      <a:pt x="246" y="19"/>
                    </a:cubicBezTo>
                    <a:cubicBezTo>
                      <a:pt x="239" y="18"/>
                      <a:pt x="239" y="18"/>
                      <a:pt x="239" y="18"/>
                    </a:cubicBezTo>
                    <a:cubicBezTo>
                      <a:pt x="230" y="19"/>
                      <a:pt x="230" y="19"/>
                      <a:pt x="230" y="19"/>
                    </a:cubicBezTo>
                    <a:cubicBezTo>
                      <a:pt x="227" y="19"/>
                      <a:pt x="227" y="19"/>
                      <a:pt x="227" y="19"/>
                    </a:cubicBezTo>
                    <a:cubicBezTo>
                      <a:pt x="224" y="20"/>
                      <a:pt x="224" y="20"/>
                      <a:pt x="224" y="20"/>
                    </a:cubicBezTo>
                    <a:cubicBezTo>
                      <a:pt x="222" y="22"/>
                      <a:pt x="222" y="22"/>
                      <a:pt x="222" y="22"/>
                    </a:cubicBezTo>
                    <a:cubicBezTo>
                      <a:pt x="219" y="21"/>
                      <a:pt x="219" y="21"/>
                      <a:pt x="219" y="21"/>
                    </a:cubicBezTo>
                    <a:cubicBezTo>
                      <a:pt x="216" y="19"/>
                      <a:pt x="216" y="19"/>
                      <a:pt x="216" y="19"/>
                    </a:cubicBezTo>
                    <a:cubicBezTo>
                      <a:pt x="210" y="16"/>
                      <a:pt x="210" y="16"/>
                      <a:pt x="210" y="16"/>
                    </a:cubicBezTo>
                    <a:cubicBezTo>
                      <a:pt x="202" y="12"/>
                      <a:pt x="202" y="12"/>
                      <a:pt x="202" y="12"/>
                    </a:cubicBezTo>
                    <a:cubicBezTo>
                      <a:pt x="10" y="0"/>
                      <a:pt x="10" y="0"/>
                      <a:pt x="10" y="0"/>
                    </a:cubicBezTo>
                    <a:cubicBezTo>
                      <a:pt x="0" y="95"/>
                      <a:pt x="0" y="95"/>
                      <a:pt x="0" y="95"/>
                    </a:cubicBezTo>
                    <a:cubicBezTo>
                      <a:pt x="73" y="102"/>
                      <a:pt x="73" y="102"/>
                      <a:pt x="73" y="102"/>
                    </a:cubicBezTo>
                    <a:cubicBezTo>
                      <a:pt x="69" y="149"/>
                      <a:pt x="69" y="149"/>
                      <a:pt x="69" y="149"/>
                    </a:cubicBezTo>
                    <a:cubicBezTo>
                      <a:pt x="69" y="149"/>
                      <a:pt x="69" y="149"/>
                      <a:pt x="69" y="149"/>
                    </a:cubicBezTo>
                    <a:cubicBezTo>
                      <a:pt x="75" y="149"/>
                      <a:pt x="186" y="154"/>
                      <a:pt x="224" y="155"/>
                    </a:cubicBezTo>
                    <a:cubicBezTo>
                      <a:pt x="246" y="156"/>
                      <a:pt x="313" y="158"/>
                      <a:pt x="313" y="158"/>
                    </a:cubicBez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15" name="Freeform 10">
                <a:extLst>
                  <a:ext uri="{FF2B5EF4-FFF2-40B4-BE49-F238E27FC236}">
                    <a16:creationId xmlns:a16="http://schemas.microsoft.com/office/drawing/2014/main" id="{3DBD9A13-EBA1-8E5D-D631-4268BB761851}"/>
                  </a:ext>
                </a:extLst>
              </p:cNvPr>
              <p:cNvSpPr>
                <a:spLocks/>
              </p:cNvSpPr>
              <p:nvPr/>
            </p:nvSpPr>
            <p:spPr bwMode="auto">
              <a:xfrm rot="162905">
                <a:off x="5474991" y="4639945"/>
                <a:ext cx="415233" cy="296031"/>
              </a:xfrm>
              <a:custGeom>
                <a:avLst/>
                <a:gdLst>
                  <a:gd name="T0" fmla="*/ 200 w 269"/>
                  <a:gd name="T1" fmla="*/ 158 h 180"/>
                  <a:gd name="T2" fmla="*/ 206 w 269"/>
                  <a:gd name="T3" fmla="*/ 161 h 180"/>
                  <a:gd name="T4" fmla="*/ 209 w 269"/>
                  <a:gd name="T5" fmla="*/ 163 h 180"/>
                  <a:gd name="T6" fmla="*/ 212 w 269"/>
                  <a:gd name="T7" fmla="*/ 164 h 180"/>
                  <a:gd name="T8" fmla="*/ 214 w 269"/>
                  <a:gd name="T9" fmla="*/ 162 h 180"/>
                  <a:gd name="T10" fmla="*/ 217 w 269"/>
                  <a:gd name="T11" fmla="*/ 161 h 180"/>
                  <a:gd name="T12" fmla="*/ 220 w 269"/>
                  <a:gd name="T13" fmla="*/ 161 h 180"/>
                  <a:gd name="T14" fmla="*/ 229 w 269"/>
                  <a:gd name="T15" fmla="*/ 160 h 180"/>
                  <a:gd name="T16" fmla="*/ 236 w 269"/>
                  <a:gd name="T17" fmla="*/ 161 h 180"/>
                  <a:gd name="T18" fmla="*/ 240 w 269"/>
                  <a:gd name="T19" fmla="*/ 165 h 180"/>
                  <a:gd name="T20" fmla="*/ 245 w 269"/>
                  <a:gd name="T21" fmla="*/ 167 h 180"/>
                  <a:gd name="T22" fmla="*/ 250 w 269"/>
                  <a:gd name="T23" fmla="*/ 169 h 180"/>
                  <a:gd name="T24" fmla="*/ 257 w 269"/>
                  <a:gd name="T25" fmla="*/ 174 h 180"/>
                  <a:gd name="T26" fmla="*/ 261 w 269"/>
                  <a:gd name="T27" fmla="*/ 177 h 180"/>
                  <a:gd name="T28" fmla="*/ 262 w 269"/>
                  <a:gd name="T29" fmla="*/ 178 h 180"/>
                  <a:gd name="T30" fmla="*/ 263 w 269"/>
                  <a:gd name="T31" fmla="*/ 180 h 180"/>
                  <a:gd name="T32" fmla="*/ 263 w 269"/>
                  <a:gd name="T33" fmla="*/ 180 h 180"/>
                  <a:gd name="T34" fmla="*/ 263 w 269"/>
                  <a:gd name="T35" fmla="*/ 177 h 180"/>
                  <a:gd name="T36" fmla="*/ 263 w 269"/>
                  <a:gd name="T37" fmla="*/ 173 h 180"/>
                  <a:gd name="T38" fmla="*/ 259 w 269"/>
                  <a:gd name="T39" fmla="*/ 170 h 180"/>
                  <a:gd name="T40" fmla="*/ 259 w 269"/>
                  <a:gd name="T41" fmla="*/ 167 h 180"/>
                  <a:gd name="T42" fmla="*/ 260 w 269"/>
                  <a:gd name="T43" fmla="*/ 164 h 180"/>
                  <a:gd name="T44" fmla="*/ 263 w 269"/>
                  <a:gd name="T45" fmla="*/ 163 h 180"/>
                  <a:gd name="T46" fmla="*/ 263 w 269"/>
                  <a:gd name="T47" fmla="*/ 156 h 180"/>
                  <a:gd name="T48" fmla="*/ 264 w 269"/>
                  <a:gd name="T49" fmla="*/ 153 h 180"/>
                  <a:gd name="T50" fmla="*/ 266 w 269"/>
                  <a:gd name="T51" fmla="*/ 152 h 180"/>
                  <a:gd name="T52" fmla="*/ 266 w 269"/>
                  <a:gd name="T53" fmla="*/ 148 h 180"/>
                  <a:gd name="T54" fmla="*/ 264 w 269"/>
                  <a:gd name="T55" fmla="*/ 143 h 180"/>
                  <a:gd name="T56" fmla="*/ 262 w 269"/>
                  <a:gd name="T57" fmla="*/ 142 h 180"/>
                  <a:gd name="T58" fmla="*/ 263 w 269"/>
                  <a:gd name="T59" fmla="*/ 137 h 180"/>
                  <a:gd name="T60" fmla="*/ 263 w 269"/>
                  <a:gd name="T61" fmla="*/ 134 h 180"/>
                  <a:gd name="T62" fmla="*/ 266 w 269"/>
                  <a:gd name="T63" fmla="*/ 134 h 180"/>
                  <a:gd name="T64" fmla="*/ 269 w 269"/>
                  <a:gd name="T65" fmla="*/ 47 h 180"/>
                  <a:gd name="T66" fmla="*/ 266 w 269"/>
                  <a:gd name="T67" fmla="*/ 44 h 180"/>
                  <a:gd name="T68" fmla="*/ 264 w 269"/>
                  <a:gd name="T69" fmla="*/ 41 h 180"/>
                  <a:gd name="T70" fmla="*/ 259 w 269"/>
                  <a:gd name="T71" fmla="*/ 39 h 180"/>
                  <a:gd name="T72" fmla="*/ 258 w 269"/>
                  <a:gd name="T73" fmla="*/ 36 h 180"/>
                  <a:gd name="T74" fmla="*/ 255 w 269"/>
                  <a:gd name="T75" fmla="*/ 33 h 180"/>
                  <a:gd name="T76" fmla="*/ 254 w 269"/>
                  <a:gd name="T77" fmla="*/ 31 h 180"/>
                  <a:gd name="T78" fmla="*/ 254 w 269"/>
                  <a:gd name="T79" fmla="*/ 29 h 180"/>
                  <a:gd name="T80" fmla="*/ 254 w 269"/>
                  <a:gd name="T81" fmla="*/ 27 h 180"/>
                  <a:gd name="T82" fmla="*/ 257 w 269"/>
                  <a:gd name="T83" fmla="*/ 24 h 180"/>
                  <a:gd name="T84" fmla="*/ 260 w 269"/>
                  <a:gd name="T85" fmla="*/ 21 h 180"/>
                  <a:gd name="T86" fmla="*/ 264 w 269"/>
                  <a:gd name="T87" fmla="*/ 17 h 180"/>
                  <a:gd name="T88" fmla="*/ 263 w 269"/>
                  <a:gd name="T89" fmla="*/ 15 h 180"/>
                  <a:gd name="T90" fmla="*/ 263 w 269"/>
                  <a:gd name="T91" fmla="*/ 14 h 180"/>
                  <a:gd name="T92" fmla="*/ 136 w 269"/>
                  <a:gd name="T93" fmla="*/ 8 h 180"/>
                  <a:gd name="T94" fmla="*/ 14 w 269"/>
                  <a:gd name="T95" fmla="*/ 0 h 180"/>
                  <a:gd name="T96" fmla="*/ 0 w 269"/>
                  <a:gd name="T97" fmla="*/ 142 h 180"/>
                  <a:gd name="T98" fmla="*/ 192 w 269"/>
                  <a:gd name="T99" fmla="*/ 154 h 180"/>
                  <a:gd name="T100" fmla="*/ 200 w 269"/>
                  <a:gd name="T101"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9" h="180">
                    <a:moveTo>
                      <a:pt x="200" y="158"/>
                    </a:moveTo>
                    <a:cubicBezTo>
                      <a:pt x="206" y="161"/>
                      <a:pt x="206" y="161"/>
                      <a:pt x="206" y="161"/>
                    </a:cubicBezTo>
                    <a:cubicBezTo>
                      <a:pt x="209" y="163"/>
                      <a:pt x="209" y="163"/>
                      <a:pt x="209" y="163"/>
                    </a:cubicBezTo>
                    <a:cubicBezTo>
                      <a:pt x="212" y="164"/>
                      <a:pt x="212" y="164"/>
                      <a:pt x="212" y="164"/>
                    </a:cubicBezTo>
                    <a:cubicBezTo>
                      <a:pt x="214" y="162"/>
                      <a:pt x="214" y="162"/>
                      <a:pt x="214" y="162"/>
                    </a:cubicBezTo>
                    <a:cubicBezTo>
                      <a:pt x="217" y="161"/>
                      <a:pt x="217" y="161"/>
                      <a:pt x="217" y="161"/>
                    </a:cubicBezTo>
                    <a:cubicBezTo>
                      <a:pt x="220" y="161"/>
                      <a:pt x="220" y="161"/>
                      <a:pt x="220" y="161"/>
                    </a:cubicBezTo>
                    <a:cubicBezTo>
                      <a:pt x="229" y="160"/>
                      <a:pt x="229" y="160"/>
                      <a:pt x="229" y="160"/>
                    </a:cubicBezTo>
                    <a:cubicBezTo>
                      <a:pt x="236" y="161"/>
                      <a:pt x="236" y="161"/>
                      <a:pt x="236" y="161"/>
                    </a:cubicBezTo>
                    <a:cubicBezTo>
                      <a:pt x="240" y="165"/>
                      <a:pt x="240" y="165"/>
                      <a:pt x="240" y="165"/>
                    </a:cubicBezTo>
                    <a:cubicBezTo>
                      <a:pt x="245" y="167"/>
                      <a:pt x="245" y="167"/>
                      <a:pt x="245" y="167"/>
                    </a:cubicBezTo>
                    <a:cubicBezTo>
                      <a:pt x="250" y="169"/>
                      <a:pt x="250" y="169"/>
                      <a:pt x="250" y="169"/>
                    </a:cubicBezTo>
                    <a:cubicBezTo>
                      <a:pt x="257" y="174"/>
                      <a:pt x="257" y="174"/>
                      <a:pt x="257" y="174"/>
                    </a:cubicBezTo>
                    <a:cubicBezTo>
                      <a:pt x="261" y="177"/>
                      <a:pt x="261" y="177"/>
                      <a:pt x="261" y="177"/>
                    </a:cubicBezTo>
                    <a:cubicBezTo>
                      <a:pt x="262" y="178"/>
                      <a:pt x="262" y="178"/>
                      <a:pt x="262" y="178"/>
                    </a:cubicBezTo>
                    <a:cubicBezTo>
                      <a:pt x="263" y="180"/>
                      <a:pt x="263" y="180"/>
                      <a:pt x="263" y="180"/>
                    </a:cubicBezTo>
                    <a:cubicBezTo>
                      <a:pt x="263" y="180"/>
                      <a:pt x="263" y="180"/>
                      <a:pt x="263" y="180"/>
                    </a:cubicBezTo>
                    <a:cubicBezTo>
                      <a:pt x="263" y="177"/>
                      <a:pt x="263" y="177"/>
                      <a:pt x="263" y="177"/>
                    </a:cubicBezTo>
                    <a:cubicBezTo>
                      <a:pt x="263" y="173"/>
                      <a:pt x="263" y="173"/>
                      <a:pt x="263" y="173"/>
                    </a:cubicBezTo>
                    <a:cubicBezTo>
                      <a:pt x="259" y="170"/>
                      <a:pt x="259" y="170"/>
                      <a:pt x="259" y="170"/>
                    </a:cubicBezTo>
                    <a:cubicBezTo>
                      <a:pt x="259" y="167"/>
                      <a:pt x="259" y="167"/>
                      <a:pt x="259" y="167"/>
                    </a:cubicBezTo>
                    <a:cubicBezTo>
                      <a:pt x="260" y="164"/>
                      <a:pt x="260" y="164"/>
                      <a:pt x="260" y="164"/>
                    </a:cubicBezTo>
                    <a:cubicBezTo>
                      <a:pt x="263" y="163"/>
                      <a:pt x="263" y="163"/>
                      <a:pt x="263" y="163"/>
                    </a:cubicBezTo>
                    <a:cubicBezTo>
                      <a:pt x="263" y="156"/>
                      <a:pt x="263" y="156"/>
                      <a:pt x="263" y="156"/>
                    </a:cubicBezTo>
                    <a:cubicBezTo>
                      <a:pt x="264" y="153"/>
                      <a:pt x="264" y="153"/>
                      <a:pt x="264" y="153"/>
                    </a:cubicBezTo>
                    <a:cubicBezTo>
                      <a:pt x="266" y="152"/>
                      <a:pt x="266" y="152"/>
                      <a:pt x="266" y="152"/>
                    </a:cubicBezTo>
                    <a:cubicBezTo>
                      <a:pt x="266" y="148"/>
                      <a:pt x="266" y="148"/>
                      <a:pt x="266" y="148"/>
                    </a:cubicBezTo>
                    <a:cubicBezTo>
                      <a:pt x="264" y="143"/>
                      <a:pt x="264" y="143"/>
                      <a:pt x="264" y="143"/>
                    </a:cubicBezTo>
                    <a:cubicBezTo>
                      <a:pt x="262" y="142"/>
                      <a:pt x="262" y="142"/>
                      <a:pt x="262" y="142"/>
                    </a:cubicBezTo>
                    <a:cubicBezTo>
                      <a:pt x="263" y="137"/>
                      <a:pt x="263" y="137"/>
                      <a:pt x="263" y="137"/>
                    </a:cubicBezTo>
                    <a:cubicBezTo>
                      <a:pt x="263" y="134"/>
                      <a:pt x="263" y="134"/>
                      <a:pt x="263" y="134"/>
                    </a:cubicBezTo>
                    <a:cubicBezTo>
                      <a:pt x="266" y="134"/>
                      <a:pt x="266" y="134"/>
                      <a:pt x="266" y="134"/>
                    </a:cubicBezTo>
                    <a:cubicBezTo>
                      <a:pt x="269" y="47"/>
                      <a:pt x="269" y="47"/>
                      <a:pt x="269" y="47"/>
                    </a:cubicBezTo>
                    <a:cubicBezTo>
                      <a:pt x="266" y="44"/>
                      <a:pt x="266" y="44"/>
                      <a:pt x="266" y="44"/>
                    </a:cubicBezTo>
                    <a:cubicBezTo>
                      <a:pt x="264" y="41"/>
                      <a:pt x="264" y="41"/>
                      <a:pt x="264" y="41"/>
                    </a:cubicBezTo>
                    <a:cubicBezTo>
                      <a:pt x="259" y="39"/>
                      <a:pt x="259" y="39"/>
                      <a:pt x="259" y="39"/>
                    </a:cubicBezTo>
                    <a:cubicBezTo>
                      <a:pt x="258" y="36"/>
                      <a:pt x="258" y="36"/>
                      <a:pt x="258" y="36"/>
                    </a:cubicBezTo>
                    <a:cubicBezTo>
                      <a:pt x="255" y="33"/>
                      <a:pt x="255" y="33"/>
                      <a:pt x="255" y="33"/>
                    </a:cubicBezTo>
                    <a:cubicBezTo>
                      <a:pt x="254" y="31"/>
                      <a:pt x="254" y="31"/>
                      <a:pt x="254" y="31"/>
                    </a:cubicBezTo>
                    <a:cubicBezTo>
                      <a:pt x="254" y="29"/>
                      <a:pt x="254" y="29"/>
                      <a:pt x="254" y="29"/>
                    </a:cubicBezTo>
                    <a:cubicBezTo>
                      <a:pt x="254" y="27"/>
                      <a:pt x="254" y="27"/>
                      <a:pt x="254" y="27"/>
                    </a:cubicBezTo>
                    <a:cubicBezTo>
                      <a:pt x="257" y="24"/>
                      <a:pt x="257" y="24"/>
                      <a:pt x="257" y="24"/>
                    </a:cubicBezTo>
                    <a:cubicBezTo>
                      <a:pt x="260" y="21"/>
                      <a:pt x="260" y="21"/>
                      <a:pt x="260" y="21"/>
                    </a:cubicBezTo>
                    <a:cubicBezTo>
                      <a:pt x="264" y="17"/>
                      <a:pt x="264" y="17"/>
                      <a:pt x="264" y="17"/>
                    </a:cubicBezTo>
                    <a:cubicBezTo>
                      <a:pt x="263" y="15"/>
                      <a:pt x="263" y="15"/>
                      <a:pt x="263" y="15"/>
                    </a:cubicBezTo>
                    <a:cubicBezTo>
                      <a:pt x="263" y="14"/>
                      <a:pt x="263" y="14"/>
                      <a:pt x="263" y="14"/>
                    </a:cubicBezTo>
                    <a:cubicBezTo>
                      <a:pt x="263" y="14"/>
                      <a:pt x="167" y="10"/>
                      <a:pt x="136" y="8"/>
                    </a:cubicBezTo>
                    <a:cubicBezTo>
                      <a:pt x="105" y="6"/>
                      <a:pt x="14" y="0"/>
                      <a:pt x="14" y="0"/>
                    </a:cubicBezTo>
                    <a:cubicBezTo>
                      <a:pt x="0" y="142"/>
                      <a:pt x="0" y="142"/>
                      <a:pt x="0" y="142"/>
                    </a:cubicBezTo>
                    <a:cubicBezTo>
                      <a:pt x="192" y="154"/>
                      <a:pt x="192" y="154"/>
                      <a:pt x="192" y="154"/>
                    </a:cubicBezTo>
                    <a:lnTo>
                      <a:pt x="200" y="158"/>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16" name="Freeform 11">
                <a:extLst>
                  <a:ext uri="{FF2B5EF4-FFF2-40B4-BE49-F238E27FC236}">
                    <a16:creationId xmlns:a16="http://schemas.microsoft.com/office/drawing/2014/main" id="{37DB8F6E-67AC-0E9B-519C-D6E7504FE615}"/>
                  </a:ext>
                </a:extLst>
              </p:cNvPr>
              <p:cNvSpPr>
                <a:spLocks/>
              </p:cNvSpPr>
              <p:nvPr/>
            </p:nvSpPr>
            <p:spPr bwMode="auto">
              <a:xfrm rot="162905">
                <a:off x="5072056" y="4642366"/>
                <a:ext cx="417054" cy="368090"/>
              </a:xfrm>
              <a:custGeom>
                <a:avLst/>
                <a:gdLst>
                  <a:gd name="T0" fmla="*/ 229 w 229"/>
                  <a:gd name="T1" fmla="*/ 27 h 189"/>
                  <a:gd name="T2" fmla="*/ 228 w 229"/>
                  <a:gd name="T3" fmla="*/ 27 h 189"/>
                  <a:gd name="T4" fmla="*/ 28 w 229"/>
                  <a:gd name="T5" fmla="*/ 0 h 189"/>
                  <a:gd name="T6" fmla="*/ 24 w 229"/>
                  <a:gd name="T7" fmla="*/ 23 h 189"/>
                  <a:gd name="T8" fmla="*/ 7 w 229"/>
                  <a:gd name="T9" fmla="*/ 122 h 189"/>
                  <a:gd name="T10" fmla="*/ 0 w 229"/>
                  <a:gd name="T11" fmla="*/ 162 h 189"/>
                  <a:gd name="T12" fmla="*/ 61 w 229"/>
                  <a:gd name="T13" fmla="*/ 172 h 189"/>
                  <a:gd name="T14" fmla="*/ 212 w 229"/>
                  <a:gd name="T15" fmla="*/ 189 h 189"/>
                  <a:gd name="T16" fmla="*/ 220 w 229"/>
                  <a:gd name="T17" fmla="*/ 109 h 189"/>
                  <a:gd name="T18" fmla="*/ 229 w 229"/>
                  <a:gd name="T19" fmla="*/ 2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89">
                    <a:moveTo>
                      <a:pt x="229" y="27"/>
                    </a:moveTo>
                    <a:lnTo>
                      <a:pt x="228" y="27"/>
                    </a:lnTo>
                    <a:lnTo>
                      <a:pt x="28" y="0"/>
                    </a:lnTo>
                    <a:lnTo>
                      <a:pt x="24" y="23"/>
                    </a:lnTo>
                    <a:lnTo>
                      <a:pt x="7" y="122"/>
                    </a:lnTo>
                    <a:lnTo>
                      <a:pt x="0" y="162"/>
                    </a:lnTo>
                    <a:lnTo>
                      <a:pt x="61" y="172"/>
                    </a:lnTo>
                    <a:lnTo>
                      <a:pt x="212" y="189"/>
                    </a:lnTo>
                    <a:lnTo>
                      <a:pt x="220" y="109"/>
                    </a:lnTo>
                    <a:lnTo>
                      <a:pt x="229" y="27"/>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17" name="Freeform 12">
                <a:extLst>
                  <a:ext uri="{FF2B5EF4-FFF2-40B4-BE49-F238E27FC236}">
                    <a16:creationId xmlns:a16="http://schemas.microsoft.com/office/drawing/2014/main" id="{1762F2C9-52E5-0112-EB50-A4154A96D509}"/>
                  </a:ext>
                </a:extLst>
              </p:cNvPr>
              <p:cNvSpPr>
                <a:spLocks/>
              </p:cNvSpPr>
              <p:nvPr/>
            </p:nvSpPr>
            <p:spPr bwMode="auto">
              <a:xfrm rot="162905">
                <a:off x="5509061" y="4397176"/>
                <a:ext cx="387915" cy="266818"/>
              </a:xfrm>
              <a:custGeom>
                <a:avLst/>
                <a:gdLst>
                  <a:gd name="T0" fmla="*/ 249 w 251"/>
                  <a:gd name="T1" fmla="*/ 161 h 162"/>
                  <a:gd name="T2" fmla="*/ 249 w 251"/>
                  <a:gd name="T3" fmla="*/ 162 h 162"/>
                  <a:gd name="T4" fmla="*/ 249 w 251"/>
                  <a:gd name="T5" fmla="*/ 162 h 162"/>
                  <a:gd name="T6" fmla="*/ 251 w 251"/>
                  <a:gd name="T7" fmla="*/ 160 h 162"/>
                  <a:gd name="T8" fmla="*/ 251 w 251"/>
                  <a:gd name="T9" fmla="*/ 155 h 162"/>
                  <a:gd name="T10" fmla="*/ 251 w 251"/>
                  <a:gd name="T11" fmla="*/ 150 h 162"/>
                  <a:gd name="T12" fmla="*/ 250 w 251"/>
                  <a:gd name="T13" fmla="*/ 144 h 162"/>
                  <a:gd name="T14" fmla="*/ 248 w 251"/>
                  <a:gd name="T15" fmla="*/ 141 h 162"/>
                  <a:gd name="T16" fmla="*/ 245 w 251"/>
                  <a:gd name="T17" fmla="*/ 138 h 162"/>
                  <a:gd name="T18" fmla="*/ 245 w 251"/>
                  <a:gd name="T19" fmla="*/ 131 h 162"/>
                  <a:gd name="T20" fmla="*/ 244 w 251"/>
                  <a:gd name="T21" fmla="*/ 129 h 162"/>
                  <a:gd name="T22" fmla="*/ 242 w 251"/>
                  <a:gd name="T23" fmla="*/ 126 h 162"/>
                  <a:gd name="T24" fmla="*/ 242 w 251"/>
                  <a:gd name="T25" fmla="*/ 117 h 162"/>
                  <a:gd name="T26" fmla="*/ 242 w 251"/>
                  <a:gd name="T27" fmla="*/ 103 h 162"/>
                  <a:gd name="T28" fmla="*/ 241 w 251"/>
                  <a:gd name="T29" fmla="*/ 86 h 162"/>
                  <a:gd name="T30" fmla="*/ 241 w 251"/>
                  <a:gd name="T31" fmla="*/ 77 h 162"/>
                  <a:gd name="T32" fmla="*/ 237 w 251"/>
                  <a:gd name="T33" fmla="*/ 70 h 162"/>
                  <a:gd name="T34" fmla="*/ 234 w 251"/>
                  <a:gd name="T35" fmla="*/ 60 h 162"/>
                  <a:gd name="T36" fmla="*/ 232 w 251"/>
                  <a:gd name="T37" fmla="*/ 54 h 162"/>
                  <a:gd name="T38" fmla="*/ 234 w 251"/>
                  <a:gd name="T39" fmla="*/ 47 h 162"/>
                  <a:gd name="T40" fmla="*/ 233 w 251"/>
                  <a:gd name="T41" fmla="*/ 41 h 162"/>
                  <a:gd name="T42" fmla="*/ 232 w 251"/>
                  <a:gd name="T43" fmla="*/ 39 h 162"/>
                  <a:gd name="T44" fmla="*/ 232 w 251"/>
                  <a:gd name="T45" fmla="*/ 34 h 162"/>
                  <a:gd name="T46" fmla="*/ 232 w 251"/>
                  <a:gd name="T47" fmla="*/ 33 h 162"/>
                  <a:gd name="T48" fmla="*/ 234 w 251"/>
                  <a:gd name="T49" fmla="*/ 31 h 162"/>
                  <a:gd name="T50" fmla="*/ 235 w 251"/>
                  <a:gd name="T51" fmla="*/ 29 h 162"/>
                  <a:gd name="T52" fmla="*/ 235 w 251"/>
                  <a:gd name="T53" fmla="*/ 25 h 162"/>
                  <a:gd name="T54" fmla="*/ 232 w 251"/>
                  <a:gd name="T55" fmla="*/ 22 h 162"/>
                  <a:gd name="T56" fmla="*/ 232 w 251"/>
                  <a:gd name="T57" fmla="*/ 21 h 162"/>
                  <a:gd name="T58" fmla="*/ 231 w 251"/>
                  <a:gd name="T59" fmla="*/ 18 h 162"/>
                  <a:gd name="T60" fmla="*/ 230 w 251"/>
                  <a:gd name="T61" fmla="*/ 13 h 162"/>
                  <a:gd name="T62" fmla="*/ 97 w 251"/>
                  <a:gd name="T63" fmla="*/ 7 h 162"/>
                  <a:gd name="T64" fmla="*/ 14 w 251"/>
                  <a:gd name="T65" fmla="*/ 0 h 162"/>
                  <a:gd name="T66" fmla="*/ 0 w 251"/>
                  <a:gd name="T67" fmla="*/ 147 h 162"/>
                  <a:gd name="T68" fmla="*/ 122 w 251"/>
                  <a:gd name="T69" fmla="*/ 155 h 162"/>
                  <a:gd name="T70" fmla="*/ 249 w 251"/>
                  <a:gd name="T71"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62">
                    <a:moveTo>
                      <a:pt x="249" y="161"/>
                    </a:moveTo>
                    <a:cubicBezTo>
                      <a:pt x="249" y="162"/>
                      <a:pt x="249" y="162"/>
                      <a:pt x="249" y="162"/>
                    </a:cubicBezTo>
                    <a:cubicBezTo>
                      <a:pt x="249" y="162"/>
                      <a:pt x="249" y="162"/>
                      <a:pt x="249" y="162"/>
                    </a:cubicBezTo>
                    <a:cubicBezTo>
                      <a:pt x="251" y="160"/>
                      <a:pt x="251" y="160"/>
                      <a:pt x="251" y="160"/>
                    </a:cubicBezTo>
                    <a:cubicBezTo>
                      <a:pt x="251" y="155"/>
                      <a:pt x="251" y="155"/>
                      <a:pt x="251" y="155"/>
                    </a:cubicBezTo>
                    <a:cubicBezTo>
                      <a:pt x="251" y="150"/>
                      <a:pt x="251" y="150"/>
                      <a:pt x="251" y="150"/>
                    </a:cubicBezTo>
                    <a:cubicBezTo>
                      <a:pt x="250" y="144"/>
                      <a:pt x="250" y="144"/>
                      <a:pt x="250" y="144"/>
                    </a:cubicBezTo>
                    <a:cubicBezTo>
                      <a:pt x="248" y="141"/>
                      <a:pt x="248" y="141"/>
                      <a:pt x="248" y="141"/>
                    </a:cubicBezTo>
                    <a:cubicBezTo>
                      <a:pt x="245" y="138"/>
                      <a:pt x="245" y="138"/>
                      <a:pt x="245" y="138"/>
                    </a:cubicBezTo>
                    <a:cubicBezTo>
                      <a:pt x="245" y="131"/>
                      <a:pt x="245" y="131"/>
                      <a:pt x="245" y="131"/>
                    </a:cubicBezTo>
                    <a:cubicBezTo>
                      <a:pt x="244" y="129"/>
                      <a:pt x="244" y="129"/>
                      <a:pt x="244" y="129"/>
                    </a:cubicBezTo>
                    <a:cubicBezTo>
                      <a:pt x="242" y="126"/>
                      <a:pt x="242" y="126"/>
                      <a:pt x="242" y="126"/>
                    </a:cubicBezTo>
                    <a:cubicBezTo>
                      <a:pt x="242" y="117"/>
                      <a:pt x="242" y="117"/>
                      <a:pt x="242" y="117"/>
                    </a:cubicBezTo>
                    <a:cubicBezTo>
                      <a:pt x="242" y="103"/>
                      <a:pt x="242" y="103"/>
                      <a:pt x="242" y="103"/>
                    </a:cubicBezTo>
                    <a:cubicBezTo>
                      <a:pt x="241" y="86"/>
                      <a:pt x="241" y="86"/>
                      <a:pt x="241" y="86"/>
                    </a:cubicBezTo>
                    <a:cubicBezTo>
                      <a:pt x="241" y="77"/>
                      <a:pt x="241" y="77"/>
                      <a:pt x="241" y="77"/>
                    </a:cubicBezTo>
                    <a:cubicBezTo>
                      <a:pt x="237" y="70"/>
                      <a:pt x="237" y="70"/>
                      <a:pt x="237" y="70"/>
                    </a:cubicBezTo>
                    <a:cubicBezTo>
                      <a:pt x="234" y="60"/>
                      <a:pt x="234" y="60"/>
                      <a:pt x="234" y="60"/>
                    </a:cubicBezTo>
                    <a:cubicBezTo>
                      <a:pt x="232" y="54"/>
                      <a:pt x="232" y="54"/>
                      <a:pt x="232" y="54"/>
                    </a:cubicBezTo>
                    <a:cubicBezTo>
                      <a:pt x="234" y="47"/>
                      <a:pt x="234" y="47"/>
                      <a:pt x="234" y="47"/>
                    </a:cubicBezTo>
                    <a:cubicBezTo>
                      <a:pt x="233" y="41"/>
                      <a:pt x="233" y="41"/>
                      <a:pt x="233" y="41"/>
                    </a:cubicBezTo>
                    <a:cubicBezTo>
                      <a:pt x="232" y="39"/>
                      <a:pt x="232" y="39"/>
                      <a:pt x="232" y="39"/>
                    </a:cubicBezTo>
                    <a:cubicBezTo>
                      <a:pt x="232" y="34"/>
                      <a:pt x="232" y="34"/>
                      <a:pt x="232" y="34"/>
                    </a:cubicBezTo>
                    <a:cubicBezTo>
                      <a:pt x="232" y="33"/>
                      <a:pt x="232" y="33"/>
                      <a:pt x="232" y="33"/>
                    </a:cubicBezTo>
                    <a:cubicBezTo>
                      <a:pt x="234" y="31"/>
                      <a:pt x="234" y="31"/>
                      <a:pt x="234" y="31"/>
                    </a:cubicBezTo>
                    <a:cubicBezTo>
                      <a:pt x="235" y="29"/>
                      <a:pt x="235" y="29"/>
                      <a:pt x="235" y="29"/>
                    </a:cubicBezTo>
                    <a:cubicBezTo>
                      <a:pt x="235" y="25"/>
                      <a:pt x="235" y="25"/>
                      <a:pt x="235" y="25"/>
                    </a:cubicBezTo>
                    <a:cubicBezTo>
                      <a:pt x="232" y="22"/>
                      <a:pt x="232" y="22"/>
                      <a:pt x="232" y="22"/>
                    </a:cubicBezTo>
                    <a:cubicBezTo>
                      <a:pt x="232" y="21"/>
                      <a:pt x="232" y="21"/>
                      <a:pt x="232" y="21"/>
                    </a:cubicBezTo>
                    <a:cubicBezTo>
                      <a:pt x="231" y="18"/>
                      <a:pt x="231" y="18"/>
                      <a:pt x="231" y="18"/>
                    </a:cubicBezTo>
                    <a:cubicBezTo>
                      <a:pt x="230" y="13"/>
                      <a:pt x="230" y="13"/>
                      <a:pt x="230" y="13"/>
                    </a:cubicBezTo>
                    <a:cubicBezTo>
                      <a:pt x="230" y="13"/>
                      <a:pt x="130" y="9"/>
                      <a:pt x="97" y="7"/>
                    </a:cubicBezTo>
                    <a:cubicBezTo>
                      <a:pt x="76" y="6"/>
                      <a:pt x="14" y="0"/>
                      <a:pt x="14" y="0"/>
                    </a:cubicBezTo>
                    <a:cubicBezTo>
                      <a:pt x="0" y="147"/>
                      <a:pt x="0" y="147"/>
                      <a:pt x="0" y="147"/>
                    </a:cubicBezTo>
                    <a:cubicBezTo>
                      <a:pt x="0" y="147"/>
                      <a:pt x="91" y="153"/>
                      <a:pt x="122" y="155"/>
                    </a:cubicBezTo>
                    <a:cubicBezTo>
                      <a:pt x="153" y="157"/>
                      <a:pt x="249" y="161"/>
                      <a:pt x="249" y="161"/>
                    </a:cubicBez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18" name="Freeform 13">
                <a:extLst>
                  <a:ext uri="{FF2B5EF4-FFF2-40B4-BE49-F238E27FC236}">
                    <a16:creationId xmlns:a16="http://schemas.microsoft.com/office/drawing/2014/main" id="{71CDA2F5-A4B0-6704-2CF5-3FEE1E8FB71C}"/>
                  </a:ext>
                </a:extLst>
              </p:cNvPr>
              <p:cNvSpPr>
                <a:spLocks/>
              </p:cNvSpPr>
              <p:nvPr/>
            </p:nvSpPr>
            <p:spPr bwMode="auto">
              <a:xfrm rot="162905">
                <a:off x="5121761" y="4980468"/>
                <a:ext cx="433445" cy="364195"/>
              </a:xfrm>
              <a:custGeom>
                <a:avLst/>
                <a:gdLst>
                  <a:gd name="T0" fmla="*/ 267 w 281"/>
                  <a:gd name="T1" fmla="*/ 221 h 221"/>
                  <a:gd name="T2" fmla="*/ 277 w 281"/>
                  <a:gd name="T3" fmla="*/ 75 h 221"/>
                  <a:gd name="T4" fmla="*/ 277 w 281"/>
                  <a:gd name="T5" fmla="*/ 75 h 221"/>
                  <a:gd name="T6" fmla="*/ 277 w 281"/>
                  <a:gd name="T7" fmla="*/ 75 h 221"/>
                  <a:gd name="T8" fmla="*/ 281 w 281"/>
                  <a:gd name="T9" fmla="*/ 28 h 221"/>
                  <a:gd name="T10" fmla="*/ 208 w 281"/>
                  <a:gd name="T11" fmla="*/ 21 h 221"/>
                  <a:gd name="T12" fmla="*/ 30 w 281"/>
                  <a:gd name="T13" fmla="*/ 0 h 221"/>
                  <a:gd name="T14" fmla="*/ 0 w 281"/>
                  <a:gd name="T15" fmla="*/ 192 h 221"/>
                  <a:gd name="T16" fmla="*/ 229 w 281"/>
                  <a:gd name="T17" fmla="*/ 219 h 221"/>
                  <a:gd name="T18" fmla="*/ 267 w 281"/>
                  <a:gd name="T1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221">
                    <a:moveTo>
                      <a:pt x="267" y="221"/>
                    </a:moveTo>
                    <a:cubicBezTo>
                      <a:pt x="277" y="75"/>
                      <a:pt x="277" y="75"/>
                      <a:pt x="277" y="75"/>
                    </a:cubicBezTo>
                    <a:cubicBezTo>
                      <a:pt x="277" y="75"/>
                      <a:pt x="277" y="75"/>
                      <a:pt x="277" y="75"/>
                    </a:cubicBezTo>
                    <a:cubicBezTo>
                      <a:pt x="277" y="75"/>
                      <a:pt x="277" y="75"/>
                      <a:pt x="277" y="75"/>
                    </a:cubicBezTo>
                    <a:cubicBezTo>
                      <a:pt x="281" y="28"/>
                      <a:pt x="281" y="28"/>
                      <a:pt x="281" y="28"/>
                    </a:cubicBezTo>
                    <a:cubicBezTo>
                      <a:pt x="208" y="21"/>
                      <a:pt x="208" y="21"/>
                      <a:pt x="208" y="21"/>
                    </a:cubicBezTo>
                    <a:cubicBezTo>
                      <a:pt x="30" y="0"/>
                      <a:pt x="30" y="0"/>
                      <a:pt x="30" y="0"/>
                    </a:cubicBezTo>
                    <a:cubicBezTo>
                      <a:pt x="0" y="192"/>
                      <a:pt x="0" y="192"/>
                      <a:pt x="0" y="192"/>
                    </a:cubicBezTo>
                    <a:cubicBezTo>
                      <a:pt x="229" y="219"/>
                      <a:pt x="229" y="219"/>
                      <a:pt x="229" y="219"/>
                    </a:cubicBezTo>
                    <a:cubicBezTo>
                      <a:pt x="229" y="219"/>
                      <a:pt x="245" y="220"/>
                      <a:pt x="267" y="221"/>
                    </a:cubicBez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19" name="Freeform 14">
                <a:extLst>
                  <a:ext uri="{FF2B5EF4-FFF2-40B4-BE49-F238E27FC236}">
                    <a16:creationId xmlns:a16="http://schemas.microsoft.com/office/drawing/2014/main" id="{3983494E-A59F-E9AA-B43D-A3B55E43A187}"/>
                  </a:ext>
                </a:extLst>
              </p:cNvPr>
              <p:cNvSpPr>
                <a:spLocks/>
              </p:cNvSpPr>
              <p:nvPr/>
            </p:nvSpPr>
            <p:spPr bwMode="auto">
              <a:xfrm rot="162905">
                <a:off x="4838634" y="4834079"/>
                <a:ext cx="333279" cy="445993"/>
              </a:xfrm>
              <a:custGeom>
                <a:avLst/>
                <a:gdLst>
                  <a:gd name="T0" fmla="*/ 183 w 183"/>
                  <a:gd name="T1" fmla="*/ 67 h 229"/>
                  <a:gd name="T2" fmla="*/ 122 w 183"/>
                  <a:gd name="T3" fmla="*/ 57 h 229"/>
                  <a:gd name="T4" fmla="*/ 129 w 183"/>
                  <a:gd name="T5" fmla="*/ 17 h 229"/>
                  <a:gd name="T6" fmla="*/ 39 w 183"/>
                  <a:gd name="T7" fmla="*/ 0 h 229"/>
                  <a:gd name="T8" fmla="*/ 0 w 183"/>
                  <a:gd name="T9" fmla="*/ 201 h 229"/>
                  <a:gd name="T10" fmla="*/ 158 w 183"/>
                  <a:gd name="T11" fmla="*/ 229 h 229"/>
                  <a:gd name="T12" fmla="*/ 183 w 183"/>
                  <a:gd name="T13" fmla="*/ 67 h 229"/>
                </a:gdLst>
                <a:ahLst/>
                <a:cxnLst>
                  <a:cxn ang="0">
                    <a:pos x="T0" y="T1"/>
                  </a:cxn>
                  <a:cxn ang="0">
                    <a:pos x="T2" y="T3"/>
                  </a:cxn>
                  <a:cxn ang="0">
                    <a:pos x="T4" y="T5"/>
                  </a:cxn>
                  <a:cxn ang="0">
                    <a:pos x="T6" y="T7"/>
                  </a:cxn>
                  <a:cxn ang="0">
                    <a:pos x="T8" y="T9"/>
                  </a:cxn>
                  <a:cxn ang="0">
                    <a:pos x="T10" y="T11"/>
                  </a:cxn>
                  <a:cxn ang="0">
                    <a:pos x="T12" y="T13"/>
                  </a:cxn>
                </a:cxnLst>
                <a:rect l="0" t="0" r="r" b="b"/>
                <a:pathLst>
                  <a:path w="183" h="229">
                    <a:moveTo>
                      <a:pt x="183" y="67"/>
                    </a:moveTo>
                    <a:lnTo>
                      <a:pt x="122" y="57"/>
                    </a:lnTo>
                    <a:lnTo>
                      <a:pt x="129" y="17"/>
                    </a:lnTo>
                    <a:lnTo>
                      <a:pt x="39" y="0"/>
                    </a:lnTo>
                    <a:lnTo>
                      <a:pt x="0" y="201"/>
                    </a:lnTo>
                    <a:lnTo>
                      <a:pt x="158" y="229"/>
                    </a:lnTo>
                    <a:lnTo>
                      <a:pt x="183" y="67"/>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20" name="Freeform 15">
                <a:extLst>
                  <a:ext uri="{FF2B5EF4-FFF2-40B4-BE49-F238E27FC236}">
                    <a16:creationId xmlns:a16="http://schemas.microsoft.com/office/drawing/2014/main" id="{FFD69729-89FD-7AE1-D86A-1E62506D587E}"/>
                  </a:ext>
                </a:extLst>
              </p:cNvPr>
              <p:cNvSpPr>
                <a:spLocks/>
              </p:cNvSpPr>
              <p:nvPr/>
            </p:nvSpPr>
            <p:spPr bwMode="auto">
              <a:xfrm rot="162905">
                <a:off x="4527301" y="4738689"/>
                <a:ext cx="382452" cy="619325"/>
              </a:xfrm>
              <a:custGeom>
                <a:avLst/>
                <a:gdLst>
                  <a:gd name="T0" fmla="*/ 5 w 248"/>
                  <a:gd name="T1" fmla="*/ 131 h 375"/>
                  <a:gd name="T2" fmla="*/ 1 w 248"/>
                  <a:gd name="T3" fmla="*/ 132 h 375"/>
                  <a:gd name="T4" fmla="*/ 0 w 248"/>
                  <a:gd name="T5" fmla="*/ 135 h 375"/>
                  <a:gd name="T6" fmla="*/ 1 w 248"/>
                  <a:gd name="T7" fmla="*/ 139 h 375"/>
                  <a:gd name="T8" fmla="*/ 2 w 248"/>
                  <a:gd name="T9" fmla="*/ 142 h 375"/>
                  <a:gd name="T10" fmla="*/ 3 w 248"/>
                  <a:gd name="T11" fmla="*/ 143 h 375"/>
                  <a:gd name="T12" fmla="*/ 7 w 248"/>
                  <a:gd name="T13" fmla="*/ 145 h 375"/>
                  <a:gd name="T14" fmla="*/ 160 w 248"/>
                  <a:gd name="T15" fmla="*/ 375 h 375"/>
                  <a:gd name="T16" fmla="*/ 163 w 248"/>
                  <a:gd name="T17" fmla="*/ 371 h 375"/>
                  <a:gd name="T18" fmla="*/ 164 w 248"/>
                  <a:gd name="T19" fmla="*/ 367 h 375"/>
                  <a:gd name="T20" fmla="*/ 164 w 248"/>
                  <a:gd name="T21" fmla="*/ 354 h 375"/>
                  <a:gd name="T22" fmla="*/ 164 w 248"/>
                  <a:gd name="T23" fmla="*/ 340 h 375"/>
                  <a:gd name="T24" fmla="*/ 164 w 248"/>
                  <a:gd name="T25" fmla="*/ 329 h 375"/>
                  <a:gd name="T26" fmla="*/ 167 w 248"/>
                  <a:gd name="T27" fmla="*/ 326 h 375"/>
                  <a:gd name="T28" fmla="*/ 174 w 248"/>
                  <a:gd name="T29" fmla="*/ 324 h 375"/>
                  <a:gd name="T30" fmla="*/ 176 w 248"/>
                  <a:gd name="T31" fmla="*/ 328 h 375"/>
                  <a:gd name="T32" fmla="*/ 180 w 248"/>
                  <a:gd name="T33" fmla="*/ 326 h 375"/>
                  <a:gd name="T34" fmla="*/ 185 w 248"/>
                  <a:gd name="T35" fmla="*/ 330 h 375"/>
                  <a:gd name="T36" fmla="*/ 188 w 248"/>
                  <a:gd name="T37" fmla="*/ 332 h 375"/>
                  <a:gd name="T38" fmla="*/ 191 w 248"/>
                  <a:gd name="T39" fmla="*/ 330 h 375"/>
                  <a:gd name="T40" fmla="*/ 197 w 248"/>
                  <a:gd name="T41" fmla="*/ 312 h 375"/>
                  <a:gd name="T42" fmla="*/ 202 w 248"/>
                  <a:gd name="T43" fmla="*/ 287 h 375"/>
                  <a:gd name="T44" fmla="*/ 248 w 248"/>
                  <a:gd name="T45" fmla="*/ 49 h 375"/>
                  <a:gd name="T46" fmla="*/ 134 w 248"/>
                  <a:gd name="T47" fmla="*/ 24 h 375"/>
                  <a:gd name="T48" fmla="*/ 42 w 248"/>
                  <a:gd name="T49" fmla="*/ 0 h 375"/>
                  <a:gd name="T50" fmla="*/ 8 w 248"/>
                  <a:gd name="T51" fmla="*/ 130 h 375"/>
                  <a:gd name="T52" fmla="*/ 5 w 248"/>
                  <a:gd name="T53" fmla="*/ 13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8" h="375">
                    <a:moveTo>
                      <a:pt x="5" y="131"/>
                    </a:moveTo>
                    <a:cubicBezTo>
                      <a:pt x="1" y="132"/>
                      <a:pt x="1" y="132"/>
                      <a:pt x="1" y="132"/>
                    </a:cubicBezTo>
                    <a:cubicBezTo>
                      <a:pt x="0" y="135"/>
                      <a:pt x="0" y="135"/>
                      <a:pt x="0" y="135"/>
                    </a:cubicBezTo>
                    <a:cubicBezTo>
                      <a:pt x="1" y="139"/>
                      <a:pt x="1" y="139"/>
                      <a:pt x="1" y="139"/>
                    </a:cubicBezTo>
                    <a:cubicBezTo>
                      <a:pt x="2" y="142"/>
                      <a:pt x="2" y="142"/>
                      <a:pt x="2" y="142"/>
                    </a:cubicBezTo>
                    <a:cubicBezTo>
                      <a:pt x="3" y="143"/>
                      <a:pt x="3" y="143"/>
                      <a:pt x="3" y="143"/>
                    </a:cubicBezTo>
                    <a:cubicBezTo>
                      <a:pt x="7" y="145"/>
                      <a:pt x="7" y="145"/>
                      <a:pt x="7" y="145"/>
                    </a:cubicBezTo>
                    <a:cubicBezTo>
                      <a:pt x="160" y="375"/>
                      <a:pt x="160" y="375"/>
                      <a:pt x="160" y="375"/>
                    </a:cubicBezTo>
                    <a:cubicBezTo>
                      <a:pt x="163" y="371"/>
                      <a:pt x="163" y="371"/>
                      <a:pt x="163" y="371"/>
                    </a:cubicBezTo>
                    <a:cubicBezTo>
                      <a:pt x="164" y="367"/>
                      <a:pt x="164" y="367"/>
                      <a:pt x="164" y="367"/>
                    </a:cubicBezTo>
                    <a:cubicBezTo>
                      <a:pt x="164" y="354"/>
                      <a:pt x="164" y="354"/>
                      <a:pt x="164" y="354"/>
                    </a:cubicBezTo>
                    <a:cubicBezTo>
                      <a:pt x="164" y="340"/>
                      <a:pt x="164" y="340"/>
                      <a:pt x="164" y="340"/>
                    </a:cubicBezTo>
                    <a:cubicBezTo>
                      <a:pt x="164" y="329"/>
                      <a:pt x="164" y="329"/>
                      <a:pt x="164" y="329"/>
                    </a:cubicBezTo>
                    <a:cubicBezTo>
                      <a:pt x="167" y="326"/>
                      <a:pt x="167" y="326"/>
                      <a:pt x="167" y="326"/>
                    </a:cubicBezTo>
                    <a:cubicBezTo>
                      <a:pt x="174" y="324"/>
                      <a:pt x="174" y="324"/>
                      <a:pt x="174" y="324"/>
                    </a:cubicBezTo>
                    <a:cubicBezTo>
                      <a:pt x="176" y="328"/>
                      <a:pt x="176" y="328"/>
                      <a:pt x="176" y="328"/>
                    </a:cubicBezTo>
                    <a:cubicBezTo>
                      <a:pt x="180" y="326"/>
                      <a:pt x="180" y="326"/>
                      <a:pt x="180" y="326"/>
                    </a:cubicBezTo>
                    <a:cubicBezTo>
                      <a:pt x="185" y="330"/>
                      <a:pt x="185" y="330"/>
                      <a:pt x="185" y="330"/>
                    </a:cubicBezTo>
                    <a:cubicBezTo>
                      <a:pt x="188" y="332"/>
                      <a:pt x="188" y="332"/>
                      <a:pt x="188" y="332"/>
                    </a:cubicBezTo>
                    <a:cubicBezTo>
                      <a:pt x="191" y="330"/>
                      <a:pt x="191" y="330"/>
                      <a:pt x="191" y="330"/>
                    </a:cubicBezTo>
                    <a:cubicBezTo>
                      <a:pt x="191" y="330"/>
                      <a:pt x="195" y="316"/>
                      <a:pt x="197" y="312"/>
                    </a:cubicBezTo>
                    <a:cubicBezTo>
                      <a:pt x="198" y="306"/>
                      <a:pt x="202" y="287"/>
                      <a:pt x="202" y="287"/>
                    </a:cubicBezTo>
                    <a:cubicBezTo>
                      <a:pt x="248" y="49"/>
                      <a:pt x="248" y="49"/>
                      <a:pt x="248" y="49"/>
                    </a:cubicBezTo>
                    <a:cubicBezTo>
                      <a:pt x="248" y="49"/>
                      <a:pt x="163" y="31"/>
                      <a:pt x="134" y="24"/>
                    </a:cubicBezTo>
                    <a:cubicBezTo>
                      <a:pt x="111" y="19"/>
                      <a:pt x="42" y="0"/>
                      <a:pt x="42" y="0"/>
                    </a:cubicBezTo>
                    <a:cubicBezTo>
                      <a:pt x="8" y="130"/>
                      <a:pt x="8" y="130"/>
                      <a:pt x="8" y="130"/>
                    </a:cubicBezTo>
                    <a:lnTo>
                      <a:pt x="5" y="131"/>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21" name="Freeform 16">
                <a:extLst>
                  <a:ext uri="{FF2B5EF4-FFF2-40B4-BE49-F238E27FC236}">
                    <a16:creationId xmlns:a16="http://schemas.microsoft.com/office/drawing/2014/main" id="{E43C1DE2-A6DA-7774-FDE3-7BBDFAF596A4}"/>
                  </a:ext>
                </a:extLst>
              </p:cNvPr>
              <p:cNvSpPr>
                <a:spLocks/>
              </p:cNvSpPr>
              <p:nvPr/>
            </p:nvSpPr>
            <p:spPr bwMode="auto">
              <a:xfrm rot="162905">
                <a:off x="4388085" y="4348131"/>
                <a:ext cx="475332" cy="430412"/>
              </a:xfrm>
              <a:custGeom>
                <a:avLst/>
                <a:gdLst>
                  <a:gd name="T0" fmla="*/ 269 w 308"/>
                  <a:gd name="T1" fmla="*/ 182 h 261"/>
                  <a:gd name="T2" fmla="*/ 270 w 308"/>
                  <a:gd name="T3" fmla="*/ 175 h 261"/>
                  <a:gd name="T4" fmla="*/ 275 w 308"/>
                  <a:gd name="T5" fmla="*/ 171 h 261"/>
                  <a:gd name="T6" fmla="*/ 276 w 308"/>
                  <a:gd name="T7" fmla="*/ 159 h 261"/>
                  <a:gd name="T8" fmla="*/ 274 w 308"/>
                  <a:gd name="T9" fmla="*/ 154 h 261"/>
                  <a:gd name="T10" fmla="*/ 271 w 308"/>
                  <a:gd name="T11" fmla="*/ 153 h 261"/>
                  <a:gd name="T12" fmla="*/ 270 w 308"/>
                  <a:gd name="T13" fmla="*/ 145 h 261"/>
                  <a:gd name="T14" fmla="*/ 277 w 308"/>
                  <a:gd name="T15" fmla="*/ 137 h 261"/>
                  <a:gd name="T16" fmla="*/ 288 w 308"/>
                  <a:gd name="T17" fmla="*/ 125 h 261"/>
                  <a:gd name="T18" fmla="*/ 291 w 308"/>
                  <a:gd name="T19" fmla="*/ 120 h 261"/>
                  <a:gd name="T20" fmla="*/ 297 w 308"/>
                  <a:gd name="T21" fmla="*/ 111 h 261"/>
                  <a:gd name="T22" fmla="*/ 304 w 308"/>
                  <a:gd name="T23" fmla="*/ 104 h 261"/>
                  <a:gd name="T24" fmla="*/ 308 w 308"/>
                  <a:gd name="T25" fmla="*/ 98 h 261"/>
                  <a:gd name="T26" fmla="*/ 307 w 308"/>
                  <a:gd name="T27" fmla="*/ 90 h 261"/>
                  <a:gd name="T28" fmla="*/ 300 w 308"/>
                  <a:gd name="T29" fmla="*/ 83 h 261"/>
                  <a:gd name="T30" fmla="*/ 297 w 308"/>
                  <a:gd name="T31" fmla="*/ 74 h 261"/>
                  <a:gd name="T32" fmla="*/ 220 w 308"/>
                  <a:gd name="T33" fmla="*/ 56 h 261"/>
                  <a:gd name="T34" fmla="*/ 211 w 308"/>
                  <a:gd name="T35" fmla="*/ 56 h 261"/>
                  <a:gd name="T36" fmla="*/ 178 w 308"/>
                  <a:gd name="T37" fmla="*/ 58 h 261"/>
                  <a:gd name="T38" fmla="*/ 172 w 308"/>
                  <a:gd name="T39" fmla="*/ 57 h 261"/>
                  <a:gd name="T40" fmla="*/ 167 w 308"/>
                  <a:gd name="T41" fmla="*/ 58 h 261"/>
                  <a:gd name="T42" fmla="*/ 164 w 308"/>
                  <a:gd name="T43" fmla="*/ 56 h 261"/>
                  <a:gd name="T44" fmla="*/ 156 w 308"/>
                  <a:gd name="T45" fmla="*/ 55 h 261"/>
                  <a:gd name="T46" fmla="*/ 155 w 308"/>
                  <a:gd name="T47" fmla="*/ 52 h 261"/>
                  <a:gd name="T48" fmla="*/ 143 w 308"/>
                  <a:gd name="T49" fmla="*/ 49 h 261"/>
                  <a:gd name="T50" fmla="*/ 136 w 308"/>
                  <a:gd name="T51" fmla="*/ 46 h 261"/>
                  <a:gd name="T52" fmla="*/ 121 w 308"/>
                  <a:gd name="T53" fmla="*/ 49 h 261"/>
                  <a:gd name="T54" fmla="*/ 103 w 308"/>
                  <a:gd name="T55" fmla="*/ 40 h 261"/>
                  <a:gd name="T56" fmla="*/ 99 w 308"/>
                  <a:gd name="T57" fmla="*/ 12 h 261"/>
                  <a:gd name="T58" fmla="*/ 90 w 308"/>
                  <a:gd name="T59" fmla="*/ 10 h 261"/>
                  <a:gd name="T60" fmla="*/ 80 w 308"/>
                  <a:gd name="T61" fmla="*/ 4 h 261"/>
                  <a:gd name="T62" fmla="*/ 70 w 308"/>
                  <a:gd name="T63" fmla="*/ 0 h 261"/>
                  <a:gd name="T64" fmla="*/ 68 w 308"/>
                  <a:gd name="T65" fmla="*/ 13 h 261"/>
                  <a:gd name="T66" fmla="*/ 64 w 308"/>
                  <a:gd name="T67" fmla="*/ 28 h 261"/>
                  <a:gd name="T68" fmla="*/ 60 w 308"/>
                  <a:gd name="T69" fmla="*/ 38 h 261"/>
                  <a:gd name="T70" fmla="*/ 55 w 308"/>
                  <a:gd name="T71" fmla="*/ 50 h 261"/>
                  <a:gd name="T72" fmla="*/ 47 w 308"/>
                  <a:gd name="T73" fmla="*/ 67 h 261"/>
                  <a:gd name="T74" fmla="*/ 35 w 308"/>
                  <a:gd name="T75" fmla="*/ 98 h 261"/>
                  <a:gd name="T76" fmla="*/ 24 w 308"/>
                  <a:gd name="T77" fmla="*/ 120 h 261"/>
                  <a:gd name="T78" fmla="*/ 18 w 308"/>
                  <a:gd name="T79" fmla="*/ 130 h 261"/>
                  <a:gd name="T80" fmla="*/ 14 w 308"/>
                  <a:gd name="T81" fmla="*/ 136 h 261"/>
                  <a:gd name="T82" fmla="*/ 5 w 308"/>
                  <a:gd name="T83" fmla="*/ 148 h 261"/>
                  <a:gd name="T84" fmla="*/ 5 w 308"/>
                  <a:gd name="T85" fmla="*/ 160 h 261"/>
                  <a:gd name="T86" fmla="*/ 5 w 308"/>
                  <a:gd name="T87" fmla="*/ 164 h 261"/>
                  <a:gd name="T88" fmla="*/ 3 w 308"/>
                  <a:gd name="T89" fmla="*/ 169 h 261"/>
                  <a:gd name="T90" fmla="*/ 1 w 308"/>
                  <a:gd name="T91" fmla="*/ 174 h 261"/>
                  <a:gd name="T92" fmla="*/ 0 w 308"/>
                  <a:gd name="T93" fmla="*/ 187 h 261"/>
                  <a:gd name="T94" fmla="*/ 3 w 308"/>
                  <a:gd name="T95" fmla="*/ 193 h 261"/>
                  <a:gd name="T96" fmla="*/ 239 w 308"/>
                  <a:gd name="T97" fmla="*/ 25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8" h="261">
                    <a:moveTo>
                      <a:pt x="251" y="261"/>
                    </a:moveTo>
                    <a:cubicBezTo>
                      <a:pt x="269" y="182"/>
                      <a:pt x="269" y="182"/>
                      <a:pt x="269" y="182"/>
                    </a:cubicBezTo>
                    <a:cubicBezTo>
                      <a:pt x="269" y="177"/>
                      <a:pt x="269" y="177"/>
                      <a:pt x="269" y="177"/>
                    </a:cubicBezTo>
                    <a:cubicBezTo>
                      <a:pt x="270" y="175"/>
                      <a:pt x="270" y="175"/>
                      <a:pt x="270" y="175"/>
                    </a:cubicBezTo>
                    <a:cubicBezTo>
                      <a:pt x="275" y="173"/>
                      <a:pt x="275" y="173"/>
                      <a:pt x="275" y="173"/>
                    </a:cubicBezTo>
                    <a:cubicBezTo>
                      <a:pt x="275" y="171"/>
                      <a:pt x="275" y="171"/>
                      <a:pt x="275" y="171"/>
                    </a:cubicBezTo>
                    <a:cubicBezTo>
                      <a:pt x="276" y="167"/>
                      <a:pt x="276" y="167"/>
                      <a:pt x="276" y="167"/>
                    </a:cubicBezTo>
                    <a:cubicBezTo>
                      <a:pt x="276" y="159"/>
                      <a:pt x="276" y="159"/>
                      <a:pt x="276" y="159"/>
                    </a:cubicBezTo>
                    <a:cubicBezTo>
                      <a:pt x="277" y="157"/>
                      <a:pt x="277" y="157"/>
                      <a:pt x="277" y="157"/>
                    </a:cubicBezTo>
                    <a:cubicBezTo>
                      <a:pt x="274" y="154"/>
                      <a:pt x="274" y="154"/>
                      <a:pt x="274" y="154"/>
                    </a:cubicBezTo>
                    <a:cubicBezTo>
                      <a:pt x="273" y="154"/>
                      <a:pt x="273" y="154"/>
                      <a:pt x="273" y="154"/>
                    </a:cubicBezTo>
                    <a:cubicBezTo>
                      <a:pt x="271" y="153"/>
                      <a:pt x="271" y="153"/>
                      <a:pt x="271" y="153"/>
                    </a:cubicBezTo>
                    <a:cubicBezTo>
                      <a:pt x="269" y="150"/>
                      <a:pt x="269" y="150"/>
                      <a:pt x="269" y="150"/>
                    </a:cubicBezTo>
                    <a:cubicBezTo>
                      <a:pt x="270" y="145"/>
                      <a:pt x="270" y="145"/>
                      <a:pt x="270" y="145"/>
                    </a:cubicBezTo>
                    <a:cubicBezTo>
                      <a:pt x="271" y="142"/>
                      <a:pt x="271" y="142"/>
                      <a:pt x="271" y="142"/>
                    </a:cubicBezTo>
                    <a:cubicBezTo>
                      <a:pt x="277" y="137"/>
                      <a:pt x="277" y="137"/>
                      <a:pt x="277" y="137"/>
                    </a:cubicBezTo>
                    <a:cubicBezTo>
                      <a:pt x="285" y="129"/>
                      <a:pt x="285" y="129"/>
                      <a:pt x="285" y="129"/>
                    </a:cubicBezTo>
                    <a:cubicBezTo>
                      <a:pt x="288" y="125"/>
                      <a:pt x="288" y="125"/>
                      <a:pt x="288" y="125"/>
                    </a:cubicBezTo>
                    <a:cubicBezTo>
                      <a:pt x="289" y="121"/>
                      <a:pt x="289" y="121"/>
                      <a:pt x="289" y="121"/>
                    </a:cubicBezTo>
                    <a:cubicBezTo>
                      <a:pt x="291" y="120"/>
                      <a:pt x="291" y="120"/>
                      <a:pt x="291" y="120"/>
                    </a:cubicBezTo>
                    <a:cubicBezTo>
                      <a:pt x="293" y="115"/>
                      <a:pt x="293" y="115"/>
                      <a:pt x="293" y="115"/>
                    </a:cubicBezTo>
                    <a:cubicBezTo>
                      <a:pt x="297" y="111"/>
                      <a:pt x="297" y="111"/>
                      <a:pt x="297" y="111"/>
                    </a:cubicBezTo>
                    <a:cubicBezTo>
                      <a:pt x="300" y="107"/>
                      <a:pt x="300" y="107"/>
                      <a:pt x="300" y="107"/>
                    </a:cubicBezTo>
                    <a:cubicBezTo>
                      <a:pt x="304" y="104"/>
                      <a:pt x="304" y="104"/>
                      <a:pt x="304" y="104"/>
                    </a:cubicBezTo>
                    <a:cubicBezTo>
                      <a:pt x="305" y="99"/>
                      <a:pt x="305" y="99"/>
                      <a:pt x="305" y="99"/>
                    </a:cubicBezTo>
                    <a:cubicBezTo>
                      <a:pt x="308" y="98"/>
                      <a:pt x="308" y="98"/>
                      <a:pt x="308" y="98"/>
                    </a:cubicBezTo>
                    <a:cubicBezTo>
                      <a:pt x="308" y="94"/>
                      <a:pt x="308" y="94"/>
                      <a:pt x="308" y="94"/>
                    </a:cubicBezTo>
                    <a:cubicBezTo>
                      <a:pt x="307" y="90"/>
                      <a:pt x="307" y="90"/>
                      <a:pt x="307" y="90"/>
                    </a:cubicBezTo>
                    <a:cubicBezTo>
                      <a:pt x="305" y="87"/>
                      <a:pt x="305" y="87"/>
                      <a:pt x="305" y="87"/>
                    </a:cubicBezTo>
                    <a:cubicBezTo>
                      <a:pt x="300" y="83"/>
                      <a:pt x="300" y="83"/>
                      <a:pt x="300" y="83"/>
                    </a:cubicBezTo>
                    <a:cubicBezTo>
                      <a:pt x="297" y="78"/>
                      <a:pt x="297" y="78"/>
                      <a:pt x="297" y="78"/>
                    </a:cubicBezTo>
                    <a:cubicBezTo>
                      <a:pt x="297" y="74"/>
                      <a:pt x="297" y="74"/>
                      <a:pt x="297" y="74"/>
                    </a:cubicBezTo>
                    <a:cubicBezTo>
                      <a:pt x="231" y="57"/>
                      <a:pt x="231" y="57"/>
                      <a:pt x="231" y="57"/>
                    </a:cubicBezTo>
                    <a:cubicBezTo>
                      <a:pt x="220" y="56"/>
                      <a:pt x="220" y="56"/>
                      <a:pt x="220" y="56"/>
                    </a:cubicBezTo>
                    <a:cubicBezTo>
                      <a:pt x="216" y="57"/>
                      <a:pt x="216" y="57"/>
                      <a:pt x="216" y="57"/>
                    </a:cubicBezTo>
                    <a:cubicBezTo>
                      <a:pt x="211" y="56"/>
                      <a:pt x="211" y="56"/>
                      <a:pt x="211" y="56"/>
                    </a:cubicBezTo>
                    <a:cubicBezTo>
                      <a:pt x="207" y="57"/>
                      <a:pt x="207" y="57"/>
                      <a:pt x="207" y="57"/>
                    </a:cubicBezTo>
                    <a:cubicBezTo>
                      <a:pt x="178" y="58"/>
                      <a:pt x="178" y="58"/>
                      <a:pt x="178" y="58"/>
                    </a:cubicBezTo>
                    <a:cubicBezTo>
                      <a:pt x="175" y="56"/>
                      <a:pt x="175" y="56"/>
                      <a:pt x="175" y="56"/>
                    </a:cubicBezTo>
                    <a:cubicBezTo>
                      <a:pt x="172" y="57"/>
                      <a:pt x="172" y="57"/>
                      <a:pt x="172" y="57"/>
                    </a:cubicBezTo>
                    <a:cubicBezTo>
                      <a:pt x="169" y="58"/>
                      <a:pt x="169" y="58"/>
                      <a:pt x="169" y="58"/>
                    </a:cubicBezTo>
                    <a:cubicBezTo>
                      <a:pt x="167" y="58"/>
                      <a:pt x="167" y="58"/>
                      <a:pt x="167" y="58"/>
                    </a:cubicBezTo>
                    <a:cubicBezTo>
                      <a:pt x="164" y="57"/>
                      <a:pt x="164" y="57"/>
                      <a:pt x="164" y="57"/>
                    </a:cubicBezTo>
                    <a:cubicBezTo>
                      <a:pt x="164" y="56"/>
                      <a:pt x="164" y="56"/>
                      <a:pt x="164" y="56"/>
                    </a:cubicBezTo>
                    <a:cubicBezTo>
                      <a:pt x="159" y="56"/>
                      <a:pt x="159" y="56"/>
                      <a:pt x="159" y="56"/>
                    </a:cubicBezTo>
                    <a:cubicBezTo>
                      <a:pt x="156" y="55"/>
                      <a:pt x="156" y="55"/>
                      <a:pt x="156" y="55"/>
                    </a:cubicBezTo>
                    <a:cubicBezTo>
                      <a:pt x="155" y="53"/>
                      <a:pt x="155" y="53"/>
                      <a:pt x="155" y="53"/>
                    </a:cubicBezTo>
                    <a:cubicBezTo>
                      <a:pt x="155" y="52"/>
                      <a:pt x="155" y="52"/>
                      <a:pt x="155" y="52"/>
                    </a:cubicBezTo>
                    <a:cubicBezTo>
                      <a:pt x="151" y="51"/>
                      <a:pt x="151" y="51"/>
                      <a:pt x="151" y="51"/>
                    </a:cubicBezTo>
                    <a:cubicBezTo>
                      <a:pt x="143" y="49"/>
                      <a:pt x="143" y="49"/>
                      <a:pt x="143" y="49"/>
                    </a:cubicBezTo>
                    <a:cubicBezTo>
                      <a:pt x="138" y="47"/>
                      <a:pt x="138" y="47"/>
                      <a:pt x="138" y="47"/>
                    </a:cubicBezTo>
                    <a:cubicBezTo>
                      <a:pt x="136" y="46"/>
                      <a:pt x="136" y="46"/>
                      <a:pt x="136" y="46"/>
                    </a:cubicBezTo>
                    <a:cubicBezTo>
                      <a:pt x="130" y="47"/>
                      <a:pt x="130" y="47"/>
                      <a:pt x="130" y="47"/>
                    </a:cubicBezTo>
                    <a:cubicBezTo>
                      <a:pt x="121" y="49"/>
                      <a:pt x="121" y="49"/>
                      <a:pt x="121" y="49"/>
                    </a:cubicBezTo>
                    <a:cubicBezTo>
                      <a:pt x="110" y="46"/>
                      <a:pt x="110" y="46"/>
                      <a:pt x="110" y="46"/>
                    </a:cubicBezTo>
                    <a:cubicBezTo>
                      <a:pt x="103" y="40"/>
                      <a:pt x="103" y="40"/>
                      <a:pt x="103" y="40"/>
                    </a:cubicBezTo>
                    <a:cubicBezTo>
                      <a:pt x="103" y="40"/>
                      <a:pt x="106" y="33"/>
                      <a:pt x="105" y="24"/>
                    </a:cubicBezTo>
                    <a:cubicBezTo>
                      <a:pt x="104" y="14"/>
                      <a:pt x="99" y="12"/>
                      <a:pt x="99" y="12"/>
                    </a:cubicBezTo>
                    <a:cubicBezTo>
                      <a:pt x="94" y="12"/>
                      <a:pt x="94" y="12"/>
                      <a:pt x="94" y="12"/>
                    </a:cubicBezTo>
                    <a:cubicBezTo>
                      <a:pt x="90" y="10"/>
                      <a:pt x="90" y="10"/>
                      <a:pt x="90" y="10"/>
                    </a:cubicBezTo>
                    <a:cubicBezTo>
                      <a:pt x="90" y="10"/>
                      <a:pt x="90" y="4"/>
                      <a:pt x="85" y="4"/>
                    </a:cubicBezTo>
                    <a:cubicBezTo>
                      <a:pt x="80" y="4"/>
                      <a:pt x="80" y="4"/>
                      <a:pt x="80" y="4"/>
                    </a:cubicBezTo>
                    <a:cubicBezTo>
                      <a:pt x="74" y="3"/>
                      <a:pt x="74" y="3"/>
                      <a:pt x="74" y="3"/>
                    </a:cubicBezTo>
                    <a:cubicBezTo>
                      <a:pt x="70" y="0"/>
                      <a:pt x="70" y="0"/>
                      <a:pt x="70" y="0"/>
                    </a:cubicBezTo>
                    <a:cubicBezTo>
                      <a:pt x="70" y="7"/>
                      <a:pt x="70" y="7"/>
                      <a:pt x="70" y="7"/>
                    </a:cubicBezTo>
                    <a:cubicBezTo>
                      <a:pt x="68" y="13"/>
                      <a:pt x="68" y="13"/>
                      <a:pt x="68" y="13"/>
                    </a:cubicBezTo>
                    <a:cubicBezTo>
                      <a:pt x="63" y="22"/>
                      <a:pt x="63" y="22"/>
                      <a:pt x="63" y="22"/>
                    </a:cubicBezTo>
                    <a:cubicBezTo>
                      <a:pt x="64" y="28"/>
                      <a:pt x="64" y="28"/>
                      <a:pt x="64" y="28"/>
                    </a:cubicBezTo>
                    <a:cubicBezTo>
                      <a:pt x="63" y="33"/>
                      <a:pt x="63" y="33"/>
                      <a:pt x="63" y="33"/>
                    </a:cubicBezTo>
                    <a:cubicBezTo>
                      <a:pt x="60" y="38"/>
                      <a:pt x="60" y="38"/>
                      <a:pt x="60" y="38"/>
                    </a:cubicBezTo>
                    <a:cubicBezTo>
                      <a:pt x="58" y="43"/>
                      <a:pt x="58" y="43"/>
                      <a:pt x="58" y="43"/>
                    </a:cubicBezTo>
                    <a:cubicBezTo>
                      <a:pt x="55" y="50"/>
                      <a:pt x="55" y="50"/>
                      <a:pt x="55" y="50"/>
                    </a:cubicBezTo>
                    <a:cubicBezTo>
                      <a:pt x="53" y="55"/>
                      <a:pt x="53" y="55"/>
                      <a:pt x="53" y="55"/>
                    </a:cubicBezTo>
                    <a:cubicBezTo>
                      <a:pt x="47" y="67"/>
                      <a:pt x="47" y="67"/>
                      <a:pt x="47" y="67"/>
                    </a:cubicBezTo>
                    <a:cubicBezTo>
                      <a:pt x="40" y="85"/>
                      <a:pt x="40" y="85"/>
                      <a:pt x="40" y="85"/>
                    </a:cubicBezTo>
                    <a:cubicBezTo>
                      <a:pt x="35" y="98"/>
                      <a:pt x="35" y="98"/>
                      <a:pt x="35" y="98"/>
                    </a:cubicBezTo>
                    <a:cubicBezTo>
                      <a:pt x="30" y="111"/>
                      <a:pt x="30" y="111"/>
                      <a:pt x="30" y="111"/>
                    </a:cubicBezTo>
                    <a:cubicBezTo>
                      <a:pt x="24" y="120"/>
                      <a:pt x="24" y="120"/>
                      <a:pt x="24" y="120"/>
                    </a:cubicBezTo>
                    <a:cubicBezTo>
                      <a:pt x="22" y="124"/>
                      <a:pt x="22" y="124"/>
                      <a:pt x="22" y="124"/>
                    </a:cubicBezTo>
                    <a:cubicBezTo>
                      <a:pt x="18" y="130"/>
                      <a:pt x="18" y="130"/>
                      <a:pt x="18" y="130"/>
                    </a:cubicBezTo>
                    <a:cubicBezTo>
                      <a:pt x="15" y="133"/>
                      <a:pt x="15" y="133"/>
                      <a:pt x="15" y="133"/>
                    </a:cubicBezTo>
                    <a:cubicBezTo>
                      <a:pt x="14" y="136"/>
                      <a:pt x="14" y="136"/>
                      <a:pt x="14" y="136"/>
                    </a:cubicBezTo>
                    <a:cubicBezTo>
                      <a:pt x="11" y="141"/>
                      <a:pt x="11" y="141"/>
                      <a:pt x="11" y="141"/>
                    </a:cubicBezTo>
                    <a:cubicBezTo>
                      <a:pt x="5" y="148"/>
                      <a:pt x="5" y="148"/>
                      <a:pt x="5" y="148"/>
                    </a:cubicBezTo>
                    <a:cubicBezTo>
                      <a:pt x="3" y="152"/>
                      <a:pt x="3" y="152"/>
                      <a:pt x="3" y="152"/>
                    </a:cubicBezTo>
                    <a:cubicBezTo>
                      <a:pt x="5" y="160"/>
                      <a:pt x="5" y="160"/>
                      <a:pt x="5" y="160"/>
                    </a:cubicBezTo>
                    <a:cubicBezTo>
                      <a:pt x="5" y="162"/>
                      <a:pt x="5" y="162"/>
                      <a:pt x="5" y="162"/>
                    </a:cubicBezTo>
                    <a:cubicBezTo>
                      <a:pt x="5" y="164"/>
                      <a:pt x="5" y="164"/>
                      <a:pt x="5" y="164"/>
                    </a:cubicBezTo>
                    <a:cubicBezTo>
                      <a:pt x="4" y="165"/>
                      <a:pt x="4" y="165"/>
                      <a:pt x="4" y="165"/>
                    </a:cubicBezTo>
                    <a:cubicBezTo>
                      <a:pt x="3" y="169"/>
                      <a:pt x="3" y="169"/>
                      <a:pt x="3" y="169"/>
                    </a:cubicBezTo>
                    <a:cubicBezTo>
                      <a:pt x="1" y="170"/>
                      <a:pt x="1" y="170"/>
                      <a:pt x="1" y="170"/>
                    </a:cubicBezTo>
                    <a:cubicBezTo>
                      <a:pt x="1" y="174"/>
                      <a:pt x="1" y="174"/>
                      <a:pt x="1" y="174"/>
                    </a:cubicBezTo>
                    <a:cubicBezTo>
                      <a:pt x="0" y="182"/>
                      <a:pt x="0" y="182"/>
                      <a:pt x="0" y="182"/>
                    </a:cubicBezTo>
                    <a:cubicBezTo>
                      <a:pt x="0" y="187"/>
                      <a:pt x="0" y="187"/>
                      <a:pt x="0" y="187"/>
                    </a:cubicBezTo>
                    <a:cubicBezTo>
                      <a:pt x="2" y="190"/>
                      <a:pt x="2" y="190"/>
                      <a:pt x="2" y="190"/>
                    </a:cubicBezTo>
                    <a:cubicBezTo>
                      <a:pt x="3" y="193"/>
                      <a:pt x="3" y="193"/>
                      <a:pt x="3" y="193"/>
                    </a:cubicBezTo>
                    <a:cubicBezTo>
                      <a:pt x="147" y="234"/>
                      <a:pt x="147" y="234"/>
                      <a:pt x="147" y="234"/>
                    </a:cubicBezTo>
                    <a:cubicBezTo>
                      <a:pt x="147" y="234"/>
                      <a:pt x="216" y="253"/>
                      <a:pt x="239" y="258"/>
                    </a:cubicBezTo>
                    <a:cubicBezTo>
                      <a:pt x="242" y="259"/>
                      <a:pt x="246" y="260"/>
                      <a:pt x="251" y="261"/>
                    </a:cubicBez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22" name="Freeform 17">
                <a:extLst>
                  <a:ext uri="{FF2B5EF4-FFF2-40B4-BE49-F238E27FC236}">
                    <a16:creationId xmlns:a16="http://schemas.microsoft.com/office/drawing/2014/main" id="{326908FB-EED2-4E28-AC90-17C820279C10}"/>
                  </a:ext>
                </a:extLst>
              </p:cNvPr>
              <p:cNvSpPr>
                <a:spLocks/>
              </p:cNvSpPr>
              <p:nvPr/>
            </p:nvSpPr>
            <p:spPr bwMode="auto">
              <a:xfrm rot="162905">
                <a:off x="4776694" y="4248693"/>
                <a:ext cx="351490" cy="615429"/>
              </a:xfrm>
              <a:custGeom>
                <a:avLst/>
                <a:gdLst>
                  <a:gd name="T0" fmla="*/ 46 w 228"/>
                  <a:gd name="T1" fmla="*/ 143 h 373"/>
                  <a:gd name="T2" fmla="*/ 49 w 228"/>
                  <a:gd name="T3" fmla="*/ 152 h 373"/>
                  <a:gd name="T4" fmla="*/ 56 w 228"/>
                  <a:gd name="T5" fmla="*/ 159 h 373"/>
                  <a:gd name="T6" fmla="*/ 57 w 228"/>
                  <a:gd name="T7" fmla="*/ 167 h 373"/>
                  <a:gd name="T8" fmla="*/ 53 w 228"/>
                  <a:gd name="T9" fmla="*/ 173 h 373"/>
                  <a:gd name="T10" fmla="*/ 46 w 228"/>
                  <a:gd name="T11" fmla="*/ 180 h 373"/>
                  <a:gd name="T12" fmla="*/ 40 w 228"/>
                  <a:gd name="T13" fmla="*/ 189 h 373"/>
                  <a:gd name="T14" fmla="*/ 37 w 228"/>
                  <a:gd name="T15" fmla="*/ 194 h 373"/>
                  <a:gd name="T16" fmla="*/ 26 w 228"/>
                  <a:gd name="T17" fmla="*/ 206 h 373"/>
                  <a:gd name="T18" fmla="*/ 19 w 228"/>
                  <a:gd name="T19" fmla="*/ 214 h 373"/>
                  <a:gd name="T20" fmla="*/ 20 w 228"/>
                  <a:gd name="T21" fmla="*/ 222 h 373"/>
                  <a:gd name="T22" fmla="*/ 23 w 228"/>
                  <a:gd name="T23" fmla="*/ 223 h 373"/>
                  <a:gd name="T24" fmla="*/ 25 w 228"/>
                  <a:gd name="T25" fmla="*/ 228 h 373"/>
                  <a:gd name="T26" fmla="*/ 24 w 228"/>
                  <a:gd name="T27" fmla="*/ 240 h 373"/>
                  <a:gd name="T28" fmla="*/ 19 w 228"/>
                  <a:gd name="T29" fmla="*/ 244 h 373"/>
                  <a:gd name="T30" fmla="*/ 18 w 228"/>
                  <a:gd name="T31" fmla="*/ 251 h 373"/>
                  <a:gd name="T32" fmla="*/ 102 w 228"/>
                  <a:gd name="T33" fmla="*/ 352 h 373"/>
                  <a:gd name="T34" fmla="*/ 228 w 228"/>
                  <a:gd name="T35" fmla="*/ 256 h 373"/>
                  <a:gd name="T36" fmla="*/ 224 w 228"/>
                  <a:gd name="T37" fmla="*/ 252 h 373"/>
                  <a:gd name="T38" fmla="*/ 223 w 228"/>
                  <a:gd name="T39" fmla="*/ 247 h 373"/>
                  <a:gd name="T40" fmla="*/ 218 w 228"/>
                  <a:gd name="T41" fmla="*/ 241 h 373"/>
                  <a:gd name="T42" fmla="*/ 213 w 228"/>
                  <a:gd name="T43" fmla="*/ 246 h 373"/>
                  <a:gd name="T44" fmla="*/ 202 w 228"/>
                  <a:gd name="T45" fmla="*/ 248 h 373"/>
                  <a:gd name="T46" fmla="*/ 189 w 228"/>
                  <a:gd name="T47" fmla="*/ 245 h 373"/>
                  <a:gd name="T48" fmla="*/ 184 w 228"/>
                  <a:gd name="T49" fmla="*/ 247 h 373"/>
                  <a:gd name="T50" fmla="*/ 179 w 228"/>
                  <a:gd name="T51" fmla="*/ 247 h 373"/>
                  <a:gd name="T52" fmla="*/ 171 w 228"/>
                  <a:gd name="T53" fmla="*/ 244 h 373"/>
                  <a:gd name="T54" fmla="*/ 168 w 228"/>
                  <a:gd name="T55" fmla="*/ 247 h 373"/>
                  <a:gd name="T56" fmla="*/ 164 w 228"/>
                  <a:gd name="T57" fmla="*/ 249 h 373"/>
                  <a:gd name="T58" fmla="*/ 162 w 228"/>
                  <a:gd name="T59" fmla="*/ 242 h 373"/>
                  <a:gd name="T60" fmla="*/ 160 w 228"/>
                  <a:gd name="T61" fmla="*/ 232 h 373"/>
                  <a:gd name="T62" fmla="*/ 156 w 228"/>
                  <a:gd name="T63" fmla="*/ 226 h 373"/>
                  <a:gd name="T64" fmla="*/ 149 w 228"/>
                  <a:gd name="T65" fmla="*/ 220 h 373"/>
                  <a:gd name="T66" fmla="*/ 149 w 228"/>
                  <a:gd name="T67" fmla="*/ 213 h 373"/>
                  <a:gd name="T68" fmla="*/ 145 w 228"/>
                  <a:gd name="T69" fmla="*/ 204 h 373"/>
                  <a:gd name="T70" fmla="*/ 145 w 228"/>
                  <a:gd name="T71" fmla="*/ 195 h 373"/>
                  <a:gd name="T72" fmla="*/ 142 w 228"/>
                  <a:gd name="T73" fmla="*/ 183 h 373"/>
                  <a:gd name="T74" fmla="*/ 139 w 228"/>
                  <a:gd name="T75" fmla="*/ 179 h 373"/>
                  <a:gd name="T76" fmla="*/ 133 w 228"/>
                  <a:gd name="T77" fmla="*/ 182 h 373"/>
                  <a:gd name="T78" fmla="*/ 127 w 228"/>
                  <a:gd name="T79" fmla="*/ 186 h 373"/>
                  <a:gd name="T80" fmla="*/ 125 w 228"/>
                  <a:gd name="T81" fmla="*/ 183 h 373"/>
                  <a:gd name="T82" fmla="*/ 119 w 228"/>
                  <a:gd name="T83" fmla="*/ 179 h 373"/>
                  <a:gd name="T84" fmla="*/ 125 w 228"/>
                  <a:gd name="T85" fmla="*/ 168 h 373"/>
                  <a:gd name="T86" fmla="*/ 129 w 228"/>
                  <a:gd name="T87" fmla="*/ 166 h 373"/>
                  <a:gd name="T88" fmla="*/ 128 w 228"/>
                  <a:gd name="T89" fmla="*/ 154 h 373"/>
                  <a:gd name="T90" fmla="*/ 134 w 228"/>
                  <a:gd name="T91" fmla="*/ 141 h 373"/>
                  <a:gd name="T92" fmla="*/ 137 w 228"/>
                  <a:gd name="T93" fmla="*/ 131 h 373"/>
                  <a:gd name="T94" fmla="*/ 128 w 228"/>
                  <a:gd name="T95" fmla="*/ 128 h 373"/>
                  <a:gd name="T96" fmla="*/ 123 w 228"/>
                  <a:gd name="T97" fmla="*/ 118 h 373"/>
                  <a:gd name="T98" fmla="*/ 119 w 228"/>
                  <a:gd name="T99" fmla="*/ 106 h 373"/>
                  <a:gd name="T100" fmla="*/ 109 w 228"/>
                  <a:gd name="T101" fmla="*/ 93 h 373"/>
                  <a:gd name="T102" fmla="*/ 104 w 228"/>
                  <a:gd name="T103" fmla="*/ 82 h 373"/>
                  <a:gd name="T104" fmla="*/ 101 w 228"/>
                  <a:gd name="T105" fmla="*/ 76 h 373"/>
                  <a:gd name="T106" fmla="*/ 101 w 228"/>
                  <a:gd name="T107" fmla="*/ 69 h 373"/>
                  <a:gd name="T108" fmla="*/ 97 w 228"/>
                  <a:gd name="T109" fmla="*/ 62 h 373"/>
                  <a:gd name="T110" fmla="*/ 98 w 228"/>
                  <a:gd name="T111" fmla="*/ 48 h 373"/>
                  <a:gd name="T112" fmla="*/ 104 w 228"/>
                  <a:gd name="T113" fmla="*/ 25 h 373"/>
                  <a:gd name="T114" fmla="*/ 108 w 228"/>
                  <a:gd name="T115" fmla="*/ 8 h 373"/>
                  <a:gd name="T116" fmla="*/ 47 w 228"/>
                  <a:gd name="T117" fmla="*/ 12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 h="373">
                    <a:moveTo>
                      <a:pt x="48" y="132"/>
                    </a:moveTo>
                    <a:cubicBezTo>
                      <a:pt x="48" y="138"/>
                      <a:pt x="46" y="143"/>
                      <a:pt x="46" y="143"/>
                    </a:cubicBezTo>
                    <a:cubicBezTo>
                      <a:pt x="46" y="147"/>
                      <a:pt x="46" y="147"/>
                      <a:pt x="46" y="147"/>
                    </a:cubicBezTo>
                    <a:cubicBezTo>
                      <a:pt x="49" y="152"/>
                      <a:pt x="49" y="152"/>
                      <a:pt x="49" y="152"/>
                    </a:cubicBezTo>
                    <a:cubicBezTo>
                      <a:pt x="54" y="156"/>
                      <a:pt x="54" y="156"/>
                      <a:pt x="54" y="156"/>
                    </a:cubicBezTo>
                    <a:cubicBezTo>
                      <a:pt x="56" y="159"/>
                      <a:pt x="56" y="159"/>
                      <a:pt x="56" y="159"/>
                    </a:cubicBezTo>
                    <a:cubicBezTo>
                      <a:pt x="57" y="163"/>
                      <a:pt x="57" y="163"/>
                      <a:pt x="57" y="163"/>
                    </a:cubicBezTo>
                    <a:cubicBezTo>
                      <a:pt x="57" y="167"/>
                      <a:pt x="57" y="167"/>
                      <a:pt x="57" y="167"/>
                    </a:cubicBezTo>
                    <a:cubicBezTo>
                      <a:pt x="54" y="168"/>
                      <a:pt x="54" y="168"/>
                      <a:pt x="54" y="168"/>
                    </a:cubicBezTo>
                    <a:cubicBezTo>
                      <a:pt x="53" y="173"/>
                      <a:pt x="53" y="173"/>
                      <a:pt x="53" y="173"/>
                    </a:cubicBezTo>
                    <a:cubicBezTo>
                      <a:pt x="49" y="176"/>
                      <a:pt x="49" y="176"/>
                      <a:pt x="49" y="176"/>
                    </a:cubicBezTo>
                    <a:cubicBezTo>
                      <a:pt x="46" y="180"/>
                      <a:pt x="46" y="180"/>
                      <a:pt x="46" y="180"/>
                    </a:cubicBezTo>
                    <a:cubicBezTo>
                      <a:pt x="42" y="184"/>
                      <a:pt x="42" y="184"/>
                      <a:pt x="42" y="184"/>
                    </a:cubicBezTo>
                    <a:cubicBezTo>
                      <a:pt x="40" y="189"/>
                      <a:pt x="40" y="189"/>
                      <a:pt x="40" y="189"/>
                    </a:cubicBezTo>
                    <a:cubicBezTo>
                      <a:pt x="38" y="190"/>
                      <a:pt x="38" y="190"/>
                      <a:pt x="38" y="190"/>
                    </a:cubicBezTo>
                    <a:cubicBezTo>
                      <a:pt x="37" y="194"/>
                      <a:pt x="37" y="194"/>
                      <a:pt x="37" y="194"/>
                    </a:cubicBezTo>
                    <a:cubicBezTo>
                      <a:pt x="34" y="198"/>
                      <a:pt x="34" y="198"/>
                      <a:pt x="34" y="198"/>
                    </a:cubicBezTo>
                    <a:cubicBezTo>
                      <a:pt x="26" y="206"/>
                      <a:pt x="26" y="206"/>
                      <a:pt x="26" y="206"/>
                    </a:cubicBezTo>
                    <a:cubicBezTo>
                      <a:pt x="20" y="211"/>
                      <a:pt x="20" y="211"/>
                      <a:pt x="20" y="211"/>
                    </a:cubicBezTo>
                    <a:cubicBezTo>
                      <a:pt x="19" y="214"/>
                      <a:pt x="19" y="214"/>
                      <a:pt x="19" y="214"/>
                    </a:cubicBezTo>
                    <a:cubicBezTo>
                      <a:pt x="18" y="219"/>
                      <a:pt x="18" y="219"/>
                      <a:pt x="18" y="219"/>
                    </a:cubicBezTo>
                    <a:cubicBezTo>
                      <a:pt x="20" y="222"/>
                      <a:pt x="20" y="222"/>
                      <a:pt x="20" y="222"/>
                    </a:cubicBezTo>
                    <a:cubicBezTo>
                      <a:pt x="22" y="223"/>
                      <a:pt x="22" y="223"/>
                      <a:pt x="22" y="223"/>
                    </a:cubicBezTo>
                    <a:cubicBezTo>
                      <a:pt x="23" y="223"/>
                      <a:pt x="23" y="223"/>
                      <a:pt x="23" y="223"/>
                    </a:cubicBezTo>
                    <a:cubicBezTo>
                      <a:pt x="26" y="226"/>
                      <a:pt x="26" y="226"/>
                      <a:pt x="26" y="226"/>
                    </a:cubicBezTo>
                    <a:cubicBezTo>
                      <a:pt x="25" y="228"/>
                      <a:pt x="25" y="228"/>
                      <a:pt x="25" y="228"/>
                    </a:cubicBezTo>
                    <a:cubicBezTo>
                      <a:pt x="25" y="236"/>
                      <a:pt x="25" y="236"/>
                      <a:pt x="25" y="236"/>
                    </a:cubicBezTo>
                    <a:cubicBezTo>
                      <a:pt x="24" y="240"/>
                      <a:pt x="24" y="240"/>
                      <a:pt x="24" y="240"/>
                    </a:cubicBezTo>
                    <a:cubicBezTo>
                      <a:pt x="24" y="242"/>
                      <a:pt x="24" y="242"/>
                      <a:pt x="24" y="242"/>
                    </a:cubicBezTo>
                    <a:cubicBezTo>
                      <a:pt x="19" y="244"/>
                      <a:pt x="19" y="244"/>
                      <a:pt x="19" y="244"/>
                    </a:cubicBezTo>
                    <a:cubicBezTo>
                      <a:pt x="18" y="246"/>
                      <a:pt x="18" y="246"/>
                      <a:pt x="18" y="246"/>
                    </a:cubicBezTo>
                    <a:cubicBezTo>
                      <a:pt x="18" y="251"/>
                      <a:pt x="18" y="251"/>
                      <a:pt x="18" y="251"/>
                    </a:cubicBezTo>
                    <a:cubicBezTo>
                      <a:pt x="0" y="330"/>
                      <a:pt x="0" y="330"/>
                      <a:pt x="0" y="330"/>
                    </a:cubicBezTo>
                    <a:cubicBezTo>
                      <a:pt x="35" y="338"/>
                      <a:pt x="102" y="352"/>
                      <a:pt x="102" y="352"/>
                    </a:cubicBezTo>
                    <a:cubicBezTo>
                      <a:pt x="208" y="373"/>
                      <a:pt x="208" y="373"/>
                      <a:pt x="208" y="373"/>
                    </a:cubicBezTo>
                    <a:cubicBezTo>
                      <a:pt x="228" y="256"/>
                      <a:pt x="228" y="256"/>
                      <a:pt x="228" y="256"/>
                    </a:cubicBezTo>
                    <a:cubicBezTo>
                      <a:pt x="226" y="254"/>
                      <a:pt x="226" y="254"/>
                      <a:pt x="226" y="254"/>
                    </a:cubicBezTo>
                    <a:cubicBezTo>
                      <a:pt x="224" y="252"/>
                      <a:pt x="224" y="252"/>
                      <a:pt x="224" y="252"/>
                    </a:cubicBezTo>
                    <a:cubicBezTo>
                      <a:pt x="224" y="251"/>
                      <a:pt x="224" y="251"/>
                      <a:pt x="224" y="251"/>
                    </a:cubicBezTo>
                    <a:cubicBezTo>
                      <a:pt x="223" y="247"/>
                      <a:pt x="223" y="247"/>
                      <a:pt x="223" y="247"/>
                    </a:cubicBezTo>
                    <a:cubicBezTo>
                      <a:pt x="221" y="244"/>
                      <a:pt x="221" y="244"/>
                      <a:pt x="221" y="244"/>
                    </a:cubicBezTo>
                    <a:cubicBezTo>
                      <a:pt x="218" y="241"/>
                      <a:pt x="218" y="241"/>
                      <a:pt x="218" y="241"/>
                    </a:cubicBezTo>
                    <a:cubicBezTo>
                      <a:pt x="214" y="241"/>
                      <a:pt x="214" y="241"/>
                      <a:pt x="214" y="241"/>
                    </a:cubicBezTo>
                    <a:cubicBezTo>
                      <a:pt x="213" y="246"/>
                      <a:pt x="213" y="246"/>
                      <a:pt x="213" y="246"/>
                    </a:cubicBezTo>
                    <a:cubicBezTo>
                      <a:pt x="212" y="249"/>
                      <a:pt x="212" y="249"/>
                      <a:pt x="212" y="249"/>
                    </a:cubicBezTo>
                    <a:cubicBezTo>
                      <a:pt x="202" y="248"/>
                      <a:pt x="202" y="248"/>
                      <a:pt x="202" y="248"/>
                    </a:cubicBezTo>
                    <a:cubicBezTo>
                      <a:pt x="197" y="246"/>
                      <a:pt x="197" y="246"/>
                      <a:pt x="197" y="246"/>
                    </a:cubicBezTo>
                    <a:cubicBezTo>
                      <a:pt x="189" y="245"/>
                      <a:pt x="189" y="245"/>
                      <a:pt x="189" y="245"/>
                    </a:cubicBezTo>
                    <a:cubicBezTo>
                      <a:pt x="185" y="245"/>
                      <a:pt x="185" y="245"/>
                      <a:pt x="185" y="245"/>
                    </a:cubicBezTo>
                    <a:cubicBezTo>
                      <a:pt x="184" y="247"/>
                      <a:pt x="184" y="247"/>
                      <a:pt x="184" y="247"/>
                    </a:cubicBezTo>
                    <a:cubicBezTo>
                      <a:pt x="184" y="249"/>
                      <a:pt x="184" y="249"/>
                      <a:pt x="184" y="249"/>
                    </a:cubicBezTo>
                    <a:cubicBezTo>
                      <a:pt x="179" y="247"/>
                      <a:pt x="179" y="247"/>
                      <a:pt x="179" y="247"/>
                    </a:cubicBezTo>
                    <a:cubicBezTo>
                      <a:pt x="174" y="244"/>
                      <a:pt x="174" y="244"/>
                      <a:pt x="174" y="244"/>
                    </a:cubicBezTo>
                    <a:cubicBezTo>
                      <a:pt x="171" y="244"/>
                      <a:pt x="171" y="244"/>
                      <a:pt x="171" y="244"/>
                    </a:cubicBezTo>
                    <a:cubicBezTo>
                      <a:pt x="169" y="244"/>
                      <a:pt x="169" y="244"/>
                      <a:pt x="169" y="244"/>
                    </a:cubicBezTo>
                    <a:cubicBezTo>
                      <a:pt x="168" y="247"/>
                      <a:pt x="168" y="247"/>
                      <a:pt x="168" y="247"/>
                    </a:cubicBezTo>
                    <a:cubicBezTo>
                      <a:pt x="168" y="249"/>
                      <a:pt x="168" y="249"/>
                      <a:pt x="168" y="249"/>
                    </a:cubicBezTo>
                    <a:cubicBezTo>
                      <a:pt x="164" y="249"/>
                      <a:pt x="164" y="249"/>
                      <a:pt x="164" y="249"/>
                    </a:cubicBezTo>
                    <a:cubicBezTo>
                      <a:pt x="162" y="245"/>
                      <a:pt x="162" y="245"/>
                      <a:pt x="162" y="245"/>
                    </a:cubicBezTo>
                    <a:cubicBezTo>
                      <a:pt x="162" y="242"/>
                      <a:pt x="162" y="242"/>
                      <a:pt x="162" y="242"/>
                    </a:cubicBezTo>
                    <a:cubicBezTo>
                      <a:pt x="162" y="238"/>
                      <a:pt x="162" y="238"/>
                      <a:pt x="162" y="238"/>
                    </a:cubicBezTo>
                    <a:cubicBezTo>
                      <a:pt x="160" y="232"/>
                      <a:pt x="160" y="232"/>
                      <a:pt x="160" y="232"/>
                    </a:cubicBezTo>
                    <a:cubicBezTo>
                      <a:pt x="160" y="226"/>
                      <a:pt x="160" y="226"/>
                      <a:pt x="160" y="226"/>
                    </a:cubicBezTo>
                    <a:cubicBezTo>
                      <a:pt x="156" y="226"/>
                      <a:pt x="156" y="226"/>
                      <a:pt x="156" y="226"/>
                    </a:cubicBezTo>
                    <a:cubicBezTo>
                      <a:pt x="151" y="223"/>
                      <a:pt x="151" y="223"/>
                      <a:pt x="151" y="223"/>
                    </a:cubicBezTo>
                    <a:cubicBezTo>
                      <a:pt x="149" y="220"/>
                      <a:pt x="149" y="220"/>
                      <a:pt x="149" y="220"/>
                    </a:cubicBezTo>
                    <a:cubicBezTo>
                      <a:pt x="149" y="218"/>
                      <a:pt x="149" y="218"/>
                      <a:pt x="149" y="218"/>
                    </a:cubicBezTo>
                    <a:cubicBezTo>
                      <a:pt x="149" y="213"/>
                      <a:pt x="149" y="213"/>
                      <a:pt x="149" y="213"/>
                    </a:cubicBezTo>
                    <a:cubicBezTo>
                      <a:pt x="149" y="208"/>
                      <a:pt x="149" y="208"/>
                      <a:pt x="149" y="208"/>
                    </a:cubicBezTo>
                    <a:cubicBezTo>
                      <a:pt x="145" y="204"/>
                      <a:pt x="145" y="204"/>
                      <a:pt x="145" y="204"/>
                    </a:cubicBezTo>
                    <a:cubicBezTo>
                      <a:pt x="145" y="201"/>
                      <a:pt x="145" y="201"/>
                      <a:pt x="145" y="201"/>
                    </a:cubicBezTo>
                    <a:cubicBezTo>
                      <a:pt x="145" y="195"/>
                      <a:pt x="145" y="195"/>
                      <a:pt x="145" y="195"/>
                    </a:cubicBezTo>
                    <a:cubicBezTo>
                      <a:pt x="144" y="187"/>
                      <a:pt x="144" y="187"/>
                      <a:pt x="144" y="187"/>
                    </a:cubicBezTo>
                    <a:cubicBezTo>
                      <a:pt x="142" y="183"/>
                      <a:pt x="142" y="183"/>
                      <a:pt x="142" y="183"/>
                    </a:cubicBezTo>
                    <a:cubicBezTo>
                      <a:pt x="141" y="179"/>
                      <a:pt x="141" y="179"/>
                      <a:pt x="141" y="179"/>
                    </a:cubicBezTo>
                    <a:cubicBezTo>
                      <a:pt x="139" y="179"/>
                      <a:pt x="139" y="179"/>
                      <a:pt x="139" y="179"/>
                    </a:cubicBezTo>
                    <a:cubicBezTo>
                      <a:pt x="135" y="182"/>
                      <a:pt x="135" y="182"/>
                      <a:pt x="135" y="182"/>
                    </a:cubicBezTo>
                    <a:cubicBezTo>
                      <a:pt x="133" y="182"/>
                      <a:pt x="133" y="182"/>
                      <a:pt x="133" y="182"/>
                    </a:cubicBezTo>
                    <a:cubicBezTo>
                      <a:pt x="130" y="183"/>
                      <a:pt x="130" y="183"/>
                      <a:pt x="130" y="183"/>
                    </a:cubicBezTo>
                    <a:cubicBezTo>
                      <a:pt x="127" y="186"/>
                      <a:pt x="127" y="186"/>
                      <a:pt x="127" y="186"/>
                    </a:cubicBezTo>
                    <a:cubicBezTo>
                      <a:pt x="125" y="186"/>
                      <a:pt x="125" y="186"/>
                      <a:pt x="125" y="186"/>
                    </a:cubicBezTo>
                    <a:cubicBezTo>
                      <a:pt x="125" y="183"/>
                      <a:pt x="125" y="183"/>
                      <a:pt x="125" y="183"/>
                    </a:cubicBezTo>
                    <a:cubicBezTo>
                      <a:pt x="121" y="181"/>
                      <a:pt x="121" y="181"/>
                      <a:pt x="121" y="181"/>
                    </a:cubicBezTo>
                    <a:cubicBezTo>
                      <a:pt x="119" y="179"/>
                      <a:pt x="119" y="179"/>
                      <a:pt x="119" y="179"/>
                    </a:cubicBezTo>
                    <a:cubicBezTo>
                      <a:pt x="122" y="172"/>
                      <a:pt x="122" y="172"/>
                      <a:pt x="122" y="172"/>
                    </a:cubicBezTo>
                    <a:cubicBezTo>
                      <a:pt x="125" y="168"/>
                      <a:pt x="125" y="168"/>
                      <a:pt x="125" y="168"/>
                    </a:cubicBezTo>
                    <a:cubicBezTo>
                      <a:pt x="128" y="168"/>
                      <a:pt x="128" y="168"/>
                      <a:pt x="128" y="168"/>
                    </a:cubicBezTo>
                    <a:cubicBezTo>
                      <a:pt x="129" y="166"/>
                      <a:pt x="129" y="166"/>
                      <a:pt x="129" y="166"/>
                    </a:cubicBezTo>
                    <a:cubicBezTo>
                      <a:pt x="127" y="160"/>
                      <a:pt x="127" y="160"/>
                      <a:pt x="127" y="160"/>
                    </a:cubicBezTo>
                    <a:cubicBezTo>
                      <a:pt x="128" y="154"/>
                      <a:pt x="128" y="154"/>
                      <a:pt x="128" y="154"/>
                    </a:cubicBezTo>
                    <a:cubicBezTo>
                      <a:pt x="131" y="147"/>
                      <a:pt x="131" y="147"/>
                      <a:pt x="131" y="147"/>
                    </a:cubicBezTo>
                    <a:cubicBezTo>
                      <a:pt x="134" y="141"/>
                      <a:pt x="134" y="141"/>
                      <a:pt x="134" y="141"/>
                    </a:cubicBezTo>
                    <a:cubicBezTo>
                      <a:pt x="137" y="135"/>
                      <a:pt x="137" y="135"/>
                      <a:pt x="137" y="135"/>
                    </a:cubicBezTo>
                    <a:cubicBezTo>
                      <a:pt x="137" y="131"/>
                      <a:pt x="137" y="131"/>
                      <a:pt x="137" y="131"/>
                    </a:cubicBezTo>
                    <a:cubicBezTo>
                      <a:pt x="128" y="129"/>
                      <a:pt x="128" y="129"/>
                      <a:pt x="128" y="129"/>
                    </a:cubicBezTo>
                    <a:cubicBezTo>
                      <a:pt x="128" y="128"/>
                      <a:pt x="128" y="128"/>
                      <a:pt x="128" y="128"/>
                    </a:cubicBezTo>
                    <a:cubicBezTo>
                      <a:pt x="125" y="124"/>
                      <a:pt x="125" y="124"/>
                      <a:pt x="125" y="124"/>
                    </a:cubicBezTo>
                    <a:cubicBezTo>
                      <a:pt x="123" y="118"/>
                      <a:pt x="123" y="118"/>
                      <a:pt x="123" y="118"/>
                    </a:cubicBezTo>
                    <a:cubicBezTo>
                      <a:pt x="122" y="111"/>
                      <a:pt x="122" y="111"/>
                      <a:pt x="122" y="111"/>
                    </a:cubicBezTo>
                    <a:cubicBezTo>
                      <a:pt x="119" y="106"/>
                      <a:pt x="119" y="106"/>
                      <a:pt x="119" y="106"/>
                    </a:cubicBezTo>
                    <a:cubicBezTo>
                      <a:pt x="114" y="101"/>
                      <a:pt x="114" y="101"/>
                      <a:pt x="114" y="101"/>
                    </a:cubicBezTo>
                    <a:cubicBezTo>
                      <a:pt x="109" y="93"/>
                      <a:pt x="109" y="93"/>
                      <a:pt x="109" y="93"/>
                    </a:cubicBezTo>
                    <a:cubicBezTo>
                      <a:pt x="108" y="88"/>
                      <a:pt x="108" y="88"/>
                      <a:pt x="108" y="88"/>
                    </a:cubicBezTo>
                    <a:cubicBezTo>
                      <a:pt x="104" y="82"/>
                      <a:pt x="104" y="82"/>
                      <a:pt x="104" y="82"/>
                    </a:cubicBezTo>
                    <a:cubicBezTo>
                      <a:pt x="104" y="79"/>
                      <a:pt x="104" y="79"/>
                      <a:pt x="104" y="79"/>
                    </a:cubicBezTo>
                    <a:cubicBezTo>
                      <a:pt x="101" y="76"/>
                      <a:pt x="101" y="76"/>
                      <a:pt x="101" y="76"/>
                    </a:cubicBezTo>
                    <a:cubicBezTo>
                      <a:pt x="101" y="72"/>
                      <a:pt x="101" y="72"/>
                      <a:pt x="101" y="72"/>
                    </a:cubicBezTo>
                    <a:cubicBezTo>
                      <a:pt x="101" y="69"/>
                      <a:pt x="101" y="69"/>
                      <a:pt x="101" y="69"/>
                    </a:cubicBezTo>
                    <a:cubicBezTo>
                      <a:pt x="99" y="64"/>
                      <a:pt x="99" y="64"/>
                      <a:pt x="99" y="64"/>
                    </a:cubicBezTo>
                    <a:cubicBezTo>
                      <a:pt x="97" y="62"/>
                      <a:pt x="97" y="62"/>
                      <a:pt x="97" y="62"/>
                    </a:cubicBezTo>
                    <a:cubicBezTo>
                      <a:pt x="97" y="59"/>
                      <a:pt x="97" y="59"/>
                      <a:pt x="97" y="59"/>
                    </a:cubicBezTo>
                    <a:cubicBezTo>
                      <a:pt x="98" y="48"/>
                      <a:pt x="98" y="48"/>
                      <a:pt x="98" y="48"/>
                    </a:cubicBezTo>
                    <a:cubicBezTo>
                      <a:pt x="101" y="36"/>
                      <a:pt x="101" y="36"/>
                      <a:pt x="101" y="36"/>
                    </a:cubicBezTo>
                    <a:cubicBezTo>
                      <a:pt x="104" y="25"/>
                      <a:pt x="104" y="25"/>
                      <a:pt x="104" y="25"/>
                    </a:cubicBezTo>
                    <a:cubicBezTo>
                      <a:pt x="106" y="18"/>
                      <a:pt x="106" y="18"/>
                      <a:pt x="106" y="18"/>
                    </a:cubicBezTo>
                    <a:cubicBezTo>
                      <a:pt x="108" y="8"/>
                      <a:pt x="108" y="8"/>
                      <a:pt x="108" y="8"/>
                    </a:cubicBezTo>
                    <a:cubicBezTo>
                      <a:pt x="76" y="0"/>
                      <a:pt x="76" y="0"/>
                      <a:pt x="76" y="0"/>
                    </a:cubicBezTo>
                    <a:cubicBezTo>
                      <a:pt x="76" y="0"/>
                      <a:pt x="52" y="114"/>
                      <a:pt x="47" y="120"/>
                    </a:cubicBezTo>
                    <a:cubicBezTo>
                      <a:pt x="43" y="127"/>
                      <a:pt x="48" y="125"/>
                      <a:pt x="48" y="132"/>
                    </a:cubicBez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23" name="Freeform 18">
                <a:extLst>
                  <a:ext uri="{FF2B5EF4-FFF2-40B4-BE49-F238E27FC236}">
                    <a16:creationId xmlns:a16="http://schemas.microsoft.com/office/drawing/2014/main" id="{122D82DB-BBDA-5515-5CA2-3AFC95789B01}"/>
                  </a:ext>
                </a:extLst>
              </p:cNvPr>
              <p:cNvSpPr>
                <a:spLocks/>
              </p:cNvSpPr>
              <p:nvPr/>
            </p:nvSpPr>
            <p:spPr bwMode="auto">
              <a:xfrm rot="162905">
                <a:off x="4929783" y="4275448"/>
                <a:ext cx="602816" cy="416779"/>
              </a:xfrm>
              <a:custGeom>
                <a:avLst/>
                <a:gdLst>
                  <a:gd name="T0" fmla="*/ 184 w 391"/>
                  <a:gd name="T1" fmla="*/ 33 h 252"/>
                  <a:gd name="T2" fmla="*/ 9 w 391"/>
                  <a:gd name="T3" fmla="*/ 10 h 252"/>
                  <a:gd name="T4" fmla="*/ 4 w 391"/>
                  <a:gd name="T5" fmla="*/ 28 h 252"/>
                  <a:gd name="T6" fmla="*/ 0 w 391"/>
                  <a:gd name="T7" fmla="*/ 51 h 252"/>
                  <a:gd name="T8" fmla="*/ 2 w 391"/>
                  <a:gd name="T9" fmla="*/ 56 h 252"/>
                  <a:gd name="T10" fmla="*/ 4 w 391"/>
                  <a:gd name="T11" fmla="*/ 64 h 252"/>
                  <a:gd name="T12" fmla="*/ 7 w 391"/>
                  <a:gd name="T13" fmla="*/ 71 h 252"/>
                  <a:gd name="T14" fmla="*/ 11 w 391"/>
                  <a:gd name="T15" fmla="*/ 80 h 252"/>
                  <a:gd name="T16" fmla="*/ 17 w 391"/>
                  <a:gd name="T17" fmla="*/ 93 h 252"/>
                  <a:gd name="T18" fmla="*/ 25 w 391"/>
                  <a:gd name="T19" fmla="*/ 103 h 252"/>
                  <a:gd name="T20" fmla="*/ 28 w 391"/>
                  <a:gd name="T21" fmla="*/ 116 h 252"/>
                  <a:gd name="T22" fmla="*/ 31 w 391"/>
                  <a:gd name="T23" fmla="*/ 121 h 252"/>
                  <a:gd name="T24" fmla="*/ 40 w 391"/>
                  <a:gd name="T25" fmla="*/ 127 h 252"/>
                  <a:gd name="T26" fmla="*/ 34 w 391"/>
                  <a:gd name="T27" fmla="*/ 139 h 252"/>
                  <a:gd name="T28" fmla="*/ 30 w 391"/>
                  <a:gd name="T29" fmla="*/ 152 h 252"/>
                  <a:gd name="T30" fmla="*/ 31 w 391"/>
                  <a:gd name="T31" fmla="*/ 160 h 252"/>
                  <a:gd name="T32" fmla="*/ 25 w 391"/>
                  <a:gd name="T33" fmla="*/ 164 h 252"/>
                  <a:gd name="T34" fmla="*/ 24 w 391"/>
                  <a:gd name="T35" fmla="*/ 173 h 252"/>
                  <a:gd name="T36" fmla="*/ 28 w 391"/>
                  <a:gd name="T37" fmla="*/ 178 h 252"/>
                  <a:gd name="T38" fmla="*/ 33 w 391"/>
                  <a:gd name="T39" fmla="*/ 175 h 252"/>
                  <a:gd name="T40" fmla="*/ 38 w 391"/>
                  <a:gd name="T41" fmla="*/ 174 h 252"/>
                  <a:gd name="T42" fmla="*/ 44 w 391"/>
                  <a:gd name="T43" fmla="*/ 171 h 252"/>
                  <a:gd name="T44" fmla="*/ 47 w 391"/>
                  <a:gd name="T45" fmla="*/ 179 h 252"/>
                  <a:gd name="T46" fmla="*/ 48 w 391"/>
                  <a:gd name="T47" fmla="*/ 193 h 252"/>
                  <a:gd name="T48" fmla="*/ 52 w 391"/>
                  <a:gd name="T49" fmla="*/ 200 h 252"/>
                  <a:gd name="T50" fmla="*/ 52 w 391"/>
                  <a:gd name="T51" fmla="*/ 210 h 252"/>
                  <a:gd name="T52" fmla="*/ 54 w 391"/>
                  <a:gd name="T53" fmla="*/ 215 h 252"/>
                  <a:gd name="T54" fmla="*/ 63 w 391"/>
                  <a:gd name="T55" fmla="*/ 218 h 252"/>
                  <a:gd name="T56" fmla="*/ 65 w 391"/>
                  <a:gd name="T57" fmla="*/ 230 h 252"/>
                  <a:gd name="T58" fmla="*/ 65 w 391"/>
                  <a:gd name="T59" fmla="*/ 237 h 252"/>
                  <a:gd name="T60" fmla="*/ 71 w 391"/>
                  <a:gd name="T61" fmla="*/ 241 h 252"/>
                  <a:gd name="T62" fmla="*/ 72 w 391"/>
                  <a:gd name="T63" fmla="*/ 236 h 252"/>
                  <a:gd name="T64" fmla="*/ 77 w 391"/>
                  <a:gd name="T65" fmla="*/ 236 h 252"/>
                  <a:gd name="T66" fmla="*/ 87 w 391"/>
                  <a:gd name="T67" fmla="*/ 241 h 252"/>
                  <a:gd name="T68" fmla="*/ 88 w 391"/>
                  <a:gd name="T69" fmla="*/ 237 h 252"/>
                  <a:gd name="T70" fmla="*/ 100 w 391"/>
                  <a:gd name="T71" fmla="*/ 238 h 252"/>
                  <a:gd name="T72" fmla="*/ 115 w 391"/>
                  <a:gd name="T73" fmla="*/ 241 h 252"/>
                  <a:gd name="T74" fmla="*/ 117 w 391"/>
                  <a:gd name="T75" fmla="*/ 233 h 252"/>
                  <a:gd name="T76" fmla="*/ 124 w 391"/>
                  <a:gd name="T77" fmla="*/ 236 h 252"/>
                  <a:gd name="T78" fmla="*/ 127 w 391"/>
                  <a:gd name="T79" fmla="*/ 243 h 252"/>
                  <a:gd name="T80" fmla="*/ 129 w 391"/>
                  <a:gd name="T81" fmla="*/ 246 h 252"/>
                  <a:gd name="T82" fmla="*/ 136 w 391"/>
                  <a:gd name="T83" fmla="*/ 221 h 252"/>
                  <a:gd name="T84" fmla="*/ 373 w 391"/>
                  <a:gd name="T85" fmla="*/ 252 h 252"/>
                  <a:gd name="T86" fmla="*/ 391 w 391"/>
                  <a:gd name="T87"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1" h="252">
                    <a:moveTo>
                      <a:pt x="391" y="60"/>
                    </a:moveTo>
                    <a:cubicBezTo>
                      <a:pt x="391" y="60"/>
                      <a:pt x="243" y="42"/>
                      <a:pt x="184" y="33"/>
                    </a:cubicBezTo>
                    <a:cubicBezTo>
                      <a:pt x="112" y="22"/>
                      <a:pt x="11" y="0"/>
                      <a:pt x="11" y="0"/>
                    </a:cubicBezTo>
                    <a:cubicBezTo>
                      <a:pt x="9" y="10"/>
                      <a:pt x="9" y="10"/>
                      <a:pt x="9" y="10"/>
                    </a:cubicBezTo>
                    <a:cubicBezTo>
                      <a:pt x="7" y="17"/>
                      <a:pt x="7" y="17"/>
                      <a:pt x="7" y="17"/>
                    </a:cubicBezTo>
                    <a:cubicBezTo>
                      <a:pt x="4" y="28"/>
                      <a:pt x="4" y="28"/>
                      <a:pt x="4" y="28"/>
                    </a:cubicBezTo>
                    <a:cubicBezTo>
                      <a:pt x="1" y="40"/>
                      <a:pt x="1" y="40"/>
                      <a:pt x="1" y="40"/>
                    </a:cubicBezTo>
                    <a:cubicBezTo>
                      <a:pt x="0" y="51"/>
                      <a:pt x="0" y="51"/>
                      <a:pt x="0" y="51"/>
                    </a:cubicBezTo>
                    <a:cubicBezTo>
                      <a:pt x="0" y="54"/>
                      <a:pt x="0" y="54"/>
                      <a:pt x="0" y="54"/>
                    </a:cubicBezTo>
                    <a:cubicBezTo>
                      <a:pt x="2" y="56"/>
                      <a:pt x="2" y="56"/>
                      <a:pt x="2" y="56"/>
                    </a:cubicBezTo>
                    <a:cubicBezTo>
                      <a:pt x="4" y="61"/>
                      <a:pt x="4" y="61"/>
                      <a:pt x="4" y="61"/>
                    </a:cubicBezTo>
                    <a:cubicBezTo>
                      <a:pt x="4" y="64"/>
                      <a:pt x="4" y="64"/>
                      <a:pt x="4" y="64"/>
                    </a:cubicBezTo>
                    <a:cubicBezTo>
                      <a:pt x="4" y="68"/>
                      <a:pt x="4" y="68"/>
                      <a:pt x="4" y="68"/>
                    </a:cubicBezTo>
                    <a:cubicBezTo>
                      <a:pt x="7" y="71"/>
                      <a:pt x="7" y="71"/>
                      <a:pt x="7" y="71"/>
                    </a:cubicBezTo>
                    <a:cubicBezTo>
                      <a:pt x="7" y="74"/>
                      <a:pt x="7" y="74"/>
                      <a:pt x="7" y="74"/>
                    </a:cubicBezTo>
                    <a:cubicBezTo>
                      <a:pt x="11" y="80"/>
                      <a:pt x="11" y="80"/>
                      <a:pt x="11" y="80"/>
                    </a:cubicBezTo>
                    <a:cubicBezTo>
                      <a:pt x="12" y="85"/>
                      <a:pt x="12" y="85"/>
                      <a:pt x="12" y="85"/>
                    </a:cubicBezTo>
                    <a:cubicBezTo>
                      <a:pt x="17" y="93"/>
                      <a:pt x="17" y="93"/>
                      <a:pt x="17" y="93"/>
                    </a:cubicBezTo>
                    <a:cubicBezTo>
                      <a:pt x="22" y="98"/>
                      <a:pt x="22" y="98"/>
                      <a:pt x="22" y="98"/>
                    </a:cubicBezTo>
                    <a:cubicBezTo>
                      <a:pt x="25" y="103"/>
                      <a:pt x="25" y="103"/>
                      <a:pt x="25" y="103"/>
                    </a:cubicBezTo>
                    <a:cubicBezTo>
                      <a:pt x="26" y="110"/>
                      <a:pt x="26" y="110"/>
                      <a:pt x="26" y="110"/>
                    </a:cubicBezTo>
                    <a:cubicBezTo>
                      <a:pt x="28" y="116"/>
                      <a:pt x="28" y="116"/>
                      <a:pt x="28" y="116"/>
                    </a:cubicBezTo>
                    <a:cubicBezTo>
                      <a:pt x="31" y="120"/>
                      <a:pt x="31" y="120"/>
                      <a:pt x="31" y="120"/>
                    </a:cubicBezTo>
                    <a:cubicBezTo>
                      <a:pt x="31" y="121"/>
                      <a:pt x="31" y="121"/>
                      <a:pt x="31" y="121"/>
                    </a:cubicBezTo>
                    <a:cubicBezTo>
                      <a:pt x="40" y="123"/>
                      <a:pt x="40" y="123"/>
                      <a:pt x="40" y="123"/>
                    </a:cubicBezTo>
                    <a:cubicBezTo>
                      <a:pt x="40" y="127"/>
                      <a:pt x="40" y="127"/>
                      <a:pt x="40" y="127"/>
                    </a:cubicBezTo>
                    <a:cubicBezTo>
                      <a:pt x="37" y="133"/>
                      <a:pt x="37" y="133"/>
                      <a:pt x="37" y="133"/>
                    </a:cubicBezTo>
                    <a:cubicBezTo>
                      <a:pt x="34" y="139"/>
                      <a:pt x="34" y="139"/>
                      <a:pt x="34" y="139"/>
                    </a:cubicBezTo>
                    <a:cubicBezTo>
                      <a:pt x="31" y="146"/>
                      <a:pt x="31" y="146"/>
                      <a:pt x="31" y="146"/>
                    </a:cubicBezTo>
                    <a:cubicBezTo>
                      <a:pt x="30" y="152"/>
                      <a:pt x="30" y="152"/>
                      <a:pt x="30" y="152"/>
                    </a:cubicBezTo>
                    <a:cubicBezTo>
                      <a:pt x="32" y="158"/>
                      <a:pt x="32" y="158"/>
                      <a:pt x="32" y="158"/>
                    </a:cubicBezTo>
                    <a:cubicBezTo>
                      <a:pt x="31" y="160"/>
                      <a:pt x="31" y="160"/>
                      <a:pt x="31" y="160"/>
                    </a:cubicBezTo>
                    <a:cubicBezTo>
                      <a:pt x="28" y="160"/>
                      <a:pt x="28" y="160"/>
                      <a:pt x="28" y="160"/>
                    </a:cubicBezTo>
                    <a:cubicBezTo>
                      <a:pt x="25" y="164"/>
                      <a:pt x="25" y="164"/>
                      <a:pt x="25" y="164"/>
                    </a:cubicBezTo>
                    <a:cubicBezTo>
                      <a:pt x="22" y="171"/>
                      <a:pt x="22" y="171"/>
                      <a:pt x="22" y="171"/>
                    </a:cubicBezTo>
                    <a:cubicBezTo>
                      <a:pt x="24" y="173"/>
                      <a:pt x="24" y="173"/>
                      <a:pt x="24" y="173"/>
                    </a:cubicBezTo>
                    <a:cubicBezTo>
                      <a:pt x="28" y="175"/>
                      <a:pt x="28" y="175"/>
                      <a:pt x="28" y="175"/>
                    </a:cubicBezTo>
                    <a:cubicBezTo>
                      <a:pt x="28" y="178"/>
                      <a:pt x="28" y="178"/>
                      <a:pt x="28" y="178"/>
                    </a:cubicBezTo>
                    <a:cubicBezTo>
                      <a:pt x="30" y="178"/>
                      <a:pt x="30" y="178"/>
                      <a:pt x="30" y="178"/>
                    </a:cubicBezTo>
                    <a:cubicBezTo>
                      <a:pt x="33" y="175"/>
                      <a:pt x="33" y="175"/>
                      <a:pt x="33" y="175"/>
                    </a:cubicBezTo>
                    <a:cubicBezTo>
                      <a:pt x="36" y="174"/>
                      <a:pt x="36" y="174"/>
                      <a:pt x="36" y="174"/>
                    </a:cubicBezTo>
                    <a:cubicBezTo>
                      <a:pt x="38" y="174"/>
                      <a:pt x="38" y="174"/>
                      <a:pt x="38" y="174"/>
                    </a:cubicBezTo>
                    <a:cubicBezTo>
                      <a:pt x="42" y="171"/>
                      <a:pt x="42" y="171"/>
                      <a:pt x="42" y="171"/>
                    </a:cubicBezTo>
                    <a:cubicBezTo>
                      <a:pt x="44" y="171"/>
                      <a:pt x="44" y="171"/>
                      <a:pt x="44" y="171"/>
                    </a:cubicBezTo>
                    <a:cubicBezTo>
                      <a:pt x="45" y="175"/>
                      <a:pt x="45" y="175"/>
                      <a:pt x="45" y="175"/>
                    </a:cubicBezTo>
                    <a:cubicBezTo>
                      <a:pt x="47" y="179"/>
                      <a:pt x="47" y="179"/>
                      <a:pt x="47" y="179"/>
                    </a:cubicBezTo>
                    <a:cubicBezTo>
                      <a:pt x="48" y="187"/>
                      <a:pt x="48" y="187"/>
                      <a:pt x="48" y="187"/>
                    </a:cubicBezTo>
                    <a:cubicBezTo>
                      <a:pt x="48" y="193"/>
                      <a:pt x="48" y="193"/>
                      <a:pt x="48" y="193"/>
                    </a:cubicBezTo>
                    <a:cubicBezTo>
                      <a:pt x="48" y="196"/>
                      <a:pt x="48" y="196"/>
                      <a:pt x="48" y="196"/>
                    </a:cubicBezTo>
                    <a:cubicBezTo>
                      <a:pt x="52" y="200"/>
                      <a:pt x="52" y="200"/>
                      <a:pt x="52" y="200"/>
                    </a:cubicBezTo>
                    <a:cubicBezTo>
                      <a:pt x="52" y="205"/>
                      <a:pt x="52" y="205"/>
                      <a:pt x="52" y="205"/>
                    </a:cubicBezTo>
                    <a:cubicBezTo>
                      <a:pt x="52" y="210"/>
                      <a:pt x="52" y="210"/>
                      <a:pt x="52" y="210"/>
                    </a:cubicBezTo>
                    <a:cubicBezTo>
                      <a:pt x="52" y="212"/>
                      <a:pt x="52" y="212"/>
                      <a:pt x="52" y="212"/>
                    </a:cubicBezTo>
                    <a:cubicBezTo>
                      <a:pt x="54" y="215"/>
                      <a:pt x="54" y="215"/>
                      <a:pt x="54" y="215"/>
                    </a:cubicBezTo>
                    <a:cubicBezTo>
                      <a:pt x="59" y="218"/>
                      <a:pt x="59" y="218"/>
                      <a:pt x="59" y="218"/>
                    </a:cubicBezTo>
                    <a:cubicBezTo>
                      <a:pt x="63" y="218"/>
                      <a:pt x="63" y="218"/>
                      <a:pt x="63" y="218"/>
                    </a:cubicBezTo>
                    <a:cubicBezTo>
                      <a:pt x="63" y="224"/>
                      <a:pt x="63" y="224"/>
                      <a:pt x="63" y="224"/>
                    </a:cubicBezTo>
                    <a:cubicBezTo>
                      <a:pt x="65" y="230"/>
                      <a:pt x="65" y="230"/>
                      <a:pt x="65" y="230"/>
                    </a:cubicBezTo>
                    <a:cubicBezTo>
                      <a:pt x="65" y="234"/>
                      <a:pt x="65" y="234"/>
                      <a:pt x="65" y="234"/>
                    </a:cubicBezTo>
                    <a:cubicBezTo>
                      <a:pt x="65" y="237"/>
                      <a:pt x="65" y="237"/>
                      <a:pt x="65" y="237"/>
                    </a:cubicBezTo>
                    <a:cubicBezTo>
                      <a:pt x="67" y="241"/>
                      <a:pt x="67" y="241"/>
                      <a:pt x="67" y="241"/>
                    </a:cubicBezTo>
                    <a:cubicBezTo>
                      <a:pt x="71" y="241"/>
                      <a:pt x="71" y="241"/>
                      <a:pt x="71" y="241"/>
                    </a:cubicBezTo>
                    <a:cubicBezTo>
                      <a:pt x="71" y="239"/>
                      <a:pt x="71" y="239"/>
                      <a:pt x="71" y="239"/>
                    </a:cubicBezTo>
                    <a:cubicBezTo>
                      <a:pt x="72" y="236"/>
                      <a:pt x="72" y="236"/>
                      <a:pt x="72" y="236"/>
                    </a:cubicBezTo>
                    <a:cubicBezTo>
                      <a:pt x="74" y="236"/>
                      <a:pt x="74" y="236"/>
                      <a:pt x="74" y="236"/>
                    </a:cubicBezTo>
                    <a:cubicBezTo>
                      <a:pt x="77" y="236"/>
                      <a:pt x="77" y="236"/>
                      <a:pt x="77" y="236"/>
                    </a:cubicBezTo>
                    <a:cubicBezTo>
                      <a:pt x="82" y="239"/>
                      <a:pt x="82" y="239"/>
                      <a:pt x="82" y="239"/>
                    </a:cubicBezTo>
                    <a:cubicBezTo>
                      <a:pt x="87" y="241"/>
                      <a:pt x="87" y="241"/>
                      <a:pt x="87" y="241"/>
                    </a:cubicBezTo>
                    <a:cubicBezTo>
                      <a:pt x="87" y="239"/>
                      <a:pt x="87" y="239"/>
                      <a:pt x="87" y="239"/>
                    </a:cubicBezTo>
                    <a:cubicBezTo>
                      <a:pt x="88" y="237"/>
                      <a:pt x="88" y="237"/>
                      <a:pt x="88" y="237"/>
                    </a:cubicBezTo>
                    <a:cubicBezTo>
                      <a:pt x="92" y="237"/>
                      <a:pt x="92" y="237"/>
                      <a:pt x="92" y="237"/>
                    </a:cubicBezTo>
                    <a:cubicBezTo>
                      <a:pt x="100" y="238"/>
                      <a:pt x="100" y="238"/>
                      <a:pt x="100" y="238"/>
                    </a:cubicBezTo>
                    <a:cubicBezTo>
                      <a:pt x="105" y="240"/>
                      <a:pt x="105" y="240"/>
                      <a:pt x="105" y="240"/>
                    </a:cubicBezTo>
                    <a:cubicBezTo>
                      <a:pt x="115" y="241"/>
                      <a:pt x="115" y="241"/>
                      <a:pt x="115" y="241"/>
                    </a:cubicBezTo>
                    <a:cubicBezTo>
                      <a:pt x="116" y="238"/>
                      <a:pt x="116" y="238"/>
                      <a:pt x="116" y="238"/>
                    </a:cubicBezTo>
                    <a:cubicBezTo>
                      <a:pt x="117" y="233"/>
                      <a:pt x="117" y="233"/>
                      <a:pt x="117" y="233"/>
                    </a:cubicBezTo>
                    <a:cubicBezTo>
                      <a:pt x="121" y="233"/>
                      <a:pt x="121" y="233"/>
                      <a:pt x="121" y="233"/>
                    </a:cubicBezTo>
                    <a:cubicBezTo>
                      <a:pt x="124" y="236"/>
                      <a:pt x="124" y="236"/>
                      <a:pt x="124" y="236"/>
                    </a:cubicBezTo>
                    <a:cubicBezTo>
                      <a:pt x="126" y="239"/>
                      <a:pt x="126" y="239"/>
                      <a:pt x="126" y="239"/>
                    </a:cubicBezTo>
                    <a:cubicBezTo>
                      <a:pt x="127" y="243"/>
                      <a:pt x="127" y="243"/>
                      <a:pt x="127" y="243"/>
                    </a:cubicBezTo>
                    <a:cubicBezTo>
                      <a:pt x="127" y="244"/>
                      <a:pt x="127" y="244"/>
                      <a:pt x="127" y="244"/>
                    </a:cubicBezTo>
                    <a:cubicBezTo>
                      <a:pt x="129" y="246"/>
                      <a:pt x="129" y="246"/>
                      <a:pt x="129" y="246"/>
                    </a:cubicBezTo>
                    <a:cubicBezTo>
                      <a:pt x="131" y="248"/>
                      <a:pt x="131" y="248"/>
                      <a:pt x="131" y="248"/>
                    </a:cubicBezTo>
                    <a:cubicBezTo>
                      <a:pt x="136" y="221"/>
                      <a:pt x="136" y="221"/>
                      <a:pt x="136" y="221"/>
                    </a:cubicBezTo>
                    <a:cubicBezTo>
                      <a:pt x="372" y="252"/>
                      <a:pt x="372" y="252"/>
                      <a:pt x="372" y="252"/>
                    </a:cubicBezTo>
                    <a:cubicBezTo>
                      <a:pt x="373" y="252"/>
                      <a:pt x="373" y="252"/>
                      <a:pt x="373" y="252"/>
                    </a:cubicBezTo>
                    <a:cubicBezTo>
                      <a:pt x="377" y="207"/>
                      <a:pt x="377" y="207"/>
                      <a:pt x="377" y="207"/>
                    </a:cubicBezTo>
                    <a:lnTo>
                      <a:pt x="391" y="60"/>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24" name="Freeform 19">
                <a:extLst>
                  <a:ext uri="{FF2B5EF4-FFF2-40B4-BE49-F238E27FC236}">
                    <a16:creationId xmlns:a16="http://schemas.microsoft.com/office/drawing/2014/main" id="{B6C5EE76-28A2-957A-B319-90086D3D22CB}"/>
                  </a:ext>
                </a:extLst>
              </p:cNvPr>
              <p:cNvSpPr>
                <a:spLocks/>
              </p:cNvSpPr>
              <p:nvPr/>
            </p:nvSpPr>
            <p:spPr bwMode="auto">
              <a:xfrm rot="162905">
                <a:off x="7217341" y="4425354"/>
                <a:ext cx="213080" cy="364195"/>
              </a:xfrm>
              <a:custGeom>
                <a:avLst/>
                <a:gdLst>
                  <a:gd name="T0" fmla="*/ 34 w 117"/>
                  <a:gd name="T1" fmla="*/ 182 h 187"/>
                  <a:gd name="T2" fmla="*/ 34 w 117"/>
                  <a:gd name="T3" fmla="*/ 176 h 187"/>
                  <a:gd name="T4" fmla="*/ 37 w 117"/>
                  <a:gd name="T5" fmla="*/ 171 h 187"/>
                  <a:gd name="T6" fmla="*/ 40 w 117"/>
                  <a:gd name="T7" fmla="*/ 166 h 187"/>
                  <a:gd name="T8" fmla="*/ 44 w 117"/>
                  <a:gd name="T9" fmla="*/ 161 h 187"/>
                  <a:gd name="T10" fmla="*/ 40 w 117"/>
                  <a:gd name="T11" fmla="*/ 159 h 187"/>
                  <a:gd name="T12" fmla="*/ 42 w 117"/>
                  <a:gd name="T13" fmla="*/ 155 h 187"/>
                  <a:gd name="T14" fmla="*/ 45 w 117"/>
                  <a:gd name="T15" fmla="*/ 155 h 187"/>
                  <a:gd name="T16" fmla="*/ 48 w 117"/>
                  <a:gd name="T17" fmla="*/ 150 h 187"/>
                  <a:gd name="T18" fmla="*/ 52 w 117"/>
                  <a:gd name="T19" fmla="*/ 153 h 187"/>
                  <a:gd name="T20" fmla="*/ 51 w 117"/>
                  <a:gd name="T21" fmla="*/ 149 h 187"/>
                  <a:gd name="T22" fmla="*/ 56 w 117"/>
                  <a:gd name="T23" fmla="*/ 148 h 187"/>
                  <a:gd name="T24" fmla="*/ 59 w 117"/>
                  <a:gd name="T25" fmla="*/ 139 h 187"/>
                  <a:gd name="T26" fmla="*/ 67 w 117"/>
                  <a:gd name="T27" fmla="*/ 141 h 187"/>
                  <a:gd name="T28" fmla="*/ 68 w 117"/>
                  <a:gd name="T29" fmla="*/ 132 h 187"/>
                  <a:gd name="T30" fmla="*/ 68 w 117"/>
                  <a:gd name="T31" fmla="*/ 123 h 187"/>
                  <a:gd name="T32" fmla="*/ 69 w 117"/>
                  <a:gd name="T33" fmla="*/ 116 h 187"/>
                  <a:gd name="T34" fmla="*/ 79 w 117"/>
                  <a:gd name="T35" fmla="*/ 122 h 187"/>
                  <a:gd name="T36" fmla="*/ 81 w 117"/>
                  <a:gd name="T37" fmla="*/ 115 h 187"/>
                  <a:gd name="T38" fmla="*/ 84 w 117"/>
                  <a:gd name="T39" fmla="*/ 122 h 187"/>
                  <a:gd name="T40" fmla="*/ 88 w 117"/>
                  <a:gd name="T41" fmla="*/ 116 h 187"/>
                  <a:gd name="T42" fmla="*/ 87 w 117"/>
                  <a:gd name="T43" fmla="*/ 111 h 187"/>
                  <a:gd name="T44" fmla="*/ 95 w 117"/>
                  <a:gd name="T45" fmla="*/ 115 h 187"/>
                  <a:gd name="T46" fmla="*/ 97 w 117"/>
                  <a:gd name="T47" fmla="*/ 111 h 187"/>
                  <a:gd name="T48" fmla="*/ 103 w 117"/>
                  <a:gd name="T49" fmla="*/ 105 h 187"/>
                  <a:gd name="T50" fmla="*/ 106 w 117"/>
                  <a:gd name="T51" fmla="*/ 101 h 187"/>
                  <a:gd name="T52" fmla="*/ 114 w 117"/>
                  <a:gd name="T53" fmla="*/ 97 h 187"/>
                  <a:gd name="T54" fmla="*/ 116 w 117"/>
                  <a:gd name="T55" fmla="*/ 88 h 187"/>
                  <a:gd name="T56" fmla="*/ 112 w 117"/>
                  <a:gd name="T57" fmla="*/ 86 h 187"/>
                  <a:gd name="T58" fmla="*/ 112 w 117"/>
                  <a:gd name="T59" fmla="*/ 82 h 187"/>
                  <a:gd name="T60" fmla="*/ 104 w 117"/>
                  <a:gd name="T61" fmla="*/ 77 h 187"/>
                  <a:gd name="T62" fmla="*/ 101 w 117"/>
                  <a:gd name="T63" fmla="*/ 64 h 187"/>
                  <a:gd name="T64" fmla="*/ 95 w 117"/>
                  <a:gd name="T65" fmla="*/ 63 h 187"/>
                  <a:gd name="T66" fmla="*/ 84 w 117"/>
                  <a:gd name="T67" fmla="*/ 56 h 187"/>
                  <a:gd name="T68" fmla="*/ 77 w 117"/>
                  <a:gd name="T69" fmla="*/ 31 h 187"/>
                  <a:gd name="T70" fmla="*/ 71 w 117"/>
                  <a:gd name="T71" fmla="*/ 11 h 187"/>
                  <a:gd name="T72" fmla="*/ 53 w 117"/>
                  <a:gd name="T73" fmla="*/ 3 h 187"/>
                  <a:gd name="T74" fmla="*/ 42 w 117"/>
                  <a:gd name="T75" fmla="*/ 11 h 187"/>
                  <a:gd name="T76" fmla="*/ 30 w 117"/>
                  <a:gd name="T77" fmla="*/ 5 h 187"/>
                  <a:gd name="T78" fmla="*/ 22 w 117"/>
                  <a:gd name="T79" fmla="*/ 22 h 187"/>
                  <a:gd name="T80" fmla="*/ 13 w 117"/>
                  <a:gd name="T81" fmla="*/ 54 h 187"/>
                  <a:gd name="T82" fmla="*/ 15 w 117"/>
                  <a:gd name="T83" fmla="*/ 71 h 187"/>
                  <a:gd name="T84" fmla="*/ 12 w 117"/>
                  <a:gd name="T85" fmla="*/ 82 h 187"/>
                  <a:gd name="T86" fmla="*/ 7 w 117"/>
                  <a:gd name="T87" fmla="*/ 95 h 187"/>
                  <a:gd name="T88" fmla="*/ 0 w 117"/>
                  <a:gd name="T89" fmla="*/ 10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 h="187">
                    <a:moveTo>
                      <a:pt x="33" y="187"/>
                    </a:moveTo>
                    <a:lnTo>
                      <a:pt x="33" y="185"/>
                    </a:lnTo>
                    <a:lnTo>
                      <a:pt x="34" y="182"/>
                    </a:lnTo>
                    <a:lnTo>
                      <a:pt x="34" y="181"/>
                    </a:lnTo>
                    <a:lnTo>
                      <a:pt x="34" y="178"/>
                    </a:lnTo>
                    <a:lnTo>
                      <a:pt x="34" y="176"/>
                    </a:lnTo>
                    <a:lnTo>
                      <a:pt x="35" y="174"/>
                    </a:lnTo>
                    <a:lnTo>
                      <a:pt x="37" y="174"/>
                    </a:lnTo>
                    <a:lnTo>
                      <a:pt x="37" y="171"/>
                    </a:lnTo>
                    <a:lnTo>
                      <a:pt x="38" y="169"/>
                    </a:lnTo>
                    <a:lnTo>
                      <a:pt x="38" y="166"/>
                    </a:lnTo>
                    <a:lnTo>
                      <a:pt x="40" y="166"/>
                    </a:lnTo>
                    <a:lnTo>
                      <a:pt x="41" y="166"/>
                    </a:lnTo>
                    <a:lnTo>
                      <a:pt x="44" y="166"/>
                    </a:lnTo>
                    <a:lnTo>
                      <a:pt x="44" y="161"/>
                    </a:lnTo>
                    <a:lnTo>
                      <a:pt x="41" y="161"/>
                    </a:lnTo>
                    <a:lnTo>
                      <a:pt x="40" y="161"/>
                    </a:lnTo>
                    <a:lnTo>
                      <a:pt x="40" y="159"/>
                    </a:lnTo>
                    <a:lnTo>
                      <a:pt x="40" y="158"/>
                    </a:lnTo>
                    <a:lnTo>
                      <a:pt x="42" y="156"/>
                    </a:lnTo>
                    <a:lnTo>
                      <a:pt x="42" y="155"/>
                    </a:lnTo>
                    <a:lnTo>
                      <a:pt x="44" y="153"/>
                    </a:lnTo>
                    <a:lnTo>
                      <a:pt x="45" y="154"/>
                    </a:lnTo>
                    <a:lnTo>
                      <a:pt x="45" y="155"/>
                    </a:lnTo>
                    <a:lnTo>
                      <a:pt x="47" y="154"/>
                    </a:lnTo>
                    <a:lnTo>
                      <a:pt x="48" y="153"/>
                    </a:lnTo>
                    <a:lnTo>
                      <a:pt x="48" y="150"/>
                    </a:lnTo>
                    <a:lnTo>
                      <a:pt x="50" y="152"/>
                    </a:lnTo>
                    <a:lnTo>
                      <a:pt x="51" y="153"/>
                    </a:lnTo>
                    <a:lnTo>
                      <a:pt x="52" y="153"/>
                    </a:lnTo>
                    <a:lnTo>
                      <a:pt x="52" y="150"/>
                    </a:lnTo>
                    <a:lnTo>
                      <a:pt x="52" y="149"/>
                    </a:lnTo>
                    <a:lnTo>
                      <a:pt x="51" y="149"/>
                    </a:lnTo>
                    <a:lnTo>
                      <a:pt x="50" y="147"/>
                    </a:lnTo>
                    <a:lnTo>
                      <a:pt x="54" y="147"/>
                    </a:lnTo>
                    <a:lnTo>
                      <a:pt x="56" y="148"/>
                    </a:lnTo>
                    <a:lnTo>
                      <a:pt x="59" y="147"/>
                    </a:lnTo>
                    <a:lnTo>
                      <a:pt x="60" y="144"/>
                    </a:lnTo>
                    <a:lnTo>
                      <a:pt x="59" y="139"/>
                    </a:lnTo>
                    <a:lnTo>
                      <a:pt x="61" y="139"/>
                    </a:lnTo>
                    <a:lnTo>
                      <a:pt x="64" y="142"/>
                    </a:lnTo>
                    <a:lnTo>
                      <a:pt x="67" y="141"/>
                    </a:lnTo>
                    <a:lnTo>
                      <a:pt x="68" y="139"/>
                    </a:lnTo>
                    <a:lnTo>
                      <a:pt x="69" y="135"/>
                    </a:lnTo>
                    <a:lnTo>
                      <a:pt x="68" y="132"/>
                    </a:lnTo>
                    <a:lnTo>
                      <a:pt x="69" y="128"/>
                    </a:lnTo>
                    <a:lnTo>
                      <a:pt x="69" y="126"/>
                    </a:lnTo>
                    <a:lnTo>
                      <a:pt x="68" y="123"/>
                    </a:lnTo>
                    <a:lnTo>
                      <a:pt x="68" y="121"/>
                    </a:lnTo>
                    <a:lnTo>
                      <a:pt x="69" y="118"/>
                    </a:lnTo>
                    <a:lnTo>
                      <a:pt x="69" y="116"/>
                    </a:lnTo>
                    <a:lnTo>
                      <a:pt x="73" y="120"/>
                    </a:lnTo>
                    <a:lnTo>
                      <a:pt x="74" y="122"/>
                    </a:lnTo>
                    <a:lnTo>
                      <a:pt x="79" y="122"/>
                    </a:lnTo>
                    <a:lnTo>
                      <a:pt x="79" y="120"/>
                    </a:lnTo>
                    <a:lnTo>
                      <a:pt x="79" y="116"/>
                    </a:lnTo>
                    <a:lnTo>
                      <a:pt x="81" y="115"/>
                    </a:lnTo>
                    <a:lnTo>
                      <a:pt x="84" y="116"/>
                    </a:lnTo>
                    <a:lnTo>
                      <a:pt x="84" y="118"/>
                    </a:lnTo>
                    <a:lnTo>
                      <a:pt x="84" y="122"/>
                    </a:lnTo>
                    <a:lnTo>
                      <a:pt x="87" y="121"/>
                    </a:lnTo>
                    <a:lnTo>
                      <a:pt x="90" y="118"/>
                    </a:lnTo>
                    <a:lnTo>
                      <a:pt x="88" y="116"/>
                    </a:lnTo>
                    <a:lnTo>
                      <a:pt x="86" y="114"/>
                    </a:lnTo>
                    <a:lnTo>
                      <a:pt x="86" y="112"/>
                    </a:lnTo>
                    <a:lnTo>
                      <a:pt x="87" y="111"/>
                    </a:lnTo>
                    <a:lnTo>
                      <a:pt x="90" y="114"/>
                    </a:lnTo>
                    <a:lnTo>
                      <a:pt x="93" y="116"/>
                    </a:lnTo>
                    <a:lnTo>
                      <a:pt x="95" y="115"/>
                    </a:lnTo>
                    <a:lnTo>
                      <a:pt x="94" y="111"/>
                    </a:lnTo>
                    <a:lnTo>
                      <a:pt x="95" y="111"/>
                    </a:lnTo>
                    <a:lnTo>
                      <a:pt x="97" y="111"/>
                    </a:lnTo>
                    <a:lnTo>
                      <a:pt x="97" y="105"/>
                    </a:lnTo>
                    <a:lnTo>
                      <a:pt x="101" y="105"/>
                    </a:lnTo>
                    <a:lnTo>
                      <a:pt x="103" y="105"/>
                    </a:lnTo>
                    <a:lnTo>
                      <a:pt x="104" y="104"/>
                    </a:lnTo>
                    <a:lnTo>
                      <a:pt x="104" y="101"/>
                    </a:lnTo>
                    <a:lnTo>
                      <a:pt x="106" y="101"/>
                    </a:lnTo>
                    <a:lnTo>
                      <a:pt x="107" y="100"/>
                    </a:lnTo>
                    <a:lnTo>
                      <a:pt x="110" y="97"/>
                    </a:lnTo>
                    <a:lnTo>
                      <a:pt x="114" y="97"/>
                    </a:lnTo>
                    <a:lnTo>
                      <a:pt x="116" y="95"/>
                    </a:lnTo>
                    <a:lnTo>
                      <a:pt x="117" y="89"/>
                    </a:lnTo>
                    <a:lnTo>
                      <a:pt x="116" y="88"/>
                    </a:lnTo>
                    <a:lnTo>
                      <a:pt x="115" y="88"/>
                    </a:lnTo>
                    <a:lnTo>
                      <a:pt x="113" y="88"/>
                    </a:lnTo>
                    <a:lnTo>
                      <a:pt x="112" y="86"/>
                    </a:lnTo>
                    <a:lnTo>
                      <a:pt x="114" y="84"/>
                    </a:lnTo>
                    <a:lnTo>
                      <a:pt x="114" y="83"/>
                    </a:lnTo>
                    <a:lnTo>
                      <a:pt x="112" y="82"/>
                    </a:lnTo>
                    <a:lnTo>
                      <a:pt x="110" y="77"/>
                    </a:lnTo>
                    <a:lnTo>
                      <a:pt x="106" y="77"/>
                    </a:lnTo>
                    <a:lnTo>
                      <a:pt x="104" y="77"/>
                    </a:lnTo>
                    <a:lnTo>
                      <a:pt x="102" y="73"/>
                    </a:lnTo>
                    <a:lnTo>
                      <a:pt x="101" y="68"/>
                    </a:lnTo>
                    <a:lnTo>
                      <a:pt x="101" y="64"/>
                    </a:lnTo>
                    <a:lnTo>
                      <a:pt x="100" y="61"/>
                    </a:lnTo>
                    <a:lnTo>
                      <a:pt x="97" y="62"/>
                    </a:lnTo>
                    <a:lnTo>
                      <a:pt x="95" y="63"/>
                    </a:lnTo>
                    <a:lnTo>
                      <a:pt x="91" y="63"/>
                    </a:lnTo>
                    <a:lnTo>
                      <a:pt x="87" y="61"/>
                    </a:lnTo>
                    <a:lnTo>
                      <a:pt x="84" y="56"/>
                    </a:lnTo>
                    <a:lnTo>
                      <a:pt x="83" y="49"/>
                    </a:lnTo>
                    <a:lnTo>
                      <a:pt x="79" y="40"/>
                    </a:lnTo>
                    <a:lnTo>
                      <a:pt x="77" y="31"/>
                    </a:lnTo>
                    <a:lnTo>
                      <a:pt x="75" y="26"/>
                    </a:lnTo>
                    <a:lnTo>
                      <a:pt x="73" y="18"/>
                    </a:lnTo>
                    <a:lnTo>
                      <a:pt x="71" y="11"/>
                    </a:lnTo>
                    <a:lnTo>
                      <a:pt x="69" y="8"/>
                    </a:lnTo>
                    <a:lnTo>
                      <a:pt x="56" y="0"/>
                    </a:lnTo>
                    <a:lnTo>
                      <a:pt x="53" y="3"/>
                    </a:lnTo>
                    <a:lnTo>
                      <a:pt x="50" y="7"/>
                    </a:lnTo>
                    <a:lnTo>
                      <a:pt x="45" y="11"/>
                    </a:lnTo>
                    <a:lnTo>
                      <a:pt x="42" y="11"/>
                    </a:lnTo>
                    <a:lnTo>
                      <a:pt x="39" y="9"/>
                    </a:lnTo>
                    <a:lnTo>
                      <a:pt x="34" y="6"/>
                    </a:lnTo>
                    <a:lnTo>
                      <a:pt x="30" y="5"/>
                    </a:lnTo>
                    <a:lnTo>
                      <a:pt x="29" y="5"/>
                    </a:lnTo>
                    <a:lnTo>
                      <a:pt x="27" y="7"/>
                    </a:lnTo>
                    <a:lnTo>
                      <a:pt x="22" y="22"/>
                    </a:lnTo>
                    <a:lnTo>
                      <a:pt x="20" y="33"/>
                    </a:lnTo>
                    <a:lnTo>
                      <a:pt x="15" y="45"/>
                    </a:lnTo>
                    <a:lnTo>
                      <a:pt x="13" y="54"/>
                    </a:lnTo>
                    <a:lnTo>
                      <a:pt x="12" y="64"/>
                    </a:lnTo>
                    <a:lnTo>
                      <a:pt x="13" y="69"/>
                    </a:lnTo>
                    <a:lnTo>
                      <a:pt x="15" y="71"/>
                    </a:lnTo>
                    <a:lnTo>
                      <a:pt x="14" y="73"/>
                    </a:lnTo>
                    <a:lnTo>
                      <a:pt x="12" y="76"/>
                    </a:lnTo>
                    <a:lnTo>
                      <a:pt x="12" y="82"/>
                    </a:lnTo>
                    <a:lnTo>
                      <a:pt x="10" y="87"/>
                    </a:lnTo>
                    <a:lnTo>
                      <a:pt x="10" y="94"/>
                    </a:lnTo>
                    <a:lnTo>
                      <a:pt x="7" y="95"/>
                    </a:lnTo>
                    <a:lnTo>
                      <a:pt x="7" y="100"/>
                    </a:lnTo>
                    <a:lnTo>
                      <a:pt x="1" y="100"/>
                    </a:lnTo>
                    <a:lnTo>
                      <a:pt x="0" y="103"/>
                    </a:lnTo>
                    <a:lnTo>
                      <a:pt x="23" y="178"/>
                    </a:lnTo>
                    <a:lnTo>
                      <a:pt x="33" y="187"/>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25" name="Freeform 20">
                <a:extLst>
                  <a:ext uri="{FF2B5EF4-FFF2-40B4-BE49-F238E27FC236}">
                    <a16:creationId xmlns:a16="http://schemas.microsoft.com/office/drawing/2014/main" id="{D80B8D34-030E-BE19-E87F-57786B13ACD0}"/>
                  </a:ext>
                </a:extLst>
              </p:cNvPr>
              <p:cNvSpPr>
                <a:spLocks/>
              </p:cNvSpPr>
              <p:nvPr/>
            </p:nvSpPr>
            <p:spPr bwMode="auto">
              <a:xfrm rot="162905">
                <a:off x="6796511" y="4660354"/>
                <a:ext cx="440730" cy="346666"/>
              </a:xfrm>
              <a:custGeom>
                <a:avLst/>
                <a:gdLst>
                  <a:gd name="T0" fmla="*/ 10 w 242"/>
                  <a:gd name="T1" fmla="*/ 136 h 178"/>
                  <a:gd name="T2" fmla="*/ 16 w 242"/>
                  <a:gd name="T3" fmla="*/ 129 h 178"/>
                  <a:gd name="T4" fmla="*/ 22 w 242"/>
                  <a:gd name="T5" fmla="*/ 124 h 178"/>
                  <a:gd name="T6" fmla="*/ 22 w 242"/>
                  <a:gd name="T7" fmla="*/ 119 h 178"/>
                  <a:gd name="T8" fmla="*/ 14 w 242"/>
                  <a:gd name="T9" fmla="*/ 102 h 178"/>
                  <a:gd name="T10" fmla="*/ 31 w 242"/>
                  <a:gd name="T11" fmla="*/ 96 h 178"/>
                  <a:gd name="T12" fmla="*/ 47 w 242"/>
                  <a:gd name="T13" fmla="*/ 96 h 178"/>
                  <a:gd name="T14" fmla="*/ 56 w 242"/>
                  <a:gd name="T15" fmla="*/ 96 h 178"/>
                  <a:gd name="T16" fmla="*/ 67 w 242"/>
                  <a:gd name="T17" fmla="*/ 93 h 178"/>
                  <a:gd name="T18" fmla="*/ 83 w 242"/>
                  <a:gd name="T19" fmla="*/ 83 h 178"/>
                  <a:gd name="T20" fmla="*/ 93 w 242"/>
                  <a:gd name="T21" fmla="*/ 77 h 178"/>
                  <a:gd name="T22" fmla="*/ 93 w 242"/>
                  <a:gd name="T23" fmla="*/ 71 h 178"/>
                  <a:gd name="T24" fmla="*/ 93 w 242"/>
                  <a:gd name="T25" fmla="*/ 63 h 178"/>
                  <a:gd name="T26" fmla="*/ 89 w 242"/>
                  <a:gd name="T27" fmla="*/ 61 h 178"/>
                  <a:gd name="T28" fmla="*/ 85 w 242"/>
                  <a:gd name="T29" fmla="*/ 55 h 178"/>
                  <a:gd name="T30" fmla="*/ 98 w 242"/>
                  <a:gd name="T31" fmla="*/ 44 h 178"/>
                  <a:gd name="T32" fmla="*/ 102 w 242"/>
                  <a:gd name="T33" fmla="*/ 33 h 178"/>
                  <a:gd name="T34" fmla="*/ 116 w 242"/>
                  <a:gd name="T35" fmla="*/ 15 h 178"/>
                  <a:gd name="T36" fmla="*/ 130 w 242"/>
                  <a:gd name="T37" fmla="*/ 8 h 178"/>
                  <a:gd name="T38" fmla="*/ 147 w 242"/>
                  <a:gd name="T39" fmla="*/ 2 h 178"/>
                  <a:gd name="T40" fmla="*/ 163 w 242"/>
                  <a:gd name="T41" fmla="*/ 5 h 178"/>
                  <a:gd name="T42" fmla="*/ 165 w 242"/>
                  <a:gd name="T43" fmla="*/ 16 h 178"/>
                  <a:gd name="T44" fmla="*/ 171 w 242"/>
                  <a:gd name="T45" fmla="*/ 24 h 178"/>
                  <a:gd name="T46" fmla="*/ 171 w 242"/>
                  <a:gd name="T47" fmla="*/ 34 h 178"/>
                  <a:gd name="T48" fmla="*/ 174 w 242"/>
                  <a:gd name="T49" fmla="*/ 48 h 178"/>
                  <a:gd name="T50" fmla="*/ 181 w 242"/>
                  <a:gd name="T51" fmla="*/ 59 h 178"/>
                  <a:gd name="T52" fmla="*/ 184 w 242"/>
                  <a:gd name="T53" fmla="*/ 79 h 178"/>
                  <a:gd name="T54" fmla="*/ 188 w 242"/>
                  <a:gd name="T55" fmla="*/ 89 h 178"/>
                  <a:gd name="T56" fmla="*/ 188 w 242"/>
                  <a:gd name="T57" fmla="*/ 120 h 178"/>
                  <a:gd name="T58" fmla="*/ 192 w 242"/>
                  <a:gd name="T59" fmla="*/ 146 h 178"/>
                  <a:gd name="T60" fmla="*/ 192 w 242"/>
                  <a:gd name="T61" fmla="*/ 158 h 178"/>
                  <a:gd name="T62" fmla="*/ 186 w 242"/>
                  <a:gd name="T63" fmla="*/ 171 h 178"/>
                  <a:gd name="T64" fmla="*/ 198 w 242"/>
                  <a:gd name="T65" fmla="*/ 166 h 178"/>
                  <a:gd name="T66" fmla="*/ 206 w 242"/>
                  <a:gd name="T67" fmla="*/ 160 h 178"/>
                  <a:gd name="T68" fmla="*/ 217 w 242"/>
                  <a:gd name="T69" fmla="*/ 158 h 178"/>
                  <a:gd name="T70" fmla="*/ 225 w 242"/>
                  <a:gd name="T71" fmla="*/ 153 h 178"/>
                  <a:gd name="T72" fmla="*/ 225 w 242"/>
                  <a:gd name="T73" fmla="*/ 157 h 178"/>
                  <a:gd name="T74" fmla="*/ 233 w 242"/>
                  <a:gd name="T75" fmla="*/ 151 h 178"/>
                  <a:gd name="T76" fmla="*/ 240 w 242"/>
                  <a:gd name="T77" fmla="*/ 149 h 178"/>
                  <a:gd name="T78" fmla="*/ 233 w 242"/>
                  <a:gd name="T79" fmla="*/ 157 h 178"/>
                  <a:gd name="T80" fmla="*/ 219 w 242"/>
                  <a:gd name="T81" fmla="*/ 166 h 178"/>
                  <a:gd name="T82" fmla="*/ 206 w 242"/>
                  <a:gd name="T83" fmla="*/ 173 h 178"/>
                  <a:gd name="T84" fmla="*/ 189 w 242"/>
                  <a:gd name="T85" fmla="*/ 178 h 178"/>
                  <a:gd name="T86" fmla="*/ 182 w 242"/>
                  <a:gd name="T87" fmla="*/ 171 h 178"/>
                  <a:gd name="T88" fmla="*/ 180 w 242"/>
                  <a:gd name="T89" fmla="*/ 165 h 178"/>
                  <a:gd name="T90" fmla="*/ 155 w 242"/>
                  <a:gd name="T91" fmla="*/ 158 h 178"/>
                  <a:gd name="T92" fmla="*/ 154 w 242"/>
                  <a:gd name="T93" fmla="*/ 151 h 178"/>
                  <a:gd name="T94" fmla="*/ 148 w 242"/>
                  <a:gd name="T95" fmla="*/ 150 h 178"/>
                  <a:gd name="T96" fmla="*/ 140 w 242"/>
                  <a:gd name="T97" fmla="*/ 138 h 178"/>
                  <a:gd name="T98" fmla="*/ 2 w 242"/>
                  <a:gd name="T99" fmla="*/ 15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2" h="178">
                    <a:moveTo>
                      <a:pt x="0" y="146"/>
                    </a:moveTo>
                    <a:lnTo>
                      <a:pt x="10" y="136"/>
                    </a:lnTo>
                    <a:lnTo>
                      <a:pt x="12" y="133"/>
                    </a:lnTo>
                    <a:lnTo>
                      <a:pt x="16" y="129"/>
                    </a:lnTo>
                    <a:lnTo>
                      <a:pt x="18" y="127"/>
                    </a:lnTo>
                    <a:lnTo>
                      <a:pt x="22" y="124"/>
                    </a:lnTo>
                    <a:lnTo>
                      <a:pt x="22" y="121"/>
                    </a:lnTo>
                    <a:lnTo>
                      <a:pt x="22" y="119"/>
                    </a:lnTo>
                    <a:lnTo>
                      <a:pt x="17" y="109"/>
                    </a:lnTo>
                    <a:lnTo>
                      <a:pt x="14" y="102"/>
                    </a:lnTo>
                    <a:lnTo>
                      <a:pt x="18" y="99"/>
                    </a:lnTo>
                    <a:lnTo>
                      <a:pt x="31" y="96"/>
                    </a:lnTo>
                    <a:lnTo>
                      <a:pt x="38" y="96"/>
                    </a:lnTo>
                    <a:lnTo>
                      <a:pt x="47" y="96"/>
                    </a:lnTo>
                    <a:lnTo>
                      <a:pt x="53" y="96"/>
                    </a:lnTo>
                    <a:lnTo>
                      <a:pt x="56" y="96"/>
                    </a:lnTo>
                    <a:lnTo>
                      <a:pt x="63" y="93"/>
                    </a:lnTo>
                    <a:lnTo>
                      <a:pt x="67" y="93"/>
                    </a:lnTo>
                    <a:lnTo>
                      <a:pt x="77" y="90"/>
                    </a:lnTo>
                    <a:lnTo>
                      <a:pt x="83" y="83"/>
                    </a:lnTo>
                    <a:lnTo>
                      <a:pt x="89" y="80"/>
                    </a:lnTo>
                    <a:lnTo>
                      <a:pt x="93" y="77"/>
                    </a:lnTo>
                    <a:lnTo>
                      <a:pt x="93" y="75"/>
                    </a:lnTo>
                    <a:lnTo>
                      <a:pt x="93" y="71"/>
                    </a:lnTo>
                    <a:lnTo>
                      <a:pt x="89" y="66"/>
                    </a:lnTo>
                    <a:lnTo>
                      <a:pt x="93" y="63"/>
                    </a:lnTo>
                    <a:lnTo>
                      <a:pt x="94" y="59"/>
                    </a:lnTo>
                    <a:lnTo>
                      <a:pt x="89" y="61"/>
                    </a:lnTo>
                    <a:lnTo>
                      <a:pt x="87" y="59"/>
                    </a:lnTo>
                    <a:lnTo>
                      <a:pt x="85" y="55"/>
                    </a:lnTo>
                    <a:lnTo>
                      <a:pt x="90" y="51"/>
                    </a:lnTo>
                    <a:lnTo>
                      <a:pt x="98" y="44"/>
                    </a:lnTo>
                    <a:lnTo>
                      <a:pt x="101" y="38"/>
                    </a:lnTo>
                    <a:lnTo>
                      <a:pt x="102" y="33"/>
                    </a:lnTo>
                    <a:lnTo>
                      <a:pt x="110" y="23"/>
                    </a:lnTo>
                    <a:lnTo>
                      <a:pt x="116" y="15"/>
                    </a:lnTo>
                    <a:lnTo>
                      <a:pt x="123" y="10"/>
                    </a:lnTo>
                    <a:lnTo>
                      <a:pt x="130" y="8"/>
                    </a:lnTo>
                    <a:lnTo>
                      <a:pt x="141" y="5"/>
                    </a:lnTo>
                    <a:lnTo>
                      <a:pt x="147" y="2"/>
                    </a:lnTo>
                    <a:lnTo>
                      <a:pt x="163" y="0"/>
                    </a:lnTo>
                    <a:lnTo>
                      <a:pt x="163" y="5"/>
                    </a:lnTo>
                    <a:lnTo>
                      <a:pt x="163" y="11"/>
                    </a:lnTo>
                    <a:lnTo>
                      <a:pt x="165" y="16"/>
                    </a:lnTo>
                    <a:lnTo>
                      <a:pt x="168" y="23"/>
                    </a:lnTo>
                    <a:lnTo>
                      <a:pt x="171" y="24"/>
                    </a:lnTo>
                    <a:lnTo>
                      <a:pt x="174" y="32"/>
                    </a:lnTo>
                    <a:lnTo>
                      <a:pt x="171" y="34"/>
                    </a:lnTo>
                    <a:lnTo>
                      <a:pt x="170" y="41"/>
                    </a:lnTo>
                    <a:lnTo>
                      <a:pt x="174" y="48"/>
                    </a:lnTo>
                    <a:lnTo>
                      <a:pt x="177" y="56"/>
                    </a:lnTo>
                    <a:lnTo>
                      <a:pt x="181" y="59"/>
                    </a:lnTo>
                    <a:lnTo>
                      <a:pt x="182" y="70"/>
                    </a:lnTo>
                    <a:lnTo>
                      <a:pt x="184" y="79"/>
                    </a:lnTo>
                    <a:lnTo>
                      <a:pt x="188" y="88"/>
                    </a:lnTo>
                    <a:lnTo>
                      <a:pt x="188" y="89"/>
                    </a:lnTo>
                    <a:lnTo>
                      <a:pt x="188" y="102"/>
                    </a:lnTo>
                    <a:lnTo>
                      <a:pt x="188" y="120"/>
                    </a:lnTo>
                    <a:lnTo>
                      <a:pt x="192" y="139"/>
                    </a:lnTo>
                    <a:lnTo>
                      <a:pt x="192" y="146"/>
                    </a:lnTo>
                    <a:lnTo>
                      <a:pt x="196" y="152"/>
                    </a:lnTo>
                    <a:lnTo>
                      <a:pt x="192" y="158"/>
                    </a:lnTo>
                    <a:lnTo>
                      <a:pt x="193" y="161"/>
                    </a:lnTo>
                    <a:lnTo>
                      <a:pt x="186" y="171"/>
                    </a:lnTo>
                    <a:lnTo>
                      <a:pt x="193" y="168"/>
                    </a:lnTo>
                    <a:lnTo>
                      <a:pt x="198" y="166"/>
                    </a:lnTo>
                    <a:lnTo>
                      <a:pt x="204" y="162"/>
                    </a:lnTo>
                    <a:lnTo>
                      <a:pt x="206" y="160"/>
                    </a:lnTo>
                    <a:lnTo>
                      <a:pt x="212" y="159"/>
                    </a:lnTo>
                    <a:lnTo>
                      <a:pt x="217" y="158"/>
                    </a:lnTo>
                    <a:lnTo>
                      <a:pt x="219" y="156"/>
                    </a:lnTo>
                    <a:lnTo>
                      <a:pt x="225" y="153"/>
                    </a:lnTo>
                    <a:lnTo>
                      <a:pt x="230" y="147"/>
                    </a:lnTo>
                    <a:lnTo>
                      <a:pt x="225" y="157"/>
                    </a:lnTo>
                    <a:lnTo>
                      <a:pt x="230" y="155"/>
                    </a:lnTo>
                    <a:lnTo>
                      <a:pt x="233" y="151"/>
                    </a:lnTo>
                    <a:lnTo>
                      <a:pt x="236" y="150"/>
                    </a:lnTo>
                    <a:lnTo>
                      <a:pt x="240" y="149"/>
                    </a:lnTo>
                    <a:lnTo>
                      <a:pt x="242" y="149"/>
                    </a:lnTo>
                    <a:lnTo>
                      <a:pt x="233" y="157"/>
                    </a:lnTo>
                    <a:lnTo>
                      <a:pt x="225" y="163"/>
                    </a:lnTo>
                    <a:lnTo>
                      <a:pt x="219" y="166"/>
                    </a:lnTo>
                    <a:lnTo>
                      <a:pt x="214" y="171"/>
                    </a:lnTo>
                    <a:lnTo>
                      <a:pt x="206" y="173"/>
                    </a:lnTo>
                    <a:lnTo>
                      <a:pt x="197" y="176"/>
                    </a:lnTo>
                    <a:lnTo>
                      <a:pt x="189" y="178"/>
                    </a:lnTo>
                    <a:lnTo>
                      <a:pt x="184" y="175"/>
                    </a:lnTo>
                    <a:lnTo>
                      <a:pt x="182" y="171"/>
                    </a:lnTo>
                    <a:lnTo>
                      <a:pt x="182" y="167"/>
                    </a:lnTo>
                    <a:lnTo>
                      <a:pt x="180" y="165"/>
                    </a:lnTo>
                    <a:lnTo>
                      <a:pt x="167" y="161"/>
                    </a:lnTo>
                    <a:lnTo>
                      <a:pt x="155" y="158"/>
                    </a:lnTo>
                    <a:lnTo>
                      <a:pt x="157" y="153"/>
                    </a:lnTo>
                    <a:lnTo>
                      <a:pt x="154" y="151"/>
                    </a:lnTo>
                    <a:lnTo>
                      <a:pt x="151" y="151"/>
                    </a:lnTo>
                    <a:lnTo>
                      <a:pt x="148" y="150"/>
                    </a:lnTo>
                    <a:lnTo>
                      <a:pt x="144" y="143"/>
                    </a:lnTo>
                    <a:lnTo>
                      <a:pt x="140" y="138"/>
                    </a:lnTo>
                    <a:lnTo>
                      <a:pt x="132" y="133"/>
                    </a:lnTo>
                    <a:lnTo>
                      <a:pt x="2" y="156"/>
                    </a:lnTo>
                    <a:lnTo>
                      <a:pt x="0" y="146"/>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26" name="Freeform 21">
                <a:extLst>
                  <a:ext uri="{FF2B5EF4-FFF2-40B4-BE49-F238E27FC236}">
                    <a16:creationId xmlns:a16="http://schemas.microsoft.com/office/drawing/2014/main" id="{959AA337-D605-6A89-25D2-5E4F6BBEAD6D}"/>
                  </a:ext>
                </a:extLst>
              </p:cNvPr>
              <p:cNvSpPr>
                <a:spLocks/>
              </p:cNvSpPr>
              <p:nvPr/>
            </p:nvSpPr>
            <p:spPr bwMode="auto">
              <a:xfrm rot="162905">
                <a:off x="7097882" y="4643132"/>
                <a:ext cx="101987" cy="196704"/>
              </a:xfrm>
              <a:custGeom>
                <a:avLst/>
                <a:gdLst>
                  <a:gd name="T0" fmla="*/ 0 w 56"/>
                  <a:gd name="T1" fmla="*/ 23 h 101"/>
                  <a:gd name="T2" fmla="*/ 2 w 56"/>
                  <a:gd name="T3" fmla="*/ 28 h 101"/>
                  <a:gd name="T4" fmla="*/ 5 w 56"/>
                  <a:gd name="T5" fmla="*/ 35 h 101"/>
                  <a:gd name="T6" fmla="*/ 8 w 56"/>
                  <a:gd name="T7" fmla="*/ 36 h 101"/>
                  <a:gd name="T8" fmla="*/ 11 w 56"/>
                  <a:gd name="T9" fmla="*/ 44 h 101"/>
                  <a:gd name="T10" fmla="*/ 8 w 56"/>
                  <a:gd name="T11" fmla="*/ 46 h 101"/>
                  <a:gd name="T12" fmla="*/ 7 w 56"/>
                  <a:gd name="T13" fmla="*/ 53 h 101"/>
                  <a:gd name="T14" fmla="*/ 11 w 56"/>
                  <a:gd name="T15" fmla="*/ 60 h 101"/>
                  <a:gd name="T16" fmla="*/ 14 w 56"/>
                  <a:gd name="T17" fmla="*/ 68 h 101"/>
                  <a:gd name="T18" fmla="*/ 18 w 56"/>
                  <a:gd name="T19" fmla="*/ 71 h 101"/>
                  <a:gd name="T20" fmla="*/ 19 w 56"/>
                  <a:gd name="T21" fmla="*/ 82 h 101"/>
                  <a:gd name="T22" fmla="*/ 21 w 56"/>
                  <a:gd name="T23" fmla="*/ 91 h 101"/>
                  <a:gd name="T24" fmla="*/ 25 w 56"/>
                  <a:gd name="T25" fmla="*/ 100 h 101"/>
                  <a:gd name="T26" fmla="*/ 25 w 56"/>
                  <a:gd name="T27" fmla="*/ 101 h 101"/>
                  <a:gd name="T28" fmla="*/ 47 w 56"/>
                  <a:gd name="T29" fmla="*/ 98 h 101"/>
                  <a:gd name="T30" fmla="*/ 45 w 56"/>
                  <a:gd name="T31" fmla="*/ 91 h 101"/>
                  <a:gd name="T32" fmla="*/ 46 w 56"/>
                  <a:gd name="T33" fmla="*/ 82 h 101"/>
                  <a:gd name="T34" fmla="*/ 45 w 56"/>
                  <a:gd name="T35" fmla="*/ 71 h 101"/>
                  <a:gd name="T36" fmla="*/ 44 w 56"/>
                  <a:gd name="T37" fmla="*/ 60 h 101"/>
                  <a:gd name="T38" fmla="*/ 47 w 56"/>
                  <a:gd name="T39" fmla="*/ 45 h 101"/>
                  <a:gd name="T40" fmla="*/ 47 w 56"/>
                  <a:gd name="T41" fmla="*/ 32 h 101"/>
                  <a:gd name="T42" fmla="*/ 56 w 56"/>
                  <a:gd name="T43" fmla="*/ 25 h 101"/>
                  <a:gd name="T44" fmla="*/ 56 w 56"/>
                  <a:gd name="T45" fmla="*/ 21 h 101"/>
                  <a:gd name="T46" fmla="*/ 53 w 56"/>
                  <a:gd name="T47" fmla="*/ 17 h 101"/>
                  <a:gd name="T48" fmla="*/ 53 w 56"/>
                  <a:gd name="T49" fmla="*/ 12 h 101"/>
                  <a:gd name="T50" fmla="*/ 53 w 56"/>
                  <a:gd name="T51" fmla="*/ 4 h 101"/>
                  <a:gd name="T52" fmla="*/ 50 w 56"/>
                  <a:gd name="T53" fmla="*/ 0 h 101"/>
                  <a:gd name="T54" fmla="*/ 43 w 56"/>
                  <a:gd name="T55" fmla="*/ 2 h 101"/>
                  <a:gd name="T56" fmla="*/ 36 w 56"/>
                  <a:gd name="T57" fmla="*/ 4 h 101"/>
                  <a:gd name="T58" fmla="*/ 22 w 56"/>
                  <a:gd name="T59" fmla="*/ 6 h 101"/>
                  <a:gd name="T60" fmla="*/ 15 w 56"/>
                  <a:gd name="T61" fmla="*/ 8 h 101"/>
                  <a:gd name="T62" fmla="*/ 5 w 56"/>
                  <a:gd name="T63" fmla="*/ 12 h 101"/>
                  <a:gd name="T64" fmla="*/ 0 w 56"/>
                  <a:gd name="T65" fmla="*/ 12 h 101"/>
                  <a:gd name="T66" fmla="*/ 0 w 56"/>
                  <a:gd name="T67" fmla="*/ 17 h 101"/>
                  <a:gd name="T68" fmla="*/ 0 w 56"/>
                  <a:gd name="T69" fmla="*/ 2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101">
                    <a:moveTo>
                      <a:pt x="0" y="23"/>
                    </a:moveTo>
                    <a:lnTo>
                      <a:pt x="2" y="28"/>
                    </a:lnTo>
                    <a:lnTo>
                      <a:pt x="5" y="35"/>
                    </a:lnTo>
                    <a:lnTo>
                      <a:pt x="8" y="36"/>
                    </a:lnTo>
                    <a:lnTo>
                      <a:pt x="11" y="44"/>
                    </a:lnTo>
                    <a:lnTo>
                      <a:pt x="8" y="46"/>
                    </a:lnTo>
                    <a:lnTo>
                      <a:pt x="7" y="53"/>
                    </a:lnTo>
                    <a:lnTo>
                      <a:pt x="11" y="60"/>
                    </a:lnTo>
                    <a:lnTo>
                      <a:pt x="14" y="68"/>
                    </a:lnTo>
                    <a:lnTo>
                      <a:pt x="18" y="71"/>
                    </a:lnTo>
                    <a:lnTo>
                      <a:pt x="19" y="82"/>
                    </a:lnTo>
                    <a:lnTo>
                      <a:pt x="21" y="91"/>
                    </a:lnTo>
                    <a:lnTo>
                      <a:pt x="25" y="100"/>
                    </a:lnTo>
                    <a:lnTo>
                      <a:pt x="25" y="101"/>
                    </a:lnTo>
                    <a:lnTo>
                      <a:pt x="47" y="98"/>
                    </a:lnTo>
                    <a:lnTo>
                      <a:pt x="45" y="91"/>
                    </a:lnTo>
                    <a:lnTo>
                      <a:pt x="46" y="82"/>
                    </a:lnTo>
                    <a:lnTo>
                      <a:pt x="45" y="71"/>
                    </a:lnTo>
                    <a:lnTo>
                      <a:pt x="44" y="60"/>
                    </a:lnTo>
                    <a:lnTo>
                      <a:pt x="47" y="45"/>
                    </a:lnTo>
                    <a:lnTo>
                      <a:pt x="47" y="32"/>
                    </a:lnTo>
                    <a:lnTo>
                      <a:pt x="56" y="25"/>
                    </a:lnTo>
                    <a:lnTo>
                      <a:pt x="56" y="21"/>
                    </a:lnTo>
                    <a:lnTo>
                      <a:pt x="53" y="17"/>
                    </a:lnTo>
                    <a:lnTo>
                      <a:pt x="53" y="12"/>
                    </a:lnTo>
                    <a:lnTo>
                      <a:pt x="53" y="4"/>
                    </a:lnTo>
                    <a:lnTo>
                      <a:pt x="50" y="0"/>
                    </a:lnTo>
                    <a:lnTo>
                      <a:pt x="43" y="2"/>
                    </a:lnTo>
                    <a:lnTo>
                      <a:pt x="36" y="4"/>
                    </a:lnTo>
                    <a:lnTo>
                      <a:pt x="22" y="6"/>
                    </a:lnTo>
                    <a:lnTo>
                      <a:pt x="15" y="8"/>
                    </a:lnTo>
                    <a:lnTo>
                      <a:pt x="5" y="12"/>
                    </a:lnTo>
                    <a:lnTo>
                      <a:pt x="0" y="12"/>
                    </a:lnTo>
                    <a:lnTo>
                      <a:pt x="0" y="17"/>
                    </a:lnTo>
                    <a:lnTo>
                      <a:pt x="0" y="23"/>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27" name="Freeform 22">
                <a:extLst>
                  <a:ext uri="{FF2B5EF4-FFF2-40B4-BE49-F238E27FC236}">
                    <a16:creationId xmlns:a16="http://schemas.microsoft.com/office/drawing/2014/main" id="{B7E5FB8E-1DE9-D565-1F46-A7C8023A9C01}"/>
                  </a:ext>
                </a:extLst>
              </p:cNvPr>
              <p:cNvSpPr>
                <a:spLocks/>
              </p:cNvSpPr>
              <p:nvPr/>
            </p:nvSpPr>
            <p:spPr bwMode="auto">
              <a:xfrm rot="162905">
                <a:off x="7178668" y="4621368"/>
                <a:ext cx="91060" cy="216179"/>
              </a:xfrm>
              <a:custGeom>
                <a:avLst/>
                <a:gdLst>
                  <a:gd name="T0" fmla="*/ 18 w 50"/>
                  <a:gd name="T1" fmla="*/ 0 h 111"/>
                  <a:gd name="T2" fmla="*/ 14 w 50"/>
                  <a:gd name="T3" fmla="*/ 1 h 111"/>
                  <a:gd name="T4" fmla="*/ 9 w 50"/>
                  <a:gd name="T5" fmla="*/ 1 h 111"/>
                  <a:gd name="T6" fmla="*/ 9 w 50"/>
                  <a:gd name="T7" fmla="*/ 6 h 111"/>
                  <a:gd name="T8" fmla="*/ 8 w 50"/>
                  <a:gd name="T9" fmla="*/ 9 h 111"/>
                  <a:gd name="T10" fmla="*/ 6 w 50"/>
                  <a:gd name="T11" fmla="*/ 13 h 111"/>
                  <a:gd name="T12" fmla="*/ 9 w 50"/>
                  <a:gd name="T13" fmla="*/ 17 h 111"/>
                  <a:gd name="T14" fmla="*/ 9 w 50"/>
                  <a:gd name="T15" fmla="*/ 25 h 111"/>
                  <a:gd name="T16" fmla="*/ 9 w 50"/>
                  <a:gd name="T17" fmla="*/ 30 h 111"/>
                  <a:gd name="T18" fmla="*/ 12 w 50"/>
                  <a:gd name="T19" fmla="*/ 34 h 111"/>
                  <a:gd name="T20" fmla="*/ 12 w 50"/>
                  <a:gd name="T21" fmla="*/ 38 h 111"/>
                  <a:gd name="T22" fmla="*/ 3 w 50"/>
                  <a:gd name="T23" fmla="*/ 45 h 111"/>
                  <a:gd name="T24" fmla="*/ 3 w 50"/>
                  <a:gd name="T25" fmla="*/ 58 h 111"/>
                  <a:gd name="T26" fmla="*/ 0 w 50"/>
                  <a:gd name="T27" fmla="*/ 73 h 111"/>
                  <a:gd name="T28" fmla="*/ 1 w 50"/>
                  <a:gd name="T29" fmla="*/ 84 h 111"/>
                  <a:gd name="T30" fmla="*/ 2 w 50"/>
                  <a:gd name="T31" fmla="*/ 95 h 111"/>
                  <a:gd name="T32" fmla="*/ 1 w 50"/>
                  <a:gd name="T33" fmla="*/ 104 h 111"/>
                  <a:gd name="T34" fmla="*/ 3 w 50"/>
                  <a:gd name="T35" fmla="*/ 111 h 111"/>
                  <a:gd name="T36" fmla="*/ 40 w 50"/>
                  <a:gd name="T37" fmla="*/ 102 h 111"/>
                  <a:gd name="T38" fmla="*/ 41 w 50"/>
                  <a:gd name="T39" fmla="*/ 97 h 111"/>
                  <a:gd name="T40" fmla="*/ 49 w 50"/>
                  <a:gd name="T41" fmla="*/ 94 h 111"/>
                  <a:gd name="T42" fmla="*/ 48 w 50"/>
                  <a:gd name="T43" fmla="*/ 91 h 111"/>
                  <a:gd name="T44" fmla="*/ 50 w 50"/>
                  <a:gd name="T45" fmla="*/ 83 h 111"/>
                  <a:gd name="T46" fmla="*/ 50 w 50"/>
                  <a:gd name="T47" fmla="*/ 83 h 111"/>
                  <a:gd name="T48" fmla="*/ 41 w 50"/>
                  <a:gd name="T49" fmla="*/ 75 h 111"/>
                  <a:gd name="T50" fmla="*/ 18 w 50"/>
                  <a:gd name="T5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111">
                    <a:moveTo>
                      <a:pt x="18" y="0"/>
                    </a:moveTo>
                    <a:lnTo>
                      <a:pt x="14" y="1"/>
                    </a:lnTo>
                    <a:lnTo>
                      <a:pt x="9" y="1"/>
                    </a:lnTo>
                    <a:lnTo>
                      <a:pt x="9" y="6"/>
                    </a:lnTo>
                    <a:lnTo>
                      <a:pt x="8" y="9"/>
                    </a:lnTo>
                    <a:lnTo>
                      <a:pt x="6" y="13"/>
                    </a:lnTo>
                    <a:lnTo>
                      <a:pt x="9" y="17"/>
                    </a:lnTo>
                    <a:lnTo>
                      <a:pt x="9" y="25"/>
                    </a:lnTo>
                    <a:lnTo>
                      <a:pt x="9" y="30"/>
                    </a:lnTo>
                    <a:lnTo>
                      <a:pt x="12" y="34"/>
                    </a:lnTo>
                    <a:lnTo>
                      <a:pt x="12" y="38"/>
                    </a:lnTo>
                    <a:lnTo>
                      <a:pt x="3" y="45"/>
                    </a:lnTo>
                    <a:lnTo>
                      <a:pt x="3" y="58"/>
                    </a:lnTo>
                    <a:lnTo>
                      <a:pt x="0" y="73"/>
                    </a:lnTo>
                    <a:lnTo>
                      <a:pt x="1" y="84"/>
                    </a:lnTo>
                    <a:lnTo>
                      <a:pt x="2" y="95"/>
                    </a:lnTo>
                    <a:lnTo>
                      <a:pt x="1" y="104"/>
                    </a:lnTo>
                    <a:lnTo>
                      <a:pt x="3" y="111"/>
                    </a:lnTo>
                    <a:lnTo>
                      <a:pt x="40" y="102"/>
                    </a:lnTo>
                    <a:lnTo>
                      <a:pt x="41" y="97"/>
                    </a:lnTo>
                    <a:lnTo>
                      <a:pt x="49" y="94"/>
                    </a:lnTo>
                    <a:lnTo>
                      <a:pt x="48" y="91"/>
                    </a:lnTo>
                    <a:lnTo>
                      <a:pt x="50" y="83"/>
                    </a:lnTo>
                    <a:lnTo>
                      <a:pt x="50" y="83"/>
                    </a:lnTo>
                    <a:lnTo>
                      <a:pt x="41" y="75"/>
                    </a:lnTo>
                    <a:lnTo>
                      <a:pt x="18" y="0"/>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28" name="Freeform 23">
                <a:extLst>
                  <a:ext uri="{FF2B5EF4-FFF2-40B4-BE49-F238E27FC236}">
                    <a16:creationId xmlns:a16="http://schemas.microsoft.com/office/drawing/2014/main" id="{9054AD34-617E-9D52-12F0-1E277581F1D8}"/>
                  </a:ext>
                </a:extLst>
              </p:cNvPr>
              <p:cNvSpPr>
                <a:spLocks/>
              </p:cNvSpPr>
              <p:nvPr/>
            </p:nvSpPr>
            <p:spPr bwMode="auto">
              <a:xfrm rot="162905">
                <a:off x="7134413" y="4882679"/>
                <a:ext cx="101987" cy="99327"/>
              </a:xfrm>
              <a:custGeom>
                <a:avLst/>
                <a:gdLst>
                  <a:gd name="T0" fmla="*/ 4 w 56"/>
                  <a:gd name="T1" fmla="*/ 29 h 51"/>
                  <a:gd name="T2" fmla="*/ 4 w 56"/>
                  <a:gd name="T3" fmla="*/ 36 h 51"/>
                  <a:gd name="T4" fmla="*/ 8 w 56"/>
                  <a:gd name="T5" fmla="*/ 42 h 51"/>
                  <a:gd name="T6" fmla="*/ 4 w 56"/>
                  <a:gd name="T7" fmla="*/ 48 h 51"/>
                  <a:gd name="T8" fmla="*/ 5 w 56"/>
                  <a:gd name="T9" fmla="*/ 51 h 51"/>
                  <a:gd name="T10" fmla="*/ 9 w 56"/>
                  <a:gd name="T11" fmla="*/ 50 h 51"/>
                  <a:gd name="T12" fmla="*/ 13 w 56"/>
                  <a:gd name="T13" fmla="*/ 45 h 51"/>
                  <a:gd name="T14" fmla="*/ 15 w 56"/>
                  <a:gd name="T15" fmla="*/ 44 h 51"/>
                  <a:gd name="T16" fmla="*/ 20 w 56"/>
                  <a:gd name="T17" fmla="*/ 39 h 51"/>
                  <a:gd name="T18" fmla="*/ 25 w 56"/>
                  <a:gd name="T19" fmla="*/ 36 h 51"/>
                  <a:gd name="T20" fmla="*/ 33 w 56"/>
                  <a:gd name="T21" fmla="*/ 36 h 51"/>
                  <a:gd name="T22" fmla="*/ 37 w 56"/>
                  <a:gd name="T23" fmla="*/ 34 h 51"/>
                  <a:gd name="T24" fmla="*/ 39 w 56"/>
                  <a:gd name="T25" fmla="*/ 32 h 51"/>
                  <a:gd name="T26" fmla="*/ 44 w 56"/>
                  <a:gd name="T27" fmla="*/ 30 h 51"/>
                  <a:gd name="T28" fmla="*/ 49 w 56"/>
                  <a:gd name="T29" fmla="*/ 28 h 51"/>
                  <a:gd name="T30" fmla="*/ 55 w 56"/>
                  <a:gd name="T31" fmla="*/ 28 h 51"/>
                  <a:gd name="T32" fmla="*/ 56 w 56"/>
                  <a:gd name="T33" fmla="*/ 26 h 51"/>
                  <a:gd name="T34" fmla="*/ 50 w 56"/>
                  <a:gd name="T35" fmla="*/ 0 h 51"/>
                  <a:gd name="T36" fmla="*/ 24 w 56"/>
                  <a:gd name="T37" fmla="*/ 5 h 51"/>
                  <a:gd name="T38" fmla="*/ 0 w 56"/>
                  <a:gd name="T39" fmla="*/ 9 h 51"/>
                  <a:gd name="T40" fmla="*/ 0 w 56"/>
                  <a:gd name="T41" fmla="*/ 10 h 51"/>
                  <a:gd name="T42" fmla="*/ 4 w 56"/>
                  <a:gd name="T43"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1">
                    <a:moveTo>
                      <a:pt x="4" y="29"/>
                    </a:moveTo>
                    <a:lnTo>
                      <a:pt x="4" y="36"/>
                    </a:lnTo>
                    <a:lnTo>
                      <a:pt x="8" y="42"/>
                    </a:lnTo>
                    <a:lnTo>
                      <a:pt x="4" y="48"/>
                    </a:lnTo>
                    <a:lnTo>
                      <a:pt x="5" y="51"/>
                    </a:lnTo>
                    <a:lnTo>
                      <a:pt x="9" y="50"/>
                    </a:lnTo>
                    <a:lnTo>
                      <a:pt x="13" y="45"/>
                    </a:lnTo>
                    <a:lnTo>
                      <a:pt x="15" y="44"/>
                    </a:lnTo>
                    <a:lnTo>
                      <a:pt x="20" y="39"/>
                    </a:lnTo>
                    <a:lnTo>
                      <a:pt x="25" y="36"/>
                    </a:lnTo>
                    <a:lnTo>
                      <a:pt x="33" y="36"/>
                    </a:lnTo>
                    <a:lnTo>
                      <a:pt x="37" y="34"/>
                    </a:lnTo>
                    <a:lnTo>
                      <a:pt x="39" y="32"/>
                    </a:lnTo>
                    <a:lnTo>
                      <a:pt x="44" y="30"/>
                    </a:lnTo>
                    <a:lnTo>
                      <a:pt x="49" y="28"/>
                    </a:lnTo>
                    <a:lnTo>
                      <a:pt x="55" y="28"/>
                    </a:lnTo>
                    <a:lnTo>
                      <a:pt x="56" y="26"/>
                    </a:lnTo>
                    <a:lnTo>
                      <a:pt x="50" y="0"/>
                    </a:lnTo>
                    <a:lnTo>
                      <a:pt x="24" y="5"/>
                    </a:lnTo>
                    <a:lnTo>
                      <a:pt x="0" y="9"/>
                    </a:lnTo>
                    <a:lnTo>
                      <a:pt x="0" y="10"/>
                    </a:lnTo>
                    <a:lnTo>
                      <a:pt x="4" y="29"/>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29" name="Freeform 24">
                <a:extLst>
                  <a:ext uri="{FF2B5EF4-FFF2-40B4-BE49-F238E27FC236}">
                    <a16:creationId xmlns:a16="http://schemas.microsoft.com/office/drawing/2014/main" id="{8DA2C446-DC59-F4C4-56C0-DA641E274EF1}"/>
                  </a:ext>
                </a:extLst>
              </p:cNvPr>
              <p:cNvSpPr>
                <a:spLocks/>
              </p:cNvSpPr>
              <p:nvPr/>
            </p:nvSpPr>
            <p:spPr bwMode="auto">
              <a:xfrm rot="162905">
                <a:off x="7226787" y="4875906"/>
                <a:ext cx="43709" cy="60374"/>
              </a:xfrm>
              <a:custGeom>
                <a:avLst/>
                <a:gdLst>
                  <a:gd name="T0" fmla="*/ 23 w 24"/>
                  <a:gd name="T1" fmla="*/ 15 h 31"/>
                  <a:gd name="T2" fmla="*/ 21 w 24"/>
                  <a:gd name="T3" fmla="*/ 13 h 31"/>
                  <a:gd name="T4" fmla="*/ 21 w 24"/>
                  <a:gd name="T5" fmla="*/ 12 h 31"/>
                  <a:gd name="T6" fmla="*/ 18 w 24"/>
                  <a:gd name="T7" fmla="*/ 11 h 31"/>
                  <a:gd name="T8" fmla="*/ 16 w 24"/>
                  <a:gd name="T9" fmla="*/ 10 h 31"/>
                  <a:gd name="T10" fmla="*/ 16 w 24"/>
                  <a:gd name="T11" fmla="*/ 7 h 31"/>
                  <a:gd name="T12" fmla="*/ 13 w 24"/>
                  <a:gd name="T13" fmla="*/ 5 h 31"/>
                  <a:gd name="T14" fmla="*/ 10 w 24"/>
                  <a:gd name="T15" fmla="*/ 0 h 31"/>
                  <a:gd name="T16" fmla="*/ 0 w 24"/>
                  <a:gd name="T17" fmla="*/ 5 h 31"/>
                  <a:gd name="T18" fmla="*/ 6 w 24"/>
                  <a:gd name="T19" fmla="*/ 31 h 31"/>
                  <a:gd name="T20" fmla="*/ 8 w 24"/>
                  <a:gd name="T21" fmla="*/ 29 h 31"/>
                  <a:gd name="T22" fmla="*/ 10 w 24"/>
                  <a:gd name="T23" fmla="*/ 28 h 31"/>
                  <a:gd name="T24" fmla="*/ 14 w 24"/>
                  <a:gd name="T25" fmla="*/ 26 h 31"/>
                  <a:gd name="T26" fmla="*/ 14 w 24"/>
                  <a:gd name="T27" fmla="*/ 23 h 31"/>
                  <a:gd name="T28" fmla="*/ 14 w 24"/>
                  <a:gd name="T29" fmla="*/ 22 h 31"/>
                  <a:gd name="T30" fmla="*/ 14 w 24"/>
                  <a:gd name="T31" fmla="*/ 20 h 31"/>
                  <a:gd name="T32" fmla="*/ 14 w 24"/>
                  <a:gd name="T33" fmla="*/ 17 h 31"/>
                  <a:gd name="T34" fmla="*/ 14 w 24"/>
                  <a:gd name="T35" fmla="*/ 15 h 31"/>
                  <a:gd name="T36" fmla="*/ 14 w 24"/>
                  <a:gd name="T37" fmla="*/ 14 h 31"/>
                  <a:gd name="T38" fmla="*/ 15 w 24"/>
                  <a:gd name="T39" fmla="*/ 13 h 31"/>
                  <a:gd name="T40" fmla="*/ 16 w 24"/>
                  <a:gd name="T41" fmla="*/ 13 h 31"/>
                  <a:gd name="T42" fmla="*/ 19 w 24"/>
                  <a:gd name="T43" fmla="*/ 14 h 31"/>
                  <a:gd name="T44" fmla="*/ 19 w 24"/>
                  <a:gd name="T45" fmla="*/ 16 h 31"/>
                  <a:gd name="T46" fmla="*/ 21 w 24"/>
                  <a:gd name="T47" fmla="*/ 20 h 31"/>
                  <a:gd name="T48" fmla="*/ 21 w 24"/>
                  <a:gd name="T49" fmla="*/ 21 h 31"/>
                  <a:gd name="T50" fmla="*/ 22 w 24"/>
                  <a:gd name="T51" fmla="*/ 22 h 31"/>
                  <a:gd name="T52" fmla="*/ 24 w 24"/>
                  <a:gd name="T53" fmla="*/ 21 h 31"/>
                  <a:gd name="T54" fmla="*/ 24 w 24"/>
                  <a:gd name="T55" fmla="*/ 20 h 31"/>
                  <a:gd name="T56" fmla="*/ 24 w 24"/>
                  <a:gd name="T57" fmla="*/ 19 h 31"/>
                  <a:gd name="T58" fmla="*/ 23 w 24"/>
                  <a:gd name="T5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31">
                    <a:moveTo>
                      <a:pt x="23" y="15"/>
                    </a:moveTo>
                    <a:lnTo>
                      <a:pt x="21" y="13"/>
                    </a:lnTo>
                    <a:lnTo>
                      <a:pt x="21" y="12"/>
                    </a:lnTo>
                    <a:lnTo>
                      <a:pt x="18" y="11"/>
                    </a:lnTo>
                    <a:lnTo>
                      <a:pt x="16" y="10"/>
                    </a:lnTo>
                    <a:lnTo>
                      <a:pt x="16" y="7"/>
                    </a:lnTo>
                    <a:lnTo>
                      <a:pt x="13" y="5"/>
                    </a:lnTo>
                    <a:lnTo>
                      <a:pt x="10" y="0"/>
                    </a:lnTo>
                    <a:lnTo>
                      <a:pt x="0" y="5"/>
                    </a:lnTo>
                    <a:lnTo>
                      <a:pt x="6" y="31"/>
                    </a:lnTo>
                    <a:lnTo>
                      <a:pt x="8" y="29"/>
                    </a:lnTo>
                    <a:lnTo>
                      <a:pt x="10" y="28"/>
                    </a:lnTo>
                    <a:lnTo>
                      <a:pt x="14" y="26"/>
                    </a:lnTo>
                    <a:lnTo>
                      <a:pt x="14" y="23"/>
                    </a:lnTo>
                    <a:lnTo>
                      <a:pt x="14" y="22"/>
                    </a:lnTo>
                    <a:lnTo>
                      <a:pt x="14" y="20"/>
                    </a:lnTo>
                    <a:lnTo>
                      <a:pt x="14" y="17"/>
                    </a:lnTo>
                    <a:lnTo>
                      <a:pt x="14" y="15"/>
                    </a:lnTo>
                    <a:lnTo>
                      <a:pt x="14" y="14"/>
                    </a:lnTo>
                    <a:lnTo>
                      <a:pt x="15" y="13"/>
                    </a:lnTo>
                    <a:lnTo>
                      <a:pt x="16" y="13"/>
                    </a:lnTo>
                    <a:lnTo>
                      <a:pt x="19" y="14"/>
                    </a:lnTo>
                    <a:lnTo>
                      <a:pt x="19" y="16"/>
                    </a:lnTo>
                    <a:lnTo>
                      <a:pt x="21" y="20"/>
                    </a:lnTo>
                    <a:lnTo>
                      <a:pt x="21" y="21"/>
                    </a:lnTo>
                    <a:lnTo>
                      <a:pt x="22" y="22"/>
                    </a:lnTo>
                    <a:lnTo>
                      <a:pt x="24" y="21"/>
                    </a:lnTo>
                    <a:lnTo>
                      <a:pt x="24" y="20"/>
                    </a:lnTo>
                    <a:lnTo>
                      <a:pt x="24" y="19"/>
                    </a:lnTo>
                    <a:lnTo>
                      <a:pt x="23" y="15"/>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30" name="Freeform 25">
                <a:extLst>
                  <a:ext uri="{FF2B5EF4-FFF2-40B4-BE49-F238E27FC236}">
                    <a16:creationId xmlns:a16="http://schemas.microsoft.com/office/drawing/2014/main" id="{4259A8F3-D69D-ECE0-F734-47E477764CE0}"/>
                  </a:ext>
                </a:extLst>
              </p:cNvPr>
              <p:cNvSpPr>
                <a:spLocks/>
              </p:cNvSpPr>
              <p:nvPr/>
            </p:nvSpPr>
            <p:spPr bwMode="auto">
              <a:xfrm rot="162905">
                <a:off x="7137957" y="4805199"/>
                <a:ext cx="198510" cy="107117"/>
              </a:xfrm>
              <a:custGeom>
                <a:avLst/>
                <a:gdLst>
                  <a:gd name="T0" fmla="*/ 105 w 109"/>
                  <a:gd name="T1" fmla="*/ 32 h 55"/>
                  <a:gd name="T2" fmla="*/ 101 w 109"/>
                  <a:gd name="T3" fmla="*/ 29 h 55"/>
                  <a:gd name="T4" fmla="*/ 97 w 109"/>
                  <a:gd name="T5" fmla="*/ 25 h 55"/>
                  <a:gd name="T6" fmla="*/ 97 w 109"/>
                  <a:gd name="T7" fmla="*/ 29 h 55"/>
                  <a:gd name="T8" fmla="*/ 102 w 109"/>
                  <a:gd name="T9" fmla="*/ 35 h 55"/>
                  <a:gd name="T10" fmla="*/ 95 w 109"/>
                  <a:gd name="T11" fmla="*/ 36 h 55"/>
                  <a:gd name="T12" fmla="*/ 88 w 109"/>
                  <a:gd name="T13" fmla="*/ 37 h 55"/>
                  <a:gd name="T14" fmla="*/ 85 w 109"/>
                  <a:gd name="T15" fmla="*/ 35 h 55"/>
                  <a:gd name="T16" fmla="*/ 81 w 109"/>
                  <a:gd name="T17" fmla="*/ 32 h 55"/>
                  <a:gd name="T18" fmla="*/ 81 w 109"/>
                  <a:gd name="T19" fmla="*/ 27 h 55"/>
                  <a:gd name="T20" fmla="*/ 73 w 109"/>
                  <a:gd name="T21" fmla="*/ 22 h 55"/>
                  <a:gd name="T22" fmla="*/ 69 w 109"/>
                  <a:gd name="T23" fmla="*/ 22 h 55"/>
                  <a:gd name="T24" fmla="*/ 68 w 109"/>
                  <a:gd name="T25" fmla="*/ 16 h 55"/>
                  <a:gd name="T26" fmla="*/ 71 w 109"/>
                  <a:gd name="T27" fmla="*/ 13 h 55"/>
                  <a:gd name="T28" fmla="*/ 77 w 109"/>
                  <a:gd name="T29" fmla="*/ 9 h 55"/>
                  <a:gd name="T30" fmla="*/ 76 w 109"/>
                  <a:gd name="T31" fmla="*/ 6 h 55"/>
                  <a:gd name="T32" fmla="*/ 71 w 109"/>
                  <a:gd name="T33" fmla="*/ 6 h 55"/>
                  <a:gd name="T34" fmla="*/ 68 w 109"/>
                  <a:gd name="T35" fmla="*/ 0 h 55"/>
                  <a:gd name="T36" fmla="*/ 59 w 109"/>
                  <a:gd name="T37" fmla="*/ 8 h 55"/>
                  <a:gd name="T38" fmla="*/ 0 w 109"/>
                  <a:gd name="T39" fmla="*/ 20 h 55"/>
                  <a:gd name="T40" fmla="*/ 0 w 109"/>
                  <a:gd name="T41" fmla="*/ 50 h 55"/>
                  <a:gd name="T42" fmla="*/ 50 w 109"/>
                  <a:gd name="T43" fmla="*/ 41 h 55"/>
                  <a:gd name="T44" fmla="*/ 63 w 109"/>
                  <a:gd name="T45" fmla="*/ 41 h 55"/>
                  <a:gd name="T46" fmla="*/ 66 w 109"/>
                  <a:gd name="T47" fmla="*/ 46 h 55"/>
                  <a:gd name="T48" fmla="*/ 71 w 109"/>
                  <a:gd name="T49" fmla="*/ 48 h 55"/>
                  <a:gd name="T50" fmla="*/ 73 w 109"/>
                  <a:gd name="T51" fmla="*/ 51 h 55"/>
                  <a:gd name="T52" fmla="*/ 74 w 109"/>
                  <a:gd name="T53" fmla="*/ 55 h 55"/>
                  <a:gd name="T54" fmla="*/ 77 w 109"/>
                  <a:gd name="T55" fmla="*/ 55 h 55"/>
                  <a:gd name="T56" fmla="*/ 79 w 109"/>
                  <a:gd name="T57" fmla="*/ 49 h 55"/>
                  <a:gd name="T58" fmla="*/ 82 w 109"/>
                  <a:gd name="T59" fmla="*/ 45 h 55"/>
                  <a:gd name="T60" fmla="*/ 86 w 109"/>
                  <a:gd name="T61" fmla="*/ 46 h 55"/>
                  <a:gd name="T62" fmla="*/ 87 w 109"/>
                  <a:gd name="T63" fmla="*/ 51 h 55"/>
                  <a:gd name="T64" fmla="*/ 92 w 109"/>
                  <a:gd name="T65" fmla="*/ 47 h 55"/>
                  <a:gd name="T66" fmla="*/ 94 w 109"/>
                  <a:gd name="T67" fmla="*/ 45 h 55"/>
                  <a:gd name="T68" fmla="*/ 101 w 109"/>
                  <a:gd name="T69" fmla="*/ 43 h 55"/>
                  <a:gd name="T70" fmla="*/ 106 w 109"/>
                  <a:gd name="T71" fmla="*/ 40 h 55"/>
                  <a:gd name="T72" fmla="*/ 109 w 109"/>
                  <a:gd name="T7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55">
                    <a:moveTo>
                      <a:pt x="107" y="35"/>
                    </a:moveTo>
                    <a:lnTo>
                      <a:pt x="105" y="32"/>
                    </a:lnTo>
                    <a:lnTo>
                      <a:pt x="104" y="31"/>
                    </a:lnTo>
                    <a:lnTo>
                      <a:pt x="101" y="29"/>
                    </a:lnTo>
                    <a:lnTo>
                      <a:pt x="98" y="27"/>
                    </a:lnTo>
                    <a:lnTo>
                      <a:pt x="97" y="25"/>
                    </a:lnTo>
                    <a:lnTo>
                      <a:pt x="96" y="27"/>
                    </a:lnTo>
                    <a:lnTo>
                      <a:pt x="97" y="29"/>
                    </a:lnTo>
                    <a:lnTo>
                      <a:pt x="100" y="32"/>
                    </a:lnTo>
                    <a:lnTo>
                      <a:pt x="102" y="35"/>
                    </a:lnTo>
                    <a:lnTo>
                      <a:pt x="99" y="36"/>
                    </a:lnTo>
                    <a:lnTo>
                      <a:pt x="95" y="36"/>
                    </a:lnTo>
                    <a:lnTo>
                      <a:pt x="89" y="39"/>
                    </a:lnTo>
                    <a:lnTo>
                      <a:pt x="88" y="37"/>
                    </a:lnTo>
                    <a:lnTo>
                      <a:pt x="87" y="36"/>
                    </a:lnTo>
                    <a:lnTo>
                      <a:pt x="85" y="35"/>
                    </a:lnTo>
                    <a:lnTo>
                      <a:pt x="82" y="33"/>
                    </a:lnTo>
                    <a:lnTo>
                      <a:pt x="81" y="32"/>
                    </a:lnTo>
                    <a:lnTo>
                      <a:pt x="82" y="30"/>
                    </a:lnTo>
                    <a:lnTo>
                      <a:pt x="81" y="27"/>
                    </a:lnTo>
                    <a:lnTo>
                      <a:pt x="77" y="24"/>
                    </a:lnTo>
                    <a:lnTo>
                      <a:pt x="73" y="22"/>
                    </a:lnTo>
                    <a:lnTo>
                      <a:pt x="71" y="22"/>
                    </a:lnTo>
                    <a:lnTo>
                      <a:pt x="69" y="22"/>
                    </a:lnTo>
                    <a:lnTo>
                      <a:pt x="68" y="20"/>
                    </a:lnTo>
                    <a:lnTo>
                      <a:pt x="68" y="16"/>
                    </a:lnTo>
                    <a:lnTo>
                      <a:pt x="70" y="14"/>
                    </a:lnTo>
                    <a:lnTo>
                      <a:pt x="71" y="13"/>
                    </a:lnTo>
                    <a:lnTo>
                      <a:pt x="73" y="11"/>
                    </a:lnTo>
                    <a:lnTo>
                      <a:pt x="77" y="9"/>
                    </a:lnTo>
                    <a:lnTo>
                      <a:pt x="77" y="8"/>
                    </a:lnTo>
                    <a:lnTo>
                      <a:pt x="76" y="6"/>
                    </a:lnTo>
                    <a:lnTo>
                      <a:pt x="73" y="6"/>
                    </a:lnTo>
                    <a:lnTo>
                      <a:pt x="71" y="6"/>
                    </a:lnTo>
                    <a:lnTo>
                      <a:pt x="70" y="3"/>
                    </a:lnTo>
                    <a:lnTo>
                      <a:pt x="68" y="0"/>
                    </a:lnTo>
                    <a:lnTo>
                      <a:pt x="60" y="3"/>
                    </a:lnTo>
                    <a:lnTo>
                      <a:pt x="59" y="8"/>
                    </a:lnTo>
                    <a:lnTo>
                      <a:pt x="22" y="17"/>
                    </a:lnTo>
                    <a:lnTo>
                      <a:pt x="0" y="20"/>
                    </a:lnTo>
                    <a:lnTo>
                      <a:pt x="0" y="33"/>
                    </a:lnTo>
                    <a:lnTo>
                      <a:pt x="0" y="50"/>
                    </a:lnTo>
                    <a:lnTo>
                      <a:pt x="24" y="46"/>
                    </a:lnTo>
                    <a:lnTo>
                      <a:pt x="50" y="41"/>
                    </a:lnTo>
                    <a:lnTo>
                      <a:pt x="60" y="36"/>
                    </a:lnTo>
                    <a:lnTo>
                      <a:pt x="63" y="41"/>
                    </a:lnTo>
                    <a:lnTo>
                      <a:pt x="66" y="43"/>
                    </a:lnTo>
                    <a:lnTo>
                      <a:pt x="66" y="46"/>
                    </a:lnTo>
                    <a:lnTo>
                      <a:pt x="68" y="47"/>
                    </a:lnTo>
                    <a:lnTo>
                      <a:pt x="71" y="48"/>
                    </a:lnTo>
                    <a:lnTo>
                      <a:pt x="71" y="49"/>
                    </a:lnTo>
                    <a:lnTo>
                      <a:pt x="73" y="51"/>
                    </a:lnTo>
                    <a:lnTo>
                      <a:pt x="74" y="55"/>
                    </a:lnTo>
                    <a:lnTo>
                      <a:pt x="74" y="55"/>
                    </a:lnTo>
                    <a:lnTo>
                      <a:pt x="76" y="55"/>
                    </a:lnTo>
                    <a:lnTo>
                      <a:pt x="77" y="55"/>
                    </a:lnTo>
                    <a:lnTo>
                      <a:pt x="79" y="53"/>
                    </a:lnTo>
                    <a:lnTo>
                      <a:pt x="79" y="49"/>
                    </a:lnTo>
                    <a:lnTo>
                      <a:pt x="82" y="47"/>
                    </a:lnTo>
                    <a:lnTo>
                      <a:pt x="82" y="45"/>
                    </a:lnTo>
                    <a:lnTo>
                      <a:pt x="85" y="43"/>
                    </a:lnTo>
                    <a:lnTo>
                      <a:pt x="86" y="46"/>
                    </a:lnTo>
                    <a:lnTo>
                      <a:pt x="87" y="49"/>
                    </a:lnTo>
                    <a:lnTo>
                      <a:pt x="87" y="51"/>
                    </a:lnTo>
                    <a:lnTo>
                      <a:pt x="90" y="49"/>
                    </a:lnTo>
                    <a:lnTo>
                      <a:pt x="92" y="47"/>
                    </a:lnTo>
                    <a:lnTo>
                      <a:pt x="92" y="45"/>
                    </a:lnTo>
                    <a:lnTo>
                      <a:pt x="94" y="45"/>
                    </a:lnTo>
                    <a:lnTo>
                      <a:pt x="97" y="43"/>
                    </a:lnTo>
                    <a:lnTo>
                      <a:pt x="101" y="43"/>
                    </a:lnTo>
                    <a:lnTo>
                      <a:pt x="103" y="41"/>
                    </a:lnTo>
                    <a:lnTo>
                      <a:pt x="106" y="40"/>
                    </a:lnTo>
                    <a:lnTo>
                      <a:pt x="108" y="38"/>
                    </a:lnTo>
                    <a:lnTo>
                      <a:pt x="109" y="36"/>
                    </a:lnTo>
                    <a:lnTo>
                      <a:pt x="107" y="35"/>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31" name="Freeform 26">
                <a:extLst>
                  <a:ext uri="{FF2B5EF4-FFF2-40B4-BE49-F238E27FC236}">
                    <a16:creationId xmlns:a16="http://schemas.microsoft.com/office/drawing/2014/main" id="{D74EF53A-E0E7-6D05-DC0C-99DFC9B99757}"/>
                  </a:ext>
                </a:extLst>
              </p:cNvPr>
              <p:cNvSpPr>
                <a:spLocks/>
              </p:cNvSpPr>
              <p:nvPr/>
            </p:nvSpPr>
            <p:spPr bwMode="auto">
              <a:xfrm rot="162905">
                <a:off x="7288376" y="4907443"/>
                <a:ext cx="18212" cy="13634"/>
              </a:xfrm>
              <a:custGeom>
                <a:avLst/>
                <a:gdLst>
                  <a:gd name="T0" fmla="*/ 3 w 12"/>
                  <a:gd name="T1" fmla="*/ 9 h 9"/>
                  <a:gd name="T2" fmla="*/ 7 w 12"/>
                  <a:gd name="T3" fmla="*/ 9 h 9"/>
                  <a:gd name="T4" fmla="*/ 10 w 12"/>
                  <a:gd name="T5" fmla="*/ 6 h 9"/>
                  <a:gd name="T6" fmla="*/ 12 w 12"/>
                  <a:gd name="T7" fmla="*/ 4 h 9"/>
                  <a:gd name="T8" fmla="*/ 8 w 12"/>
                  <a:gd name="T9" fmla="*/ 2 h 9"/>
                  <a:gd name="T10" fmla="*/ 4 w 12"/>
                  <a:gd name="T11" fmla="*/ 1 h 9"/>
                  <a:gd name="T12" fmla="*/ 0 w 12"/>
                  <a:gd name="T13" fmla="*/ 7 h 9"/>
                  <a:gd name="T14" fmla="*/ 3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3" y="9"/>
                    </a:moveTo>
                    <a:cubicBezTo>
                      <a:pt x="7" y="9"/>
                      <a:pt x="7" y="9"/>
                      <a:pt x="7" y="9"/>
                    </a:cubicBezTo>
                    <a:cubicBezTo>
                      <a:pt x="10" y="6"/>
                      <a:pt x="10" y="6"/>
                      <a:pt x="10" y="6"/>
                    </a:cubicBezTo>
                    <a:cubicBezTo>
                      <a:pt x="12" y="4"/>
                      <a:pt x="12" y="4"/>
                      <a:pt x="12" y="4"/>
                    </a:cubicBezTo>
                    <a:cubicBezTo>
                      <a:pt x="8" y="2"/>
                      <a:pt x="8" y="2"/>
                      <a:pt x="8" y="2"/>
                    </a:cubicBezTo>
                    <a:cubicBezTo>
                      <a:pt x="8" y="2"/>
                      <a:pt x="5" y="0"/>
                      <a:pt x="4" y="1"/>
                    </a:cubicBezTo>
                    <a:cubicBezTo>
                      <a:pt x="4" y="2"/>
                      <a:pt x="0" y="7"/>
                      <a:pt x="0" y="7"/>
                    </a:cubicBezTo>
                    <a:lnTo>
                      <a:pt x="3" y="9"/>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32" name="Freeform 27">
                <a:extLst>
                  <a:ext uri="{FF2B5EF4-FFF2-40B4-BE49-F238E27FC236}">
                    <a16:creationId xmlns:a16="http://schemas.microsoft.com/office/drawing/2014/main" id="{9DD88E7F-F79F-930C-7B38-3AA09822582F}"/>
                  </a:ext>
                </a:extLst>
              </p:cNvPr>
              <p:cNvSpPr>
                <a:spLocks/>
              </p:cNvSpPr>
              <p:nvPr/>
            </p:nvSpPr>
            <p:spPr bwMode="auto">
              <a:xfrm rot="162905">
                <a:off x="7051611" y="4971784"/>
                <a:ext cx="76490" cy="183071"/>
              </a:xfrm>
              <a:custGeom>
                <a:avLst/>
                <a:gdLst>
                  <a:gd name="T0" fmla="*/ 36 w 42"/>
                  <a:gd name="T1" fmla="*/ 13 h 94"/>
                  <a:gd name="T2" fmla="*/ 36 w 42"/>
                  <a:gd name="T3" fmla="*/ 9 h 94"/>
                  <a:gd name="T4" fmla="*/ 34 w 42"/>
                  <a:gd name="T5" fmla="*/ 7 h 94"/>
                  <a:gd name="T6" fmla="*/ 21 w 42"/>
                  <a:gd name="T7" fmla="*/ 3 h 94"/>
                  <a:gd name="T8" fmla="*/ 9 w 42"/>
                  <a:gd name="T9" fmla="*/ 0 h 94"/>
                  <a:gd name="T10" fmla="*/ 8 w 42"/>
                  <a:gd name="T11" fmla="*/ 3 h 94"/>
                  <a:gd name="T12" fmla="*/ 6 w 42"/>
                  <a:gd name="T13" fmla="*/ 7 h 94"/>
                  <a:gd name="T14" fmla="*/ 3 w 42"/>
                  <a:gd name="T15" fmla="*/ 9 h 94"/>
                  <a:gd name="T16" fmla="*/ 2 w 42"/>
                  <a:gd name="T17" fmla="*/ 14 h 94"/>
                  <a:gd name="T18" fmla="*/ 3 w 42"/>
                  <a:gd name="T19" fmla="*/ 20 h 94"/>
                  <a:gd name="T20" fmla="*/ 3 w 42"/>
                  <a:gd name="T21" fmla="*/ 25 h 94"/>
                  <a:gd name="T22" fmla="*/ 2 w 42"/>
                  <a:gd name="T23" fmla="*/ 30 h 94"/>
                  <a:gd name="T24" fmla="*/ 5 w 42"/>
                  <a:gd name="T25" fmla="*/ 32 h 94"/>
                  <a:gd name="T26" fmla="*/ 9 w 42"/>
                  <a:gd name="T27" fmla="*/ 34 h 94"/>
                  <a:gd name="T28" fmla="*/ 11 w 42"/>
                  <a:gd name="T29" fmla="*/ 38 h 94"/>
                  <a:gd name="T30" fmla="*/ 15 w 42"/>
                  <a:gd name="T31" fmla="*/ 42 h 94"/>
                  <a:gd name="T32" fmla="*/ 20 w 42"/>
                  <a:gd name="T33" fmla="*/ 46 h 94"/>
                  <a:gd name="T34" fmla="*/ 20 w 42"/>
                  <a:gd name="T35" fmla="*/ 47 h 94"/>
                  <a:gd name="T36" fmla="*/ 18 w 42"/>
                  <a:gd name="T37" fmla="*/ 53 h 94"/>
                  <a:gd name="T38" fmla="*/ 10 w 42"/>
                  <a:gd name="T39" fmla="*/ 58 h 94"/>
                  <a:gd name="T40" fmla="*/ 3 w 42"/>
                  <a:gd name="T41" fmla="*/ 64 h 94"/>
                  <a:gd name="T42" fmla="*/ 2 w 42"/>
                  <a:gd name="T43" fmla="*/ 67 h 94"/>
                  <a:gd name="T44" fmla="*/ 0 w 42"/>
                  <a:gd name="T45" fmla="*/ 72 h 94"/>
                  <a:gd name="T46" fmla="*/ 1 w 42"/>
                  <a:gd name="T47" fmla="*/ 75 h 94"/>
                  <a:gd name="T48" fmla="*/ 3 w 42"/>
                  <a:gd name="T49" fmla="*/ 79 h 94"/>
                  <a:gd name="T50" fmla="*/ 8 w 42"/>
                  <a:gd name="T51" fmla="*/ 83 h 94"/>
                  <a:gd name="T52" fmla="*/ 12 w 42"/>
                  <a:gd name="T53" fmla="*/ 85 h 94"/>
                  <a:gd name="T54" fmla="*/ 15 w 42"/>
                  <a:gd name="T55" fmla="*/ 86 h 94"/>
                  <a:gd name="T56" fmla="*/ 20 w 42"/>
                  <a:gd name="T57" fmla="*/ 86 h 94"/>
                  <a:gd name="T58" fmla="*/ 24 w 42"/>
                  <a:gd name="T59" fmla="*/ 86 h 94"/>
                  <a:gd name="T60" fmla="*/ 25 w 42"/>
                  <a:gd name="T61" fmla="*/ 86 h 94"/>
                  <a:gd name="T62" fmla="*/ 24 w 42"/>
                  <a:gd name="T63" fmla="*/ 90 h 94"/>
                  <a:gd name="T64" fmla="*/ 24 w 42"/>
                  <a:gd name="T65" fmla="*/ 93 h 94"/>
                  <a:gd name="T66" fmla="*/ 25 w 42"/>
                  <a:gd name="T67" fmla="*/ 94 h 94"/>
                  <a:gd name="T68" fmla="*/ 26 w 42"/>
                  <a:gd name="T69" fmla="*/ 94 h 94"/>
                  <a:gd name="T70" fmla="*/ 27 w 42"/>
                  <a:gd name="T71" fmla="*/ 87 h 94"/>
                  <a:gd name="T72" fmla="*/ 28 w 42"/>
                  <a:gd name="T73" fmla="*/ 86 h 94"/>
                  <a:gd name="T74" fmla="*/ 31 w 42"/>
                  <a:gd name="T75" fmla="*/ 82 h 94"/>
                  <a:gd name="T76" fmla="*/ 36 w 42"/>
                  <a:gd name="T77" fmla="*/ 78 h 94"/>
                  <a:gd name="T78" fmla="*/ 36 w 42"/>
                  <a:gd name="T79" fmla="*/ 69 h 94"/>
                  <a:gd name="T80" fmla="*/ 36 w 42"/>
                  <a:gd name="T81" fmla="*/ 65 h 94"/>
                  <a:gd name="T82" fmla="*/ 40 w 42"/>
                  <a:gd name="T83" fmla="*/ 61 h 94"/>
                  <a:gd name="T84" fmla="*/ 41 w 42"/>
                  <a:gd name="T85" fmla="*/ 53 h 94"/>
                  <a:gd name="T86" fmla="*/ 42 w 42"/>
                  <a:gd name="T87" fmla="*/ 48 h 94"/>
                  <a:gd name="T88" fmla="*/ 42 w 42"/>
                  <a:gd name="T89" fmla="*/ 40 h 94"/>
                  <a:gd name="T90" fmla="*/ 42 w 42"/>
                  <a:gd name="T91" fmla="*/ 36 h 94"/>
                  <a:gd name="T92" fmla="*/ 40 w 42"/>
                  <a:gd name="T93" fmla="*/ 30 h 94"/>
                  <a:gd name="T94" fmla="*/ 36 w 42"/>
                  <a:gd name="T95" fmla="*/ 30 h 94"/>
                  <a:gd name="T96" fmla="*/ 34 w 42"/>
                  <a:gd name="T97" fmla="*/ 30 h 94"/>
                  <a:gd name="T98" fmla="*/ 35 w 42"/>
                  <a:gd name="T99" fmla="*/ 25 h 94"/>
                  <a:gd name="T100" fmla="*/ 37 w 42"/>
                  <a:gd name="T101" fmla="*/ 20 h 94"/>
                  <a:gd name="T102" fmla="*/ 39 w 42"/>
                  <a:gd name="T103" fmla="*/ 18 h 94"/>
                  <a:gd name="T104" fmla="*/ 38 w 42"/>
                  <a:gd name="T105" fmla="*/ 17 h 94"/>
                  <a:gd name="T106" fmla="*/ 36 w 42"/>
                  <a:gd name="T107" fmla="*/ 1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94">
                    <a:moveTo>
                      <a:pt x="36" y="13"/>
                    </a:moveTo>
                    <a:lnTo>
                      <a:pt x="36" y="9"/>
                    </a:lnTo>
                    <a:lnTo>
                      <a:pt x="34" y="7"/>
                    </a:lnTo>
                    <a:lnTo>
                      <a:pt x="21" y="3"/>
                    </a:lnTo>
                    <a:lnTo>
                      <a:pt x="9" y="0"/>
                    </a:lnTo>
                    <a:lnTo>
                      <a:pt x="8" y="3"/>
                    </a:lnTo>
                    <a:lnTo>
                      <a:pt x="6" y="7"/>
                    </a:lnTo>
                    <a:lnTo>
                      <a:pt x="3" y="9"/>
                    </a:lnTo>
                    <a:lnTo>
                      <a:pt x="2" y="14"/>
                    </a:lnTo>
                    <a:lnTo>
                      <a:pt x="3" y="20"/>
                    </a:lnTo>
                    <a:lnTo>
                      <a:pt x="3" y="25"/>
                    </a:lnTo>
                    <a:lnTo>
                      <a:pt x="2" y="30"/>
                    </a:lnTo>
                    <a:lnTo>
                      <a:pt x="5" y="32"/>
                    </a:lnTo>
                    <a:lnTo>
                      <a:pt x="9" y="34"/>
                    </a:lnTo>
                    <a:lnTo>
                      <a:pt x="11" y="38"/>
                    </a:lnTo>
                    <a:lnTo>
                      <a:pt x="15" y="42"/>
                    </a:lnTo>
                    <a:lnTo>
                      <a:pt x="20" y="46"/>
                    </a:lnTo>
                    <a:lnTo>
                      <a:pt x="20" y="47"/>
                    </a:lnTo>
                    <a:lnTo>
                      <a:pt x="18" y="53"/>
                    </a:lnTo>
                    <a:lnTo>
                      <a:pt x="10" y="58"/>
                    </a:lnTo>
                    <a:lnTo>
                      <a:pt x="3" y="64"/>
                    </a:lnTo>
                    <a:lnTo>
                      <a:pt x="2" y="67"/>
                    </a:lnTo>
                    <a:lnTo>
                      <a:pt x="0" y="72"/>
                    </a:lnTo>
                    <a:lnTo>
                      <a:pt x="1" y="75"/>
                    </a:lnTo>
                    <a:lnTo>
                      <a:pt x="3" y="79"/>
                    </a:lnTo>
                    <a:lnTo>
                      <a:pt x="8" y="83"/>
                    </a:lnTo>
                    <a:lnTo>
                      <a:pt x="12" y="85"/>
                    </a:lnTo>
                    <a:lnTo>
                      <a:pt x="15" y="86"/>
                    </a:lnTo>
                    <a:lnTo>
                      <a:pt x="20" y="86"/>
                    </a:lnTo>
                    <a:lnTo>
                      <a:pt x="24" y="86"/>
                    </a:lnTo>
                    <a:lnTo>
                      <a:pt x="25" y="86"/>
                    </a:lnTo>
                    <a:lnTo>
                      <a:pt x="24" y="90"/>
                    </a:lnTo>
                    <a:lnTo>
                      <a:pt x="24" y="93"/>
                    </a:lnTo>
                    <a:lnTo>
                      <a:pt x="25" y="94"/>
                    </a:lnTo>
                    <a:lnTo>
                      <a:pt x="26" y="94"/>
                    </a:lnTo>
                    <a:lnTo>
                      <a:pt x="27" y="87"/>
                    </a:lnTo>
                    <a:lnTo>
                      <a:pt x="28" y="86"/>
                    </a:lnTo>
                    <a:lnTo>
                      <a:pt x="31" y="82"/>
                    </a:lnTo>
                    <a:lnTo>
                      <a:pt x="36" y="78"/>
                    </a:lnTo>
                    <a:lnTo>
                      <a:pt x="36" y="69"/>
                    </a:lnTo>
                    <a:lnTo>
                      <a:pt x="36" y="65"/>
                    </a:lnTo>
                    <a:lnTo>
                      <a:pt x="40" y="61"/>
                    </a:lnTo>
                    <a:lnTo>
                      <a:pt x="41" y="53"/>
                    </a:lnTo>
                    <a:lnTo>
                      <a:pt x="42" y="48"/>
                    </a:lnTo>
                    <a:lnTo>
                      <a:pt x="42" y="40"/>
                    </a:lnTo>
                    <a:lnTo>
                      <a:pt x="42" y="36"/>
                    </a:lnTo>
                    <a:lnTo>
                      <a:pt x="40" y="30"/>
                    </a:lnTo>
                    <a:lnTo>
                      <a:pt x="36" y="30"/>
                    </a:lnTo>
                    <a:lnTo>
                      <a:pt x="34" y="30"/>
                    </a:lnTo>
                    <a:lnTo>
                      <a:pt x="35" y="25"/>
                    </a:lnTo>
                    <a:lnTo>
                      <a:pt x="37" y="20"/>
                    </a:lnTo>
                    <a:lnTo>
                      <a:pt x="39" y="18"/>
                    </a:lnTo>
                    <a:lnTo>
                      <a:pt x="38" y="17"/>
                    </a:lnTo>
                    <a:lnTo>
                      <a:pt x="36" y="13"/>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33" name="Freeform 28">
                <a:extLst>
                  <a:ext uri="{FF2B5EF4-FFF2-40B4-BE49-F238E27FC236}">
                    <a16:creationId xmlns:a16="http://schemas.microsoft.com/office/drawing/2014/main" id="{769992D6-C7EE-1126-B019-80A2416D7B57}"/>
                  </a:ext>
                </a:extLst>
              </p:cNvPr>
              <p:cNvSpPr>
                <a:spLocks/>
              </p:cNvSpPr>
              <p:nvPr/>
            </p:nvSpPr>
            <p:spPr bwMode="auto">
              <a:xfrm rot="162905">
                <a:off x="7032916" y="5097197"/>
                <a:ext cx="60099" cy="105169"/>
              </a:xfrm>
              <a:custGeom>
                <a:avLst/>
                <a:gdLst>
                  <a:gd name="T0" fmla="*/ 9 w 33"/>
                  <a:gd name="T1" fmla="*/ 10 h 54"/>
                  <a:gd name="T2" fmla="*/ 8 w 33"/>
                  <a:gd name="T3" fmla="*/ 7 h 54"/>
                  <a:gd name="T4" fmla="*/ 10 w 33"/>
                  <a:gd name="T5" fmla="*/ 2 h 54"/>
                  <a:gd name="T6" fmla="*/ 11 w 33"/>
                  <a:gd name="T7" fmla="*/ 1 h 54"/>
                  <a:gd name="T8" fmla="*/ 9 w 33"/>
                  <a:gd name="T9" fmla="*/ 0 h 54"/>
                  <a:gd name="T10" fmla="*/ 6 w 33"/>
                  <a:gd name="T11" fmla="*/ 0 h 54"/>
                  <a:gd name="T12" fmla="*/ 5 w 33"/>
                  <a:gd name="T13" fmla="*/ 0 h 54"/>
                  <a:gd name="T14" fmla="*/ 2 w 33"/>
                  <a:gd name="T15" fmla="*/ 2 h 54"/>
                  <a:gd name="T16" fmla="*/ 0 w 33"/>
                  <a:gd name="T17" fmla="*/ 5 h 54"/>
                  <a:gd name="T18" fmla="*/ 12 w 33"/>
                  <a:gd name="T19" fmla="*/ 54 h 54"/>
                  <a:gd name="T20" fmla="*/ 33 w 33"/>
                  <a:gd name="T21" fmla="*/ 51 h 54"/>
                  <a:gd name="T22" fmla="*/ 32 w 33"/>
                  <a:gd name="T23" fmla="*/ 43 h 54"/>
                  <a:gd name="T24" fmla="*/ 29 w 33"/>
                  <a:gd name="T25" fmla="*/ 40 h 54"/>
                  <a:gd name="T26" fmla="*/ 28 w 33"/>
                  <a:gd name="T27" fmla="*/ 38 h 54"/>
                  <a:gd name="T28" fmla="*/ 26 w 33"/>
                  <a:gd name="T29" fmla="*/ 37 h 54"/>
                  <a:gd name="T30" fmla="*/ 23 w 33"/>
                  <a:gd name="T31" fmla="*/ 34 h 54"/>
                  <a:gd name="T32" fmla="*/ 20 w 33"/>
                  <a:gd name="T33" fmla="*/ 32 h 54"/>
                  <a:gd name="T34" fmla="*/ 18 w 33"/>
                  <a:gd name="T35" fmla="*/ 28 h 54"/>
                  <a:gd name="T36" fmla="*/ 16 w 33"/>
                  <a:gd name="T37" fmla="*/ 24 h 54"/>
                  <a:gd name="T38" fmla="*/ 14 w 33"/>
                  <a:gd name="T39" fmla="*/ 20 h 54"/>
                  <a:gd name="T40" fmla="*/ 16 w 33"/>
                  <a:gd name="T41" fmla="*/ 17 h 54"/>
                  <a:gd name="T42" fmla="*/ 11 w 33"/>
                  <a:gd name="T43" fmla="*/ 14 h 54"/>
                  <a:gd name="T44" fmla="*/ 9 w 33"/>
                  <a:gd name="T45"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54">
                    <a:moveTo>
                      <a:pt x="9" y="10"/>
                    </a:moveTo>
                    <a:lnTo>
                      <a:pt x="8" y="7"/>
                    </a:lnTo>
                    <a:lnTo>
                      <a:pt x="10" y="2"/>
                    </a:lnTo>
                    <a:lnTo>
                      <a:pt x="11" y="1"/>
                    </a:lnTo>
                    <a:lnTo>
                      <a:pt x="9" y="0"/>
                    </a:lnTo>
                    <a:lnTo>
                      <a:pt x="6" y="0"/>
                    </a:lnTo>
                    <a:lnTo>
                      <a:pt x="5" y="0"/>
                    </a:lnTo>
                    <a:lnTo>
                      <a:pt x="2" y="2"/>
                    </a:lnTo>
                    <a:lnTo>
                      <a:pt x="0" y="5"/>
                    </a:lnTo>
                    <a:lnTo>
                      <a:pt x="12" y="54"/>
                    </a:lnTo>
                    <a:lnTo>
                      <a:pt x="33" y="51"/>
                    </a:lnTo>
                    <a:lnTo>
                      <a:pt x="32" y="43"/>
                    </a:lnTo>
                    <a:lnTo>
                      <a:pt x="29" y="40"/>
                    </a:lnTo>
                    <a:lnTo>
                      <a:pt x="28" y="38"/>
                    </a:lnTo>
                    <a:lnTo>
                      <a:pt x="26" y="37"/>
                    </a:lnTo>
                    <a:lnTo>
                      <a:pt x="23" y="34"/>
                    </a:lnTo>
                    <a:lnTo>
                      <a:pt x="20" y="32"/>
                    </a:lnTo>
                    <a:lnTo>
                      <a:pt x="18" y="28"/>
                    </a:lnTo>
                    <a:lnTo>
                      <a:pt x="16" y="24"/>
                    </a:lnTo>
                    <a:lnTo>
                      <a:pt x="14" y="20"/>
                    </a:lnTo>
                    <a:lnTo>
                      <a:pt x="16" y="17"/>
                    </a:lnTo>
                    <a:lnTo>
                      <a:pt x="11" y="14"/>
                    </a:lnTo>
                    <a:lnTo>
                      <a:pt x="9" y="10"/>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34" name="Freeform 29">
                <a:extLst>
                  <a:ext uri="{FF2B5EF4-FFF2-40B4-BE49-F238E27FC236}">
                    <a16:creationId xmlns:a16="http://schemas.microsoft.com/office/drawing/2014/main" id="{F0921B07-50C5-2A3A-7919-D9EE12F96AB5}"/>
                  </a:ext>
                </a:extLst>
              </p:cNvPr>
              <p:cNvSpPr>
                <a:spLocks/>
              </p:cNvSpPr>
              <p:nvPr/>
            </p:nvSpPr>
            <p:spPr bwMode="auto">
              <a:xfrm rot="162905">
                <a:off x="6746859" y="4914921"/>
                <a:ext cx="342385" cy="237603"/>
              </a:xfrm>
              <a:custGeom>
                <a:avLst/>
                <a:gdLst>
                  <a:gd name="T0" fmla="*/ 165 w 188"/>
                  <a:gd name="T1" fmla="*/ 90 h 122"/>
                  <a:gd name="T2" fmla="*/ 166 w 188"/>
                  <a:gd name="T3" fmla="*/ 90 h 122"/>
                  <a:gd name="T4" fmla="*/ 169 w 188"/>
                  <a:gd name="T5" fmla="*/ 90 h 122"/>
                  <a:gd name="T6" fmla="*/ 171 w 188"/>
                  <a:gd name="T7" fmla="*/ 91 h 122"/>
                  <a:gd name="T8" fmla="*/ 171 w 188"/>
                  <a:gd name="T9" fmla="*/ 89 h 122"/>
                  <a:gd name="T10" fmla="*/ 178 w 188"/>
                  <a:gd name="T11" fmla="*/ 83 h 122"/>
                  <a:gd name="T12" fmla="*/ 186 w 188"/>
                  <a:gd name="T13" fmla="*/ 78 h 122"/>
                  <a:gd name="T14" fmla="*/ 188 w 188"/>
                  <a:gd name="T15" fmla="*/ 72 h 122"/>
                  <a:gd name="T16" fmla="*/ 188 w 188"/>
                  <a:gd name="T17" fmla="*/ 71 h 122"/>
                  <a:gd name="T18" fmla="*/ 183 w 188"/>
                  <a:gd name="T19" fmla="*/ 67 h 122"/>
                  <a:gd name="T20" fmla="*/ 179 w 188"/>
                  <a:gd name="T21" fmla="*/ 63 h 122"/>
                  <a:gd name="T22" fmla="*/ 177 w 188"/>
                  <a:gd name="T23" fmla="*/ 59 h 122"/>
                  <a:gd name="T24" fmla="*/ 173 w 188"/>
                  <a:gd name="T25" fmla="*/ 57 h 122"/>
                  <a:gd name="T26" fmla="*/ 170 w 188"/>
                  <a:gd name="T27" fmla="*/ 55 h 122"/>
                  <a:gd name="T28" fmla="*/ 171 w 188"/>
                  <a:gd name="T29" fmla="*/ 50 h 122"/>
                  <a:gd name="T30" fmla="*/ 171 w 188"/>
                  <a:gd name="T31" fmla="*/ 45 h 122"/>
                  <a:gd name="T32" fmla="*/ 170 w 188"/>
                  <a:gd name="T33" fmla="*/ 39 h 122"/>
                  <a:gd name="T34" fmla="*/ 171 w 188"/>
                  <a:gd name="T35" fmla="*/ 34 h 122"/>
                  <a:gd name="T36" fmla="*/ 174 w 188"/>
                  <a:gd name="T37" fmla="*/ 32 h 122"/>
                  <a:gd name="T38" fmla="*/ 176 w 188"/>
                  <a:gd name="T39" fmla="*/ 28 h 122"/>
                  <a:gd name="T40" fmla="*/ 177 w 188"/>
                  <a:gd name="T41" fmla="*/ 25 h 122"/>
                  <a:gd name="T42" fmla="*/ 179 w 188"/>
                  <a:gd name="T43" fmla="*/ 20 h 122"/>
                  <a:gd name="T44" fmla="*/ 176 w 188"/>
                  <a:gd name="T45" fmla="*/ 18 h 122"/>
                  <a:gd name="T46" fmla="*/ 173 w 188"/>
                  <a:gd name="T47" fmla="*/ 18 h 122"/>
                  <a:gd name="T48" fmla="*/ 170 w 188"/>
                  <a:gd name="T49" fmla="*/ 17 h 122"/>
                  <a:gd name="T50" fmla="*/ 166 w 188"/>
                  <a:gd name="T51" fmla="*/ 10 h 122"/>
                  <a:gd name="T52" fmla="*/ 162 w 188"/>
                  <a:gd name="T53" fmla="*/ 5 h 122"/>
                  <a:gd name="T54" fmla="*/ 154 w 188"/>
                  <a:gd name="T55" fmla="*/ 0 h 122"/>
                  <a:gd name="T56" fmla="*/ 24 w 188"/>
                  <a:gd name="T57" fmla="*/ 23 h 122"/>
                  <a:gd name="T58" fmla="*/ 22 w 188"/>
                  <a:gd name="T59" fmla="*/ 13 h 122"/>
                  <a:gd name="T60" fmla="*/ 16 w 188"/>
                  <a:gd name="T61" fmla="*/ 17 h 122"/>
                  <a:gd name="T62" fmla="*/ 11 w 188"/>
                  <a:gd name="T63" fmla="*/ 21 h 122"/>
                  <a:gd name="T64" fmla="*/ 6 w 188"/>
                  <a:gd name="T65" fmla="*/ 24 h 122"/>
                  <a:gd name="T66" fmla="*/ 0 w 188"/>
                  <a:gd name="T67" fmla="*/ 28 h 122"/>
                  <a:gd name="T68" fmla="*/ 16 w 188"/>
                  <a:gd name="T69" fmla="*/ 122 h 122"/>
                  <a:gd name="T70" fmla="*/ 160 w 188"/>
                  <a:gd name="T71" fmla="*/ 95 h 122"/>
                  <a:gd name="T72" fmla="*/ 162 w 188"/>
                  <a:gd name="T73" fmla="*/ 92 h 122"/>
                  <a:gd name="T74" fmla="*/ 165 w 188"/>
                  <a:gd name="T75" fmla="*/ 9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2">
                    <a:moveTo>
                      <a:pt x="165" y="90"/>
                    </a:moveTo>
                    <a:lnTo>
                      <a:pt x="166" y="90"/>
                    </a:lnTo>
                    <a:lnTo>
                      <a:pt x="169" y="90"/>
                    </a:lnTo>
                    <a:lnTo>
                      <a:pt x="171" y="91"/>
                    </a:lnTo>
                    <a:lnTo>
                      <a:pt x="171" y="89"/>
                    </a:lnTo>
                    <a:lnTo>
                      <a:pt x="178" y="83"/>
                    </a:lnTo>
                    <a:lnTo>
                      <a:pt x="186" y="78"/>
                    </a:lnTo>
                    <a:lnTo>
                      <a:pt x="188" y="72"/>
                    </a:lnTo>
                    <a:lnTo>
                      <a:pt x="188" y="71"/>
                    </a:lnTo>
                    <a:lnTo>
                      <a:pt x="183" y="67"/>
                    </a:lnTo>
                    <a:lnTo>
                      <a:pt x="179" y="63"/>
                    </a:lnTo>
                    <a:lnTo>
                      <a:pt x="177" y="59"/>
                    </a:lnTo>
                    <a:lnTo>
                      <a:pt x="173" y="57"/>
                    </a:lnTo>
                    <a:lnTo>
                      <a:pt x="170" y="55"/>
                    </a:lnTo>
                    <a:lnTo>
                      <a:pt x="171" y="50"/>
                    </a:lnTo>
                    <a:lnTo>
                      <a:pt x="171" y="45"/>
                    </a:lnTo>
                    <a:lnTo>
                      <a:pt x="170" y="39"/>
                    </a:lnTo>
                    <a:lnTo>
                      <a:pt x="171" y="34"/>
                    </a:lnTo>
                    <a:lnTo>
                      <a:pt x="174" y="32"/>
                    </a:lnTo>
                    <a:lnTo>
                      <a:pt x="176" y="28"/>
                    </a:lnTo>
                    <a:lnTo>
                      <a:pt x="177" y="25"/>
                    </a:lnTo>
                    <a:lnTo>
                      <a:pt x="179" y="20"/>
                    </a:lnTo>
                    <a:lnTo>
                      <a:pt x="176" y="18"/>
                    </a:lnTo>
                    <a:lnTo>
                      <a:pt x="173" y="18"/>
                    </a:lnTo>
                    <a:lnTo>
                      <a:pt x="170" y="17"/>
                    </a:lnTo>
                    <a:lnTo>
                      <a:pt x="166" y="10"/>
                    </a:lnTo>
                    <a:lnTo>
                      <a:pt x="162" y="5"/>
                    </a:lnTo>
                    <a:lnTo>
                      <a:pt x="154" y="0"/>
                    </a:lnTo>
                    <a:lnTo>
                      <a:pt x="24" y="23"/>
                    </a:lnTo>
                    <a:lnTo>
                      <a:pt x="22" y="13"/>
                    </a:lnTo>
                    <a:lnTo>
                      <a:pt x="16" y="17"/>
                    </a:lnTo>
                    <a:lnTo>
                      <a:pt x="11" y="21"/>
                    </a:lnTo>
                    <a:lnTo>
                      <a:pt x="6" y="24"/>
                    </a:lnTo>
                    <a:lnTo>
                      <a:pt x="0" y="28"/>
                    </a:lnTo>
                    <a:lnTo>
                      <a:pt x="16" y="122"/>
                    </a:lnTo>
                    <a:lnTo>
                      <a:pt x="160" y="95"/>
                    </a:lnTo>
                    <a:lnTo>
                      <a:pt x="162" y="92"/>
                    </a:lnTo>
                    <a:lnTo>
                      <a:pt x="165" y="90"/>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35" name="Freeform 30">
                <a:extLst>
                  <a:ext uri="{FF2B5EF4-FFF2-40B4-BE49-F238E27FC236}">
                    <a16:creationId xmlns:a16="http://schemas.microsoft.com/office/drawing/2014/main" id="{C2732F7C-370C-3A4A-06E9-D262DD237C87}"/>
                  </a:ext>
                </a:extLst>
              </p:cNvPr>
              <p:cNvSpPr>
                <a:spLocks/>
              </p:cNvSpPr>
              <p:nvPr/>
            </p:nvSpPr>
            <p:spPr bwMode="auto">
              <a:xfrm rot="162905">
                <a:off x="6376564" y="5856047"/>
                <a:ext cx="559173" cy="444045"/>
              </a:xfrm>
              <a:custGeom>
                <a:avLst/>
                <a:gdLst>
                  <a:gd name="T0" fmla="*/ 200 w 291"/>
                  <a:gd name="T1" fmla="*/ 0 h 228"/>
                  <a:gd name="T2" fmla="*/ 211 w 291"/>
                  <a:gd name="T3" fmla="*/ 10 h 228"/>
                  <a:gd name="T4" fmla="*/ 223 w 291"/>
                  <a:gd name="T5" fmla="*/ 30 h 228"/>
                  <a:gd name="T6" fmla="*/ 241 w 291"/>
                  <a:gd name="T7" fmla="*/ 62 h 228"/>
                  <a:gd name="T8" fmla="*/ 259 w 291"/>
                  <a:gd name="T9" fmla="*/ 84 h 228"/>
                  <a:gd name="T10" fmla="*/ 256 w 291"/>
                  <a:gd name="T11" fmla="*/ 86 h 228"/>
                  <a:gd name="T12" fmla="*/ 268 w 291"/>
                  <a:gd name="T13" fmla="*/ 116 h 228"/>
                  <a:gd name="T14" fmla="*/ 286 w 291"/>
                  <a:gd name="T15" fmla="*/ 144 h 228"/>
                  <a:gd name="T16" fmla="*/ 291 w 291"/>
                  <a:gd name="T17" fmla="*/ 176 h 228"/>
                  <a:gd name="T18" fmla="*/ 288 w 291"/>
                  <a:gd name="T19" fmla="*/ 196 h 228"/>
                  <a:gd name="T20" fmla="*/ 287 w 291"/>
                  <a:gd name="T21" fmla="*/ 211 h 228"/>
                  <a:gd name="T22" fmla="*/ 280 w 291"/>
                  <a:gd name="T23" fmla="*/ 227 h 228"/>
                  <a:gd name="T24" fmla="*/ 281 w 291"/>
                  <a:gd name="T25" fmla="*/ 222 h 228"/>
                  <a:gd name="T26" fmla="*/ 274 w 291"/>
                  <a:gd name="T27" fmla="*/ 221 h 228"/>
                  <a:gd name="T28" fmla="*/ 264 w 291"/>
                  <a:gd name="T29" fmla="*/ 222 h 228"/>
                  <a:gd name="T30" fmla="*/ 255 w 291"/>
                  <a:gd name="T31" fmla="*/ 222 h 228"/>
                  <a:gd name="T32" fmla="*/ 255 w 291"/>
                  <a:gd name="T33" fmla="*/ 217 h 228"/>
                  <a:gd name="T34" fmla="*/ 263 w 291"/>
                  <a:gd name="T35" fmla="*/ 216 h 228"/>
                  <a:gd name="T36" fmla="*/ 253 w 291"/>
                  <a:gd name="T37" fmla="*/ 212 h 228"/>
                  <a:gd name="T38" fmla="*/ 245 w 291"/>
                  <a:gd name="T39" fmla="*/ 200 h 228"/>
                  <a:gd name="T40" fmla="*/ 233 w 291"/>
                  <a:gd name="T41" fmla="*/ 193 h 228"/>
                  <a:gd name="T42" fmla="*/ 223 w 291"/>
                  <a:gd name="T43" fmla="*/ 177 h 228"/>
                  <a:gd name="T44" fmla="*/ 216 w 291"/>
                  <a:gd name="T45" fmla="*/ 169 h 228"/>
                  <a:gd name="T46" fmla="*/ 215 w 291"/>
                  <a:gd name="T47" fmla="*/ 161 h 228"/>
                  <a:gd name="T48" fmla="*/ 209 w 291"/>
                  <a:gd name="T49" fmla="*/ 158 h 228"/>
                  <a:gd name="T50" fmla="*/ 205 w 291"/>
                  <a:gd name="T51" fmla="*/ 161 h 228"/>
                  <a:gd name="T52" fmla="*/ 194 w 291"/>
                  <a:gd name="T53" fmla="*/ 147 h 228"/>
                  <a:gd name="T54" fmla="*/ 192 w 291"/>
                  <a:gd name="T55" fmla="*/ 140 h 228"/>
                  <a:gd name="T56" fmla="*/ 194 w 291"/>
                  <a:gd name="T57" fmla="*/ 130 h 228"/>
                  <a:gd name="T58" fmla="*/ 194 w 291"/>
                  <a:gd name="T59" fmla="*/ 121 h 228"/>
                  <a:gd name="T60" fmla="*/ 191 w 291"/>
                  <a:gd name="T61" fmla="*/ 122 h 228"/>
                  <a:gd name="T62" fmla="*/ 187 w 291"/>
                  <a:gd name="T63" fmla="*/ 119 h 228"/>
                  <a:gd name="T64" fmla="*/ 189 w 291"/>
                  <a:gd name="T65" fmla="*/ 127 h 228"/>
                  <a:gd name="T66" fmla="*/ 186 w 291"/>
                  <a:gd name="T67" fmla="*/ 129 h 228"/>
                  <a:gd name="T68" fmla="*/ 180 w 291"/>
                  <a:gd name="T69" fmla="*/ 120 h 228"/>
                  <a:gd name="T70" fmla="*/ 182 w 291"/>
                  <a:gd name="T71" fmla="*/ 106 h 228"/>
                  <a:gd name="T72" fmla="*/ 182 w 291"/>
                  <a:gd name="T73" fmla="*/ 86 h 228"/>
                  <a:gd name="T74" fmla="*/ 174 w 291"/>
                  <a:gd name="T75" fmla="*/ 72 h 228"/>
                  <a:gd name="T76" fmla="*/ 163 w 291"/>
                  <a:gd name="T77" fmla="*/ 67 h 228"/>
                  <a:gd name="T78" fmla="*/ 152 w 291"/>
                  <a:gd name="T79" fmla="*/ 60 h 228"/>
                  <a:gd name="T80" fmla="*/ 143 w 291"/>
                  <a:gd name="T81" fmla="*/ 48 h 228"/>
                  <a:gd name="T82" fmla="*/ 130 w 291"/>
                  <a:gd name="T83" fmla="*/ 39 h 228"/>
                  <a:gd name="T84" fmla="*/ 117 w 291"/>
                  <a:gd name="T85" fmla="*/ 39 h 228"/>
                  <a:gd name="T86" fmla="*/ 116 w 291"/>
                  <a:gd name="T87" fmla="*/ 47 h 228"/>
                  <a:gd name="T88" fmla="*/ 107 w 291"/>
                  <a:gd name="T89" fmla="*/ 49 h 228"/>
                  <a:gd name="T90" fmla="*/ 83 w 291"/>
                  <a:gd name="T91" fmla="*/ 59 h 228"/>
                  <a:gd name="T92" fmla="*/ 77 w 291"/>
                  <a:gd name="T93" fmla="*/ 49 h 228"/>
                  <a:gd name="T94" fmla="*/ 77 w 291"/>
                  <a:gd name="T95" fmla="*/ 43 h 228"/>
                  <a:gd name="T96" fmla="*/ 72 w 291"/>
                  <a:gd name="T97" fmla="*/ 39 h 228"/>
                  <a:gd name="T98" fmla="*/ 72 w 291"/>
                  <a:gd name="T99" fmla="*/ 35 h 228"/>
                  <a:gd name="T100" fmla="*/ 69 w 291"/>
                  <a:gd name="T101" fmla="*/ 38 h 228"/>
                  <a:gd name="T102" fmla="*/ 64 w 291"/>
                  <a:gd name="T103" fmla="*/ 39 h 228"/>
                  <a:gd name="T104" fmla="*/ 65 w 291"/>
                  <a:gd name="T105" fmla="*/ 43 h 228"/>
                  <a:gd name="T106" fmla="*/ 53 w 291"/>
                  <a:gd name="T107" fmla="*/ 37 h 228"/>
                  <a:gd name="T108" fmla="*/ 39 w 291"/>
                  <a:gd name="T109" fmla="*/ 33 h 228"/>
                  <a:gd name="T110" fmla="*/ 19 w 291"/>
                  <a:gd name="T111" fmla="*/ 35 h 228"/>
                  <a:gd name="T112" fmla="*/ 7 w 291"/>
                  <a:gd name="T113" fmla="*/ 32 h 228"/>
                  <a:gd name="T114" fmla="*/ 0 w 291"/>
                  <a:gd name="T115" fmla="*/ 20 h 228"/>
                  <a:gd name="T116" fmla="*/ 10 w 291"/>
                  <a:gd name="T117" fmla="*/ 14 h 228"/>
                  <a:gd name="T118" fmla="*/ 98 w 291"/>
                  <a:gd name="T119" fmla="*/ 16 h 228"/>
                  <a:gd name="T120" fmla="*/ 197 w 291"/>
                  <a:gd name="T121" fmla="*/ 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228">
                    <a:moveTo>
                      <a:pt x="194" y="0"/>
                    </a:moveTo>
                    <a:lnTo>
                      <a:pt x="194" y="0"/>
                    </a:lnTo>
                    <a:lnTo>
                      <a:pt x="200" y="0"/>
                    </a:lnTo>
                    <a:lnTo>
                      <a:pt x="209" y="2"/>
                    </a:lnTo>
                    <a:lnTo>
                      <a:pt x="210" y="7"/>
                    </a:lnTo>
                    <a:lnTo>
                      <a:pt x="211" y="10"/>
                    </a:lnTo>
                    <a:lnTo>
                      <a:pt x="215" y="12"/>
                    </a:lnTo>
                    <a:lnTo>
                      <a:pt x="218" y="17"/>
                    </a:lnTo>
                    <a:lnTo>
                      <a:pt x="223" y="30"/>
                    </a:lnTo>
                    <a:lnTo>
                      <a:pt x="229" y="40"/>
                    </a:lnTo>
                    <a:lnTo>
                      <a:pt x="237" y="55"/>
                    </a:lnTo>
                    <a:lnTo>
                      <a:pt x="241" y="62"/>
                    </a:lnTo>
                    <a:lnTo>
                      <a:pt x="251" y="77"/>
                    </a:lnTo>
                    <a:lnTo>
                      <a:pt x="256" y="81"/>
                    </a:lnTo>
                    <a:lnTo>
                      <a:pt x="259" y="84"/>
                    </a:lnTo>
                    <a:lnTo>
                      <a:pt x="259" y="87"/>
                    </a:lnTo>
                    <a:lnTo>
                      <a:pt x="259" y="96"/>
                    </a:lnTo>
                    <a:lnTo>
                      <a:pt x="256" y="86"/>
                    </a:lnTo>
                    <a:lnTo>
                      <a:pt x="255" y="96"/>
                    </a:lnTo>
                    <a:lnTo>
                      <a:pt x="261" y="106"/>
                    </a:lnTo>
                    <a:lnTo>
                      <a:pt x="268" y="116"/>
                    </a:lnTo>
                    <a:lnTo>
                      <a:pt x="275" y="129"/>
                    </a:lnTo>
                    <a:lnTo>
                      <a:pt x="280" y="137"/>
                    </a:lnTo>
                    <a:lnTo>
                      <a:pt x="286" y="144"/>
                    </a:lnTo>
                    <a:lnTo>
                      <a:pt x="289" y="153"/>
                    </a:lnTo>
                    <a:lnTo>
                      <a:pt x="291" y="168"/>
                    </a:lnTo>
                    <a:lnTo>
                      <a:pt x="291" y="176"/>
                    </a:lnTo>
                    <a:lnTo>
                      <a:pt x="291" y="185"/>
                    </a:lnTo>
                    <a:lnTo>
                      <a:pt x="291" y="193"/>
                    </a:lnTo>
                    <a:lnTo>
                      <a:pt x="288" y="196"/>
                    </a:lnTo>
                    <a:lnTo>
                      <a:pt x="286" y="200"/>
                    </a:lnTo>
                    <a:lnTo>
                      <a:pt x="286" y="205"/>
                    </a:lnTo>
                    <a:lnTo>
                      <a:pt x="287" y="211"/>
                    </a:lnTo>
                    <a:lnTo>
                      <a:pt x="286" y="218"/>
                    </a:lnTo>
                    <a:lnTo>
                      <a:pt x="283" y="225"/>
                    </a:lnTo>
                    <a:lnTo>
                      <a:pt x="280" y="227"/>
                    </a:lnTo>
                    <a:lnTo>
                      <a:pt x="277" y="228"/>
                    </a:lnTo>
                    <a:lnTo>
                      <a:pt x="279" y="224"/>
                    </a:lnTo>
                    <a:lnTo>
                      <a:pt x="281" y="222"/>
                    </a:lnTo>
                    <a:lnTo>
                      <a:pt x="281" y="217"/>
                    </a:lnTo>
                    <a:lnTo>
                      <a:pt x="280" y="217"/>
                    </a:lnTo>
                    <a:lnTo>
                      <a:pt x="274" y="221"/>
                    </a:lnTo>
                    <a:lnTo>
                      <a:pt x="270" y="222"/>
                    </a:lnTo>
                    <a:lnTo>
                      <a:pt x="267" y="221"/>
                    </a:lnTo>
                    <a:lnTo>
                      <a:pt x="264" y="222"/>
                    </a:lnTo>
                    <a:lnTo>
                      <a:pt x="261" y="224"/>
                    </a:lnTo>
                    <a:lnTo>
                      <a:pt x="259" y="223"/>
                    </a:lnTo>
                    <a:lnTo>
                      <a:pt x="255" y="222"/>
                    </a:lnTo>
                    <a:lnTo>
                      <a:pt x="253" y="219"/>
                    </a:lnTo>
                    <a:lnTo>
                      <a:pt x="254" y="217"/>
                    </a:lnTo>
                    <a:lnTo>
                      <a:pt x="255" y="217"/>
                    </a:lnTo>
                    <a:lnTo>
                      <a:pt x="262" y="218"/>
                    </a:lnTo>
                    <a:lnTo>
                      <a:pt x="264" y="217"/>
                    </a:lnTo>
                    <a:lnTo>
                      <a:pt x="263" y="216"/>
                    </a:lnTo>
                    <a:lnTo>
                      <a:pt x="260" y="214"/>
                    </a:lnTo>
                    <a:lnTo>
                      <a:pt x="256" y="215"/>
                    </a:lnTo>
                    <a:lnTo>
                      <a:pt x="253" y="212"/>
                    </a:lnTo>
                    <a:lnTo>
                      <a:pt x="250" y="207"/>
                    </a:lnTo>
                    <a:lnTo>
                      <a:pt x="246" y="203"/>
                    </a:lnTo>
                    <a:lnTo>
                      <a:pt x="245" y="200"/>
                    </a:lnTo>
                    <a:lnTo>
                      <a:pt x="242" y="196"/>
                    </a:lnTo>
                    <a:lnTo>
                      <a:pt x="237" y="195"/>
                    </a:lnTo>
                    <a:lnTo>
                      <a:pt x="233" y="193"/>
                    </a:lnTo>
                    <a:lnTo>
                      <a:pt x="229" y="192"/>
                    </a:lnTo>
                    <a:lnTo>
                      <a:pt x="225" y="181"/>
                    </a:lnTo>
                    <a:lnTo>
                      <a:pt x="223" y="177"/>
                    </a:lnTo>
                    <a:lnTo>
                      <a:pt x="220" y="174"/>
                    </a:lnTo>
                    <a:lnTo>
                      <a:pt x="219" y="172"/>
                    </a:lnTo>
                    <a:lnTo>
                      <a:pt x="216" y="169"/>
                    </a:lnTo>
                    <a:lnTo>
                      <a:pt x="213" y="167"/>
                    </a:lnTo>
                    <a:lnTo>
                      <a:pt x="214" y="163"/>
                    </a:lnTo>
                    <a:lnTo>
                      <a:pt x="215" y="161"/>
                    </a:lnTo>
                    <a:lnTo>
                      <a:pt x="212" y="155"/>
                    </a:lnTo>
                    <a:lnTo>
                      <a:pt x="209" y="156"/>
                    </a:lnTo>
                    <a:lnTo>
                      <a:pt x="209" y="158"/>
                    </a:lnTo>
                    <a:lnTo>
                      <a:pt x="209" y="163"/>
                    </a:lnTo>
                    <a:lnTo>
                      <a:pt x="207" y="163"/>
                    </a:lnTo>
                    <a:lnTo>
                      <a:pt x="205" y="161"/>
                    </a:lnTo>
                    <a:lnTo>
                      <a:pt x="202" y="158"/>
                    </a:lnTo>
                    <a:lnTo>
                      <a:pt x="197" y="150"/>
                    </a:lnTo>
                    <a:lnTo>
                      <a:pt x="194" y="147"/>
                    </a:lnTo>
                    <a:lnTo>
                      <a:pt x="193" y="146"/>
                    </a:lnTo>
                    <a:lnTo>
                      <a:pt x="194" y="144"/>
                    </a:lnTo>
                    <a:lnTo>
                      <a:pt x="192" y="140"/>
                    </a:lnTo>
                    <a:lnTo>
                      <a:pt x="189" y="139"/>
                    </a:lnTo>
                    <a:lnTo>
                      <a:pt x="192" y="133"/>
                    </a:lnTo>
                    <a:lnTo>
                      <a:pt x="194" y="130"/>
                    </a:lnTo>
                    <a:lnTo>
                      <a:pt x="195" y="127"/>
                    </a:lnTo>
                    <a:lnTo>
                      <a:pt x="196" y="124"/>
                    </a:lnTo>
                    <a:lnTo>
                      <a:pt x="194" y="121"/>
                    </a:lnTo>
                    <a:lnTo>
                      <a:pt x="193" y="125"/>
                    </a:lnTo>
                    <a:lnTo>
                      <a:pt x="191" y="124"/>
                    </a:lnTo>
                    <a:lnTo>
                      <a:pt x="191" y="122"/>
                    </a:lnTo>
                    <a:lnTo>
                      <a:pt x="188" y="118"/>
                    </a:lnTo>
                    <a:lnTo>
                      <a:pt x="187" y="118"/>
                    </a:lnTo>
                    <a:lnTo>
                      <a:pt x="187" y="119"/>
                    </a:lnTo>
                    <a:lnTo>
                      <a:pt x="188" y="121"/>
                    </a:lnTo>
                    <a:lnTo>
                      <a:pt x="189" y="124"/>
                    </a:lnTo>
                    <a:lnTo>
                      <a:pt x="189" y="127"/>
                    </a:lnTo>
                    <a:lnTo>
                      <a:pt x="189" y="128"/>
                    </a:lnTo>
                    <a:lnTo>
                      <a:pt x="187" y="130"/>
                    </a:lnTo>
                    <a:lnTo>
                      <a:pt x="186" y="129"/>
                    </a:lnTo>
                    <a:lnTo>
                      <a:pt x="184" y="127"/>
                    </a:lnTo>
                    <a:lnTo>
                      <a:pt x="181" y="122"/>
                    </a:lnTo>
                    <a:lnTo>
                      <a:pt x="180" y="120"/>
                    </a:lnTo>
                    <a:lnTo>
                      <a:pt x="180" y="116"/>
                    </a:lnTo>
                    <a:lnTo>
                      <a:pt x="180" y="110"/>
                    </a:lnTo>
                    <a:lnTo>
                      <a:pt x="182" y="106"/>
                    </a:lnTo>
                    <a:lnTo>
                      <a:pt x="183" y="98"/>
                    </a:lnTo>
                    <a:lnTo>
                      <a:pt x="183" y="93"/>
                    </a:lnTo>
                    <a:lnTo>
                      <a:pt x="182" y="86"/>
                    </a:lnTo>
                    <a:lnTo>
                      <a:pt x="180" y="79"/>
                    </a:lnTo>
                    <a:lnTo>
                      <a:pt x="177" y="77"/>
                    </a:lnTo>
                    <a:lnTo>
                      <a:pt x="174" y="72"/>
                    </a:lnTo>
                    <a:lnTo>
                      <a:pt x="168" y="71"/>
                    </a:lnTo>
                    <a:lnTo>
                      <a:pt x="165" y="71"/>
                    </a:lnTo>
                    <a:lnTo>
                      <a:pt x="163" y="67"/>
                    </a:lnTo>
                    <a:lnTo>
                      <a:pt x="160" y="66"/>
                    </a:lnTo>
                    <a:lnTo>
                      <a:pt x="156" y="61"/>
                    </a:lnTo>
                    <a:lnTo>
                      <a:pt x="152" y="60"/>
                    </a:lnTo>
                    <a:lnTo>
                      <a:pt x="151" y="55"/>
                    </a:lnTo>
                    <a:lnTo>
                      <a:pt x="149" y="53"/>
                    </a:lnTo>
                    <a:lnTo>
                      <a:pt x="143" y="48"/>
                    </a:lnTo>
                    <a:lnTo>
                      <a:pt x="138" y="44"/>
                    </a:lnTo>
                    <a:lnTo>
                      <a:pt x="134" y="42"/>
                    </a:lnTo>
                    <a:lnTo>
                      <a:pt x="130" y="39"/>
                    </a:lnTo>
                    <a:lnTo>
                      <a:pt x="127" y="38"/>
                    </a:lnTo>
                    <a:lnTo>
                      <a:pt x="122" y="38"/>
                    </a:lnTo>
                    <a:lnTo>
                      <a:pt x="117" y="39"/>
                    </a:lnTo>
                    <a:lnTo>
                      <a:pt x="116" y="42"/>
                    </a:lnTo>
                    <a:lnTo>
                      <a:pt x="117" y="45"/>
                    </a:lnTo>
                    <a:lnTo>
                      <a:pt x="116" y="47"/>
                    </a:lnTo>
                    <a:lnTo>
                      <a:pt x="114" y="47"/>
                    </a:lnTo>
                    <a:lnTo>
                      <a:pt x="112" y="45"/>
                    </a:lnTo>
                    <a:lnTo>
                      <a:pt x="107" y="49"/>
                    </a:lnTo>
                    <a:lnTo>
                      <a:pt x="101" y="54"/>
                    </a:lnTo>
                    <a:lnTo>
                      <a:pt x="94" y="56"/>
                    </a:lnTo>
                    <a:lnTo>
                      <a:pt x="83" y="59"/>
                    </a:lnTo>
                    <a:lnTo>
                      <a:pt x="83" y="53"/>
                    </a:lnTo>
                    <a:lnTo>
                      <a:pt x="80" y="50"/>
                    </a:lnTo>
                    <a:lnTo>
                      <a:pt x="77" y="49"/>
                    </a:lnTo>
                    <a:lnTo>
                      <a:pt x="72" y="46"/>
                    </a:lnTo>
                    <a:lnTo>
                      <a:pt x="76" y="44"/>
                    </a:lnTo>
                    <a:lnTo>
                      <a:pt x="77" y="43"/>
                    </a:lnTo>
                    <a:lnTo>
                      <a:pt x="70" y="42"/>
                    </a:lnTo>
                    <a:lnTo>
                      <a:pt x="70" y="39"/>
                    </a:lnTo>
                    <a:lnTo>
                      <a:pt x="72" y="39"/>
                    </a:lnTo>
                    <a:lnTo>
                      <a:pt x="73" y="37"/>
                    </a:lnTo>
                    <a:lnTo>
                      <a:pt x="73" y="35"/>
                    </a:lnTo>
                    <a:lnTo>
                      <a:pt x="72" y="35"/>
                    </a:lnTo>
                    <a:lnTo>
                      <a:pt x="70" y="36"/>
                    </a:lnTo>
                    <a:lnTo>
                      <a:pt x="70" y="37"/>
                    </a:lnTo>
                    <a:lnTo>
                      <a:pt x="69" y="38"/>
                    </a:lnTo>
                    <a:lnTo>
                      <a:pt x="67" y="36"/>
                    </a:lnTo>
                    <a:lnTo>
                      <a:pt x="62" y="36"/>
                    </a:lnTo>
                    <a:lnTo>
                      <a:pt x="64" y="39"/>
                    </a:lnTo>
                    <a:lnTo>
                      <a:pt x="65" y="39"/>
                    </a:lnTo>
                    <a:lnTo>
                      <a:pt x="66" y="43"/>
                    </a:lnTo>
                    <a:lnTo>
                      <a:pt x="65" y="43"/>
                    </a:lnTo>
                    <a:lnTo>
                      <a:pt x="61" y="41"/>
                    </a:lnTo>
                    <a:lnTo>
                      <a:pt x="57" y="38"/>
                    </a:lnTo>
                    <a:lnTo>
                      <a:pt x="53" y="37"/>
                    </a:lnTo>
                    <a:lnTo>
                      <a:pt x="44" y="37"/>
                    </a:lnTo>
                    <a:lnTo>
                      <a:pt x="41" y="35"/>
                    </a:lnTo>
                    <a:lnTo>
                      <a:pt x="39" y="33"/>
                    </a:lnTo>
                    <a:lnTo>
                      <a:pt x="36" y="33"/>
                    </a:lnTo>
                    <a:lnTo>
                      <a:pt x="26" y="35"/>
                    </a:lnTo>
                    <a:lnTo>
                      <a:pt x="19" y="35"/>
                    </a:lnTo>
                    <a:lnTo>
                      <a:pt x="14" y="38"/>
                    </a:lnTo>
                    <a:lnTo>
                      <a:pt x="11" y="39"/>
                    </a:lnTo>
                    <a:lnTo>
                      <a:pt x="7" y="32"/>
                    </a:lnTo>
                    <a:lnTo>
                      <a:pt x="6" y="27"/>
                    </a:lnTo>
                    <a:lnTo>
                      <a:pt x="2" y="22"/>
                    </a:lnTo>
                    <a:lnTo>
                      <a:pt x="0" y="20"/>
                    </a:lnTo>
                    <a:lnTo>
                      <a:pt x="0" y="17"/>
                    </a:lnTo>
                    <a:lnTo>
                      <a:pt x="3" y="16"/>
                    </a:lnTo>
                    <a:lnTo>
                      <a:pt x="10" y="14"/>
                    </a:lnTo>
                    <a:lnTo>
                      <a:pt x="18" y="12"/>
                    </a:lnTo>
                    <a:lnTo>
                      <a:pt x="93" y="6"/>
                    </a:lnTo>
                    <a:lnTo>
                      <a:pt x="98" y="16"/>
                    </a:lnTo>
                    <a:lnTo>
                      <a:pt x="189" y="11"/>
                    </a:lnTo>
                    <a:lnTo>
                      <a:pt x="190" y="19"/>
                    </a:lnTo>
                    <a:lnTo>
                      <a:pt x="197" y="19"/>
                    </a:lnTo>
                    <a:lnTo>
                      <a:pt x="194" y="0"/>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36" name="Freeform 31">
                <a:extLst>
                  <a:ext uri="{FF2B5EF4-FFF2-40B4-BE49-F238E27FC236}">
                    <a16:creationId xmlns:a16="http://schemas.microsoft.com/office/drawing/2014/main" id="{1AED2DD3-4E97-1BD0-1EA4-F033CE8B5F19}"/>
                  </a:ext>
                </a:extLst>
              </p:cNvPr>
              <p:cNvSpPr>
                <a:spLocks/>
              </p:cNvSpPr>
              <p:nvPr/>
            </p:nvSpPr>
            <p:spPr bwMode="auto">
              <a:xfrm rot="162905">
                <a:off x="5974190" y="5714507"/>
                <a:ext cx="331458" cy="313559"/>
              </a:xfrm>
              <a:custGeom>
                <a:avLst/>
                <a:gdLst>
                  <a:gd name="T0" fmla="*/ 176 w 182"/>
                  <a:gd name="T1" fmla="*/ 147 h 161"/>
                  <a:gd name="T2" fmla="*/ 171 w 182"/>
                  <a:gd name="T3" fmla="*/ 146 h 161"/>
                  <a:gd name="T4" fmla="*/ 160 w 182"/>
                  <a:gd name="T5" fmla="*/ 139 h 161"/>
                  <a:gd name="T6" fmla="*/ 152 w 182"/>
                  <a:gd name="T7" fmla="*/ 134 h 161"/>
                  <a:gd name="T8" fmla="*/ 155 w 182"/>
                  <a:gd name="T9" fmla="*/ 130 h 161"/>
                  <a:gd name="T10" fmla="*/ 166 w 182"/>
                  <a:gd name="T11" fmla="*/ 128 h 161"/>
                  <a:gd name="T12" fmla="*/ 162 w 182"/>
                  <a:gd name="T13" fmla="*/ 118 h 161"/>
                  <a:gd name="T14" fmla="*/ 148 w 182"/>
                  <a:gd name="T15" fmla="*/ 122 h 161"/>
                  <a:gd name="T16" fmla="*/ 148 w 182"/>
                  <a:gd name="T17" fmla="*/ 119 h 161"/>
                  <a:gd name="T18" fmla="*/ 154 w 182"/>
                  <a:gd name="T19" fmla="*/ 114 h 161"/>
                  <a:gd name="T20" fmla="*/ 150 w 182"/>
                  <a:gd name="T21" fmla="*/ 99 h 161"/>
                  <a:gd name="T22" fmla="*/ 84 w 182"/>
                  <a:gd name="T23" fmla="*/ 82 h 161"/>
                  <a:gd name="T24" fmla="*/ 84 w 182"/>
                  <a:gd name="T25" fmla="*/ 73 h 161"/>
                  <a:gd name="T26" fmla="*/ 87 w 182"/>
                  <a:gd name="T27" fmla="*/ 64 h 161"/>
                  <a:gd name="T28" fmla="*/ 90 w 182"/>
                  <a:gd name="T29" fmla="*/ 58 h 161"/>
                  <a:gd name="T30" fmla="*/ 97 w 182"/>
                  <a:gd name="T31" fmla="*/ 43 h 161"/>
                  <a:gd name="T32" fmla="*/ 99 w 182"/>
                  <a:gd name="T33" fmla="*/ 37 h 161"/>
                  <a:gd name="T34" fmla="*/ 102 w 182"/>
                  <a:gd name="T35" fmla="*/ 23 h 161"/>
                  <a:gd name="T36" fmla="*/ 98 w 182"/>
                  <a:gd name="T37" fmla="*/ 14 h 161"/>
                  <a:gd name="T38" fmla="*/ 94 w 182"/>
                  <a:gd name="T39" fmla="*/ 9 h 161"/>
                  <a:gd name="T40" fmla="*/ 97 w 182"/>
                  <a:gd name="T41" fmla="*/ 2 h 161"/>
                  <a:gd name="T42" fmla="*/ 0 w 182"/>
                  <a:gd name="T43" fmla="*/ 47 h 161"/>
                  <a:gd name="T44" fmla="*/ 11 w 182"/>
                  <a:gd name="T45" fmla="*/ 64 h 161"/>
                  <a:gd name="T46" fmla="*/ 13 w 182"/>
                  <a:gd name="T47" fmla="*/ 75 h 161"/>
                  <a:gd name="T48" fmla="*/ 13 w 182"/>
                  <a:gd name="T49" fmla="*/ 94 h 161"/>
                  <a:gd name="T50" fmla="*/ 9 w 182"/>
                  <a:gd name="T51" fmla="*/ 110 h 161"/>
                  <a:gd name="T52" fmla="*/ 9 w 182"/>
                  <a:gd name="T53" fmla="*/ 131 h 161"/>
                  <a:gd name="T54" fmla="*/ 15 w 182"/>
                  <a:gd name="T55" fmla="*/ 136 h 161"/>
                  <a:gd name="T56" fmla="*/ 25 w 182"/>
                  <a:gd name="T57" fmla="*/ 134 h 161"/>
                  <a:gd name="T58" fmla="*/ 44 w 182"/>
                  <a:gd name="T59" fmla="*/ 139 h 161"/>
                  <a:gd name="T60" fmla="*/ 72 w 182"/>
                  <a:gd name="T61" fmla="*/ 142 h 161"/>
                  <a:gd name="T62" fmla="*/ 78 w 182"/>
                  <a:gd name="T63" fmla="*/ 138 h 161"/>
                  <a:gd name="T64" fmla="*/ 70 w 182"/>
                  <a:gd name="T65" fmla="*/ 137 h 161"/>
                  <a:gd name="T66" fmla="*/ 77 w 182"/>
                  <a:gd name="T67" fmla="*/ 132 h 161"/>
                  <a:gd name="T68" fmla="*/ 97 w 182"/>
                  <a:gd name="T69" fmla="*/ 142 h 161"/>
                  <a:gd name="T70" fmla="*/ 98 w 182"/>
                  <a:gd name="T71" fmla="*/ 150 h 161"/>
                  <a:gd name="T72" fmla="*/ 111 w 182"/>
                  <a:gd name="T73" fmla="*/ 155 h 161"/>
                  <a:gd name="T74" fmla="*/ 121 w 182"/>
                  <a:gd name="T75" fmla="*/ 154 h 161"/>
                  <a:gd name="T76" fmla="*/ 132 w 182"/>
                  <a:gd name="T77" fmla="*/ 150 h 161"/>
                  <a:gd name="T78" fmla="*/ 142 w 182"/>
                  <a:gd name="T79" fmla="*/ 153 h 161"/>
                  <a:gd name="T80" fmla="*/ 142 w 182"/>
                  <a:gd name="T81" fmla="*/ 141 h 161"/>
                  <a:gd name="T82" fmla="*/ 150 w 182"/>
                  <a:gd name="T83" fmla="*/ 147 h 161"/>
                  <a:gd name="T84" fmla="*/ 168 w 182"/>
                  <a:gd name="T85" fmla="*/ 154 h 161"/>
                  <a:gd name="T86" fmla="*/ 169 w 182"/>
                  <a:gd name="T87" fmla="*/ 161 h 161"/>
                  <a:gd name="T88" fmla="*/ 176 w 182"/>
                  <a:gd name="T89" fmla="*/ 158 h 161"/>
                  <a:gd name="T90" fmla="*/ 181 w 182"/>
                  <a:gd name="T9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61">
                    <a:moveTo>
                      <a:pt x="181" y="149"/>
                    </a:moveTo>
                    <a:lnTo>
                      <a:pt x="179" y="149"/>
                    </a:lnTo>
                    <a:lnTo>
                      <a:pt x="176" y="147"/>
                    </a:lnTo>
                    <a:lnTo>
                      <a:pt x="175" y="147"/>
                    </a:lnTo>
                    <a:lnTo>
                      <a:pt x="173" y="147"/>
                    </a:lnTo>
                    <a:lnTo>
                      <a:pt x="171" y="146"/>
                    </a:lnTo>
                    <a:lnTo>
                      <a:pt x="166" y="143"/>
                    </a:lnTo>
                    <a:lnTo>
                      <a:pt x="165" y="143"/>
                    </a:lnTo>
                    <a:lnTo>
                      <a:pt x="160" y="139"/>
                    </a:lnTo>
                    <a:lnTo>
                      <a:pt x="158" y="137"/>
                    </a:lnTo>
                    <a:lnTo>
                      <a:pt x="155" y="136"/>
                    </a:lnTo>
                    <a:lnTo>
                      <a:pt x="152" y="134"/>
                    </a:lnTo>
                    <a:lnTo>
                      <a:pt x="150" y="132"/>
                    </a:lnTo>
                    <a:lnTo>
                      <a:pt x="153" y="132"/>
                    </a:lnTo>
                    <a:lnTo>
                      <a:pt x="155" y="130"/>
                    </a:lnTo>
                    <a:lnTo>
                      <a:pt x="160" y="130"/>
                    </a:lnTo>
                    <a:lnTo>
                      <a:pt x="161" y="128"/>
                    </a:lnTo>
                    <a:lnTo>
                      <a:pt x="166" y="128"/>
                    </a:lnTo>
                    <a:lnTo>
                      <a:pt x="168" y="126"/>
                    </a:lnTo>
                    <a:lnTo>
                      <a:pt x="165" y="121"/>
                    </a:lnTo>
                    <a:lnTo>
                      <a:pt x="162" y="118"/>
                    </a:lnTo>
                    <a:lnTo>
                      <a:pt x="161" y="118"/>
                    </a:lnTo>
                    <a:lnTo>
                      <a:pt x="151" y="121"/>
                    </a:lnTo>
                    <a:lnTo>
                      <a:pt x="148" y="122"/>
                    </a:lnTo>
                    <a:lnTo>
                      <a:pt x="145" y="122"/>
                    </a:lnTo>
                    <a:lnTo>
                      <a:pt x="145" y="121"/>
                    </a:lnTo>
                    <a:lnTo>
                      <a:pt x="148" y="119"/>
                    </a:lnTo>
                    <a:lnTo>
                      <a:pt x="151" y="118"/>
                    </a:lnTo>
                    <a:lnTo>
                      <a:pt x="154" y="116"/>
                    </a:lnTo>
                    <a:lnTo>
                      <a:pt x="154" y="114"/>
                    </a:lnTo>
                    <a:lnTo>
                      <a:pt x="154" y="110"/>
                    </a:lnTo>
                    <a:lnTo>
                      <a:pt x="153" y="103"/>
                    </a:lnTo>
                    <a:lnTo>
                      <a:pt x="150" y="99"/>
                    </a:lnTo>
                    <a:lnTo>
                      <a:pt x="148" y="95"/>
                    </a:lnTo>
                    <a:lnTo>
                      <a:pt x="149" y="79"/>
                    </a:lnTo>
                    <a:lnTo>
                      <a:pt x="84" y="82"/>
                    </a:lnTo>
                    <a:lnTo>
                      <a:pt x="83" y="78"/>
                    </a:lnTo>
                    <a:lnTo>
                      <a:pt x="83" y="75"/>
                    </a:lnTo>
                    <a:lnTo>
                      <a:pt x="84" y="73"/>
                    </a:lnTo>
                    <a:lnTo>
                      <a:pt x="87" y="71"/>
                    </a:lnTo>
                    <a:lnTo>
                      <a:pt x="87" y="66"/>
                    </a:lnTo>
                    <a:lnTo>
                      <a:pt x="87" y="64"/>
                    </a:lnTo>
                    <a:lnTo>
                      <a:pt x="88" y="61"/>
                    </a:lnTo>
                    <a:lnTo>
                      <a:pt x="89" y="60"/>
                    </a:lnTo>
                    <a:lnTo>
                      <a:pt x="90" y="58"/>
                    </a:lnTo>
                    <a:lnTo>
                      <a:pt x="91" y="51"/>
                    </a:lnTo>
                    <a:lnTo>
                      <a:pt x="93" y="49"/>
                    </a:lnTo>
                    <a:lnTo>
                      <a:pt x="97" y="43"/>
                    </a:lnTo>
                    <a:lnTo>
                      <a:pt x="98" y="41"/>
                    </a:lnTo>
                    <a:lnTo>
                      <a:pt x="98" y="37"/>
                    </a:lnTo>
                    <a:lnTo>
                      <a:pt x="99" y="37"/>
                    </a:lnTo>
                    <a:lnTo>
                      <a:pt x="102" y="34"/>
                    </a:lnTo>
                    <a:lnTo>
                      <a:pt x="103" y="26"/>
                    </a:lnTo>
                    <a:lnTo>
                      <a:pt x="102" y="23"/>
                    </a:lnTo>
                    <a:lnTo>
                      <a:pt x="99" y="21"/>
                    </a:lnTo>
                    <a:lnTo>
                      <a:pt x="99" y="19"/>
                    </a:lnTo>
                    <a:lnTo>
                      <a:pt x="98" y="14"/>
                    </a:lnTo>
                    <a:lnTo>
                      <a:pt x="98" y="13"/>
                    </a:lnTo>
                    <a:lnTo>
                      <a:pt x="97" y="11"/>
                    </a:lnTo>
                    <a:lnTo>
                      <a:pt x="94" y="9"/>
                    </a:lnTo>
                    <a:lnTo>
                      <a:pt x="98" y="7"/>
                    </a:lnTo>
                    <a:lnTo>
                      <a:pt x="98" y="5"/>
                    </a:lnTo>
                    <a:lnTo>
                      <a:pt x="97" y="2"/>
                    </a:lnTo>
                    <a:lnTo>
                      <a:pt x="94" y="0"/>
                    </a:lnTo>
                    <a:lnTo>
                      <a:pt x="0" y="3"/>
                    </a:lnTo>
                    <a:lnTo>
                      <a:pt x="0" y="47"/>
                    </a:lnTo>
                    <a:lnTo>
                      <a:pt x="7" y="53"/>
                    </a:lnTo>
                    <a:lnTo>
                      <a:pt x="7" y="55"/>
                    </a:lnTo>
                    <a:lnTo>
                      <a:pt x="11" y="64"/>
                    </a:lnTo>
                    <a:lnTo>
                      <a:pt x="12" y="66"/>
                    </a:lnTo>
                    <a:lnTo>
                      <a:pt x="12" y="72"/>
                    </a:lnTo>
                    <a:lnTo>
                      <a:pt x="13" y="75"/>
                    </a:lnTo>
                    <a:lnTo>
                      <a:pt x="15" y="83"/>
                    </a:lnTo>
                    <a:lnTo>
                      <a:pt x="17" y="89"/>
                    </a:lnTo>
                    <a:lnTo>
                      <a:pt x="13" y="94"/>
                    </a:lnTo>
                    <a:lnTo>
                      <a:pt x="11" y="102"/>
                    </a:lnTo>
                    <a:lnTo>
                      <a:pt x="11" y="105"/>
                    </a:lnTo>
                    <a:lnTo>
                      <a:pt x="9" y="110"/>
                    </a:lnTo>
                    <a:lnTo>
                      <a:pt x="12" y="117"/>
                    </a:lnTo>
                    <a:lnTo>
                      <a:pt x="12" y="121"/>
                    </a:lnTo>
                    <a:lnTo>
                      <a:pt x="9" y="131"/>
                    </a:lnTo>
                    <a:lnTo>
                      <a:pt x="6" y="136"/>
                    </a:lnTo>
                    <a:lnTo>
                      <a:pt x="10" y="136"/>
                    </a:lnTo>
                    <a:lnTo>
                      <a:pt x="15" y="136"/>
                    </a:lnTo>
                    <a:lnTo>
                      <a:pt x="18" y="134"/>
                    </a:lnTo>
                    <a:lnTo>
                      <a:pt x="22" y="134"/>
                    </a:lnTo>
                    <a:lnTo>
                      <a:pt x="25" y="134"/>
                    </a:lnTo>
                    <a:lnTo>
                      <a:pt x="34" y="136"/>
                    </a:lnTo>
                    <a:lnTo>
                      <a:pt x="39" y="137"/>
                    </a:lnTo>
                    <a:lnTo>
                      <a:pt x="44" y="139"/>
                    </a:lnTo>
                    <a:lnTo>
                      <a:pt x="51" y="142"/>
                    </a:lnTo>
                    <a:lnTo>
                      <a:pt x="64" y="142"/>
                    </a:lnTo>
                    <a:lnTo>
                      <a:pt x="72" y="142"/>
                    </a:lnTo>
                    <a:lnTo>
                      <a:pt x="79" y="142"/>
                    </a:lnTo>
                    <a:lnTo>
                      <a:pt x="80" y="141"/>
                    </a:lnTo>
                    <a:lnTo>
                      <a:pt x="78" y="138"/>
                    </a:lnTo>
                    <a:lnTo>
                      <a:pt x="73" y="138"/>
                    </a:lnTo>
                    <a:lnTo>
                      <a:pt x="72" y="138"/>
                    </a:lnTo>
                    <a:lnTo>
                      <a:pt x="70" y="137"/>
                    </a:lnTo>
                    <a:lnTo>
                      <a:pt x="71" y="134"/>
                    </a:lnTo>
                    <a:lnTo>
                      <a:pt x="72" y="132"/>
                    </a:lnTo>
                    <a:lnTo>
                      <a:pt x="77" y="132"/>
                    </a:lnTo>
                    <a:lnTo>
                      <a:pt x="84" y="135"/>
                    </a:lnTo>
                    <a:lnTo>
                      <a:pt x="91" y="141"/>
                    </a:lnTo>
                    <a:lnTo>
                      <a:pt x="97" y="142"/>
                    </a:lnTo>
                    <a:lnTo>
                      <a:pt x="101" y="140"/>
                    </a:lnTo>
                    <a:lnTo>
                      <a:pt x="100" y="144"/>
                    </a:lnTo>
                    <a:lnTo>
                      <a:pt x="98" y="150"/>
                    </a:lnTo>
                    <a:lnTo>
                      <a:pt x="100" y="153"/>
                    </a:lnTo>
                    <a:lnTo>
                      <a:pt x="106" y="155"/>
                    </a:lnTo>
                    <a:lnTo>
                      <a:pt x="111" y="155"/>
                    </a:lnTo>
                    <a:lnTo>
                      <a:pt x="115" y="158"/>
                    </a:lnTo>
                    <a:lnTo>
                      <a:pt x="119" y="158"/>
                    </a:lnTo>
                    <a:lnTo>
                      <a:pt x="121" y="154"/>
                    </a:lnTo>
                    <a:lnTo>
                      <a:pt x="125" y="150"/>
                    </a:lnTo>
                    <a:lnTo>
                      <a:pt x="128" y="149"/>
                    </a:lnTo>
                    <a:lnTo>
                      <a:pt x="132" y="150"/>
                    </a:lnTo>
                    <a:lnTo>
                      <a:pt x="136" y="155"/>
                    </a:lnTo>
                    <a:lnTo>
                      <a:pt x="140" y="155"/>
                    </a:lnTo>
                    <a:lnTo>
                      <a:pt x="142" y="153"/>
                    </a:lnTo>
                    <a:lnTo>
                      <a:pt x="140" y="145"/>
                    </a:lnTo>
                    <a:lnTo>
                      <a:pt x="140" y="143"/>
                    </a:lnTo>
                    <a:lnTo>
                      <a:pt x="142" y="141"/>
                    </a:lnTo>
                    <a:lnTo>
                      <a:pt x="146" y="141"/>
                    </a:lnTo>
                    <a:lnTo>
                      <a:pt x="150" y="143"/>
                    </a:lnTo>
                    <a:lnTo>
                      <a:pt x="150" y="147"/>
                    </a:lnTo>
                    <a:lnTo>
                      <a:pt x="158" y="148"/>
                    </a:lnTo>
                    <a:lnTo>
                      <a:pt x="165" y="151"/>
                    </a:lnTo>
                    <a:lnTo>
                      <a:pt x="168" y="154"/>
                    </a:lnTo>
                    <a:lnTo>
                      <a:pt x="166" y="157"/>
                    </a:lnTo>
                    <a:lnTo>
                      <a:pt x="165" y="161"/>
                    </a:lnTo>
                    <a:lnTo>
                      <a:pt x="169" y="161"/>
                    </a:lnTo>
                    <a:lnTo>
                      <a:pt x="171" y="158"/>
                    </a:lnTo>
                    <a:lnTo>
                      <a:pt x="173" y="156"/>
                    </a:lnTo>
                    <a:lnTo>
                      <a:pt x="176" y="158"/>
                    </a:lnTo>
                    <a:lnTo>
                      <a:pt x="176" y="160"/>
                    </a:lnTo>
                    <a:lnTo>
                      <a:pt x="178" y="157"/>
                    </a:lnTo>
                    <a:lnTo>
                      <a:pt x="181" y="154"/>
                    </a:lnTo>
                    <a:lnTo>
                      <a:pt x="182" y="153"/>
                    </a:lnTo>
                    <a:lnTo>
                      <a:pt x="181" y="149"/>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37" name="Freeform 32">
                <a:extLst>
                  <a:ext uri="{FF2B5EF4-FFF2-40B4-BE49-F238E27FC236}">
                    <a16:creationId xmlns:a16="http://schemas.microsoft.com/office/drawing/2014/main" id="{36C06B65-CCB8-DA24-1101-DF84563314C7}"/>
                  </a:ext>
                </a:extLst>
              </p:cNvPr>
              <p:cNvSpPr>
                <a:spLocks/>
              </p:cNvSpPr>
              <p:nvPr/>
            </p:nvSpPr>
            <p:spPr bwMode="auto">
              <a:xfrm rot="162905">
                <a:off x="5948118" y="5431671"/>
                <a:ext cx="296855" cy="286293"/>
              </a:xfrm>
              <a:custGeom>
                <a:avLst/>
                <a:gdLst>
                  <a:gd name="T0" fmla="*/ 6 w 163"/>
                  <a:gd name="T1" fmla="*/ 123 h 147"/>
                  <a:gd name="T2" fmla="*/ 4 w 163"/>
                  <a:gd name="T3" fmla="*/ 121 h 147"/>
                  <a:gd name="T4" fmla="*/ 7 w 163"/>
                  <a:gd name="T5" fmla="*/ 124 h 147"/>
                  <a:gd name="T6" fmla="*/ 10 w 163"/>
                  <a:gd name="T7" fmla="*/ 125 h 147"/>
                  <a:gd name="T8" fmla="*/ 12 w 163"/>
                  <a:gd name="T9" fmla="*/ 123 h 147"/>
                  <a:gd name="T10" fmla="*/ 22 w 163"/>
                  <a:gd name="T11" fmla="*/ 124 h 147"/>
                  <a:gd name="T12" fmla="*/ 22 w 163"/>
                  <a:gd name="T13" fmla="*/ 147 h 147"/>
                  <a:gd name="T14" fmla="*/ 116 w 163"/>
                  <a:gd name="T15" fmla="*/ 144 h 147"/>
                  <a:gd name="T16" fmla="*/ 117 w 163"/>
                  <a:gd name="T17" fmla="*/ 144 h 147"/>
                  <a:gd name="T18" fmla="*/ 119 w 163"/>
                  <a:gd name="T19" fmla="*/ 139 h 147"/>
                  <a:gd name="T20" fmla="*/ 120 w 163"/>
                  <a:gd name="T21" fmla="*/ 136 h 147"/>
                  <a:gd name="T22" fmla="*/ 119 w 163"/>
                  <a:gd name="T23" fmla="*/ 133 h 147"/>
                  <a:gd name="T24" fmla="*/ 119 w 163"/>
                  <a:gd name="T25" fmla="*/ 127 h 147"/>
                  <a:gd name="T26" fmla="*/ 119 w 163"/>
                  <a:gd name="T27" fmla="*/ 125 h 147"/>
                  <a:gd name="T28" fmla="*/ 117 w 163"/>
                  <a:gd name="T29" fmla="*/ 122 h 147"/>
                  <a:gd name="T30" fmla="*/ 116 w 163"/>
                  <a:gd name="T31" fmla="*/ 121 h 147"/>
                  <a:gd name="T32" fmla="*/ 116 w 163"/>
                  <a:gd name="T33" fmla="*/ 119 h 147"/>
                  <a:gd name="T34" fmla="*/ 117 w 163"/>
                  <a:gd name="T35" fmla="*/ 117 h 147"/>
                  <a:gd name="T36" fmla="*/ 116 w 163"/>
                  <a:gd name="T37" fmla="*/ 116 h 147"/>
                  <a:gd name="T38" fmla="*/ 118 w 163"/>
                  <a:gd name="T39" fmla="*/ 113 h 147"/>
                  <a:gd name="T40" fmla="*/ 121 w 163"/>
                  <a:gd name="T41" fmla="*/ 109 h 147"/>
                  <a:gd name="T42" fmla="*/ 122 w 163"/>
                  <a:gd name="T43" fmla="*/ 109 h 147"/>
                  <a:gd name="T44" fmla="*/ 121 w 163"/>
                  <a:gd name="T45" fmla="*/ 107 h 147"/>
                  <a:gd name="T46" fmla="*/ 123 w 163"/>
                  <a:gd name="T47" fmla="*/ 103 h 147"/>
                  <a:gd name="T48" fmla="*/ 125 w 163"/>
                  <a:gd name="T49" fmla="*/ 100 h 147"/>
                  <a:gd name="T50" fmla="*/ 123 w 163"/>
                  <a:gd name="T51" fmla="*/ 99 h 147"/>
                  <a:gd name="T52" fmla="*/ 124 w 163"/>
                  <a:gd name="T53" fmla="*/ 95 h 147"/>
                  <a:gd name="T54" fmla="*/ 127 w 163"/>
                  <a:gd name="T55" fmla="*/ 92 h 147"/>
                  <a:gd name="T56" fmla="*/ 132 w 163"/>
                  <a:gd name="T57" fmla="*/ 86 h 147"/>
                  <a:gd name="T58" fmla="*/ 135 w 163"/>
                  <a:gd name="T59" fmla="*/ 81 h 147"/>
                  <a:gd name="T60" fmla="*/ 135 w 163"/>
                  <a:gd name="T61" fmla="*/ 77 h 147"/>
                  <a:gd name="T62" fmla="*/ 137 w 163"/>
                  <a:gd name="T63" fmla="*/ 72 h 147"/>
                  <a:gd name="T64" fmla="*/ 138 w 163"/>
                  <a:gd name="T65" fmla="*/ 72 h 147"/>
                  <a:gd name="T66" fmla="*/ 140 w 163"/>
                  <a:gd name="T67" fmla="*/ 70 h 147"/>
                  <a:gd name="T68" fmla="*/ 141 w 163"/>
                  <a:gd name="T69" fmla="*/ 67 h 147"/>
                  <a:gd name="T70" fmla="*/ 143 w 163"/>
                  <a:gd name="T71" fmla="*/ 65 h 147"/>
                  <a:gd name="T72" fmla="*/ 147 w 163"/>
                  <a:gd name="T73" fmla="*/ 63 h 147"/>
                  <a:gd name="T74" fmla="*/ 146 w 163"/>
                  <a:gd name="T75" fmla="*/ 60 h 147"/>
                  <a:gd name="T76" fmla="*/ 148 w 163"/>
                  <a:gd name="T77" fmla="*/ 58 h 147"/>
                  <a:gd name="T78" fmla="*/ 150 w 163"/>
                  <a:gd name="T79" fmla="*/ 54 h 147"/>
                  <a:gd name="T80" fmla="*/ 150 w 163"/>
                  <a:gd name="T81" fmla="*/ 48 h 147"/>
                  <a:gd name="T82" fmla="*/ 150 w 163"/>
                  <a:gd name="T83" fmla="*/ 43 h 147"/>
                  <a:gd name="T84" fmla="*/ 153 w 163"/>
                  <a:gd name="T85" fmla="*/ 39 h 147"/>
                  <a:gd name="T86" fmla="*/ 156 w 163"/>
                  <a:gd name="T87" fmla="*/ 37 h 147"/>
                  <a:gd name="T88" fmla="*/ 156 w 163"/>
                  <a:gd name="T89" fmla="*/ 35 h 147"/>
                  <a:gd name="T90" fmla="*/ 157 w 163"/>
                  <a:gd name="T91" fmla="*/ 33 h 147"/>
                  <a:gd name="T92" fmla="*/ 157 w 163"/>
                  <a:gd name="T93" fmla="*/ 29 h 147"/>
                  <a:gd name="T94" fmla="*/ 160 w 163"/>
                  <a:gd name="T95" fmla="*/ 28 h 147"/>
                  <a:gd name="T96" fmla="*/ 161 w 163"/>
                  <a:gd name="T97" fmla="*/ 26 h 147"/>
                  <a:gd name="T98" fmla="*/ 162 w 163"/>
                  <a:gd name="T99" fmla="*/ 24 h 147"/>
                  <a:gd name="T100" fmla="*/ 163 w 163"/>
                  <a:gd name="T101" fmla="*/ 22 h 147"/>
                  <a:gd name="T102" fmla="*/ 163 w 163"/>
                  <a:gd name="T103" fmla="*/ 19 h 147"/>
                  <a:gd name="T104" fmla="*/ 138 w 163"/>
                  <a:gd name="T105" fmla="*/ 20 h 147"/>
                  <a:gd name="T106" fmla="*/ 148 w 163"/>
                  <a:gd name="T107" fmla="*/ 5 h 147"/>
                  <a:gd name="T108" fmla="*/ 147 w 163"/>
                  <a:gd name="T109" fmla="*/ 0 h 147"/>
                  <a:gd name="T110" fmla="*/ 0 w 163"/>
                  <a:gd name="T111" fmla="*/ 4 h 147"/>
                  <a:gd name="T112" fmla="*/ 7 w 163"/>
                  <a:gd name="T113" fmla="*/ 47 h 147"/>
                  <a:gd name="T114" fmla="*/ 6 w 163"/>
                  <a:gd name="T115" fmla="*/ 12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147">
                    <a:moveTo>
                      <a:pt x="6" y="123"/>
                    </a:moveTo>
                    <a:lnTo>
                      <a:pt x="4" y="121"/>
                    </a:lnTo>
                    <a:lnTo>
                      <a:pt x="7" y="124"/>
                    </a:lnTo>
                    <a:lnTo>
                      <a:pt x="10" y="125"/>
                    </a:lnTo>
                    <a:lnTo>
                      <a:pt x="12" y="123"/>
                    </a:lnTo>
                    <a:lnTo>
                      <a:pt x="22" y="124"/>
                    </a:lnTo>
                    <a:lnTo>
                      <a:pt x="22" y="147"/>
                    </a:lnTo>
                    <a:lnTo>
                      <a:pt x="116" y="144"/>
                    </a:lnTo>
                    <a:lnTo>
                      <a:pt x="117" y="144"/>
                    </a:lnTo>
                    <a:lnTo>
                      <a:pt x="119" y="139"/>
                    </a:lnTo>
                    <a:lnTo>
                      <a:pt x="120" y="136"/>
                    </a:lnTo>
                    <a:lnTo>
                      <a:pt x="119" y="133"/>
                    </a:lnTo>
                    <a:lnTo>
                      <a:pt x="119" y="127"/>
                    </a:lnTo>
                    <a:lnTo>
                      <a:pt x="119" y="125"/>
                    </a:lnTo>
                    <a:lnTo>
                      <a:pt x="117" y="122"/>
                    </a:lnTo>
                    <a:lnTo>
                      <a:pt x="116" y="121"/>
                    </a:lnTo>
                    <a:lnTo>
                      <a:pt x="116" y="119"/>
                    </a:lnTo>
                    <a:lnTo>
                      <a:pt x="117" y="117"/>
                    </a:lnTo>
                    <a:lnTo>
                      <a:pt x="116" y="116"/>
                    </a:lnTo>
                    <a:lnTo>
                      <a:pt x="118" y="113"/>
                    </a:lnTo>
                    <a:lnTo>
                      <a:pt x="121" y="109"/>
                    </a:lnTo>
                    <a:lnTo>
                      <a:pt x="122" y="109"/>
                    </a:lnTo>
                    <a:lnTo>
                      <a:pt x="121" y="107"/>
                    </a:lnTo>
                    <a:lnTo>
                      <a:pt x="123" y="103"/>
                    </a:lnTo>
                    <a:lnTo>
                      <a:pt x="125" y="100"/>
                    </a:lnTo>
                    <a:lnTo>
                      <a:pt x="123" y="99"/>
                    </a:lnTo>
                    <a:lnTo>
                      <a:pt x="124" y="95"/>
                    </a:lnTo>
                    <a:lnTo>
                      <a:pt x="127" y="92"/>
                    </a:lnTo>
                    <a:lnTo>
                      <a:pt x="132" y="86"/>
                    </a:lnTo>
                    <a:lnTo>
                      <a:pt x="135" y="81"/>
                    </a:lnTo>
                    <a:lnTo>
                      <a:pt x="135" y="77"/>
                    </a:lnTo>
                    <a:lnTo>
                      <a:pt x="137" y="72"/>
                    </a:lnTo>
                    <a:lnTo>
                      <a:pt x="138" y="72"/>
                    </a:lnTo>
                    <a:lnTo>
                      <a:pt x="140" y="70"/>
                    </a:lnTo>
                    <a:lnTo>
                      <a:pt x="141" y="67"/>
                    </a:lnTo>
                    <a:lnTo>
                      <a:pt x="143" y="65"/>
                    </a:lnTo>
                    <a:lnTo>
                      <a:pt x="147" y="63"/>
                    </a:lnTo>
                    <a:lnTo>
                      <a:pt x="146" y="60"/>
                    </a:lnTo>
                    <a:lnTo>
                      <a:pt x="148" y="58"/>
                    </a:lnTo>
                    <a:lnTo>
                      <a:pt x="150" y="54"/>
                    </a:lnTo>
                    <a:lnTo>
                      <a:pt x="150" y="48"/>
                    </a:lnTo>
                    <a:lnTo>
                      <a:pt x="150" y="43"/>
                    </a:lnTo>
                    <a:lnTo>
                      <a:pt x="153" y="39"/>
                    </a:lnTo>
                    <a:lnTo>
                      <a:pt x="156" y="37"/>
                    </a:lnTo>
                    <a:lnTo>
                      <a:pt x="156" y="35"/>
                    </a:lnTo>
                    <a:lnTo>
                      <a:pt x="157" y="33"/>
                    </a:lnTo>
                    <a:lnTo>
                      <a:pt x="157" y="29"/>
                    </a:lnTo>
                    <a:lnTo>
                      <a:pt x="160" y="28"/>
                    </a:lnTo>
                    <a:lnTo>
                      <a:pt x="161" y="26"/>
                    </a:lnTo>
                    <a:lnTo>
                      <a:pt x="162" y="24"/>
                    </a:lnTo>
                    <a:lnTo>
                      <a:pt x="163" y="22"/>
                    </a:lnTo>
                    <a:lnTo>
                      <a:pt x="163" y="19"/>
                    </a:lnTo>
                    <a:lnTo>
                      <a:pt x="138" y="20"/>
                    </a:lnTo>
                    <a:lnTo>
                      <a:pt x="148" y="5"/>
                    </a:lnTo>
                    <a:lnTo>
                      <a:pt x="147" y="0"/>
                    </a:lnTo>
                    <a:lnTo>
                      <a:pt x="0" y="4"/>
                    </a:lnTo>
                    <a:lnTo>
                      <a:pt x="7" y="47"/>
                    </a:lnTo>
                    <a:lnTo>
                      <a:pt x="6" y="123"/>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38" name="Freeform 33">
                <a:extLst>
                  <a:ext uri="{FF2B5EF4-FFF2-40B4-BE49-F238E27FC236}">
                    <a16:creationId xmlns:a16="http://schemas.microsoft.com/office/drawing/2014/main" id="{5F6C0780-9DAD-4742-A6DC-4DADFA6BAD3F}"/>
                  </a:ext>
                </a:extLst>
              </p:cNvPr>
              <p:cNvSpPr>
                <a:spLocks/>
              </p:cNvSpPr>
              <p:nvPr/>
            </p:nvSpPr>
            <p:spPr bwMode="auto">
              <a:xfrm rot="162905">
                <a:off x="6218996" y="5390842"/>
                <a:ext cx="502650" cy="175280"/>
              </a:xfrm>
              <a:custGeom>
                <a:avLst/>
                <a:gdLst>
                  <a:gd name="T0" fmla="*/ 193 w 326"/>
                  <a:gd name="T1" fmla="*/ 14 h 107"/>
                  <a:gd name="T2" fmla="*/ 83 w 326"/>
                  <a:gd name="T3" fmla="*/ 21 h 107"/>
                  <a:gd name="T4" fmla="*/ 85 w 326"/>
                  <a:gd name="T5" fmla="*/ 31 h 107"/>
                  <a:gd name="T6" fmla="*/ 26 w 326"/>
                  <a:gd name="T7" fmla="*/ 32 h 107"/>
                  <a:gd name="T8" fmla="*/ 24 w 326"/>
                  <a:gd name="T9" fmla="*/ 33 h 107"/>
                  <a:gd name="T10" fmla="*/ 24 w 326"/>
                  <a:gd name="T11" fmla="*/ 36 h 107"/>
                  <a:gd name="T12" fmla="*/ 24 w 326"/>
                  <a:gd name="T13" fmla="*/ 39 h 107"/>
                  <a:gd name="T14" fmla="*/ 23 w 326"/>
                  <a:gd name="T15" fmla="*/ 42 h 107"/>
                  <a:gd name="T16" fmla="*/ 21 w 326"/>
                  <a:gd name="T17" fmla="*/ 43 h 107"/>
                  <a:gd name="T18" fmla="*/ 20 w 326"/>
                  <a:gd name="T19" fmla="*/ 45 h 107"/>
                  <a:gd name="T20" fmla="*/ 21 w 326"/>
                  <a:gd name="T21" fmla="*/ 46 h 107"/>
                  <a:gd name="T22" fmla="*/ 23 w 326"/>
                  <a:gd name="T23" fmla="*/ 50 h 107"/>
                  <a:gd name="T24" fmla="*/ 22 w 326"/>
                  <a:gd name="T25" fmla="*/ 52 h 107"/>
                  <a:gd name="T26" fmla="*/ 20 w 326"/>
                  <a:gd name="T27" fmla="*/ 55 h 107"/>
                  <a:gd name="T28" fmla="*/ 19 w 326"/>
                  <a:gd name="T29" fmla="*/ 58 h 107"/>
                  <a:gd name="T30" fmla="*/ 20 w 326"/>
                  <a:gd name="T31" fmla="*/ 58 h 107"/>
                  <a:gd name="T32" fmla="*/ 20 w 326"/>
                  <a:gd name="T33" fmla="*/ 62 h 107"/>
                  <a:gd name="T34" fmla="*/ 19 w 326"/>
                  <a:gd name="T35" fmla="*/ 64 h 107"/>
                  <a:gd name="T36" fmla="*/ 18 w 326"/>
                  <a:gd name="T37" fmla="*/ 66 h 107"/>
                  <a:gd name="T38" fmla="*/ 16 w 326"/>
                  <a:gd name="T39" fmla="*/ 69 h 107"/>
                  <a:gd name="T40" fmla="*/ 13 w 326"/>
                  <a:gd name="T41" fmla="*/ 70 h 107"/>
                  <a:gd name="T42" fmla="*/ 13 w 326"/>
                  <a:gd name="T43" fmla="*/ 75 h 107"/>
                  <a:gd name="T44" fmla="*/ 12 w 326"/>
                  <a:gd name="T45" fmla="*/ 77 h 107"/>
                  <a:gd name="T46" fmla="*/ 12 w 326"/>
                  <a:gd name="T47" fmla="*/ 79 h 107"/>
                  <a:gd name="T48" fmla="*/ 8 w 326"/>
                  <a:gd name="T49" fmla="*/ 82 h 107"/>
                  <a:gd name="T50" fmla="*/ 5 w 326"/>
                  <a:gd name="T51" fmla="*/ 87 h 107"/>
                  <a:gd name="T52" fmla="*/ 5 w 326"/>
                  <a:gd name="T53" fmla="*/ 92 h 107"/>
                  <a:gd name="T54" fmla="*/ 5 w 326"/>
                  <a:gd name="T55" fmla="*/ 99 h 107"/>
                  <a:gd name="T56" fmla="*/ 2 w 326"/>
                  <a:gd name="T57" fmla="*/ 104 h 107"/>
                  <a:gd name="T58" fmla="*/ 0 w 326"/>
                  <a:gd name="T59" fmla="*/ 107 h 107"/>
                  <a:gd name="T60" fmla="*/ 0 w 326"/>
                  <a:gd name="T61" fmla="*/ 107 h 107"/>
                  <a:gd name="T62" fmla="*/ 232 w 326"/>
                  <a:gd name="T63" fmla="*/ 89 h 107"/>
                  <a:gd name="T64" fmla="*/ 232 w 326"/>
                  <a:gd name="T65" fmla="*/ 89 h 107"/>
                  <a:gd name="T66" fmla="*/ 232 w 326"/>
                  <a:gd name="T67" fmla="*/ 88 h 107"/>
                  <a:gd name="T68" fmla="*/ 233 w 326"/>
                  <a:gd name="T69" fmla="*/ 82 h 107"/>
                  <a:gd name="T70" fmla="*/ 233 w 326"/>
                  <a:gd name="T71" fmla="*/ 79 h 107"/>
                  <a:gd name="T72" fmla="*/ 237 w 326"/>
                  <a:gd name="T73" fmla="*/ 75 h 107"/>
                  <a:gd name="T74" fmla="*/ 240 w 326"/>
                  <a:gd name="T75" fmla="*/ 75 h 107"/>
                  <a:gd name="T76" fmla="*/ 244 w 326"/>
                  <a:gd name="T77" fmla="*/ 72 h 107"/>
                  <a:gd name="T78" fmla="*/ 243 w 326"/>
                  <a:gd name="T79" fmla="*/ 68 h 107"/>
                  <a:gd name="T80" fmla="*/ 246 w 326"/>
                  <a:gd name="T81" fmla="*/ 64 h 107"/>
                  <a:gd name="T82" fmla="*/ 280 w 326"/>
                  <a:gd name="T83" fmla="*/ 44 h 107"/>
                  <a:gd name="T84" fmla="*/ 285 w 326"/>
                  <a:gd name="T85" fmla="*/ 41 h 107"/>
                  <a:gd name="T86" fmla="*/ 287 w 326"/>
                  <a:gd name="T87" fmla="*/ 37 h 107"/>
                  <a:gd name="T88" fmla="*/ 291 w 326"/>
                  <a:gd name="T89" fmla="*/ 31 h 107"/>
                  <a:gd name="T90" fmla="*/ 294 w 326"/>
                  <a:gd name="T91" fmla="*/ 31 h 107"/>
                  <a:gd name="T92" fmla="*/ 297 w 326"/>
                  <a:gd name="T93" fmla="*/ 35 h 107"/>
                  <a:gd name="T94" fmla="*/ 301 w 326"/>
                  <a:gd name="T95" fmla="*/ 31 h 107"/>
                  <a:gd name="T96" fmla="*/ 306 w 326"/>
                  <a:gd name="T97" fmla="*/ 25 h 107"/>
                  <a:gd name="T98" fmla="*/ 317 w 326"/>
                  <a:gd name="T99" fmla="*/ 23 h 107"/>
                  <a:gd name="T100" fmla="*/ 318 w 326"/>
                  <a:gd name="T101" fmla="*/ 19 h 107"/>
                  <a:gd name="T102" fmla="*/ 321 w 326"/>
                  <a:gd name="T103" fmla="*/ 14 h 107"/>
                  <a:gd name="T104" fmla="*/ 325 w 326"/>
                  <a:gd name="T105" fmla="*/ 12 h 107"/>
                  <a:gd name="T106" fmla="*/ 326 w 326"/>
                  <a:gd name="T107" fmla="*/ 12 h 107"/>
                  <a:gd name="T108" fmla="*/ 326 w 326"/>
                  <a:gd name="T109" fmla="*/ 0 h 107"/>
                  <a:gd name="T110" fmla="*/ 193 w 326"/>
                  <a:gd name="T111"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107">
                    <a:moveTo>
                      <a:pt x="193" y="14"/>
                    </a:moveTo>
                    <a:cubicBezTo>
                      <a:pt x="83" y="21"/>
                      <a:pt x="83" y="21"/>
                      <a:pt x="83" y="21"/>
                    </a:cubicBezTo>
                    <a:cubicBezTo>
                      <a:pt x="85" y="31"/>
                      <a:pt x="85" y="31"/>
                      <a:pt x="85" y="31"/>
                    </a:cubicBezTo>
                    <a:cubicBezTo>
                      <a:pt x="26" y="32"/>
                      <a:pt x="26" y="32"/>
                      <a:pt x="26" y="32"/>
                    </a:cubicBezTo>
                    <a:cubicBezTo>
                      <a:pt x="24" y="33"/>
                      <a:pt x="24" y="33"/>
                      <a:pt x="24" y="33"/>
                    </a:cubicBezTo>
                    <a:cubicBezTo>
                      <a:pt x="24" y="36"/>
                      <a:pt x="24" y="36"/>
                      <a:pt x="24" y="36"/>
                    </a:cubicBezTo>
                    <a:cubicBezTo>
                      <a:pt x="24" y="39"/>
                      <a:pt x="24" y="39"/>
                      <a:pt x="24" y="39"/>
                    </a:cubicBezTo>
                    <a:cubicBezTo>
                      <a:pt x="23" y="42"/>
                      <a:pt x="23" y="42"/>
                      <a:pt x="23" y="42"/>
                    </a:cubicBezTo>
                    <a:cubicBezTo>
                      <a:pt x="21" y="43"/>
                      <a:pt x="21" y="43"/>
                      <a:pt x="21" y="43"/>
                    </a:cubicBezTo>
                    <a:cubicBezTo>
                      <a:pt x="20" y="45"/>
                      <a:pt x="20" y="45"/>
                      <a:pt x="20" y="45"/>
                    </a:cubicBezTo>
                    <a:cubicBezTo>
                      <a:pt x="21" y="46"/>
                      <a:pt x="21" y="46"/>
                      <a:pt x="21" y="46"/>
                    </a:cubicBezTo>
                    <a:cubicBezTo>
                      <a:pt x="21" y="46"/>
                      <a:pt x="23" y="49"/>
                      <a:pt x="23" y="50"/>
                    </a:cubicBezTo>
                    <a:cubicBezTo>
                      <a:pt x="24" y="51"/>
                      <a:pt x="22" y="52"/>
                      <a:pt x="22" y="52"/>
                    </a:cubicBezTo>
                    <a:cubicBezTo>
                      <a:pt x="20" y="55"/>
                      <a:pt x="20" y="55"/>
                      <a:pt x="20" y="55"/>
                    </a:cubicBezTo>
                    <a:cubicBezTo>
                      <a:pt x="19" y="58"/>
                      <a:pt x="19" y="58"/>
                      <a:pt x="19" y="58"/>
                    </a:cubicBezTo>
                    <a:cubicBezTo>
                      <a:pt x="20" y="58"/>
                      <a:pt x="20" y="58"/>
                      <a:pt x="20" y="58"/>
                    </a:cubicBezTo>
                    <a:cubicBezTo>
                      <a:pt x="20" y="62"/>
                      <a:pt x="20" y="62"/>
                      <a:pt x="20" y="62"/>
                    </a:cubicBezTo>
                    <a:cubicBezTo>
                      <a:pt x="19" y="64"/>
                      <a:pt x="19" y="64"/>
                      <a:pt x="19" y="64"/>
                    </a:cubicBezTo>
                    <a:cubicBezTo>
                      <a:pt x="18" y="66"/>
                      <a:pt x="18" y="66"/>
                      <a:pt x="18" y="66"/>
                    </a:cubicBezTo>
                    <a:cubicBezTo>
                      <a:pt x="16" y="69"/>
                      <a:pt x="16" y="69"/>
                      <a:pt x="16" y="69"/>
                    </a:cubicBezTo>
                    <a:cubicBezTo>
                      <a:pt x="13" y="70"/>
                      <a:pt x="13" y="70"/>
                      <a:pt x="13" y="70"/>
                    </a:cubicBezTo>
                    <a:cubicBezTo>
                      <a:pt x="13" y="75"/>
                      <a:pt x="13" y="75"/>
                      <a:pt x="13" y="75"/>
                    </a:cubicBezTo>
                    <a:cubicBezTo>
                      <a:pt x="12" y="77"/>
                      <a:pt x="12" y="77"/>
                      <a:pt x="12" y="77"/>
                    </a:cubicBezTo>
                    <a:cubicBezTo>
                      <a:pt x="12" y="79"/>
                      <a:pt x="12" y="79"/>
                      <a:pt x="12" y="79"/>
                    </a:cubicBezTo>
                    <a:cubicBezTo>
                      <a:pt x="8" y="82"/>
                      <a:pt x="8" y="82"/>
                      <a:pt x="8" y="82"/>
                    </a:cubicBezTo>
                    <a:cubicBezTo>
                      <a:pt x="5" y="87"/>
                      <a:pt x="5" y="87"/>
                      <a:pt x="5" y="87"/>
                    </a:cubicBezTo>
                    <a:cubicBezTo>
                      <a:pt x="5" y="92"/>
                      <a:pt x="5" y="92"/>
                      <a:pt x="5" y="92"/>
                    </a:cubicBezTo>
                    <a:cubicBezTo>
                      <a:pt x="5" y="99"/>
                      <a:pt x="5" y="99"/>
                      <a:pt x="5" y="99"/>
                    </a:cubicBezTo>
                    <a:cubicBezTo>
                      <a:pt x="2" y="104"/>
                      <a:pt x="2" y="104"/>
                      <a:pt x="2" y="104"/>
                    </a:cubicBezTo>
                    <a:cubicBezTo>
                      <a:pt x="0" y="107"/>
                      <a:pt x="0" y="107"/>
                      <a:pt x="0" y="107"/>
                    </a:cubicBezTo>
                    <a:cubicBezTo>
                      <a:pt x="0" y="107"/>
                      <a:pt x="0" y="107"/>
                      <a:pt x="0" y="107"/>
                    </a:cubicBezTo>
                    <a:cubicBezTo>
                      <a:pt x="232" y="89"/>
                      <a:pt x="232" y="89"/>
                      <a:pt x="232" y="89"/>
                    </a:cubicBezTo>
                    <a:cubicBezTo>
                      <a:pt x="232" y="89"/>
                      <a:pt x="232" y="89"/>
                      <a:pt x="232" y="89"/>
                    </a:cubicBezTo>
                    <a:cubicBezTo>
                      <a:pt x="232" y="88"/>
                      <a:pt x="232" y="88"/>
                      <a:pt x="232" y="88"/>
                    </a:cubicBezTo>
                    <a:cubicBezTo>
                      <a:pt x="233" y="82"/>
                      <a:pt x="233" y="82"/>
                      <a:pt x="233" y="82"/>
                    </a:cubicBezTo>
                    <a:cubicBezTo>
                      <a:pt x="233" y="79"/>
                      <a:pt x="233" y="79"/>
                      <a:pt x="233" y="79"/>
                    </a:cubicBezTo>
                    <a:cubicBezTo>
                      <a:pt x="237" y="75"/>
                      <a:pt x="237" y="75"/>
                      <a:pt x="237" y="75"/>
                    </a:cubicBezTo>
                    <a:cubicBezTo>
                      <a:pt x="240" y="75"/>
                      <a:pt x="240" y="75"/>
                      <a:pt x="240" y="75"/>
                    </a:cubicBezTo>
                    <a:cubicBezTo>
                      <a:pt x="244" y="72"/>
                      <a:pt x="244" y="72"/>
                      <a:pt x="244" y="72"/>
                    </a:cubicBezTo>
                    <a:cubicBezTo>
                      <a:pt x="243" y="68"/>
                      <a:pt x="243" y="68"/>
                      <a:pt x="243" y="68"/>
                    </a:cubicBezTo>
                    <a:cubicBezTo>
                      <a:pt x="246" y="64"/>
                      <a:pt x="246" y="64"/>
                      <a:pt x="246" y="64"/>
                    </a:cubicBezTo>
                    <a:cubicBezTo>
                      <a:pt x="280" y="44"/>
                      <a:pt x="280" y="44"/>
                      <a:pt x="280" y="44"/>
                    </a:cubicBezTo>
                    <a:cubicBezTo>
                      <a:pt x="285" y="41"/>
                      <a:pt x="285" y="41"/>
                      <a:pt x="285" y="41"/>
                    </a:cubicBezTo>
                    <a:cubicBezTo>
                      <a:pt x="287" y="37"/>
                      <a:pt x="287" y="37"/>
                      <a:pt x="287" y="37"/>
                    </a:cubicBezTo>
                    <a:cubicBezTo>
                      <a:pt x="291" y="31"/>
                      <a:pt x="291" y="31"/>
                      <a:pt x="291" y="31"/>
                    </a:cubicBezTo>
                    <a:cubicBezTo>
                      <a:pt x="294" y="31"/>
                      <a:pt x="294" y="31"/>
                      <a:pt x="294" y="31"/>
                    </a:cubicBezTo>
                    <a:cubicBezTo>
                      <a:pt x="297" y="35"/>
                      <a:pt x="297" y="35"/>
                      <a:pt x="297" y="35"/>
                    </a:cubicBezTo>
                    <a:cubicBezTo>
                      <a:pt x="301" y="31"/>
                      <a:pt x="301" y="31"/>
                      <a:pt x="301" y="31"/>
                    </a:cubicBezTo>
                    <a:cubicBezTo>
                      <a:pt x="306" y="25"/>
                      <a:pt x="306" y="25"/>
                      <a:pt x="306" y="25"/>
                    </a:cubicBezTo>
                    <a:cubicBezTo>
                      <a:pt x="317" y="23"/>
                      <a:pt x="317" y="23"/>
                      <a:pt x="317" y="23"/>
                    </a:cubicBezTo>
                    <a:cubicBezTo>
                      <a:pt x="318" y="19"/>
                      <a:pt x="318" y="19"/>
                      <a:pt x="318" y="19"/>
                    </a:cubicBezTo>
                    <a:cubicBezTo>
                      <a:pt x="321" y="14"/>
                      <a:pt x="321" y="14"/>
                      <a:pt x="321" y="14"/>
                    </a:cubicBezTo>
                    <a:cubicBezTo>
                      <a:pt x="325" y="12"/>
                      <a:pt x="325" y="12"/>
                      <a:pt x="325" y="12"/>
                    </a:cubicBezTo>
                    <a:cubicBezTo>
                      <a:pt x="326" y="12"/>
                      <a:pt x="326" y="12"/>
                      <a:pt x="326" y="12"/>
                    </a:cubicBezTo>
                    <a:cubicBezTo>
                      <a:pt x="326" y="0"/>
                      <a:pt x="326" y="0"/>
                      <a:pt x="326" y="0"/>
                    </a:cubicBezTo>
                    <a:lnTo>
                      <a:pt x="193" y="14"/>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39" name="Freeform 34">
                <a:extLst>
                  <a:ext uri="{FF2B5EF4-FFF2-40B4-BE49-F238E27FC236}">
                    <a16:creationId xmlns:a16="http://schemas.microsoft.com/office/drawing/2014/main" id="{24932636-E1A5-427C-FA46-B806A0D0C73D}"/>
                  </a:ext>
                </a:extLst>
              </p:cNvPr>
              <p:cNvSpPr>
                <a:spLocks/>
              </p:cNvSpPr>
              <p:nvPr/>
            </p:nvSpPr>
            <p:spPr bwMode="auto">
              <a:xfrm rot="162905">
                <a:off x="6576842" y="5349353"/>
                <a:ext cx="502650" cy="237603"/>
              </a:xfrm>
              <a:custGeom>
                <a:avLst/>
                <a:gdLst>
                  <a:gd name="T0" fmla="*/ 320 w 326"/>
                  <a:gd name="T1" fmla="*/ 28 h 144"/>
                  <a:gd name="T2" fmla="*/ 315 w 326"/>
                  <a:gd name="T3" fmla="*/ 38 h 144"/>
                  <a:gd name="T4" fmla="*/ 311 w 326"/>
                  <a:gd name="T5" fmla="*/ 32 h 144"/>
                  <a:gd name="T6" fmla="*/ 300 w 326"/>
                  <a:gd name="T7" fmla="*/ 30 h 144"/>
                  <a:gd name="T8" fmla="*/ 289 w 326"/>
                  <a:gd name="T9" fmla="*/ 35 h 144"/>
                  <a:gd name="T10" fmla="*/ 285 w 326"/>
                  <a:gd name="T11" fmla="*/ 32 h 144"/>
                  <a:gd name="T12" fmla="*/ 282 w 326"/>
                  <a:gd name="T13" fmla="*/ 25 h 144"/>
                  <a:gd name="T14" fmla="*/ 281 w 326"/>
                  <a:gd name="T15" fmla="*/ 18 h 144"/>
                  <a:gd name="T16" fmla="*/ 284 w 326"/>
                  <a:gd name="T17" fmla="*/ 20 h 144"/>
                  <a:gd name="T18" fmla="*/ 290 w 326"/>
                  <a:gd name="T19" fmla="*/ 29 h 144"/>
                  <a:gd name="T20" fmla="*/ 295 w 326"/>
                  <a:gd name="T21" fmla="*/ 26 h 144"/>
                  <a:gd name="T22" fmla="*/ 305 w 326"/>
                  <a:gd name="T23" fmla="*/ 22 h 144"/>
                  <a:gd name="T24" fmla="*/ 306 w 326"/>
                  <a:gd name="T25" fmla="*/ 16 h 144"/>
                  <a:gd name="T26" fmla="*/ 303 w 326"/>
                  <a:gd name="T27" fmla="*/ 12 h 144"/>
                  <a:gd name="T28" fmla="*/ 312 w 326"/>
                  <a:gd name="T29" fmla="*/ 14 h 144"/>
                  <a:gd name="T30" fmla="*/ 308 w 326"/>
                  <a:gd name="T31" fmla="*/ 4 h 144"/>
                  <a:gd name="T32" fmla="*/ 155 w 326"/>
                  <a:gd name="T33" fmla="*/ 28 h 144"/>
                  <a:gd name="T34" fmla="*/ 93 w 326"/>
                  <a:gd name="T35" fmla="*/ 47 h 144"/>
                  <a:gd name="T36" fmla="*/ 85 w 326"/>
                  <a:gd name="T37" fmla="*/ 58 h 144"/>
                  <a:gd name="T38" fmla="*/ 65 w 326"/>
                  <a:gd name="T39" fmla="*/ 70 h 144"/>
                  <a:gd name="T40" fmla="*/ 55 w 326"/>
                  <a:gd name="T41" fmla="*/ 72 h 144"/>
                  <a:gd name="T42" fmla="*/ 14 w 326"/>
                  <a:gd name="T43" fmla="*/ 99 h 144"/>
                  <a:gd name="T44" fmla="*/ 8 w 326"/>
                  <a:gd name="T45" fmla="*/ 110 h 144"/>
                  <a:gd name="T46" fmla="*/ 1 w 326"/>
                  <a:gd name="T47" fmla="*/ 117 h 144"/>
                  <a:gd name="T48" fmla="*/ 0 w 326"/>
                  <a:gd name="T49" fmla="*/ 124 h 144"/>
                  <a:gd name="T50" fmla="*/ 83 w 326"/>
                  <a:gd name="T51" fmla="*/ 104 h 144"/>
                  <a:gd name="T52" fmla="*/ 108 w 326"/>
                  <a:gd name="T53" fmla="*/ 105 h 144"/>
                  <a:gd name="T54" fmla="*/ 123 w 326"/>
                  <a:gd name="T55" fmla="*/ 100 h 144"/>
                  <a:gd name="T56" fmla="*/ 142 w 326"/>
                  <a:gd name="T57" fmla="*/ 114 h 144"/>
                  <a:gd name="T58" fmla="*/ 243 w 326"/>
                  <a:gd name="T59" fmla="*/ 140 h 144"/>
                  <a:gd name="T60" fmla="*/ 256 w 326"/>
                  <a:gd name="T61" fmla="*/ 136 h 144"/>
                  <a:gd name="T62" fmla="*/ 263 w 326"/>
                  <a:gd name="T63" fmla="*/ 117 h 144"/>
                  <a:gd name="T64" fmla="*/ 271 w 326"/>
                  <a:gd name="T65" fmla="*/ 106 h 144"/>
                  <a:gd name="T66" fmla="*/ 270 w 326"/>
                  <a:gd name="T67" fmla="*/ 100 h 144"/>
                  <a:gd name="T68" fmla="*/ 272 w 326"/>
                  <a:gd name="T69" fmla="*/ 97 h 144"/>
                  <a:gd name="T70" fmla="*/ 278 w 326"/>
                  <a:gd name="T71" fmla="*/ 100 h 144"/>
                  <a:gd name="T72" fmla="*/ 281 w 326"/>
                  <a:gd name="T73" fmla="*/ 95 h 144"/>
                  <a:gd name="T74" fmla="*/ 285 w 326"/>
                  <a:gd name="T75" fmla="*/ 95 h 144"/>
                  <a:gd name="T76" fmla="*/ 296 w 326"/>
                  <a:gd name="T77" fmla="*/ 91 h 144"/>
                  <a:gd name="T78" fmla="*/ 301 w 326"/>
                  <a:gd name="T79" fmla="*/ 87 h 144"/>
                  <a:gd name="T80" fmla="*/ 308 w 326"/>
                  <a:gd name="T81" fmla="*/ 81 h 144"/>
                  <a:gd name="T82" fmla="*/ 308 w 326"/>
                  <a:gd name="T83" fmla="*/ 75 h 144"/>
                  <a:gd name="T84" fmla="*/ 301 w 326"/>
                  <a:gd name="T85" fmla="*/ 78 h 144"/>
                  <a:gd name="T86" fmla="*/ 291 w 326"/>
                  <a:gd name="T87" fmla="*/ 83 h 144"/>
                  <a:gd name="T88" fmla="*/ 283 w 326"/>
                  <a:gd name="T89" fmla="*/ 77 h 144"/>
                  <a:gd name="T90" fmla="*/ 288 w 326"/>
                  <a:gd name="T91" fmla="*/ 77 h 144"/>
                  <a:gd name="T92" fmla="*/ 296 w 326"/>
                  <a:gd name="T93" fmla="*/ 73 h 144"/>
                  <a:gd name="T94" fmla="*/ 297 w 326"/>
                  <a:gd name="T95" fmla="*/ 68 h 144"/>
                  <a:gd name="T96" fmla="*/ 296 w 326"/>
                  <a:gd name="T97" fmla="*/ 64 h 144"/>
                  <a:gd name="T98" fmla="*/ 280 w 326"/>
                  <a:gd name="T99" fmla="*/ 58 h 144"/>
                  <a:gd name="T100" fmla="*/ 290 w 326"/>
                  <a:gd name="T101" fmla="*/ 57 h 144"/>
                  <a:gd name="T102" fmla="*/ 294 w 326"/>
                  <a:gd name="T103" fmla="*/ 55 h 144"/>
                  <a:gd name="T104" fmla="*/ 294 w 326"/>
                  <a:gd name="T105" fmla="*/ 51 h 144"/>
                  <a:gd name="T106" fmla="*/ 300 w 326"/>
                  <a:gd name="T107" fmla="*/ 58 h 144"/>
                  <a:gd name="T108" fmla="*/ 306 w 326"/>
                  <a:gd name="T109" fmla="*/ 58 h 144"/>
                  <a:gd name="T110" fmla="*/ 317 w 326"/>
                  <a:gd name="T111" fmla="*/ 57 h 144"/>
                  <a:gd name="T112" fmla="*/ 319 w 326"/>
                  <a:gd name="T113" fmla="*/ 48 h 144"/>
                  <a:gd name="T114" fmla="*/ 322 w 326"/>
                  <a:gd name="T115" fmla="*/ 42 h 144"/>
                  <a:gd name="T116" fmla="*/ 325 w 326"/>
                  <a:gd name="T11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144">
                    <a:moveTo>
                      <a:pt x="324" y="34"/>
                    </a:moveTo>
                    <a:cubicBezTo>
                      <a:pt x="322" y="31"/>
                      <a:pt x="322" y="31"/>
                      <a:pt x="322" y="31"/>
                    </a:cubicBezTo>
                    <a:cubicBezTo>
                      <a:pt x="320" y="28"/>
                      <a:pt x="320" y="28"/>
                      <a:pt x="320" y="28"/>
                    </a:cubicBezTo>
                    <a:cubicBezTo>
                      <a:pt x="317" y="28"/>
                      <a:pt x="317" y="28"/>
                      <a:pt x="317" y="28"/>
                    </a:cubicBezTo>
                    <a:cubicBezTo>
                      <a:pt x="316" y="29"/>
                      <a:pt x="316" y="29"/>
                      <a:pt x="316" y="29"/>
                    </a:cubicBezTo>
                    <a:cubicBezTo>
                      <a:pt x="315" y="38"/>
                      <a:pt x="315" y="38"/>
                      <a:pt x="315" y="38"/>
                    </a:cubicBezTo>
                    <a:cubicBezTo>
                      <a:pt x="315" y="40"/>
                      <a:pt x="315" y="40"/>
                      <a:pt x="315" y="40"/>
                    </a:cubicBezTo>
                    <a:cubicBezTo>
                      <a:pt x="312" y="38"/>
                      <a:pt x="312" y="38"/>
                      <a:pt x="312" y="38"/>
                    </a:cubicBezTo>
                    <a:cubicBezTo>
                      <a:pt x="311" y="32"/>
                      <a:pt x="311" y="32"/>
                      <a:pt x="311" y="32"/>
                    </a:cubicBezTo>
                    <a:cubicBezTo>
                      <a:pt x="309" y="28"/>
                      <a:pt x="309" y="28"/>
                      <a:pt x="309" y="28"/>
                    </a:cubicBezTo>
                    <a:cubicBezTo>
                      <a:pt x="306" y="27"/>
                      <a:pt x="306" y="27"/>
                      <a:pt x="306" y="27"/>
                    </a:cubicBezTo>
                    <a:cubicBezTo>
                      <a:pt x="300" y="30"/>
                      <a:pt x="300" y="30"/>
                      <a:pt x="300" y="30"/>
                    </a:cubicBezTo>
                    <a:cubicBezTo>
                      <a:pt x="298" y="30"/>
                      <a:pt x="298" y="30"/>
                      <a:pt x="298" y="30"/>
                    </a:cubicBezTo>
                    <a:cubicBezTo>
                      <a:pt x="292" y="32"/>
                      <a:pt x="292" y="32"/>
                      <a:pt x="292" y="32"/>
                    </a:cubicBezTo>
                    <a:cubicBezTo>
                      <a:pt x="289" y="35"/>
                      <a:pt x="289" y="35"/>
                      <a:pt x="289" y="35"/>
                    </a:cubicBezTo>
                    <a:cubicBezTo>
                      <a:pt x="286" y="39"/>
                      <a:pt x="286" y="39"/>
                      <a:pt x="286" y="39"/>
                    </a:cubicBezTo>
                    <a:cubicBezTo>
                      <a:pt x="285" y="37"/>
                      <a:pt x="285" y="37"/>
                      <a:pt x="285" y="37"/>
                    </a:cubicBezTo>
                    <a:cubicBezTo>
                      <a:pt x="285" y="32"/>
                      <a:pt x="285" y="32"/>
                      <a:pt x="285" y="32"/>
                    </a:cubicBezTo>
                    <a:cubicBezTo>
                      <a:pt x="285" y="30"/>
                      <a:pt x="285" y="30"/>
                      <a:pt x="285" y="30"/>
                    </a:cubicBezTo>
                    <a:cubicBezTo>
                      <a:pt x="283" y="27"/>
                      <a:pt x="283" y="27"/>
                      <a:pt x="283" y="27"/>
                    </a:cubicBezTo>
                    <a:cubicBezTo>
                      <a:pt x="282" y="25"/>
                      <a:pt x="282" y="25"/>
                      <a:pt x="282" y="25"/>
                    </a:cubicBezTo>
                    <a:cubicBezTo>
                      <a:pt x="281" y="23"/>
                      <a:pt x="281" y="23"/>
                      <a:pt x="281" y="23"/>
                    </a:cubicBezTo>
                    <a:cubicBezTo>
                      <a:pt x="281" y="20"/>
                      <a:pt x="281" y="20"/>
                      <a:pt x="281" y="20"/>
                    </a:cubicBezTo>
                    <a:cubicBezTo>
                      <a:pt x="281" y="18"/>
                      <a:pt x="281" y="18"/>
                      <a:pt x="281" y="18"/>
                    </a:cubicBezTo>
                    <a:cubicBezTo>
                      <a:pt x="283" y="16"/>
                      <a:pt x="283" y="16"/>
                      <a:pt x="283" y="16"/>
                    </a:cubicBezTo>
                    <a:cubicBezTo>
                      <a:pt x="283" y="16"/>
                      <a:pt x="283" y="16"/>
                      <a:pt x="283" y="16"/>
                    </a:cubicBezTo>
                    <a:cubicBezTo>
                      <a:pt x="284" y="20"/>
                      <a:pt x="284" y="20"/>
                      <a:pt x="284" y="20"/>
                    </a:cubicBezTo>
                    <a:cubicBezTo>
                      <a:pt x="285" y="26"/>
                      <a:pt x="285" y="26"/>
                      <a:pt x="285" y="26"/>
                    </a:cubicBezTo>
                    <a:cubicBezTo>
                      <a:pt x="287" y="31"/>
                      <a:pt x="287" y="31"/>
                      <a:pt x="287" y="31"/>
                    </a:cubicBezTo>
                    <a:cubicBezTo>
                      <a:pt x="290" y="29"/>
                      <a:pt x="290" y="29"/>
                      <a:pt x="290" y="29"/>
                    </a:cubicBezTo>
                    <a:cubicBezTo>
                      <a:pt x="291" y="28"/>
                      <a:pt x="291" y="28"/>
                      <a:pt x="291" y="28"/>
                    </a:cubicBezTo>
                    <a:cubicBezTo>
                      <a:pt x="294" y="26"/>
                      <a:pt x="294" y="26"/>
                      <a:pt x="294" y="26"/>
                    </a:cubicBezTo>
                    <a:cubicBezTo>
                      <a:pt x="295" y="26"/>
                      <a:pt x="295" y="26"/>
                      <a:pt x="295" y="26"/>
                    </a:cubicBezTo>
                    <a:cubicBezTo>
                      <a:pt x="299" y="24"/>
                      <a:pt x="299" y="24"/>
                      <a:pt x="299" y="24"/>
                    </a:cubicBezTo>
                    <a:cubicBezTo>
                      <a:pt x="300" y="22"/>
                      <a:pt x="300" y="22"/>
                      <a:pt x="300" y="22"/>
                    </a:cubicBezTo>
                    <a:cubicBezTo>
                      <a:pt x="305" y="22"/>
                      <a:pt x="305" y="22"/>
                      <a:pt x="305" y="22"/>
                    </a:cubicBezTo>
                    <a:cubicBezTo>
                      <a:pt x="306" y="19"/>
                      <a:pt x="306" y="19"/>
                      <a:pt x="306" y="19"/>
                    </a:cubicBezTo>
                    <a:cubicBezTo>
                      <a:pt x="307" y="18"/>
                      <a:pt x="307" y="18"/>
                      <a:pt x="307" y="18"/>
                    </a:cubicBezTo>
                    <a:cubicBezTo>
                      <a:pt x="307" y="18"/>
                      <a:pt x="306" y="17"/>
                      <a:pt x="306" y="16"/>
                    </a:cubicBezTo>
                    <a:cubicBezTo>
                      <a:pt x="305" y="16"/>
                      <a:pt x="305" y="16"/>
                      <a:pt x="305" y="16"/>
                    </a:cubicBezTo>
                    <a:cubicBezTo>
                      <a:pt x="303" y="13"/>
                      <a:pt x="303" y="13"/>
                      <a:pt x="303" y="13"/>
                    </a:cubicBezTo>
                    <a:cubicBezTo>
                      <a:pt x="303" y="12"/>
                      <a:pt x="303" y="12"/>
                      <a:pt x="303" y="12"/>
                    </a:cubicBezTo>
                    <a:cubicBezTo>
                      <a:pt x="304" y="12"/>
                      <a:pt x="304" y="12"/>
                      <a:pt x="304" y="12"/>
                    </a:cubicBezTo>
                    <a:cubicBezTo>
                      <a:pt x="309" y="14"/>
                      <a:pt x="309" y="14"/>
                      <a:pt x="309" y="14"/>
                    </a:cubicBezTo>
                    <a:cubicBezTo>
                      <a:pt x="312" y="14"/>
                      <a:pt x="312" y="14"/>
                      <a:pt x="312" y="14"/>
                    </a:cubicBezTo>
                    <a:cubicBezTo>
                      <a:pt x="312" y="11"/>
                      <a:pt x="312" y="11"/>
                      <a:pt x="312" y="11"/>
                    </a:cubicBezTo>
                    <a:cubicBezTo>
                      <a:pt x="309" y="7"/>
                      <a:pt x="309" y="7"/>
                      <a:pt x="309" y="7"/>
                    </a:cubicBezTo>
                    <a:cubicBezTo>
                      <a:pt x="308" y="4"/>
                      <a:pt x="308" y="4"/>
                      <a:pt x="308" y="4"/>
                    </a:cubicBezTo>
                    <a:cubicBezTo>
                      <a:pt x="305" y="0"/>
                      <a:pt x="305" y="0"/>
                      <a:pt x="305" y="0"/>
                    </a:cubicBezTo>
                    <a:cubicBezTo>
                      <a:pt x="218" y="18"/>
                      <a:pt x="218" y="18"/>
                      <a:pt x="218" y="18"/>
                    </a:cubicBezTo>
                    <a:cubicBezTo>
                      <a:pt x="155" y="28"/>
                      <a:pt x="155" y="28"/>
                      <a:pt x="155" y="28"/>
                    </a:cubicBezTo>
                    <a:cubicBezTo>
                      <a:pt x="94" y="35"/>
                      <a:pt x="94" y="35"/>
                      <a:pt x="94" y="35"/>
                    </a:cubicBezTo>
                    <a:cubicBezTo>
                      <a:pt x="94" y="47"/>
                      <a:pt x="94" y="47"/>
                      <a:pt x="94" y="47"/>
                    </a:cubicBezTo>
                    <a:cubicBezTo>
                      <a:pt x="93" y="47"/>
                      <a:pt x="93" y="47"/>
                      <a:pt x="93" y="47"/>
                    </a:cubicBezTo>
                    <a:cubicBezTo>
                      <a:pt x="89" y="49"/>
                      <a:pt x="89" y="49"/>
                      <a:pt x="89" y="49"/>
                    </a:cubicBezTo>
                    <a:cubicBezTo>
                      <a:pt x="86" y="54"/>
                      <a:pt x="86" y="54"/>
                      <a:pt x="86" y="54"/>
                    </a:cubicBezTo>
                    <a:cubicBezTo>
                      <a:pt x="85" y="58"/>
                      <a:pt x="85" y="58"/>
                      <a:pt x="85" y="58"/>
                    </a:cubicBezTo>
                    <a:cubicBezTo>
                      <a:pt x="74" y="60"/>
                      <a:pt x="74" y="60"/>
                      <a:pt x="74" y="60"/>
                    </a:cubicBezTo>
                    <a:cubicBezTo>
                      <a:pt x="69" y="66"/>
                      <a:pt x="69" y="66"/>
                      <a:pt x="69" y="66"/>
                    </a:cubicBezTo>
                    <a:cubicBezTo>
                      <a:pt x="65" y="70"/>
                      <a:pt x="65" y="70"/>
                      <a:pt x="65" y="70"/>
                    </a:cubicBezTo>
                    <a:cubicBezTo>
                      <a:pt x="62" y="66"/>
                      <a:pt x="62" y="66"/>
                      <a:pt x="62" y="66"/>
                    </a:cubicBezTo>
                    <a:cubicBezTo>
                      <a:pt x="59" y="66"/>
                      <a:pt x="59" y="66"/>
                      <a:pt x="59" y="66"/>
                    </a:cubicBezTo>
                    <a:cubicBezTo>
                      <a:pt x="55" y="72"/>
                      <a:pt x="55" y="72"/>
                      <a:pt x="55" y="72"/>
                    </a:cubicBezTo>
                    <a:cubicBezTo>
                      <a:pt x="53" y="76"/>
                      <a:pt x="53" y="76"/>
                      <a:pt x="53" y="76"/>
                    </a:cubicBezTo>
                    <a:cubicBezTo>
                      <a:pt x="48" y="79"/>
                      <a:pt x="48" y="79"/>
                      <a:pt x="48" y="79"/>
                    </a:cubicBezTo>
                    <a:cubicBezTo>
                      <a:pt x="14" y="99"/>
                      <a:pt x="14" y="99"/>
                      <a:pt x="14" y="99"/>
                    </a:cubicBezTo>
                    <a:cubicBezTo>
                      <a:pt x="11" y="103"/>
                      <a:pt x="11" y="103"/>
                      <a:pt x="11" y="103"/>
                    </a:cubicBezTo>
                    <a:cubicBezTo>
                      <a:pt x="12" y="107"/>
                      <a:pt x="12" y="107"/>
                      <a:pt x="12" y="107"/>
                    </a:cubicBezTo>
                    <a:cubicBezTo>
                      <a:pt x="8" y="110"/>
                      <a:pt x="8" y="110"/>
                      <a:pt x="8" y="110"/>
                    </a:cubicBezTo>
                    <a:cubicBezTo>
                      <a:pt x="5" y="110"/>
                      <a:pt x="5" y="110"/>
                      <a:pt x="5" y="110"/>
                    </a:cubicBezTo>
                    <a:cubicBezTo>
                      <a:pt x="1" y="114"/>
                      <a:pt x="1" y="114"/>
                      <a:pt x="1" y="114"/>
                    </a:cubicBezTo>
                    <a:cubicBezTo>
                      <a:pt x="1" y="117"/>
                      <a:pt x="1" y="117"/>
                      <a:pt x="1" y="117"/>
                    </a:cubicBezTo>
                    <a:cubicBezTo>
                      <a:pt x="0" y="123"/>
                      <a:pt x="0" y="123"/>
                      <a:pt x="0" y="123"/>
                    </a:cubicBezTo>
                    <a:cubicBezTo>
                      <a:pt x="0" y="124"/>
                      <a:pt x="0" y="124"/>
                      <a:pt x="0" y="124"/>
                    </a:cubicBezTo>
                    <a:cubicBezTo>
                      <a:pt x="0" y="124"/>
                      <a:pt x="0" y="124"/>
                      <a:pt x="0" y="124"/>
                    </a:cubicBezTo>
                    <a:cubicBezTo>
                      <a:pt x="56" y="118"/>
                      <a:pt x="56" y="118"/>
                      <a:pt x="56" y="118"/>
                    </a:cubicBezTo>
                    <a:cubicBezTo>
                      <a:pt x="73" y="105"/>
                      <a:pt x="73" y="105"/>
                      <a:pt x="73" y="105"/>
                    </a:cubicBezTo>
                    <a:cubicBezTo>
                      <a:pt x="83" y="104"/>
                      <a:pt x="83" y="104"/>
                      <a:pt x="83" y="104"/>
                    </a:cubicBezTo>
                    <a:cubicBezTo>
                      <a:pt x="90" y="104"/>
                      <a:pt x="90" y="104"/>
                      <a:pt x="90" y="104"/>
                    </a:cubicBezTo>
                    <a:cubicBezTo>
                      <a:pt x="102" y="106"/>
                      <a:pt x="102" y="106"/>
                      <a:pt x="102" y="106"/>
                    </a:cubicBezTo>
                    <a:cubicBezTo>
                      <a:pt x="108" y="105"/>
                      <a:pt x="108" y="105"/>
                      <a:pt x="108" y="105"/>
                    </a:cubicBezTo>
                    <a:cubicBezTo>
                      <a:pt x="111" y="104"/>
                      <a:pt x="111" y="104"/>
                      <a:pt x="111" y="104"/>
                    </a:cubicBezTo>
                    <a:cubicBezTo>
                      <a:pt x="116" y="101"/>
                      <a:pt x="116" y="101"/>
                      <a:pt x="116" y="101"/>
                    </a:cubicBezTo>
                    <a:cubicBezTo>
                      <a:pt x="123" y="100"/>
                      <a:pt x="123" y="100"/>
                      <a:pt x="123" y="100"/>
                    </a:cubicBezTo>
                    <a:cubicBezTo>
                      <a:pt x="132" y="101"/>
                      <a:pt x="132" y="101"/>
                      <a:pt x="132" y="101"/>
                    </a:cubicBezTo>
                    <a:cubicBezTo>
                      <a:pt x="138" y="104"/>
                      <a:pt x="138" y="104"/>
                      <a:pt x="138" y="104"/>
                    </a:cubicBezTo>
                    <a:cubicBezTo>
                      <a:pt x="142" y="114"/>
                      <a:pt x="142" y="114"/>
                      <a:pt x="142" y="114"/>
                    </a:cubicBezTo>
                    <a:cubicBezTo>
                      <a:pt x="182" y="106"/>
                      <a:pt x="182" y="106"/>
                      <a:pt x="182" y="106"/>
                    </a:cubicBezTo>
                    <a:cubicBezTo>
                      <a:pt x="234" y="144"/>
                      <a:pt x="234" y="144"/>
                      <a:pt x="234" y="144"/>
                    </a:cubicBezTo>
                    <a:cubicBezTo>
                      <a:pt x="243" y="140"/>
                      <a:pt x="243" y="140"/>
                      <a:pt x="243" y="140"/>
                    </a:cubicBezTo>
                    <a:cubicBezTo>
                      <a:pt x="245" y="140"/>
                      <a:pt x="245" y="140"/>
                      <a:pt x="245" y="140"/>
                    </a:cubicBezTo>
                    <a:cubicBezTo>
                      <a:pt x="254" y="139"/>
                      <a:pt x="254" y="139"/>
                      <a:pt x="254" y="139"/>
                    </a:cubicBezTo>
                    <a:cubicBezTo>
                      <a:pt x="256" y="136"/>
                      <a:pt x="256" y="136"/>
                      <a:pt x="256" y="136"/>
                    </a:cubicBezTo>
                    <a:cubicBezTo>
                      <a:pt x="259" y="133"/>
                      <a:pt x="259" y="133"/>
                      <a:pt x="259" y="133"/>
                    </a:cubicBezTo>
                    <a:cubicBezTo>
                      <a:pt x="260" y="124"/>
                      <a:pt x="260" y="124"/>
                      <a:pt x="260" y="124"/>
                    </a:cubicBezTo>
                    <a:cubicBezTo>
                      <a:pt x="263" y="117"/>
                      <a:pt x="263" y="117"/>
                      <a:pt x="263" y="117"/>
                    </a:cubicBezTo>
                    <a:cubicBezTo>
                      <a:pt x="267" y="111"/>
                      <a:pt x="267" y="111"/>
                      <a:pt x="267" y="111"/>
                    </a:cubicBezTo>
                    <a:cubicBezTo>
                      <a:pt x="271" y="108"/>
                      <a:pt x="271" y="108"/>
                      <a:pt x="271" y="108"/>
                    </a:cubicBezTo>
                    <a:cubicBezTo>
                      <a:pt x="271" y="106"/>
                      <a:pt x="271" y="106"/>
                      <a:pt x="271" y="106"/>
                    </a:cubicBezTo>
                    <a:cubicBezTo>
                      <a:pt x="270" y="103"/>
                      <a:pt x="270" y="103"/>
                      <a:pt x="270" y="103"/>
                    </a:cubicBezTo>
                    <a:cubicBezTo>
                      <a:pt x="269" y="101"/>
                      <a:pt x="269" y="101"/>
                      <a:pt x="269" y="101"/>
                    </a:cubicBezTo>
                    <a:cubicBezTo>
                      <a:pt x="270" y="100"/>
                      <a:pt x="270" y="100"/>
                      <a:pt x="270" y="100"/>
                    </a:cubicBezTo>
                    <a:cubicBezTo>
                      <a:pt x="270" y="98"/>
                      <a:pt x="270" y="98"/>
                      <a:pt x="270" y="98"/>
                    </a:cubicBezTo>
                    <a:cubicBezTo>
                      <a:pt x="271" y="97"/>
                      <a:pt x="271" y="97"/>
                      <a:pt x="271" y="97"/>
                    </a:cubicBezTo>
                    <a:cubicBezTo>
                      <a:pt x="272" y="97"/>
                      <a:pt x="272" y="97"/>
                      <a:pt x="272" y="97"/>
                    </a:cubicBezTo>
                    <a:cubicBezTo>
                      <a:pt x="273" y="98"/>
                      <a:pt x="273" y="98"/>
                      <a:pt x="273" y="98"/>
                    </a:cubicBezTo>
                    <a:cubicBezTo>
                      <a:pt x="274" y="102"/>
                      <a:pt x="274" y="102"/>
                      <a:pt x="274" y="102"/>
                    </a:cubicBezTo>
                    <a:cubicBezTo>
                      <a:pt x="278" y="100"/>
                      <a:pt x="278" y="100"/>
                      <a:pt x="278" y="100"/>
                    </a:cubicBezTo>
                    <a:cubicBezTo>
                      <a:pt x="281" y="99"/>
                      <a:pt x="281" y="99"/>
                      <a:pt x="281" y="99"/>
                    </a:cubicBezTo>
                    <a:cubicBezTo>
                      <a:pt x="281" y="97"/>
                      <a:pt x="281" y="97"/>
                      <a:pt x="281" y="97"/>
                    </a:cubicBezTo>
                    <a:cubicBezTo>
                      <a:pt x="281" y="95"/>
                      <a:pt x="281" y="95"/>
                      <a:pt x="281" y="95"/>
                    </a:cubicBezTo>
                    <a:cubicBezTo>
                      <a:pt x="283" y="94"/>
                      <a:pt x="283" y="94"/>
                      <a:pt x="283" y="94"/>
                    </a:cubicBezTo>
                    <a:cubicBezTo>
                      <a:pt x="283" y="93"/>
                      <a:pt x="283" y="93"/>
                      <a:pt x="283" y="93"/>
                    </a:cubicBezTo>
                    <a:cubicBezTo>
                      <a:pt x="285" y="95"/>
                      <a:pt x="285" y="95"/>
                      <a:pt x="285" y="95"/>
                    </a:cubicBezTo>
                    <a:cubicBezTo>
                      <a:pt x="290" y="93"/>
                      <a:pt x="290" y="93"/>
                      <a:pt x="290" y="93"/>
                    </a:cubicBezTo>
                    <a:cubicBezTo>
                      <a:pt x="294" y="91"/>
                      <a:pt x="294" y="91"/>
                      <a:pt x="294" y="91"/>
                    </a:cubicBezTo>
                    <a:cubicBezTo>
                      <a:pt x="296" y="91"/>
                      <a:pt x="296" y="91"/>
                      <a:pt x="296" y="91"/>
                    </a:cubicBezTo>
                    <a:cubicBezTo>
                      <a:pt x="299" y="89"/>
                      <a:pt x="299" y="89"/>
                      <a:pt x="299" y="89"/>
                    </a:cubicBezTo>
                    <a:cubicBezTo>
                      <a:pt x="301" y="88"/>
                      <a:pt x="301" y="88"/>
                      <a:pt x="301" y="88"/>
                    </a:cubicBezTo>
                    <a:cubicBezTo>
                      <a:pt x="301" y="87"/>
                      <a:pt x="301" y="87"/>
                      <a:pt x="301" y="87"/>
                    </a:cubicBezTo>
                    <a:cubicBezTo>
                      <a:pt x="305" y="90"/>
                      <a:pt x="305" y="90"/>
                      <a:pt x="305" y="90"/>
                    </a:cubicBezTo>
                    <a:cubicBezTo>
                      <a:pt x="307" y="86"/>
                      <a:pt x="307" y="86"/>
                      <a:pt x="307" y="86"/>
                    </a:cubicBezTo>
                    <a:cubicBezTo>
                      <a:pt x="308" y="81"/>
                      <a:pt x="308" y="81"/>
                      <a:pt x="308" y="81"/>
                    </a:cubicBezTo>
                    <a:cubicBezTo>
                      <a:pt x="309" y="79"/>
                      <a:pt x="309" y="79"/>
                      <a:pt x="309" y="79"/>
                    </a:cubicBezTo>
                    <a:cubicBezTo>
                      <a:pt x="310" y="77"/>
                      <a:pt x="310" y="77"/>
                      <a:pt x="310" y="77"/>
                    </a:cubicBezTo>
                    <a:cubicBezTo>
                      <a:pt x="310" y="77"/>
                      <a:pt x="309" y="74"/>
                      <a:pt x="308" y="75"/>
                    </a:cubicBezTo>
                    <a:cubicBezTo>
                      <a:pt x="307" y="75"/>
                      <a:pt x="304" y="76"/>
                      <a:pt x="304" y="76"/>
                    </a:cubicBezTo>
                    <a:cubicBezTo>
                      <a:pt x="303" y="78"/>
                      <a:pt x="303" y="78"/>
                      <a:pt x="303" y="78"/>
                    </a:cubicBezTo>
                    <a:cubicBezTo>
                      <a:pt x="301" y="78"/>
                      <a:pt x="301" y="78"/>
                      <a:pt x="301" y="78"/>
                    </a:cubicBezTo>
                    <a:cubicBezTo>
                      <a:pt x="299" y="80"/>
                      <a:pt x="299" y="80"/>
                      <a:pt x="299" y="80"/>
                    </a:cubicBezTo>
                    <a:cubicBezTo>
                      <a:pt x="294" y="83"/>
                      <a:pt x="294" y="83"/>
                      <a:pt x="294" y="83"/>
                    </a:cubicBezTo>
                    <a:cubicBezTo>
                      <a:pt x="291" y="83"/>
                      <a:pt x="291" y="83"/>
                      <a:pt x="291" y="83"/>
                    </a:cubicBezTo>
                    <a:cubicBezTo>
                      <a:pt x="283" y="81"/>
                      <a:pt x="283" y="81"/>
                      <a:pt x="283" y="81"/>
                    </a:cubicBezTo>
                    <a:cubicBezTo>
                      <a:pt x="283" y="79"/>
                      <a:pt x="283" y="79"/>
                      <a:pt x="283" y="79"/>
                    </a:cubicBezTo>
                    <a:cubicBezTo>
                      <a:pt x="283" y="77"/>
                      <a:pt x="283" y="77"/>
                      <a:pt x="283" y="77"/>
                    </a:cubicBezTo>
                    <a:cubicBezTo>
                      <a:pt x="284" y="76"/>
                      <a:pt x="284" y="76"/>
                      <a:pt x="284" y="76"/>
                    </a:cubicBezTo>
                    <a:cubicBezTo>
                      <a:pt x="286" y="76"/>
                      <a:pt x="286" y="76"/>
                      <a:pt x="286" y="76"/>
                    </a:cubicBezTo>
                    <a:cubicBezTo>
                      <a:pt x="288" y="77"/>
                      <a:pt x="288" y="77"/>
                      <a:pt x="288" y="77"/>
                    </a:cubicBezTo>
                    <a:cubicBezTo>
                      <a:pt x="293" y="77"/>
                      <a:pt x="293" y="77"/>
                      <a:pt x="293" y="77"/>
                    </a:cubicBezTo>
                    <a:cubicBezTo>
                      <a:pt x="296" y="75"/>
                      <a:pt x="296" y="75"/>
                      <a:pt x="296" y="75"/>
                    </a:cubicBezTo>
                    <a:cubicBezTo>
                      <a:pt x="296" y="73"/>
                      <a:pt x="296" y="73"/>
                      <a:pt x="296" y="73"/>
                    </a:cubicBezTo>
                    <a:cubicBezTo>
                      <a:pt x="295" y="71"/>
                      <a:pt x="295" y="71"/>
                      <a:pt x="295" y="71"/>
                    </a:cubicBezTo>
                    <a:cubicBezTo>
                      <a:pt x="296" y="68"/>
                      <a:pt x="296" y="68"/>
                      <a:pt x="296" y="68"/>
                    </a:cubicBezTo>
                    <a:cubicBezTo>
                      <a:pt x="297" y="68"/>
                      <a:pt x="297" y="68"/>
                      <a:pt x="297" y="68"/>
                    </a:cubicBezTo>
                    <a:cubicBezTo>
                      <a:pt x="299" y="66"/>
                      <a:pt x="299" y="66"/>
                      <a:pt x="299" y="66"/>
                    </a:cubicBezTo>
                    <a:cubicBezTo>
                      <a:pt x="299" y="64"/>
                      <a:pt x="299" y="64"/>
                      <a:pt x="299" y="64"/>
                    </a:cubicBezTo>
                    <a:cubicBezTo>
                      <a:pt x="296" y="64"/>
                      <a:pt x="296" y="64"/>
                      <a:pt x="296" y="64"/>
                    </a:cubicBezTo>
                    <a:cubicBezTo>
                      <a:pt x="290" y="61"/>
                      <a:pt x="290" y="61"/>
                      <a:pt x="290" y="61"/>
                    </a:cubicBezTo>
                    <a:cubicBezTo>
                      <a:pt x="283" y="60"/>
                      <a:pt x="283" y="60"/>
                      <a:pt x="283" y="60"/>
                    </a:cubicBezTo>
                    <a:cubicBezTo>
                      <a:pt x="280" y="58"/>
                      <a:pt x="280" y="58"/>
                      <a:pt x="280" y="58"/>
                    </a:cubicBezTo>
                    <a:cubicBezTo>
                      <a:pt x="280" y="57"/>
                      <a:pt x="280" y="57"/>
                      <a:pt x="280" y="57"/>
                    </a:cubicBezTo>
                    <a:cubicBezTo>
                      <a:pt x="284" y="57"/>
                      <a:pt x="284" y="57"/>
                      <a:pt x="284" y="57"/>
                    </a:cubicBezTo>
                    <a:cubicBezTo>
                      <a:pt x="290" y="57"/>
                      <a:pt x="290" y="57"/>
                      <a:pt x="290" y="57"/>
                    </a:cubicBezTo>
                    <a:cubicBezTo>
                      <a:pt x="294" y="59"/>
                      <a:pt x="294" y="59"/>
                      <a:pt x="294" y="59"/>
                    </a:cubicBezTo>
                    <a:cubicBezTo>
                      <a:pt x="295" y="57"/>
                      <a:pt x="295" y="57"/>
                      <a:pt x="295" y="57"/>
                    </a:cubicBezTo>
                    <a:cubicBezTo>
                      <a:pt x="294" y="55"/>
                      <a:pt x="294" y="55"/>
                      <a:pt x="294" y="55"/>
                    </a:cubicBezTo>
                    <a:cubicBezTo>
                      <a:pt x="293" y="54"/>
                      <a:pt x="293" y="54"/>
                      <a:pt x="293" y="54"/>
                    </a:cubicBezTo>
                    <a:cubicBezTo>
                      <a:pt x="292" y="52"/>
                      <a:pt x="292" y="52"/>
                      <a:pt x="292" y="52"/>
                    </a:cubicBezTo>
                    <a:cubicBezTo>
                      <a:pt x="294" y="51"/>
                      <a:pt x="294" y="51"/>
                      <a:pt x="294" y="51"/>
                    </a:cubicBezTo>
                    <a:cubicBezTo>
                      <a:pt x="297" y="51"/>
                      <a:pt x="297" y="51"/>
                      <a:pt x="297" y="51"/>
                    </a:cubicBezTo>
                    <a:cubicBezTo>
                      <a:pt x="298" y="56"/>
                      <a:pt x="298" y="56"/>
                      <a:pt x="298" y="56"/>
                    </a:cubicBezTo>
                    <a:cubicBezTo>
                      <a:pt x="300" y="58"/>
                      <a:pt x="300" y="58"/>
                      <a:pt x="300" y="58"/>
                    </a:cubicBezTo>
                    <a:cubicBezTo>
                      <a:pt x="303" y="58"/>
                      <a:pt x="303" y="58"/>
                      <a:pt x="303" y="58"/>
                    </a:cubicBezTo>
                    <a:cubicBezTo>
                      <a:pt x="304" y="57"/>
                      <a:pt x="304" y="57"/>
                      <a:pt x="304" y="57"/>
                    </a:cubicBezTo>
                    <a:cubicBezTo>
                      <a:pt x="306" y="58"/>
                      <a:pt x="306" y="58"/>
                      <a:pt x="306" y="58"/>
                    </a:cubicBezTo>
                    <a:cubicBezTo>
                      <a:pt x="310" y="58"/>
                      <a:pt x="310" y="58"/>
                      <a:pt x="310" y="58"/>
                    </a:cubicBezTo>
                    <a:cubicBezTo>
                      <a:pt x="316" y="58"/>
                      <a:pt x="316" y="58"/>
                      <a:pt x="316" y="58"/>
                    </a:cubicBezTo>
                    <a:cubicBezTo>
                      <a:pt x="317" y="57"/>
                      <a:pt x="317" y="57"/>
                      <a:pt x="317" y="57"/>
                    </a:cubicBezTo>
                    <a:cubicBezTo>
                      <a:pt x="317" y="53"/>
                      <a:pt x="317" y="53"/>
                      <a:pt x="317" y="53"/>
                    </a:cubicBezTo>
                    <a:cubicBezTo>
                      <a:pt x="318" y="51"/>
                      <a:pt x="318" y="51"/>
                      <a:pt x="318" y="51"/>
                    </a:cubicBezTo>
                    <a:cubicBezTo>
                      <a:pt x="319" y="48"/>
                      <a:pt x="319" y="48"/>
                      <a:pt x="319" y="48"/>
                    </a:cubicBezTo>
                    <a:cubicBezTo>
                      <a:pt x="319" y="46"/>
                      <a:pt x="319" y="46"/>
                      <a:pt x="319" y="46"/>
                    </a:cubicBezTo>
                    <a:cubicBezTo>
                      <a:pt x="320" y="42"/>
                      <a:pt x="320" y="42"/>
                      <a:pt x="320" y="42"/>
                    </a:cubicBezTo>
                    <a:cubicBezTo>
                      <a:pt x="322" y="42"/>
                      <a:pt x="322" y="42"/>
                      <a:pt x="322" y="42"/>
                    </a:cubicBezTo>
                    <a:cubicBezTo>
                      <a:pt x="323" y="44"/>
                      <a:pt x="323" y="44"/>
                      <a:pt x="323" y="44"/>
                    </a:cubicBezTo>
                    <a:cubicBezTo>
                      <a:pt x="325" y="42"/>
                      <a:pt x="325" y="42"/>
                      <a:pt x="325" y="42"/>
                    </a:cubicBezTo>
                    <a:cubicBezTo>
                      <a:pt x="325" y="39"/>
                      <a:pt x="325" y="39"/>
                      <a:pt x="325" y="39"/>
                    </a:cubicBezTo>
                    <a:cubicBezTo>
                      <a:pt x="326" y="37"/>
                      <a:pt x="326" y="37"/>
                      <a:pt x="326" y="37"/>
                    </a:cubicBezTo>
                    <a:lnTo>
                      <a:pt x="324" y="34"/>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40" name="Freeform 35">
                <a:extLst>
                  <a:ext uri="{FF2B5EF4-FFF2-40B4-BE49-F238E27FC236}">
                    <a16:creationId xmlns:a16="http://schemas.microsoft.com/office/drawing/2014/main" id="{86F4C7CD-F9D5-F4AD-1D47-067094AEE5E8}"/>
                  </a:ext>
                </a:extLst>
              </p:cNvPr>
              <p:cNvSpPr>
                <a:spLocks/>
              </p:cNvSpPr>
              <p:nvPr/>
            </p:nvSpPr>
            <p:spPr bwMode="auto">
              <a:xfrm rot="162905">
                <a:off x="6492145" y="5535802"/>
                <a:ext cx="309603" cy="356405"/>
              </a:xfrm>
              <a:custGeom>
                <a:avLst/>
                <a:gdLst>
                  <a:gd name="T0" fmla="*/ 196 w 201"/>
                  <a:gd name="T1" fmla="*/ 127 h 216"/>
                  <a:gd name="T2" fmla="*/ 195 w 201"/>
                  <a:gd name="T3" fmla="*/ 120 h 216"/>
                  <a:gd name="T4" fmla="*/ 191 w 201"/>
                  <a:gd name="T5" fmla="*/ 115 h 216"/>
                  <a:gd name="T6" fmla="*/ 190 w 201"/>
                  <a:gd name="T7" fmla="*/ 110 h 216"/>
                  <a:gd name="T8" fmla="*/ 187 w 201"/>
                  <a:gd name="T9" fmla="*/ 107 h 216"/>
                  <a:gd name="T10" fmla="*/ 183 w 201"/>
                  <a:gd name="T11" fmla="*/ 106 h 216"/>
                  <a:gd name="T12" fmla="*/ 181 w 201"/>
                  <a:gd name="T13" fmla="*/ 101 h 216"/>
                  <a:gd name="T14" fmla="*/ 179 w 201"/>
                  <a:gd name="T15" fmla="*/ 96 h 216"/>
                  <a:gd name="T16" fmla="*/ 174 w 201"/>
                  <a:gd name="T17" fmla="*/ 89 h 216"/>
                  <a:gd name="T18" fmla="*/ 168 w 201"/>
                  <a:gd name="T19" fmla="*/ 84 h 216"/>
                  <a:gd name="T20" fmla="*/ 158 w 201"/>
                  <a:gd name="T21" fmla="*/ 78 h 216"/>
                  <a:gd name="T22" fmla="*/ 147 w 201"/>
                  <a:gd name="T23" fmla="*/ 63 h 216"/>
                  <a:gd name="T24" fmla="*/ 126 w 201"/>
                  <a:gd name="T25" fmla="*/ 46 h 216"/>
                  <a:gd name="T26" fmla="*/ 116 w 201"/>
                  <a:gd name="T27" fmla="*/ 35 h 216"/>
                  <a:gd name="T28" fmla="*/ 111 w 201"/>
                  <a:gd name="T29" fmla="*/ 27 h 216"/>
                  <a:gd name="T30" fmla="*/ 96 w 201"/>
                  <a:gd name="T31" fmla="*/ 19 h 216"/>
                  <a:gd name="T32" fmla="*/ 92 w 201"/>
                  <a:gd name="T33" fmla="*/ 14 h 216"/>
                  <a:gd name="T34" fmla="*/ 97 w 201"/>
                  <a:gd name="T35" fmla="*/ 8 h 216"/>
                  <a:gd name="T36" fmla="*/ 103 w 201"/>
                  <a:gd name="T37" fmla="*/ 4 h 216"/>
                  <a:gd name="T38" fmla="*/ 104 w 201"/>
                  <a:gd name="T39" fmla="*/ 0 h 216"/>
                  <a:gd name="T40" fmla="*/ 48 w 201"/>
                  <a:gd name="T41" fmla="*/ 6 h 216"/>
                  <a:gd name="T42" fmla="*/ 0 w 201"/>
                  <a:gd name="T43" fmla="*/ 10 h 216"/>
                  <a:gd name="T44" fmla="*/ 11 w 201"/>
                  <a:gd name="T45" fmla="*/ 58 h 216"/>
                  <a:gd name="T46" fmla="*/ 25 w 201"/>
                  <a:gd name="T47" fmla="*/ 107 h 216"/>
                  <a:gd name="T48" fmla="*/ 38 w 201"/>
                  <a:gd name="T49" fmla="*/ 128 h 216"/>
                  <a:gd name="T50" fmla="*/ 39 w 201"/>
                  <a:gd name="T51" fmla="*/ 137 h 216"/>
                  <a:gd name="T52" fmla="*/ 40 w 201"/>
                  <a:gd name="T53" fmla="*/ 144 h 216"/>
                  <a:gd name="T54" fmla="*/ 39 w 201"/>
                  <a:gd name="T55" fmla="*/ 150 h 216"/>
                  <a:gd name="T56" fmla="*/ 35 w 201"/>
                  <a:gd name="T57" fmla="*/ 157 h 216"/>
                  <a:gd name="T58" fmla="*/ 37 w 201"/>
                  <a:gd name="T59" fmla="*/ 172 h 216"/>
                  <a:gd name="T60" fmla="*/ 40 w 201"/>
                  <a:gd name="T61" fmla="*/ 182 h 216"/>
                  <a:gd name="T62" fmla="*/ 37 w 201"/>
                  <a:gd name="T63" fmla="*/ 186 h 216"/>
                  <a:gd name="T64" fmla="*/ 41 w 201"/>
                  <a:gd name="T65" fmla="*/ 193 h 216"/>
                  <a:gd name="T66" fmla="*/ 46 w 201"/>
                  <a:gd name="T67" fmla="*/ 201 h 216"/>
                  <a:gd name="T68" fmla="*/ 160 w 201"/>
                  <a:gd name="T69" fmla="*/ 207 h 216"/>
                  <a:gd name="T70" fmla="*/ 169 w 201"/>
                  <a:gd name="T71" fmla="*/ 216 h 216"/>
                  <a:gd name="T72" fmla="*/ 166 w 201"/>
                  <a:gd name="T73" fmla="*/ 193 h 216"/>
                  <a:gd name="T74" fmla="*/ 183 w 201"/>
                  <a:gd name="T75" fmla="*/ 196 h 216"/>
                  <a:gd name="T76" fmla="*/ 185 w 201"/>
                  <a:gd name="T77" fmla="*/ 189 h 216"/>
                  <a:gd name="T78" fmla="*/ 182 w 201"/>
                  <a:gd name="T79" fmla="*/ 187 h 216"/>
                  <a:gd name="T80" fmla="*/ 180 w 201"/>
                  <a:gd name="T81" fmla="*/ 183 h 216"/>
                  <a:gd name="T82" fmla="*/ 185 w 201"/>
                  <a:gd name="T83" fmla="*/ 183 h 216"/>
                  <a:gd name="T84" fmla="*/ 183 w 201"/>
                  <a:gd name="T85" fmla="*/ 177 h 216"/>
                  <a:gd name="T86" fmla="*/ 188 w 201"/>
                  <a:gd name="T87" fmla="*/ 174 h 216"/>
                  <a:gd name="T88" fmla="*/ 187 w 201"/>
                  <a:gd name="T89" fmla="*/ 168 h 216"/>
                  <a:gd name="T90" fmla="*/ 188 w 201"/>
                  <a:gd name="T91" fmla="*/ 165 h 216"/>
                  <a:gd name="T92" fmla="*/ 189 w 201"/>
                  <a:gd name="T93" fmla="*/ 161 h 216"/>
                  <a:gd name="T94" fmla="*/ 189 w 201"/>
                  <a:gd name="T95" fmla="*/ 151 h 216"/>
                  <a:gd name="T96" fmla="*/ 194 w 201"/>
                  <a:gd name="T97" fmla="*/ 152 h 216"/>
                  <a:gd name="T98" fmla="*/ 193 w 201"/>
                  <a:gd name="T99" fmla="*/ 149 h 216"/>
                  <a:gd name="T100" fmla="*/ 189 w 201"/>
                  <a:gd name="T101" fmla="*/ 144 h 216"/>
                  <a:gd name="T102" fmla="*/ 196 w 201"/>
                  <a:gd name="T103" fmla="*/ 144 h 216"/>
                  <a:gd name="T104" fmla="*/ 193 w 201"/>
                  <a:gd name="T105" fmla="*/ 141 h 216"/>
                  <a:gd name="T106" fmla="*/ 192 w 201"/>
                  <a:gd name="T107" fmla="*/ 137 h 216"/>
                  <a:gd name="T108" fmla="*/ 197 w 201"/>
                  <a:gd name="T109" fmla="*/ 138 h 216"/>
                  <a:gd name="T110" fmla="*/ 199 w 201"/>
                  <a:gd name="T111" fmla="*/ 134 h 216"/>
                  <a:gd name="T112" fmla="*/ 201 w 201"/>
                  <a:gd name="T113" fmla="*/ 130 h 216"/>
                  <a:gd name="T114" fmla="*/ 198 w 201"/>
                  <a:gd name="T115" fmla="*/ 12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1" h="216">
                    <a:moveTo>
                      <a:pt x="198" y="128"/>
                    </a:moveTo>
                    <a:cubicBezTo>
                      <a:pt x="196" y="127"/>
                      <a:pt x="196" y="127"/>
                      <a:pt x="196" y="127"/>
                    </a:cubicBezTo>
                    <a:cubicBezTo>
                      <a:pt x="195" y="124"/>
                      <a:pt x="195" y="124"/>
                      <a:pt x="195" y="124"/>
                    </a:cubicBezTo>
                    <a:cubicBezTo>
                      <a:pt x="195" y="120"/>
                      <a:pt x="195" y="120"/>
                      <a:pt x="195" y="120"/>
                    </a:cubicBezTo>
                    <a:cubicBezTo>
                      <a:pt x="195" y="119"/>
                      <a:pt x="195" y="119"/>
                      <a:pt x="195" y="119"/>
                    </a:cubicBezTo>
                    <a:cubicBezTo>
                      <a:pt x="191" y="115"/>
                      <a:pt x="191" y="115"/>
                      <a:pt x="191" y="115"/>
                    </a:cubicBezTo>
                    <a:cubicBezTo>
                      <a:pt x="190" y="112"/>
                      <a:pt x="190" y="112"/>
                      <a:pt x="190" y="112"/>
                    </a:cubicBezTo>
                    <a:cubicBezTo>
                      <a:pt x="190" y="110"/>
                      <a:pt x="190" y="110"/>
                      <a:pt x="190" y="110"/>
                    </a:cubicBezTo>
                    <a:cubicBezTo>
                      <a:pt x="190" y="109"/>
                      <a:pt x="190" y="109"/>
                      <a:pt x="190" y="109"/>
                    </a:cubicBezTo>
                    <a:cubicBezTo>
                      <a:pt x="187" y="107"/>
                      <a:pt x="187" y="107"/>
                      <a:pt x="187" y="107"/>
                    </a:cubicBezTo>
                    <a:cubicBezTo>
                      <a:pt x="184" y="106"/>
                      <a:pt x="184" y="106"/>
                      <a:pt x="184" y="106"/>
                    </a:cubicBezTo>
                    <a:cubicBezTo>
                      <a:pt x="183" y="106"/>
                      <a:pt x="183" y="106"/>
                      <a:pt x="183" y="106"/>
                    </a:cubicBezTo>
                    <a:cubicBezTo>
                      <a:pt x="182" y="104"/>
                      <a:pt x="182" y="104"/>
                      <a:pt x="182" y="104"/>
                    </a:cubicBezTo>
                    <a:cubicBezTo>
                      <a:pt x="181" y="101"/>
                      <a:pt x="181" y="101"/>
                      <a:pt x="181" y="101"/>
                    </a:cubicBezTo>
                    <a:cubicBezTo>
                      <a:pt x="181" y="99"/>
                      <a:pt x="181" y="99"/>
                      <a:pt x="181" y="99"/>
                    </a:cubicBezTo>
                    <a:cubicBezTo>
                      <a:pt x="179" y="96"/>
                      <a:pt x="179" y="96"/>
                      <a:pt x="179" y="96"/>
                    </a:cubicBezTo>
                    <a:cubicBezTo>
                      <a:pt x="176" y="91"/>
                      <a:pt x="176" y="91"/>
                      <a:pt x="176" y="91"/>
                    </a:cubicBezTo>
                    <a:cubicBezTo>
                      <a:pt x="174" y="89"/>
                      <a:pt x="174" y="89"/>
                      <a:pt x="174" y="89"/>
                    </a:cubicBezTo>
                    <a:cubicBezTo>
                      <a:pt x="171" y="87"/>
                      <a:pt x="171" y="87"/>
                      <a:pt x="171" y="87"/>
                    </a:cubicBezTo>
                    <a:cubicBezTo>
                      <a:pt x="168" y="84"/>
                      <a:pt x="168" y="84"/>
                      <a:pt x="168" y="84"/>
                    </a:cubicBezTo>
                    <a:cubicBezTo>
                      <a:pt x="165" y="81"/>
                      <a:pt x="165" y="81"/>
                      <a:pt x="165" y="81"/>
                    </a:cubicBezTo>
                    <a:cubicBezTo>
                      <a:pt x="158" y="78"/>
                      <a:pt x="158" y="78"/>
                      <a:pt x="158" y="78"/>
                    </a:cubicBezTo>
                    <a:cubicBezTo>
                      <a:pt x="153" y="71"/>
                      <a:pt x="153" y="71"/>
                      <a:pt x="153" y="71"/>
                    </a:cubicBezTo>
                    <a:cubicBezTo>
                      <a:pt x="147" y="63"/>
                      <a:pt x="147" y="63"/>
                      <a:pt x="147" y="63"/>
                    </a:cubicBezTo>
                    <a:cubicBezTo>
                      <a:pt x="142" y="59"/>
                      <a:pt x="142" y="59"/>
                      <a:pt x="142" y="59"/>
                    </a:cubicBezTo>
                    <a:cubicBezTo>
                      <a:pt x="126" y="46"/>
                      <a:pt x="126" y="46"/>
                      <a:pt x="126" y="46"/>
                    </a:cubicBezTo>
                    <a:cubicBezTo>
                      <a:pt x="121" y="40"/>
                      <a:pt x="121" y="40"/>
                      <a:pt x="121" y="40"/>
                    </a:cubicBezTo>
                    <a:cubicBezTo>
                      <a:pt x="116" y="35"/>
                      <a:pt x="116" y="35"/>
                      <a:pt x="116" y="35"/>
                    </a:cubicBezTo>
                    <a:cubicBezTo>
                      <a:pt x="114" y="31"/>
                      <a:pt x="114" y="31"/>
                      <a:pt x="114" y="31"/>
                    </a:cubicBezTo>
                    <a:cubicBezTo>
                      <a:pt x="111" y="27"/>
                      <a:pt x="111" y="27"/>
                      <a:pt x="111" y="27"/>
                    </a:cubicBezTo>
                    <a:cubicBezTo>
                      <a:pt x="108" y="24"/>
                      <a:pt x="108" y="24"/>
                      <a:pt x="108" y="24"/>
                    </a:cubicBezTo>
                    <a:cubicBezTo>
                      <a:pt x="96" y="19"/>
                      <a:pt x="96" y="19"/>
                      <a:pt x="96" y="19"/>
                    </a:cubicBezTo>
                    <a:cubicBezTo>
                      <a:pt x="94" y="16"/>
                      <a:pt x="94" y="16"/>
                      <a:pt x="94" y="16"/>
                    </a:cubicBezTo>
                    <a:cubicBezTo>
                      <a:pt x="92" y="14"/>
                      <a:pt x="92" y="14"/>
                      <a:pt x="92" y="14"/>
                    </a:cubicBezTo>
                    <a:cubicBezTo>
                      <a:pt x="92" y="11"/>
                      <a:pt x="92" y="11"/>
                      <a:pt x="92" y="11"/>
                    </a:cubicBezTo>
                    <a:cubicBezTo>
                      <a:pt x="97" y="8"/>
                      <a:pt x="97" y="8"/>
                      <a:pt x="97" y="8"/>
                    </a:cubicBezTo>
                    <a:cubicBezTo>
                      <a:pt x="101" y="5"/>
                      <a:pt x="101" y="5"/>
                      <a:pt x="101" y="5"/>
                    </a:cubicBezTo>
                    <a:cubicBezTo>
                      <a:pt x="103" y="4"/>
                      <a:pt x="103" y="4"/>
                      <a:pt x="103" y="4"/>
                    </a:cubicBezTo>
                    <a:cubicBezTo>
                      <a:pt x="103" y="2"/>
                      <a:pt x="103" y="2"/>
                      <a:pt x="103" y="2"/>
                    </a:cubicBezTo>
                    <a:cubicBezTo>
                      <a:pt x="104" y="0"/>
                      <a:pt x="104" y="0"/>
                      <a:pt x="104" y="0"/>
                    </a:cubicBezTo>
                    <a:cubicBezTo>
                      <a:pt x="104" y="0"/>
                      <a:pt x="104" y="0"/>
                      <a:pt x="104" y="0"/>
                    </a:cubicBezTo>
                    <a:cubicBezTo>
                      <a:pt x="48" y="6"/>
                      <a:pt x="48" y="6"/>
                      <a:pt x="48" y="6"/>
                    </a:cubicBezTo>
                    <a:cubicBezTo>
                      <a:pt x="48" y="6"/>
                      <a:pt x="48" y="6"/>
                      <a:pt x="48" y="6"/>
                    </a:cubicBezTo>
                    <a:cubicBezTo>
                      <a:pt x="0" y="10"/>
                      <a:pt x="0" y="10"/>
                      <a:pt x="0" y="10"/>
                    </a:cubicBezTo>
                    <a:cubicBezTo>
                      <a:pt x="3" y="24"/>
                      <a:pt x="3" y="24"/>
                      <a:pt x="3" y="24"/>
                    </a:cubicBezTo>
                    <a:cubicBezTo>
                      <a:pt x="11" y="58"/>
                      <a:pt x="11" y="58"/>
                      <a:pt x="11" y="58"/>
                    </a:cubicBezTo>
                    <a:cubicBezTo>
                      <a:pt x="23" y="98"/>
                      <a:pt x="23" y="98"/>
                      <a:pt x="23" y="98"/>
                    </a:cubicBezTo>
                    <a:cubicBezTo>
                      <a:pt x="25" y="107"/>
                      <a:pt x="25" y="107"/>
                      <a:pt x="25" y="107"/>
                    </a:cubicBezTo>
                    <a:cubicBezTo>
                      <a:pt x="33" y="122"/>
                      <a:pt x="33" y="122"/>
                      <a:pt x="33" y="122"/>
                    </a:cubicBezTo>
                    <a:cubicBezTo>
                      <a:pt x="38" y="128"/>
                      <a:pt x="38" y="128"/>
                      <a:pt x="38" y="128"/>
                    </a:cubicBezTo>
                    <a:cubicBezTo>
                      <a:pt x="38" y="132"/>
                      <a:pt x="38" y="132"/>
                      <a:pt x="38" y="132"/>
                    </a:cubicBezTo>
                    <a:cubicBezTo>
                      <a:pt x="39" y="137"/>
                      <a:pt x="39" y="137"/>
                      <a:pt x="39" y="137"/>
                    </a:cubicBezTo>
                    <a:cubicBezTo>
                      <a:pt x="42" y="139"/>
                      <a:pt x="42" y="139"/>
                      <a:pt x="42" y="139"/>
                    </a:cubicBezTo>
                    <a:cubicBezTo>
                      <a:pt x="40" y="144"/>
                      <a:pt x="40" y="144"/>
                      <a:pt x="40" y="144"/>
                    </a:cubicBezTo>
                    <a:cubicBezTo>
                      <a:pt x="35" y="147"/>
                      <a:pt x="35" y="147"/>
                      <a:pt x="35" y="147"/>
                    </a:cubicBezTo>
                    <a:cubicBezTo>
                      <a:pt x="39" y="150"/>
                      <a:pt x="39" y="150"/>
                      <a:pt x="39" y="150"/>
                    </a:cubicBezTo>
                    <a:cubicBezTo>
                      <a:pt x="38" y="155"/>
                      <a:pt x="38" y="155"/>
                      <a:pt x="38" y="155"/>
                    </a:cubicBezTo>
                    <a:cubicBezTo>
                      <a:pt x="35" y="157"/>
                      <a:pt x="35" y="157"/>
                      <a:pt x="35" y="157"/>
                    </a:cubicBezTo>
                    <a:cubicBezTo>
                      <a:pt x="35" y="163"/>
                      <a:pt x="35" y="163"/>
                      <a:pt x="35" y="163"/>
                    </a:cubicBezTo>
                    <a:cubicBezTo>
                      <a:pt x="37" y="172"/>
                      <a:pt x="37" y="172"/>
                      <a:pt x="37" y="172"/>
                    </a:cubicBezTo>
                    <a:cubicBezTo>
                      <a:pt x="39" y="176"/>
                      <a:pt x="39" y="176"/>
                      <a:pt x="39" y="176"/>
                    </a:cubicBezTo>
                    <a:cubicBezTo>
                      <a:pt x="40" y="182"/>
                      <a:pt x="40" y="182"/>
                      <a:pt x="40" y="182"/>
                    </a:cubicBezTo>
                    <a:cubicBezTo>
                      <a:pt x="38" y="184"/>
                      <a:pt x="38" y="184"/>
                      <a:pt x="38" y="184"/>
                    </a:cubicBezTo>
                    <a:cubicBezTo>
                      <a:pt x="37" y="186"/>
                      <a:pt x="37" y="186"/>
                      <a:pt x="37" y="186"/>
                    </a:cubicBezTo>
                    <a:cubicBezTo>
                      <a:pt x="39" y="190"/>
                      <a:pt x="39" y="190"/>
                      <a:pt x="39" y="190"/>
                    </a:cubicBezTo>
                    <a:cubicBezTo>
                      <a:pt x="41" y="193"/>
                      <a:pt x="41" y="193"/>
                      <a:pt x="41" y="193"/>
                    </a:cubicBezTo>
                    <a:cubicBezTo>
                      <a:pt x="45" y="199"/>
                      <a:pt x="45" y="199"/>
                      <a:pt x="45" y="199"/>
                    </a:cubicBezTo>
                    <a:cubicBezTo>
                      <a:pt x="46" y="201"/>
                      <a:pt x="46" y="201"/>
                      <a:pt x="46" y="201"/>
                    </a:cubicBezTo>
                    <a:cubicBezTo>
                      <a:pt x="52" y="213"/>
                      <a:pt x="52" y="213"/>
                      <a:pt x="52" y="213"/>
                    </a:cubicBezTo>
                    <a:cubicBezTo>
                      <a:pt x="160" y="207"/>
                      <a:pt x="160" y="207"/>
                      <a:pt x="160" y="207"/>
                    </a:cubicBezTo>
                    <a:cubicBezTo>
                      <a:pt x="161" y="216"/>
                      <a:pt x="161" y="216"/>
                      <a:pt x="161" y="216"/>
                    </a:cubicBezTo>
                    <a:cubicBezTo>
                      <a:pt x="169" y="216"/>
                      <a:pt x="169" y="216"/>
                      <a:pt x="169" y="216"/>
                    </a:cubicBezTo>
                    <a:cubicBezTo>
                      <a:pt x="166" y="193"/>
                      <a:pt x="166" y="193"/>
                      <a:pt x="166" y="193"/>
                    </a:cubicBezTo>
                    <a:cubicBezTo>
                      <a:pt x="166" y="193"/>
                      <a:pt x="166" y="193"/>
                      <a:pt x="166" y="193"/>
                    </a:cubicBezTo>
                    <a:cubicBezTo>
                      <a:pt x="173" y="194"/>
                      <a:pt x="173" y="194"/>
                      <a:pt x="173" y="194"/>
                    </a:cubicBezTo>
                    <a:cubicBezTo>
                      <a:pt x="183" y="196"/>
                      <a:pt x="183" y="196"/>
                      <a:pt x="183" y="196"/>
                    </a:cubicBezTo>
                    <a:cubicBezTo>
                      <a:pt x="184" y="193"/>
                      <a:pt x="184" y="193"/>
                      <a:pt x="184" y="193"/>
                    </a:cubicBezTo>
                    <a:cubicBezTo>
                      <a:pt x="184" y="193"/>
                      <a:pt x="185" y="189"/>
                      <a:pt x="185" y="189"/>
                    </a:cubicBezTo>
                    <a:cubicBezTo>
                      <a:pt x="185" y="188"/>
                      <a:pt x="184" y="188"/>
                      <a:pt x="184" y="188"/>
                    </a:cubicBezTo>
                    <a:cubicBezTo>
                      <a:pt x="184" y="188"/>
                      <a:pt x="183" y="187"/>
                      <a:pt x="182" y="187"/>
                    </a:cubicBezTo>
                    <a:cubicBezTo>
                      <a:pt x="181" y="186"/>
                      <a:pt x="181" y="185"/>
                      <a:pt x="180" y="184"/>
                    </a:cubicBezTo>
                    <a:cubicBezTo>
                      <a:pt x="179" y="183"/>
                      <a:pt x="180" y="183"/>
                      <a:pt x="180" y="183"/>
                    </a:cubicBezTo>
                    <a:cubicBezTo>
                      <a:pt x="182" y="183"/>
                      <a:pt x="182" y="183"/>
                      <a:pt x="182" y="183"/>
                    </a:cubicBezTo>
                    <a:cubicBezTo>
                      <a:pt x="185" y="183"/>
                      <a:pt x="185" y="183"/>
                      <a:pt x="185" y="183"/>
                    </a:cubicBezTo>
                    <a:cubicBezTo>
                      <a:pt x="185" y="183"/>
                      <a:pt x="184" y="181"/>
                      <a:pt x="184" y="179"/>
                    </a:cubicBezTo>
                    <a:cubicBezTo>
                      <a:pt x="183" y="177"/>
                      <a:pt x="183" y="177"/>
                      <a:pt x="183" y="177"/>
                    </a:cubicBezTo>
                    <a:cubicBezTo>
                      <a:pt x="186" y="176"/>
                      <a:pt x="186" y="176"/>
                      <a:pt x="186" y="176"/>
                    </a:cubicBezTo>
                    <a:cubicBezTo>
                      <a:pt x="188" y="174"/>
                      <a:pt x="188" y="174"/>
                      <a:pt x="188" y="174"/>
                    </a:cubicBezTo>
                    <a:cubicBezTo>
                      <a:pt x="190" y="169"/>
                      <a:pt x="190" y="169"/>
                      <a:pt x="190" y="169"/>
                    </a:cubicBezTo>
                    <a:cubicBezTo>
                      <a:pt x="187" y="168"/>
                      <a:pt x="187" y="168"/>
                      <a:pt x="187" y="168"/>
                    </a:cubicBezTo>
                    <a:cubicBezTo>
                      <a:pt x="187" y="168"/>
                      <a:pt x="187" y="167"/>
                      <a:pt x="187" y="167"/>
                    </a:cubicBezTo>
                    <a:cubicBezTo>
                      <a:pt x="187" y="166"/>
                      <a:pt x="188" y="166"/>
                      <a:pt x="188" y="165"/>
                    </a:cubicBezTo>
                    <a:cubicBezTo>
                      <a:pt x="188" y="165"/>
                      <a:pt x="189" y="164"/>
                      <a:pt x="189" y="164"/>
                    </a:cubicBezTo>
                    <a:cubicBezTo>
                      <a:pt x="189" y="161"/>
                      <a:pt x="189" y="161"/>
                      <a:pt x="189" y="161"/>
                    </a:cubicBezTo>
                    <a:cubicBezTo>
                      <a:pt x="189" y="154"/>
                      <a:pt x="189" y="154"/>
                      <a:pt x="189" y="154"/>
                    </a:cubicBezTo>
                    <a:cubicBezTo>
                      <a:pt x="189" y="151"/>
                      <a:pt x="189" y="151"/>
                      <a:pt x="189" y="151"/>
                    </a:cubicBezTo>
                    <a:cubicBezTo>
                      <a:pt x="189" y="151"/>
                      <a:pt x="191" y="151"/>
                      <a:pt x="192" y="151"/>
                    </a:cubicBezTo>
                    <a:cubicBezTo>
                      <a:pt x="192" y="151"/>
                      <a:pt x="194" y="152"/>
                      <a:pt x="194" y="152"/>
                    </a:cubicBezTo>
                    <a:cubicBezTo>
                      <a:pt x="194" y="152"/>
                      <a:pt x="195" y="151"/>
                      <a:pt x="195" y="150"/>
                    </a:cubicBezTo>
                    <a:cubicBezTo>
                      <a:pt x="195" y="150"/>
                      <a:pt x="195" y="150"/>
                      <a:pt x="193" y="149"/>
                    </a:cubicBezTo>
                    <a:cubicBezTo>
                      <a:pt x="192" y="148"/>
                      <a:pt x="190" y="147"/>
                      <a:pt x="190" y="147"/>
                    </a:cubicBezTo>
                    <a:cubicBezTo>
                      <a:pt x="190" y="146"/>
                      <a:pt x="189" y="144"/>
                      <a:pt x="189" y="144"/>
                    </a:cubicBezTo>
                    <a:cubicBezTo>
                      <a:pt x="191" y="144"/>
                      <a:pt x="191" y="144"/>
                      <a:pt x="191" y="144"/>
                    </a:cubicBezTo>
                    <a:cubicBezTo>
                      <a:pt x="196" y="144"/>
                      <a:pt x="196" y="144"/>
                      <a:pt x="196" y="144"/>
                    </a:cubicBezTo>
                    <a:cubicBezTo>
                      <a:pt x="197" y="141"/>
                      <a:pt x="197" y="141"/>
                      <a:pt x="197" y="141"/>
                    </a:cubicBezTo>
                    <a:cubicBezTo>
                      <a:pt x="197" y="141"/>
                      <a:pt x="193" y="141"/>
                      <a:pt x="193" y="141"/>
                    </a:cubicBezTo>
                    <a:cubicBezTo>
                      <a:pt x="193" y="141"/>
                      <a:pt x="191" y="139"/>
                      <a:pt x="191" y="139"/>
                    </a:cubicBezTo>
                    <a:cubicBezTo>
                      <a:pt x="192" y="137"/>
                      <a:pt x="192" y="137"/>
                      <a:pt x="192" y="137"/>
                    </a:cubicBezTo>
                    <a:cubicBezTo>
                      <a:pt x="193" y="138"/>
                      <a:pt x="193" y="138"/>
                      <a:pt x="193" y="138"/>
                    </a:cubicBezTo>
                    <a:cubicBezTo>
                      <a:pt x="197" y="138"/>
                      <a:pt x="197" y="138"/>
                      <a:pt x="197" y="138"/>
                    </a:cubicBezTo>
                    <a:cubicBezTo>
                      <a:pt x="199" y="137"/>
                      <a:pt x="199" y="137"/>
                      <a:pt x="199" y="137"/>
                    </a:cubicBezTo>
                    <a:cubicBezTo>
                      <a:pt x="199" y="134"/>
                      <a:pt x="199" y="134"/>
                      <a:pt x="199" y="134"/>
                    </a:cubicBezTo>
                    <a:cubicBezTo>
                      <a:pt x="199" y="132"/>
                      <a:pt x="199" y="132"/>
                      <a:pt x="199" y="132"/>
                    </a:cubicBezTo>
                    <a:cubicBezTo>
                      <a:pt x="201" y="130"/>
                      <a:pt x="201" y="130"/>
                      <a:pt x="201" y="130"/>
                    </a:cubicBezTo>
                    <a:cubicBezTo>
                      <a:pt x="200" y="129"/>
                      <a:pt x="200" y="129"/>
                      <a:pt x="200" y="129"/>
                    </a:cubicBezTo>
                    <a:lnTo>
                      <a:pt x="198" y="128"/>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accent6"/>
                  </a:solidFill>
                  <a:latin typeface="Source Sans Pro Light" charset="0"/>
                </a:endParaRPr>
              </a:p>
            </p:txBody>
          </p:sp>
          <p:sp>
            <p:nvSpPr>
              <p:cNvPr id="41" name="Freeform 36">
                <a:extLst>
                  <a:ext uri="{FF2B5EF4-FFF2-40B4-BE49-F238E27FC236}">
                    <a16:creationId xmlns:a16="http://schemas.microsoft.com/office/drawing/2014/main" id="{BBFBAFFA-35FF-B32E-026A-3E93DF4E16A9}"/>
                  </a:ext>
                </a:extLst>
              </p:cNvPr>
              <p:cNvSpPr>
                <a:spLocks/>
              </p:cNvSpPr>
              <p:nvPr/>
            </p:nvSpPr>
            <p:spPr bwMode="auto">
              <a:xfrm rot="162905">
                <a:off x="6614695" y="5149134"/>
                <a:ext cx="451657" cy="270712"/>
              </a:xfrm>
              <a:custGeom>
                <a:avLst/>
                <a:gdLst>
                  <a:gd name="T0" fmla="*/ 169 w 248"/>
                  <a:gd name="T1" fmla="*/ 118 h 139"/>
                  <a:gd name="T2" fmla="*/ 248 w 248"/>
                  <a:gd name="T3" fmla="*/ 101 h 139"/>
                  <a:gd name="T4" fmla="*/ 246 w 248"/>
                  <a:gd name="T5" fmla="*/ 93 h 139"/>
                  <a:gd name="T6" fmla="*/ 239 w 248"/>
                  <a:gd name="T7" fmla="*/ 86 h 139"/>
                  <a:gd name="T8" fmla="*/ 232 w 248"/>
                  <a:gd name="T9" fmla="*/ 83 h 139"/>
                  <a:gd name="T10" fmla="*/ 228 w 248"/>
                  <a:gd name="T11" fmla="*/ 78 h 139"/>
                  <a:gd name="T12" fmla="*/ 224 w 248"/>
                  <a:gd name="T13" fmla="*/ 72 h 139"/>
                  <a:gd name="T14" fmla="*/ 226 w 248"/>
                  <a:gd name="T15" fmla="*/ 68 h 139"/>
                  <a:gd name="T16" fmla="*/ 228 w 248"/>
                  <a:gd name="T17" fmla="*/ 67 h 139"/>
                  <a:gd name="T18" fmla="*/ 224 w 248"/>
                  <a:gd name="T19" fmla="*/ 63 h 139"/>
                  <a:gd name="T20" fmla="*/ 211 w 248"/>
                  <a:gd name="T21" fmla="*/ 54 h 139"/>
                  <a:gd name="T22" fmla="*/ 215 w 248"/>
                  <a:gd name="T23" fmla="*/ 55 h 139"/>
                  <a:gd name="T24" fmla="*/ 221 w 248"/>
                  <a:gd name="T25" fmla="*/ 59 h 139"/>
                  <a:gd name="T26" fmla="*/ 225 w 248"/>
                  <a:gd name="T27" fmla="*/ 56 h 139"/>
                  <a:gd name="T28" fmla="*/ 225 w 248"/>
                  <a:gd name="T29" fmla="*/ 48 h 139"/>
                  <a:gd name="T30" fmla="*/ 215 w 248"/>
                  <a:gd name="T31" fmla="*/ 45 h 139"/>
                  <a:gd name="T32" fmla="*/ 211 w 248"/>
                  <a:gd name="T33" fmla="*/ 41 h 139"/>
                  <a:gd name="T34" fmla="*/ 207 w 248"/>
                  <a:gd name="T35" fmla="*/ 43 h 139"/>
                  <a:gd name="T36" fmla="*/ 199 w 248"/>
                  <a:gd name="T37" fmla="*/ 37 h 139"/>
                  <a:gd name="T38" fmla="*/ 193 w 248"/>
                  <a:gd name="T39" fmla="*/ 37 h 139"/>
                  <a:gd name="T40" fmla="*/ 188 w 248"/>
                  <a:gd name="T41" fmla="*/ 36 h 139"/>
                  <a:gd name="T42" fmla="*/ 191 w 248"/>
                  <a:gd name="T43" fmla="*/ 24 h 139"/>
                  <a:gd name="T44" fmla="*/ 192 w 248"/>
                  <a:gd name="T45" fmla="*/ 17 h 139"/>
                  <a:gd name="T46" fmla="*/ 183 w 248"/>
                  <a:gd name="T47" fmla="*/ 10 h 139"/>
                  <a:gd name="T48" fmla="*/ 171 w 248"/>
                  <a:gd name="T49" fmla="*/ 5 h 139"/>
                  <a:gd name="T50" fmla="*/ 166 w 248"/>
                  <a:gd name="T51" fmla="*/ 8 h 139"/>
                  <a:gd name="T52" fmla="*/ 151 w 248"/>
                  <a:gd name="T53" fmla="*/ 0 h 139"/>
                  <a:gd name="T54" fmla="*/ 149 w 248"/>
                  <a:gd name="T55" fmla="*/ 15 h 139"/>
                  <a:gd name="T56" fmla="*/ 144 w 248"/>
                  <a:gd name="T57" fmla="*/ 21 h 139"/>
                  <a:gd name="T58" fmla="*/ 138 w 248"/>
                  <a:gd name="T59" fmla="*/ 28 h 139"/>
                  <a:gd name="T60" fmla="*/ 134 w 248"/>
                  <a:gd name="T61" fmla="*/ 28 h 139"/>
                  <a:gd name="T62" fmla="*/ 131 w 248"/>
                  <a:gd name="T63" fmla="*/ 36 h 139"/>
                  <a:gd name="T64" fmla="*/ 127 w 248"/>
                  <a:gd name="T65" fmla="*/ 46 h 139"/>
                  <a:gd name="T66" fmla="*/ 120 w 248"/>
                  <a:gd name="T67" fmla="*/ 43 h 139"/>
                  <a:gd name="T68" fmla="*/ 115 w 248"/>
                  <a:gd name="T69" fmla="*/ 48 h 139"/>
                  <a:gd name="T70" fmla="*/ 109 w 248"/>
                  <a:gd name="T71" fmla="*/ 68 h 139"/>
                  <a:gd name="T72" fmla="*/ 103 w 248"/>
                  <a:gd name="T73" fmla="*/ 78 h 139"/>
                  <a:gd name="T74" fmla="*/ 100 w 248"/>
                  <a:gd name="T75" fmla="*/ 89 h 139"/>
                  <a:gd name="T76" fmla="*/ 82 w 248"/>
                  <a:gd name="T77" fmla="*/ 101 h 139"/>
                  <a:gd name="T78" fmla="*/ 69 w 248"/>
                  <a:gd name="T79" fmla="*/ 100 h 139"/>
                  <a:gd name="T80" fmla="*/ 61 w 248"/>
                  <a:gd name="T81" fmla="*/ 107 h 139"/>
                  <a:gd name="T82" fmla="*/ 50 w 248"/>
                  <a:gd name="T83" fmla="*/ 100 h 139"/>
                  <a:gd name="T84" fmla="*/ 46 w 248"/>
                  <a:gd name="T85" fmla="*/ 97 h 139"/>
                  <a:gd name="T86" fmla="*/ 43 w 248"/>
                  <a:gd name="T87" fmla="*/ 103 h 139"/>
                  <a:gd name="T88" fmla="*/ 28 w 248"/>
                  <a:gd name="T89" fmla="*/ 113 h 139"/>
                  <a:gd name="T90" fmla="*/ 22 w 248"/>
                  <a:gd name="T91" fmla="*/ 127 h 139"/>
                  <a:gd name="T92" fmla="*/ 15 w 248"/>
                  <a:gd name="T93" fmla="*/ 130 h 139"/>
                  <a:gd name="T94" fmla="*/ 6 w 248"/>
                  <a:gd name="T95" fmla="*/ 136 h 139"/>
                  <a:gd name="T96" fmla="*/ 64 w 248"/>
                  <a:gd name="T97" fmla="*/ 13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8" h="139">
                    <a:moveTo>
                      <a:pt x="116" y="127"/>
                    </a:moveTo>
                    <a:lnTo>
                      <a:pt x="169" y="118"/>
                    </a:lnTo>
                    <a:lnTo>
                      <a:pt x="243" y="103"/>
                    </a:lnTo>
                    <a:lnTo>
                      <a:pt x="248" y="101"/>
                    </a:lnTo>
                    <a:lnTo>
                      <a:pt x="248" y="98"/>
                    </a:lnTo>
                    <a:lnTo>
                      <a:pt x="246" y="93"/>
                    </a:lnTo>
                    <a:lnTo>
                      <a:pt x="243" y="89"/>
                    </a:lnTo>
                    <a:lnTo>
                      <a:pt x="239" y="86"/>
                    </a:lnTo>
                    <a:lnTo>
                      <a:pt x="237" y="86"/>
                    </a:lnTo>
                    <a:lnTo>
                      <a:pt x="232" y="83"/>
                    </a:lnTo>
                    <a:lnTo>
                      <a:pt x="231" y="80"/>
                    </a:lnTo>
                    <a:lnTo>
                      <a:pt x="228" y="78"/>
                    </a:lnTo>
                    <a:lnTo>
                      <a:pt x="226" y="74"/>
                    </a:lnTo>
                    <a:lnTo>
                      <a:pt x="224" y="72"/>
                    </a:lnTo>
                    <a:lnTo>
                      <a:pt x="224" y="70"/>
                    </a:lnTo>
                    <a:lnTo>
                      <a:pt x="226" y="68"/>
                    </a:lnTo>
                    <a:lnTo>
                      <a:pt x="230" y="70"/>
                    </a:lnTo>
                    <a:lnTo>
                      <a:pt x="228" y="67"/>
                    </a:lnTo>
                    <a:lnTo>
                      <a:pt x="226" y="64"/>
                    </a:lnTo>
                    <a:lnTo>
                      <a:pt x="224" y="63"/>
                    </a:lnTo>
                    <a:lnTo>
                      <a:pt x="215" y="60"/>
                    </a:lnTo>
                    <a:lnTo>
                      <a:pt x="211" y="54"/>
                    </a:lnTo>
                    <a:lnTo>
                      <a:pt x="211" y="53"/>
                    </a:lnTo>
                    <a:lnTo>
                      <a:pt x="215" y="55"/>
                    </a:lnTo>
                    <a:lnTo>
                      <a:pt x="220" y="56"/>
                    </a:lnTo>
                    <a:lnTo>
                      <a:pt x="221" y="59"/>
                    </a:lnTo>
                    <a:lnTo>
                      <a:pt x="227" y="60"/>
                    </a:lnTo>
                    <a:lnTo>
                      <a:pt x="225" y="56"/>
                    </a:lnTo>
                    <a:lnTo>
                      <a:pt x="225" y="51"/>
                    </a:lnTo>
                    <a:lnTo>
                      <a:pt x="225" y="48"/>
                    </a:lnTo>
                    <a:lnTo>
                      <a:pt x="221" y="49"/>
                    </a:lnTo>
                    <a:lnTo>
                      <a:pt x="215" y="45"/>
                    </a:lnTo>
                    <a:lnTo>
                      <a:pt x="212" y="41"/>
                    </a:lnTo>
                    <a:lnTo>
                      <a:pt x="211" y="41"/>
                    </a:lnTo>
                    <a:lnTo>
                      <a:pt x="210" y="43"/>
                    </a:lnTo>
                    <a:lnTo>
                      <a:pt x="207" y="43"/>
                    </a:lnTo>
                    <a:lnTo>
                      <a:pt x="203" y="39"/>
                    </a:lnTo>
                    <a:lnTo>
                      <a:pt x="199" y="37"/>
                    </a:lnTo>
                    <a:lnTo>
                      <a:pt x="195" y="36"/>
                    </a:lnTo>
                    <a:lnTo>
                      <a:pt x="193" y="37"/>
                    </a:lnTo>
                    <a:lnTo>
                      <a:pt x="190" y="38"/>
                    </a:lnTo>
                    <a:lnTo>
                      <a:pt x="188" y="36"/>
                    </a:lnTo>
                    <a:lnTo>
                      <a:pt x="188" y="25"/>
                    </a:lnTo>
                    <a:lnTo>
                      <a:pt x="191" y="24"/>
                    </a:lnTo>
                    <a:lnTo>
                      <a:pt x="193" y="21"/>
                    </a:lnTo>
                    <a:lnTo>
                      <a:pt x="192" y="17"/>
                    </a:lnTo>
                    <a:lnTo>
                      <a:pt x="188" y="14"/>
                    </a:lnTo>
                    <a:lnTo>
                      <a:pt x="183" y="10"/>
                    </a:lnTo>
                    <a:lnTo>
                      <a:pt x="173" y="4"/>
                    </a:lnTo>
                    <a:lnTo>
                      <a:pt x="171" y="5"/>
                    </a:lnTo>
                    <a:lnTo>
                      <a:pt x="168" y="8"/>
                    </a:lnTo>
                    <a:lnTo>
                      <a:pt x="166" y="8"/>
                    </a:lnTo>
                    <a:lnTo>
                      <a:pt x="160" y="5"/>
                    </a:lnTo>
                    <a:lnTo>
                      <a:pt x="151" y="0"/>
                    </a:lnTo>
                    <a:lnTo>
                      <a:pt x="151" y="8"/>
                    </a:lnTo>
                    <a:lnTo>
                      <a:pt x="149" y="15"/>
                    </a:lnTo>
                    <a:lnTo>
                      <a:pt x="147" y="18"/>
                    </a:lnTo>
                    <a:lnTo>
                      <a:pt x="144" y="21"/>
                    </a:lnTo>
                    <a:lnTo>
                      <a:pt x="139" y="30"/>
                    </a:lnTo>
                    <a:lnTo>
                      <a:pt x="138" y="28"/>
                    </a:lnTo>
                    <a:lnTo>
                      <a:pt x="135" y="28"/>
                    </a:lnTo>
                    <a:lnTo>
                      <a:pt x="134" y="28"/>
                    </a:lnTo>
                    <a:lnTo>
                      <a:pt x="133" y="32"/>
                    </a:lnTo>
                    <a:lnTo>
                      <a:pt x="131" y="36"/>
                    </a:lnTo>
                    <a:lnTo>
                      <a:pt x="128" y="44"/>
                    </a:lnTo>
                    <a:lnTo>
                      <a:pt x="127" y="46"/>
                    </a:lnTo>
                    <a:lnTo>
                      <a:pt x="125" y="45"/>
                    </a:lnTo>
                    <a:lnTo>
                      <a:pt x="120" y="43"/>
                    </a:lnTo>
                    <a:lnTo>
                      <a:pt x="116" y="41"/>
                    </a:lnTo>
                    <a:lnTo>
                      <a:pt x="115" y="48"/>
                    </a:lnTo>
                    <a:lnTo>
                      <a:pt x="112" y="60"/>
                    </a:lnTo>
                    <a:lnTo>
                      <a:pt x="109" y="68"/>
                    </a:lnTo>
                    <a:lnTo>
                      <a:pt x="104" y="73"/>
                    </a:lnTo>
                    <a:lnTo>
                      <a:pt x="103" y="78"/>
                    </a:lnTo>
                    <a:lnTo>
                      <a:pt x="104" y="86"/>
                    </a:lnTo>
                    <a:lnTo>
                      <a:pt x="100" y="89"/>
                    </a:lnTo>
                    <a:lnTo>
                      <a:pt x="89" y="95"/>
                    </a:lnTo>
                    <a:lnTo>
                      <a:pt x="82" y="101"/>
                    </a:lnTo>
                    <a:lnTo>
                      <a:pt x="73" y="103"/>
                    </a:lnTo>
                    <a:lnTo>
                      <a:pt x="69" y="100"/>
                    </a:lnTo>
                    <a:lnTo>
                      <a:pt x="63" y="107"/>
                    </a:lnTo>
                    <a:lnTo>
                      <a:pt x="61" y="107"/>
                    </a:lnTo>
                    <a:lnTo>
                      <a:pt x="56" y="105"/>
                    </a:lnTo>
                    <a:lnTo>
                      <a:pt x="50" y="100"/>
                    </a:lnTo>
                    <a:lnTo>
                      <a:pt x="49" y="97"/>
                    </a:lnTo>
                    <a:lnTo>
                      <a:pt x="46" y="97"/>
                    </a:lnTo>
                    <a:lnTo>
                      <a:pt x="45" y="99"/>
                    </a:lnTo>
                    <a:lnTo>
                      <a:pt x="43" y="103"/>
                    </a:lnTo>
                    <a:lnTo>
                      <a:pt x="39" y="109"/>
                    </a:lnTo>
                    <a:lnTo>
                      <a:pt x="28" y="113"/>
                    </a:lnTo>
                    <a:lnTo>
                      <a:pt x="25" y="118"/>
                    </a:lnTo>
                    <a:lnTo>
                      <a:pt x="22" y="127"/>
                    </a:lnTo>
                    <a:lnTo>
                      <a:pt x="18" y="128"/>
                    </a:lnTo>
                    <a:lnTo>
                      <a:pt x="15" y="130"/>
                    </a:lnTo>
                    <a:lnTo>
                      <a:pt x="10" y="133"/>
                    </a:lnTo>
                    <a:lnTo>
                      <a:pt x="6" y="136"/>
                    </a:lnTo>
                    <a:lnTo>
                      <a:pt x="0" y="139"/>
                    </a:lnTo>
                    <a:lnTo>
                      <a:pt x="64" y="133"/>
                    </a:lnTo>
                    <a:lnTo>
                      <a:pt x="116" y="127"/>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42" name="Freeform 37">
                <a:extLst>
                  <a:ext uri="{FF2B5EF4-FFF2-40B4-BE49-F238E27FC236}">
                    <a16:creationId xmlns:a16="http://schemas.microsoft.com/office/drawing/2014/main" id="{1233ADD8-0A39-A992-0ED1-15AD46A07077}"/>
                  </a:ext>
                </a:extLst>
              </p:cNvPr>
              <p:cNvSpPr>
                <a:spLocks/>
              </p:cNvSpPr>
              <p:nvPr/>
            </p:nvSpPr>
            <p:spPr bwMode="auto">
              <a:xfrm rot="162905">
                <a:off x="6638154" y="5512983"/>
                <a:ext cx="291392" cy="241498"/>
              </a:xfrm>
              <a:custGeom>
                <a:avLst/>
                <a:gdLst>
                  <a:gd name="T0" fmla="*/ 94 w 189"/>
                  <a:gd name="T1" fmla="*/ 4 h 147"/>
                  <a:gd name="T2" fmla="*/ 79 w 189"/>
                  <a:gd name="T3" fmla="*/ 0 h 147"/>
                  <a:gd name="T4" fmla="*/ 67 w 189"/>
                  <a:gd name="T5" fmla="*/ 4 h 147"/>
                  <a:gd name="T6" fmla="*/ 58 w 189"/>
                  <a:gd name="T7" fmla="*/ 6 h 147"/>
                  <a:gd name="T8" fmla="*/ 39 w 189"/>
                  <a:gd name="T9" fmla="*/ 4 h 147"/>
                  <a:gd name="T10" fmla="*/ 26 w 189"/>
                  <a:gd name="T11" fmla="*/ 7 h 147"/>
                  <a:gd name="T12" fmla="*/ 12 w 189"/>
                  <a:gd name="T13" fmla="*/ 18 h 147"/>
                  <a:gd name="T14" fmla="*/ 11 w 189"/>
                  <a:gd name="T15" fmla="*/ 22 h 147"/>
                  <a:gd name="T16" fmla="*/ 5 w 189"/>
                  <a:gd name="T17" fmla="*/ 26 h 147"/>
                  <a:gd name="T18" fmla="*/ 0 w 189"/>
                  <a:gd name="T19" fmla="*/ 32 h 147"/>
                  <a:gd name="T20" fmla="*/ 4 w 189"/>
                  <a:gd name="T21" fmla="*/ 37 h 147"/>
                  <a:gd name="T22" fmla="*/ 19 w 189"/>
                  <a:gd name="T23" fmla="*/ 45 h 147"/>
                  <a:gd name="T24" fmla="*/ 24 w 189"/>
                  <a:gd name="T25" fmla="*/ 53 h 147"/>
                  <a:gd name="T26" fmla="*/ 34 w 189"/>
                  <a:gd name="T27" fmla="*/ 64 h 147"/>
                  <a:gd name="T28" fmla="*/ 55 w 189"/>
                  <a:gd name="T29" fmla="*/ 81 h 147"/>
                  <a:gd name="T30" fmla="*/ 66 w 189"/>
                  <a:gd name="T31" fmla="*/ 96 h 147"/>
                  <a:gd name="T32" fmla="*/ 76 w 189"/>
                  <a:gd name="T33" fmla="*/ 102 h 147"/>
                  <a:gd name="T34" fmla="*/ 82 w 189"/>
                  <a:gd name="T35" fmla="*/ 107 h 147"/>
                  <a:gd name="T36" fmla="*/ 87 w 189"/>
                  <a:gd name="T37" fmla="*/ 114 h 147"/>
                  <a:gd name="T38" fmla="*/ 89 w 189"/>
                  <a:gd name="T39" fmla="*/ 119 h 147"/>
                  <a:gd name="T40" fmla="*/ 91 w 189"/>
                  <a:gd name="T41" fmla="*/ 124 h 147"/>
                  <a:gd name="T42" fmla="*/ 95 w 189"/>
                  <a:gd name="T43" fmla="*/ 125 h 147"/>
                  <a:gd name="T44" fmla="*/ 98 w 189"/>
                  <a:gd name="T45" fmla="*/ 128 h 147"/>
                  <a:gd name="T46" fmla="*/ 99 w 189"/>
                  <a:gd name="T47" fmla="*/ 133 h 147"/>
                  <a:gd name="T48" fmla="*/ 103 w 189"/>
                  <a:gd name="T49" fmla="*/ 138 h 147"/>
                  <a:gd name="T50" fmla="*/ 104 w 189"/>
                  <a:gd name="T51" fmla="*/ 145 h 147"/>
                  <a:gd name="T52" fmla="*/ 108 w 189"/>
                  <a:gd name="T53" fmla="*/ 147 h 147"/>
                  <a:gd name="T54" fmla="*/ 110 w 189"/>
                  <a:gd name="T55" fmla="*/ 140 h 147"/>
                  <a:gd name="T56" fmla="*/ 116 w 189"/>
                  <a:gd name="T57" fmla="*/ 140 h 147"/>
                  <a:gd name="T58" fmla="*/ 117 w 189"/>
                  <a:gd name="T59" fmla="*/ 137 h 147"/>
                  <a:gd name="T60" fmla="*/ 112 w 189"/>
                  <a:gd name="T61" fmla="*/ 136 h 147"/>
                  <a:gd name="T62" fmla="*/ 110 w 189"/>
                  <a:gd name="T63" fmla="*/ 133 h 147"/>
                  <a:gd name="T64" fmla="*/ 115 w 189"/>
                  <a:gd name="T65" fmla="*/ 132 h 147"/>
                  <a:gd name="T66" fmla="*/ 119 w 189"/>
                  <a:gd name="T67" fmla="*/ 135 h 147"/>
                  <a:gd name="T68" fmla="*/ 124 w 189"/>
                  <a:gd name="T69" fmla="*/ 128 h 147"/>
                  <a:gd name="T70" fmla="*/ 123 w 189"/>
                  <a:gd name="T71" fmla="*/ 123 h 147"/>
                  <a:gd name="T72" fmla="*/ 130 w 189"/>
                  <a:gd name="T73" fmla="*/ 123 h 147"/>
                  <a:gd name="T74" fmla="*/ 135 w 189"/>
                  <a:gd name="T75" fmla="*/ 119 h 147"/>
                  <a:gd name="T76" fmla="*/ 131 w 189"/>
                  <a:gd name="T77" fmla="*/ 118 h 147"/>
                  <a:gd name="T78" fmla="*/ 129 w 189"/>
                  <a:gd name="T79" fmla="*/ 115 h 147"/>
                  <a:gd name="T80" fmla="*/ 133 w 189"/>
                  <a:gd name="T81" fmla="*/ 115 h 147"/>
                  <a:gd name="T82" fmla="*/ 138 w 189"/>
                  <a:gd name="T83" fmla="*/ 117 h 147"/>
                  <a:gd name="T84" fmla="*/ 145 w 189"/>
                  <a:gd name="T85" fmla="*/ 110 h 147"/>
                  <a:gd name="T86" fmla="*/ 141 w 189"/>
                  <a:gd name="T87" fmla="*/ 105 h 147"/>
                  <a:gd name="T88" fmla="*/ 143 w 189"/>
                  <a:gd name="T89" fmla="*/ 103 h 147"/>
                  <a:gd name="T90" fmla="*/ 149 w 189"/>
                  <a:gd name="T91" fmla="*/ 103 h 147"/>
                  <a:gd name="T92" fmla="*/ 155 w 189"/>
                  <a:gd name="T93" fmla="*/ 93 h 147"/>
                  <a:gd name="T94" fmla="*/ 164 w 189"/>
                  <a:gd name="T95" fmla="*/ 89 h 147"/>
                  <a:gd name="T96" fmla="*/ 169 w 189"/>
                  <a:gd name="T97" fmla="*/ 81 h 147"/>
                  <a:gd name="T98" fmla="*/ 165 w 189"/>
                  <a:gd name="T99" fmla="*/ 75 h 147"/>
                  <a:gd name="T100" fmla="*/ 169 w 189"/>
                  <a:gd name="T101" fmla="*/ 75 h 147"/>
                  <a:gd name="T102" fmla="*/ 170 w 189"/>
                  <a:gd name="T103" fmla="*/ 70 h 147"/>
                  <a:gd name="T104" fmla="*/ 175 w 189"/>
                  <a:gd name="T105" fmla="*/ 60 h 147"/>
                  <a:gd name="T106" fmla="*/ 178 w 189"/>
                  <a:gd name="T107" fmla="*/ 54 h 147"/>
                  <a:gd name="T108" fmla="*/ 187 w 189"/>
                  <a:gd name="T109" fmla="*/ 46 h 147"/>
                  <a:gd name="T110" fmla="*/ 138 w 189"/>
                  <a:gd name="T111" fmla="*/ 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 h="147">
                    <a:moveTo>
                      <a:pt x="98" y="14"/>
                    </a:moveTo>
                    <a:cubicBezTo>
                      <a:pt x="94" y="4"/>
                      <a:pt x="94" y="4"/>
                      <a:pt x="94" y="4"/>
                    </a:cubicBezTo>
                    <a:cubicBezTo>
                      <a:pt x="88" y="1"/>
                      <a:pt x="88" y="1"/>
                      <a:pt x="88" y="1"/>
                    </a:cubicBezTo>
                    <a:cubicBezTo>
                      <a:pt x="79" y="0"/>
                      <a:pt x="79" y="0"/>
                      <a:pt x="79" y="0"/>
                    </a:cubicBezTo>
                    <a:cubicBezTo>
                      <a:pt x="72" y="1"/>
                      <a:pt x="72" y="1"/>
                      <a:pt x="72" y="1"/>
                    </a:cubicBezTo>
                    <a:cubicBezTo>
                      <a:pt x="67" y="4"/>
                      <a:pt x="67" y="4"/>
                      <a:pt x="67" y="4"/>
                    </a:cubicBezTo>
                    <a:cubicBezTo>
                      <a:pt x="64" y="5"/>
                      <a:pt x="64" y="5"/>
                      <a:pt x="64" y="5"/>
                    </a:cubicBezTo>
                    <a:cubicBezTo>
                      <a:pt x="58" y="6"/>
                      <a:pt x="58" y="6"/>
                      <a:pt x="58" y="6"/>
                    </a:cubicBezTo>
                    <a:cubicBezTo>
                      <a:pt x="46" y="4"/>
                      <a:pt x="46" y="4"/>
                      <a:pt x="46" y="4"/>
                    </a:cubicBezTo>
                    <a:cubicBezTo>
                      <a:pt x="39" y="4"/>
                      <a:pt x="39" y="4"/>
                      <a:pt x="39" y="4"/>
                    </a:cubicBezTo>
                    <a:cubicBezTo>
                      <a:pt x="31" y="5"/>
                      <a:pt x="31" y="5"/>
                      <a:pt x="31" y="5"/>
                    </a:cubicBezTo>
                    <a:cubicBezTo>
                      <a:pt x="26" y="7"/>
                      <a:pt x="26" y="7"/>
                      <a:pt x="26" y="7"/>
                    </a:cubicBezTo>
                    <a:cubicBezTo>
                      <a:pt x="12" y="18"/>
                      <a:pt x="12" y="18"/>
                      <a:pt x="12" y="18"/>
                    </a:cubicBezTo>
                    <a:cubicBezTo>
                      <a:pt x="12" y="18"/>
                      <a:pt x="12" y="18"/>
                      <a:pt x="12" y="18"/>
                    </a:cubicBezTo>
                    <a:cubicBezTo>
                      <a:pt x="11" y="20"/>
                      <a:pt x="11" y="20"/>
                      <a:pt x="11" y="20"/>
                    </a:cubicBezTo>
                    <a:cubicBezTo>
                      <a:pt x="11" y="22"/>
                      <a:pt x="11" y="22"/>
                      <a:pt x="11" y="22"/>
                    </a:cubicBezTo>
                    <a:cubicBezTo>
                      <a:pt x="9" y="23"/>
                      <a:pt x="9" y="23"/>
                      <a:pt x="9" y="23"/>
                    </a:cubicBezTo>
                    <a:cubicBezTo>
                      <a:pt x="5" y="26"/>
                      <a:pt x="5" y="26"/>
                      <a:pt x="5" y="26"/>
                    </a:cubicBezTo>
                    <a:cubicBezTo>
                      <a:pt x="0" y="29"/>
                      <a:pt x="0" y="29"/>
                      <a:pt x="0" y="29"/>
                    </a:cubicBezTo>
                    <a:cubicBezTo>
                      <a:pt x="0" y="32"/>
                      <a:pt x="0" y="32"/>
                      <a:pt x="0" y="32"/>
                    </a:cubicBezTo>
                    <a:cubicBezTo>
                      <a:pt x="2" y="34"/>
                      <a:pt x="2" y="34"/>
                      <a:pt x="2" y="34"/>
                    </a:cubicBezTo>
                    <a:cubicBezTo>
                      <a:pt x="4" y="37"/>
                      <a:pt x="4" y="37"/>
                      <a:pt x="4" y="37"/>
                    </a:cubicBezTo>
                    <a:cubicBezTo>
                      <a:pt x="16" y="42"/>
                      <a:pt x="16" y="42"/>
                      <a:pt x="16" y="42"/>
                    </a:cubicBezTo>
                    <a:cubicBezTo>
                      <a:pt x="19" y="45"/>
                      <a:pt x="19" y="45"/>
                      <a:pt x="19" y="45"/>
                    </a:cubicBezTo>
                    <a:cubicBezTo>
                      <a:pt x="22" y="49"/>
                      <a:pt x="22" y="49"/>
                      <a:pt x="22" y="49"/>
                    </a:cubicBezTo>
                    <a:cubicBezTo>
                      <a:pt x="24" y="53"/>
                      <a:pt x="24" y="53"/>
                      <a:pt x="24" y="53"/>
                    </a:cubicBezTo>
                    <a:cubicBezTo>
                      <a:pt x="29" y="58"/>
                      <a:pt x="29" y="58"/>
                      <a:pt x="29" y="58"/>
                    </a:cubicBezTo>
                    <a:cubicBezTo>
                      <a:pt x="34" y="64"/>
                      <a:pt x="34" y="64"/>
                      <a:pt x="34" y="64"/>
                    </a:cubicBezTo>
                    <a:cubicBezTo>
                      <a:pt x="50" y="77"/>
                      <a:pt x="50" y="77"/>
                      <a:pt x="50" y="77"/>
                    </a:cubicBezTo>
                    <a:cubicBezTo>
                      <a:pt x="55" y="81"/>
                      <a:pt x="55" y="81"/>
                      <a:pt x="55" y="81"/>
                    </a:cubicBezTo>
                    <a:cubicBezTo>
                      <a:pt x="61" y="89"/>
                      <a:pt x="61" y="89"/>
                      <a:pt x="61" y="89"/>
                    </a:cubicBezTo>
                    <a:cubicBezTo>
                      <a:pt x="66" y="96"/>
                      <a:pt x="66" y="96"/>
                      <a:pt x="66" y="96"/>
                    </a:cubicBezTo>
                    <a:cubicBezTo>
                      <a:pt x="73" y="99"/>
                      <a:pt x="73" y="99"/>
                      <a:pt x="73" y="99"/>
                    </a:cubicBezTo>
                    <a:cubicBezTo>
                      <a:pt x="76" y="102"/>
                      <a:pt x="76" y="102"/>
                      <a:pt x="76" y="102"/>
                    </a:cubicBezTo>
                    <a:cubicBezTo>
                      <a:pt x="79" y="105"/>
                      <a:pt x="79" y="105"/>
                      <a:pt x="79" y="105"/>
                    </a:cubicBezTo>
                    <a:cubicBezTo>
                      <a:pt x="82" y="107"/>
                      <a:pt x="82" y="107"/>
                      <a:pt x="82" y="107"/>
                    </a:cubicBezTo>
                    <a:cubicBezTo>
                      <a:pt x="84" y="109"/>
                      <a:pt x="84" y="109"/>
                      <a:pt x="84" y="109"/>
                    </a:cubicBezTo>
                    <a:cubicBezTo>
                      <a:pt x="87" y="114"/>
                      <a:pt x="87" y="114"/>
                      <a:pt x="87" y="114"/>
                    </a:cubicBezTo>
                    <a:cubicBezTo>
                      <a:pt x="89" y="117"/>
                      <a:pt x="89" y="117"/>
                      <a:pt x="89" y="117"/>
                    </a:cubicBezTo>
                    <a:cubicBezTo>
                      <a:pt x="89" y="119"/>
                      <a:pt x="89" y="119"/>
                      <a:pt x="89" y="119"/>
                    </a:cubicBezTo>
                    <a:cubicBezTo>
                      <a:pt x="90" y="122"/>
                      <a:pt x="90" y="122"/>
                      <a:pt x="90" y="122"/>
                    </a:cubicBezTo>
                    <a:cubicBezTo>
                      <a:pt x="91" y="124"/>
                      <a:pt x="91" y="124"/>
                      <a:pt x="91" y="124"/>
                    </a:cubicBezTo>
                    <a:cubicBezTo>
                      <a:pt x="92" y="124"/>
                      <a:pt x="92" y="124"/>
                      <a:pt x="92" y="124"/>
                    </a:cubicBezTo>
                    <a:cubicBezTo>
                      <a:pt x="95" y="125"/>
                      <a:pt x="95" y="125"/>
                      <a:pt x="95" y="125"/>
                    </a:cubicBezTo>
                    <a:cubicBezTo>
                      <a:pt x="98" y="127"/>
                      <a:pt x="98" y="127"/>
                      <a:pt x="98" y="127"/>
                    </a:cubicBezTo>
                    <a:cubicBezTo>
                      <a:pt x="98" y="128"/>
                      <a:pt x="98" y="128"/>
                      <a:pt x="98" y="128"/>
                    </a:cubicBezTo>
                    <a:cubicBezTo>
                      <a:pt x="98" y="130"/>
                      <a:pt x="98" y="130"/>
                      <a:pt x="98" y="130"/>
                    </a:cubicBezTo>
                    <a:cubicBezTo>
                      <a:pt x="99" y="133"/>
                      <a:pt x="99" y="133"/>
                      <a:pt x="99" y="133"/>
                    </a:cubicBezTo>
                    <a:cubicBezTo>
                      <a:pt x="103" y="137"/>
                      <a:pt x="103" y="137"/>
                      <a:pt x="103" y="137"/>
                    </a:cubicBezTo>
                    <a:cubicBezTo>
                      <a:pt x="103" y="138"/>
                      <a:pt x="103" y="138"/>
                      <a:pt x="103" y="138"/>
                    </a:cubicBezTo>
                    <a:cubicBezTo>
                      <a:pt x="103" y="142"/>
                      <a:pt x="103" y="142"/>
                      <a:pt x="103" y="142"/>
                    </a:cubicBezTo>
                    <a:cubicBezTo>
                      <a:pt x="104" y="145"/>
                      <a:pt x="104" y="145"/>
                      <a:pt x="104" y="145"/>
                    </a:cubicBezTo>
                    <a:cubicBezTo>
                      <a:pt x="106" y="146"/>
                      <a:pt x="106" y="146"/>
                      <a:pt x="106" y="146"/>
                    </a:cubicBezTo>
                    <a:cubicBezTo>
                      <a:pt x="108" y="147"/>
                      <a:pt x="108" y="147"/>
                      <a:pt x="108" y="147"/>
                    </a:cubicBezTo>
                    <a:cubicBezTo>
                      <a:pt x="108" y="141"/>
                      <a:pt x="108" y="141"/>
                      <a:pt x="108" y="141"/>
                    </a:cubicBezTo>
                    <a:cubicBezTo>
                      <a:pt x="110" y="140"/>
                      <a:pt x="110" y="140"/>
                      <a:pt x="110" y="140"/>
                    </a:cubicBezTo>
                    <a:cubicBezTo>
                      <a:pt x="115" y="140"/>
                      <a:pt x="115" y="140"/>
                      <a:pt x="115" y="140"/>
                    </a:cubicBezTo>
                    <a:cubicBezTo>
                      <a:pt x="116" y="140"/>
                      <a:pt x="116" y="140"/>
                      <a:pt x="116" y="140"/>
                    </a:cubicBezTo>
                    <a:cubicBezTo>
                      <a:pt x="116" y="140"/>
                      <a:pt x="118" y="139"/>
                      <a:pt x="118" y="139"/>
                    </a:cubicBezTo>
                    <a:cubicBezTo>
                      <a:pt x="118" y="138"/>
                      <a:pt x="117" y="137"/>
                      <a:pt x="117" y="137"/>
                    </a:cubicBezTo>
                    <a:cubicBezTo>
                      <a:pt x="116" y="137"/>
                      <a:pt x="116" y="137"/>
                      <a:pt x="116" y="137"/>
                    </a:cubicBezTo>
                    <a:cubicBezTo>
                      <a:pt x="116" y="137"/>
                      <a:pt x="112" y="136"/>
                      <a:pt x="112" y="136"/>
                    </a:cubicBezTo>
                    <a:cubicBezTo>
                      <a:pt x="111" y="136"/>
                      <a:pt x="110" y="134"/>
                      <a:pt x="110" y="134"/>
                    </a:cubicBezTo>
                    <a:cubicBezTo>
                      <a:pt x="110" y="133"/>
                      <a:pt x="110" y="133"/>
                      <a:pt x="110" y="133"/>
                    </a:cubicBezTo>
                    <a:cubicBezTo>
                      <a:pt x="111" y="129"/>
                      <a:pt x="111" y="129"/>
                      <a:pt x="111" y="129"/>
                    </a:cubicBezTo>
                    <a:cubicBezTo>
                      <a:pt x="115" y="132"/>
                      <a:pt x="115" y="132"/>
                      <a:pt x="115" y="132"/>
                    </a:cubicBezTo>
                    <a:cubicBezTo>
                      <a:pt x="116" y="133"/>
                      <a:pt x="116" y="133"/>
                      <a:pt x="116" y="133"/>
                    </a:cubicBezTo>
                    <a:cubicBezTo>
                      <a:pt x="119" y="135"/>
                      <a:pt x="119" y="135"/>
                      <a:pt x="119" y="135"/>
                    </a:cubicBezTo>
                    <a:cubicBezTo>
                      <a:pt x="123" y="134"/>
                      <a:pt x="123" y="134"/>
                      <a:pt x="123" y="134"/>
                    </a:cubicBezTo>
                    <a:cubicBezTo>
                      <a:pt x="124" y="128"/>
                      <a:pt x="124" y="128"/>
                      <a:pt x="124" y="128"/>
                    </a:cubicBezTo>
                    <a:cubicBezTo>
                      <a:pt x="124" y="127"/>
                      <a:pt x="124" y="127"/>
                      <a:pt x="124" y="127"/>
                    </a:cubicBezTo>
                    <a:cubicBezTo>
                      <a:pt x="123" y="123"/>
                      <a:pt x="123" y="123"/>
                      <a:pt x="123" y="123"/>
                    </a:cubicBezTo>
                    <a:cubicBezTo>
                      <a:pt x="126" y="123"/>
                      <a:pt x="126" y="123"/>
                      <a:pt x="126" y="123"/>
                    </a:cubicBezTo>
                    <a:cubicBezTo>
                      <a:pt x="130" y="123"/>
                      <a:pt x="130" y="123"/>
                      <a:pt x="130" y="123"/>
                    </a:cubicBezTo>
                    <a:cubicBezTo>
                      <a:pt x="135" y="120"/>
                      <a:pt x="135" y="120"/>
                      <a:pt x="135" y="120"/>
                    </a:cubicBezTo>
                    <a:cubicBezTo>
                      <a:pt x="135" y="119"/>
                      <a:pt x="135" y="119"/>
                      <a:pt x="135" y="119"/>
                    </a:cubicBezTo>
                    <a:cubicBezTo>
                      <a:pt x="133" y="118"/>
                      <a:pt x="133" y="118"/>
                      <a:pt x="133" y="118"/>
                    </a:cubicBezTo>
                    <a:cubicBezTo>
                      <a:pt x="131" y="118"/>
                      <a:pt x="131" y="118"/>
                      <a:pt x="131" y="118"/>
                    </a:cubicBezTo>
                    <a:cubicBezTo>
                      <a:pt x="129" y="117"/>
                      <a:pt x="129" y="117"/>
                      <a:pt x="129" y="117"/>
                    </a:cubicBezTo>
                    <a:cubicBezTo>
                      <a:pt x="129" y="115"/>
                      <a:pt x="129" y="115"/>
                      <a:pt x="129" y="115"/>
                    </a:cubicBezTo>
                    <a:cubicBezTo>
                      <a:pt x="132" y="114"/>
                      <a:pt x="132" y="114"/>
                      <a:pt x="132" y="114"/>
                    </a:cubicBezTo>
                    <a:cubicBezTo>
                      <a:pt x="133" y="115"/>
                      <a:pt x="133" y="115"/>
                      <a:pt x="133" y="115"/>
                    </a:cubicBezTo>
                    <a:cubicBezTo>
                      <a:pt x="136" y="117"/>
                      <a:pt x="136" y="117"/>
                      <a:pt x="136" y="117"/>
                    </a:cubicBezTo>
                    <a:cubicBezTo>
                      <a:pt x="138" y="117"/>
                      <a:pt x="138" y="117"/>
                      <a:pt x="138" y="117"/>
                    </a:cubicBezTo>
                    <a:cubicBezTo>
                      <a:pt x="142" y="114"/>
                      <a:pt x="142" y="114"/>
                      <a:pt x="142" y="114"/>
                    </a:cubicBezTo>
                    <a:cubicBezTo>
                      <a:pt x="145" y="110"/>
                      <a:pt x="145" y="110"/>
                      <a:pt x="145" y="110"/>
                    </a:cubicBezTo>
                    <a:cubicBezTo>
                      <a:pt x="144" y="107"/>
                      <a:pt x="144" y="107"/>
                      <a:pt x="144" y="107"/>
                    </a:cubicBezTo>
                    <a:cubicBezTo>
                      <a:pt x="141" y="105"/>
                      <a:pt x="141" y="105"/>
                      <a:pt x="141" y="105"/>
                    </a:cubicBezTo>
                    <a:cubicBezTo>
                      <a:pt x="141" y="104"/>
                      <a:pt x="141" y="104"/>
                      <a:pt x="141" y="104"/>
                    </a:cubicBezTo>
                    <a:cubicBezTo>
                      <a:pt x="143" y="103"/>
                      <a:pt x="143" y="103"/>
                      <a:pt x="143" y="103"/>
                    </a:cubicBezTo>
                    <a:cubicBezTo>
                      <a:pt x="147" y="105"/>
                      <a:pt x="147" y="105"/>
                      <a:pt x="147" y="105"/>
                    </a:cubicBezTo>
                    <a:cubicBezTo>
                      <a:pt x="149" y="103"/>
                      <a:pt x="149" y="103"/>
                      <a:pt x="149" y="103"/>
                    </a:cubicBezTo>
                    <a:cubicBezTo>
                      <a:pt x="151" y="100"/>
                      <a:pt x="151" y="100"/>
                      <a:pt x="151" y="100"/>
                    </a:cubicBezTo>
                    <a:cubicBezTo>
                      <a:pt x="155" y="93"/>
                      <a:pt x="155" y="93"/>
                      <a:pt x="155" y="93"/>
                    </a:cubicBezTo>
                    <a:cubicBezTo>
                      <a:pt x="159" y="90"/>
                      <a:pt x="159" y="90"/>
                      <a:pt x="159" y="90"/>
                    </a:cubicBezTo>
                    <a:cubicBezTo>
                      <a:pt x="164" y="89"/>
                      <a:pt x="164" y="89"/>
                      <a:pt x="164" y="89"/>
                    </a:cubicBezTo>
                    <a:cubicBezTo>
                      <a:pt x="167" y="84"/>
                      <a:pt x="167" y="84"/>
                      <a:pt x="167" y="84"/>
                    </a:cubicBezTo>
                    <a:cubicBezTo>
                      <a:pt x="169" y="81"/>
                      <a:pt x="169" y="81"/>
                      <a:pt x="169" y="81"/>
                    </a:cubicBezTo>
                    <a:cubicBezTo>
                      <a:pt x="167" y="79"/>
                      <a:pt x="167" y="79"/>
                      <a:pt x="167" y="79"/>
                    </a:cubicBezTo>
                    <a:cubicBezTo>
                      <a:pt x="165" y="75"/>
                      <a:pt x="165" y="75"/>
                      <a:pt x="165" y="75"/>
                    </a:cubicBezTo>
                    <a:cubicBezTo>
                      <a:pt x="167" y="75"/>
                      <a:pt x="167" y="75"/>
                      <a:pt x="167" y="75"/>
                    </a:cubicBezTo>
                    <a:cubicBezTo>
                      <a:pt x="169" y="75"/>
                      <a:pt x="169" y="75"/>
                      <a:pt x="169" y="75"/>
                    </a:cubicBezTo>
                    <a:cubicBezTo>
                      <a:pt x="169" y="72"/>
                      <a:pt x="169" y="72"/>
                      <a:pt x="169" y="72"/>
                    </a:cubicBezTo>
                    <a:cubicBezTo>
                      <a:pt x="170" y="70"/>
                      <a:pt x="170" y="70"/>
                      <a:pt x="170" y="70"/>
                    </a:cubicBezTo>
                    <a:cubicBezTo>
                      <a:pt x="173" y="66"/>
                      <a:pt x="173" y="66"/>
                      <a:pt x="173" y="66"/>
                    </a:cubicBezTo>
                    <a:cubicBezTo>
                      <a:pt x="175" y="60"/>
                      <a:pt x="175" y="60"/>
                      <a:pt x="175" y="60"/>
                    </a:cubicBezTo>
                    <a:cubicBezTo>
                      <a:pt x="177" y="56"/>
                      <a:pt x="177" y="56"/>
                      <a:pt x="177" y="56"/>
                    </a:cubicBezTo>
                    <a:cubicBezTo>
                      <a:pt x="178" y="54"/>
                      <a:pt x="178" y="54"/>
                      <a:pt x="178" y="54"/>
                    </a:cubicBezTo>
                    <a:cubicBezTo>
                      <a:pt x="180" y="52"/>
                      <a:pt x="180" y="52"/>
                      <a:pt x="180" y="52"/>
                    </a:cubicBezTo>
                    <a:cubicBezTo>
                      <a:pt x="187" y="46"/>
                      <a:pt x="187" y="46"/>
                      <a:pt x="187" y="46"/>
                    </a:cubicBezTo>
                    <a:cubicBezTo>
                      <a:pt x="189" y="44"/>
                      <a:pt x="189" y="44"/>
                      <a:pt x="189" y="44"/>
                    </a:cubicBezTo>
                    <a:cubicBezTo>
                      <a:pt x="138" y="6"/>
                      <a:pt x="138" y="6"/>
                      <a:pt x="138" y="6"/>
                    </a:cubicBezTo>
                    <a:lnTo>
                      <a:pt x="98" y="14"/>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43" name="Freeform 38">
                <a:extLst>
                  <a:ext uri="{FF2B5EF4-FFF2-40B4-BE49-F238E27FC236}">
                    <a16:creationId xmlns:a16="http://schemas.microsoft.com/office/drawing/2014/main" id="{BCA1D5F2-1BAA-B55D-08EB-FB8522F8E319}"/>
                  </a:ext>
                </a:extLst>
              </p:cNvPr>
              <p:cNvSpPr>
                <a:spLocks/>
              </p:cNvSpPr>
              <p:nvPr/>
            </p:nvSpPr>
            <p:spPr bwMode="auto">
              <a:xfrm rot="162905">
                <a:off x="6332308" y="5541941"/>
                <a:ext cx="229471" cy="393408"/>
              </a:xfrm>
              <a:custGeom>
                <a:avLst/>
                <a:gdLst>
                  <a:gd name="T0" fmla="*/ 39 w 126"/>
                  <a:gd name="T1" fmla="*/ 183 h 202"/>
                  <a:gd name="T2" fmla="*/ 33 w 126"/>
                  <a:gd name="T3" fmla="*/ 176 h 202"/>
                  <a:gd name="T4" fmla="*/ 36 w 126"/>
                  <a:gd name="T5" fmla="*/ 172 h 202"/>
                  <a:gd name="T6" fmla="*/ 51 w 126"/>
                  <a:gd name="T7" fmla="*/ 168 h 202"/>
                  <a:gd name="T8" fmla="*/ 125 w 126"/>
                  <a:gd name="T9" fmla="*/ 161 h 202"/>
                  <a:gd name="T10" fmla="*/ 120 w 126"/>
                  <a:gd name="T11" fmla="*/ 153 h 202"/>
                  <a:gd name="T12" fmla="*/ 119 w 126"/>
                  <a:gd name="T13" fmla="*/ 148 h 202"/>
                  <a:gd name="T14" fmla="*/ 120 w 126"/>
                  <a:gd name="T15" fmla="*/ 141 h 202"/>
                  <a:gd name="T16" fmla="*/ 116 w 126"/>
                  <a:gd name="T17" fmla="*/ 130 h 202"/>
                  <a:gd name="T18" fmla="*/ 119 w 126"/>
                  <a:gd name="T19" fmla="*/ 123 h 202"/>
                  <a:gd name="T20" fmla="*/ 116 w 126"/>
                  <a:gd name="T21" fmla="*/ 117 h 202"/>
                  <a:gd name="T22" fmla="*/ 122 w 126"/>
                  <a:gd name="T23" fmla="*/ 110 h 202"/>
                  <a:gd name="T24" fmla="*/ 119 w 126"/>
                  <a:gd name="T25" fmla="*/ 104 h 202"/>
                  <a:gd name="T26" fmla="*/ 115 w 126"/>
                  <a:gd name="T27" fmla="*/ 95 h 202"/>
                  <a:gd name="T28" fmla="*/ 106 w 126"/>
                  <a:gd name="T29" fmla="*/ 75 h 202"/>
                  <a:gd name="T30" fmla="*/ 89 w 126"/>
                  <a:gd name="T31" fmla="*/ 12 h 202"/>
                  <a:gd name="T32" fmla="*/ 94 w 126"/>
                  <a:gd name="T33" fmla="*/ 0 h 202"/>
                  <a:gd name="T34" fmla="*/ 1 w 126"/>
                  <a:gd name="T35" fmla="*/ 7 h 202"/>
                  <a:gd name="T36" fmla="*/ 0 w 126"/>
                  <a:gd name="T37" fmla="*/ 106 h 202"/>
                  <a:gd name="T38" fmla="*/ 6 w 126"/>
                  <a:gd name="T39" fmla="*/ 196 h 202"/>
                  <a:gd name="T40" fmla="*/ 11 w 126"/>
                  <a:gd name="T41" fmla="*/ 197 h 202"/>
                  <a:gd name="T42" fmla="*/ 16 w 126"/>
                  <a:gd name="T43" fmla="*/ 195 h 202"/>
                  <a:gd name="T44" fmla="*/ 16 w 126"/>
                  <a:gd name="T45" fmla="*/ 187 h 202"/>
                  <a:gd name="T46" fmla="*/ 21 w 126"/>
                  <a:gd name="T47" fmla="*/ 184 h 202"/>
                  <a:gd name="T48" fmla="*/ 22 w 126"/>
                  <a:gd name="T49" fmla="*/ 189 h 202"/>
                  <a:gd name="T50" fmla="*/ 22 w 126"/>
                  <a:gd name="T51" fmla="*/ 193 h 202"/>
                  <a:gd name="T52" fmla="*/ 25 w 126"/>
                  <a:gd name="T53" fmla="*/ 195 h 202"/>
                  <a:gd name="T54" fmla="*/ 27 w 126"/>
                  <a:gd name="T55" fmla="*/ 199 h 202"/>
                  <a:gd name="T56" fmla="*/ 25 w 126"/>
                  <a:gd name="T57" fmla="*/ 202 h 202"/>
                  <a:gd name="T58" fmla="*/ 31 w 126"/>
                  <a:gd name="T59" fmla="*/ 200 h 202"/>
                  <a:gd name="T60" fmla="*/ 38 w 126"/>
                  <a:gd name="T61" fmla="*/ 197 h 202"/>
                  <a:gd name="T62" fmla="*/ 43 w 126"/>
                  <a:gd name="T63" fmla="*/ 196 h 202"/>
                  <a:gd name="T64" fmla="*/ 44 w 126"/>
                  <a:gd name="T65"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202">
                    <a:moveTo>
                      <a:pt x="40" y="188"/>
                    </a:moveTo>
                    <a:lnTo>
                      <a:pt x="39" y="183"/>
                    </a:lnTo>
                    <a:lnTo>
                      <a:pt x="35" y="178"/>
                    </a:lnTo>
                    <a:lnTo>
                      <a:pt x="33" y="176"/>
                    </a:lnTo>
                    <a:lnTo>
                      <a:pt x="33" y="173"/>
                    </a:lnTo>
                    <a:lnTo>
                      <a:pt x="36" y="172"/>
                    </a:lnTo>
                    <a:lnTo>
                      <a:pt x="43" y="170"/>
                    </a:lnTo>
                    <a:lnTo>
                      <a:pt x="51" y="168"/>
                    </a:lnTo>
                    <a:lnTo>
                      <a:pt x="126" y="162"/>
                    </a:lnTo>
                    <a:lnTo>
                      <a:pt x="125" y="161"/>
                    </a:lnTo>
                    <a:lnTo>
                      <a:pt x="121" y="156"/>
                    </a:lnTo>
                    <a:lnTo>
                      <a:pt x="120" y="153"/>
                    </a:lnTo>
                    <a:lnTo>
                      <a:pt x="118" y="150"/>
                    </a:lnTo>
                    <a:lnTo>
                      <a:pt x="119" y="148"/>
                    </a:lnTo>
                    <a:lnTo>
                      <a:pt x="121" y="146"/>
                    </a:lnTo>
                    <a:lnTo>
                      <a:pt x="120" y="141"/>
                    </a:lnTo>
                    <a:lnTo>
                      <a:pt x="118" y="138"/>
                    </a:lnTo>
                    <a:lnTo>
                      <a:pt x="116" y="130"/>
                    </a:lnTo>
                    <a:lnTo>
                      <a:pt x="116" y="125"/>
                    </a:lnTo>
                    <a:lnTo>
                      <a:pt x="119" y="123"/>
                    </a:lnTo>
                    <a:lnTo>
                      <a:pt x="120" y="119"/>
                    </a:lnTo>
                    <a:lnTo>
                      <a:pt x="116" y="117"/>
                    </a:lnTo>
                    <a:lnTo>
                      <a:pt x="121" y="114"/>
                    </a:lnTo>
                    <a:lnTo>
                      <a:pt x="122" y="110"/>
                    </a:lnTo>
                    <a:lnTo>
                      <a:pt x="120" y="108"/>
                    </a:lnTo>
                    <a:lnTo>
                      <a:pt x="119" y="104"/>
                    </a:lnTo>
                    <a:lnTo>
                      <a:pt x="119" y="100"/>
                    </a:lnTo>
                    <a:lnTo>
                      <a:pt x="115" y="95"/>
                    </a:lnTo>
                    <a:lnTo>
                      <a:pt x="108" y="83"/>
                    </a:lnTo>
                    <a:lnTo>
                      <a:pt x="106" y="75"/>
                    </a:lnTo>
                    <a:lnTo>
                      <a:pt x="96" y="41"/>
                    </a:lnTo>
                    <a:lnTo>
                      <a:pt x="89" y="12"/>
                    </a:lnTo>
                    <a:lnTo>
                      <a:pt x="87" y="0"/>
                    </a:lnTo>
                    <a:lnTo>
                      <a:pt x="94" y="0"/>
                    </a:lnTo>
                    <a:lnTo>
                      <a:pt x="94" y="0"/>
                    </a:lnTo>
                    <a:lnTo>
                      <a:pt x="1" y="7"/>
                    </a:lnTo>
                    <a:lnTo>
                      <a:pt x="1" y="14"/>
                    </a:lnTo>
                    <a:lnTo>
                      <a:pt x="0" y="106"/>
                    </a:lnTo>
                    <a:lnTo>
                      <a:pt x="0" y="155"/>
                    </a:lnTo>
                    <a:lnTo>
                      <a:pt x="6" y="196"/>
                    </a:lnTo>
                    <a:lnTo>
                      <a:pt x="8" y="196"/>
                    </a:lnTo>
                    <a:lnTo>
                      <a:pt x="11" y="197"/>
                    </a:lnTo>
                    <a:lnTo>
                      <a:pt x="15" y="198"/>
                    </a:lnTo>
                    <a:lnTo>
                      <a:pt x="16" y="195"/>
                    </a:lnTo>
                    <a:lnTo>
                      <a:pt x="15" y="191"/>
                    </a:lnTo>
                    <a:lnTo>
                      <a:pt x="16" y="187"/>
                    </a:lnTo>
                    <a:lnTo>
                      <a:pt x="18" y="185"/>
                    </a:lnTo>
                    <a:lnTo>
                      <a:pt x="21" y="184"/>
                    </a:lnTo>
                    <a:lnTo>
                      <a:pt x="22" y="186"/>
                    </a:lnTo>
                    <a:lnTo>
                      <a:pt x="22" y="189"/>
                    </a:lnTo>
                    <a:lnTo>
                      <a:pt x="21" y="191"/>
                    </a:lnTo>
                    <a:lnTo>
                      <a:pt x="22" y="193"/>
                    </a:lnTo>
                    <a:lnTo>
                      <a:pt x="23" y="194"/>
                    </a:lnTo>
                    <a:lnTo>
                      <a:pt x="25" y="195"/>
                    </a:lnTo>
                    <a:lnTo>
                      <a:pt x="27" y="197"/>
                    </a:lnTo>
                    <a:lnTo>
                      <a:pt x="27" y="199"/>
                    </a:lnTo>
                    <a:lnTo>
                      <a:pt x="27" y="200"/>
                    </a:lnTo>
                    <a:lnTo>
                      <a:pt x="25" y="202"/>
                    </a:lnTo>
                    <a:lnTo>
                      <a:pt x="27" y="201"/>
                    </a:lnTo>
                    <a:lnTo>
                      <a:pt x="31" y="200"/>
                    </a:lnTo>
                    <a:lnTo>
                      <a:pt x="36" y="199"/>
                    </a:lnTo>
                    <a:lnTo>
                      <a:pt x="38" y="197"/>
                    </a:lnTo>
                    <a:lnTo>
                      <a:pt x="39" y="197"/>
                    </a:lnTo>
                    <a:lnTo>
                      <a:pt x="43" y="196"/>
                    </a:lnTo>
                    <a:lnTo>
                      <a:pt x="44" y="195"/>
                    </a:lnTo>
                    <a:lnTo>
                      <a:pt x="44" y="195"/>
                    </a:lnTo>
                    <a:lnTo>
                      <a:pt x="40" y="188"/>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44" name="Freeform 39">
                <a:extLst>
                  <a:ext uri="{FF2B5EF4-FFF2-40B4-BE49-F238E27FC236}">
                    <a16:creationId xmlns:a16="http://schemas.microsoft.com/office/drawing/2014/main" id="{AC368151-1112-AD73-0BA2-0D0DF6FDC075}"/>
                  </a:ext>
                </a:extLst>
              </p:cNvPr>
              <p:cNvSpPr>
                <a:spLocks/>
              </p:cNvSpPr>
              <p:nvPr/>
            </p:nvSpPr>
            <p:spPr bwMode="auto">
              <a:xfrm rot="162905">
                <a:off x="6131519" y="5545636"/>
                <a:ext cx="211260" cy="395356"/>
              </a:xfrm>
              <a:custGeom>
                <a:avLst/>
                <a:gdLst>
                  <a:gd name="T0" fmla="*/ 110 w 116"/>
                  <a:gd name="T1" fmla="*/ 99 h 203"/>
                  <a:gd name="T2" fmla="*/ 111 w 116"/>
                  <a:gd name="T3" fmla="*/ 0 h 203"/>
                  <a:gd name="T4" fmla="*/ 41 w 116"/>
                  <a:gd name="T5" fmla="*/ 5 h 203"/>
                  <a:gd name="T6" fmla="*/ 38 w 116"/>
                  <a:gd name="T7" fmla="*/ 10 h 203"/>
                  <a:gd name="T8" fmla="*/ 35 w 116"/>
                  <a:gd name="T9" fmla="*/ 15 h 203"/>
                  <a:gd name="T10" fmla="*/ 32 w 116"/>
                  <a:gd name="T11" fmla="*/ 17 h 203"/>
                  <a:gd name="T12" fmla="*/ 30 w 116"/>
                  <a:gd name="T13" fmla="*/ 26 h 203"/>
                  <a:gd name="T14" fmla="*/ 22 w 116"/>
                  <a:gd name="T15" fmla="*/ 37 h 203"/>
                  <a:gd name="T16" fmla="*/ 18 w 116"/>
                  <a:gd name="T17" fmla="*/ 44 h 203"/>
                  <a:gd name="T18" fmla="*/ 18 w 116"/>
                  <a:gd name="T19" fmla="*/ 48 h 203"/>
                  <a:gd name="T20" fmla="*/ 17 w 116"/>
                  <a:gd name="T21" fmla="*/ 54 h 203"/>
                  <a:gd name="T22" fmla="*/ 13 w 116"/>
                  <a:gd name="T23" fmla="*/ 58 h 203"/>
                  <a:gd name="T24" fmla="*/ 12 w 116"/>
                  <a:gd name="T25" fmla="*/ 62 h 203"/>
                  <a:gd name="T26" fmla="*/ 11 w 116"/>
                  <a:gd name="T27" fmla="*/ 66 h 203"/>
                  <a:gd name="T28" fmla="*/ 14 w 116"/>
                  <a:gd name="T29" fmla="*/ 70 h 203"/>
                  <a:gd name="T30" fmla="*/ 14 w 116"/>
                  <a:gd name="T31" fmla="*/ 78 h 203"/>
                  <a:gd name="T32" fmla="*/ 14 w 116"/>
                  <a:gd name="T33" fmla="*/ 84 h 203"/>
                  <a:gd name="T34" fmla="*/ 11 w 116"/>
                  <a:gd name="T35" fmla="*/ 89 h 203"/>
                  <a:gd name="T36" fmla="*/ 15 w 116"/>
                  <a:gd name="T37" fmla="*/ 94 h 203"/>
                  <a:gd name="T38" fmla="*/ 11 w 116"/>
                  <a:gd name="T39" fmla="*/ 98 h 203"/>
                  <a:gd name="T40" fmla="*/ 15 w 116"/>
                  <a:gd name="T41" fmla="*/ 102 h 203"/>
                  <a:gd name="T42" fmla="*/ 16 w 116"/>
                  <a:gd name="T43" fmla="*/ 108 h 203"/>
                  <a:gd name="T44" fmla="*/ 19 w 116"/>
                  <a:gd name="T45" fmla="*/ 112 h 203"/>
                  <a:gd name="T46" fmla="*/ 19 w 116"/>
                  <a:gd name="T47" fmla="*/ 123 h 203"/>
                  <a:gd name="T48" fmla="*/ 15 w 116"/>
                  <a:gd name="T49" fmla="*/ 126 h 203"/>
                  <a:gd name="T50" fmla="*/ 14 w 116"/>
                  <a:gd name="T51" fmla="*/ 132 h 203"/>
                  <a:gd name="T52" fmla="*/ 8 w 116"/>
                  <a:gd name="T53" fmla="*/ 140 h 203"/>
                  <a:gd name="T54" fmla="*/ 6 w 116"/>
                  <a:gd name="T55" fmla="*/ 149 h 203"/>
                  <a:gd name="T56" fmla="*/ 4 w 116"/>
                  <a:gd name="T57" fmla="*/ 153 h 203"/>
                  <a:gd name="T58" fmla="*/ 4 w 116"/>
                  <a:gd name="T59" fmla="*/ 160 h 203"/>
                  <a:gd name="T60" fmla="*/ 0 w 116"/>
                  <a:gd name="T61" fmla="*/ 164 h 203"/>
                  <a:gd name="T62" fmla="*/ 1 w 116"/>
                  <a:gd name="T63" fmla="*/ 171 h 203"/>
                  <a:gd name="T64" fmla="*/ 65 w 116"/>
                  <a:gd name="T65" fmla="*/ 184 h 203"/>
                  <a:gd name="T66" fmla="*/ 70 w 116"/>
                  <a:gd name="T67" fmla="*/ 192 h 203"/>
                  <a:gd name="T68" fmla="*/ 71 w 116"/>
                  <a:gd name="T69" fmla="*/ 203 h 203"/>
                  <a:gd name="T70" fmla="*/ 72 w 116"/>
                  <a:gd name="T71" fmla="*/ 203 h 203"/>
                  <a:gd name="T72" fmla="*/ 79 w 116"/>
                  <a:gd name="T73" fmla="*/ 199 h 203"/>
                  <a:gd name="T74" fmla="*/ 82 w 116"/>
                  <a:gd name="T75" fmla="*/ 193 h 203"/>
                  <a:gd name="T76" fmla="*/ 89 w 116"/>
                  <a:gd name="T77" fmla="*/ 193 h 203"/>
                  <a:gd name="T78" fmla="*/ 98 w 116"/>
                  <a:gd name="T79" fmla="*/ 190 h 203"/>
                  <a:gd name="T80" fmla="*/ 104 w 116"/>
                  <a:gd name="T81" fmla="*/ 190 h 203"/>
                  <a:gd name="T82" fmla="*/ 109 w 116"/>
                  <a:gd name="T83" fmla="*/ 190 h 203"/>
                  <a:gd name="T84" fmla="*/ 115 w 116"/>
                  <a:gd name="T85" fmla="*/ 190 h 203"/>
                  <a:gd name="T86" fmla="*/ 116 w 116"/>
                  <a:gd name="T87" fmla="*/ 189 h 203"/>
                  <a:gd name="T88" fmla="*/ 110 w 116"/>
                  <a:gd name="T8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203">
                    <a:moveTo>
                      <a:pt x="110" y="148"/>
                    </a:moveTo>
                    <a:lnTo>
                      <a:pt x="110" y="99"/>
                    </a:lnTo>
                    <a:lnTo>
                      <a:pt x="111" y="7"/>
                    </a:lnTo>
                    <a:lnTo>
                      <a:pt x="111" y="0"/>
                    </a:lnTo>
                    <a:lnTo>
                      <a:pt x="41" y="5"/>
                    </a:lnTo>
                    <a:lnTo>
                      <a:pt x="41" y="5"/>
                    </a:lnTo>
                    <a:lnTo>
                      <a:pt x="42" y="8"/>
                    </a:lnTo>
                    <a:lnTo>
                      <a:pt x="38" y="10"/>
                    </a:lnTo>
                    <a:lnTo>
                      <a:pt x="36" y="12"/>
                    </a:lnTo>
                    <a:lnTo>
                      <a:pt x="35" y="15"/>
                    </a:lnTo>
                    <a:lnTo>
                      <a:pt x="33" y="17"/>
                    </a:lnTo>
                    <a:lnTo>
                      <a:pt x="32" y="17"/>
                    </a:lnTo>
                    <a:lnTo>
                      <a:pt x="30" y="22"/>
                    </a:lnTo>
                    <a:lnTo>
                      <a:pt x="30" y="26"/>
                    </a:lnTo>
                    <a:lnTo>
                      <a:pt x="27" y="31"/>
                    </a:lnTo>
                    <a:lnTo>
                      <a:pt x="22" y="37"/>
                    </a:lnTo>
                    <a:lnTo>
                      <a:pt x="19" y="40"/>
                    </a:lnTo>
                    <a:lnTo>
                      <a:pt x="18" y="44"/>
                    </a:lnTo>
                    <a:lnTo>
                      <a:pt x="20" y="45"/>
                    </a:lnTo>
                    <a:lnTo>
                      <a:pt x="18" y="48"/>
                    </a:lnTo>
                    <a:lnTo>
                      <a:pt x="16" y="52"/>
                    </a:lnTo>
                    <a:lnTo>
                      <a:pt x="17" y="54"/>
                    </a:lnTo>
                    <a:lnTo>
                      <a:pt x="16" y="54"/>
                    </a:lnTo>
                    <a:lnTo>
                      <a:pt x="13" y="58"/>
                    </a:lnTo>
                    <a:lnTo>
                      <a:pt x="11" y="61"/>
                    </a:lnTo>
                    <a:lnTo>
                      <a:pt x="12" y="62"/>
                    </a:lnTo>
                    <a:lnTo>
                      <a:pt x="11" y="64"/>
                    </a:lnTo>
                    <a:lnTo>
                      <a:pt x="11" y="66"/>
                    </a:lnTo>
                    <a:lnTo>
                      <a:pt x="12" y="67"/>
                    </a:lnTo>
                    <a:lnTo>
                      <a:pt x="14" y="70"/>
                    </a:lnTo>
                    <a:lnTo>
                      <a:pt x="14" y="72"/>
                    </a:lnTo>
                    <a:lnTo>
                      <a:pt x="14" y="78"/>
                    </a:lnTo>
                    <a:lnTo>
                      <a:pt x="15" y="81"/>
                    </a:lnTo>
                    <a:lnTo>
                      <a:pt x="14" y="84"/>
                    </a:lnTo>
                    <a:lnTo>
                      <a:pt x="12" y="89"/>
                    </a:lnTo>
                    <a:lnTo>
                      <a:pt x="11" y="89"/>
                    </a:lnTo>
                    <a:lnTo>
                      <a:pt x="14" y="91"/>
                    </a:lnTo>
                    <a:lnTo>
                      <a:pt x="15" y="94"/>
                    </a:lnTo>
                    <a:lnTo>
                      <a:pt x="15" y="96"/>
                    </a:lnTo>
                    <a:lnTo>
                      <a:pt x="11" y="98"/>
                    </a:lnTo>
                    <a:lnTo>
                      <a:pt x="14" y="100"/>
                    </a:lnTo>
                    <a:lnTo>
                      <a:pt x="15" y="102"/>
                    </a:lnTo>
                    <a:lnTo>
                      <a:pt x="15" y="103"/>
                    </a:lnTo>
                    <a:lnTo>
                      <a:pt x="16" y="108"/>
                    </a:lnTo>
                    <a:lnTo>
                      <a:pt x="16" y="110"/>
                    </a:lnTo>
                    <a:lnTo>
                      <a:pt x="19" y="112"/>
                    </a:lnTo>
                    <a:lnTo>
                      <a:pt x="20" y="115"/>
                    </a:lnTo>
                    <a:lnTo>
                      <a:pt x="19" y="123"/>
                    </a:lnTo>
                    <a:lnTo>
                      <a:pt x="16" y="126"/>
                    </a:lnTo>
                    <a:lnTo>
                      <a:pt x="15" y="126"/>
                    </a:lnTo>
                    <a:lnTo>
                      <a:pt x="15" y="130"/>
                    </a:lnTo>
                    <a:lnTo>
                      <a:pt x="14" y="132"/>
                    </a:lnTo>
                    <a:lnTo>
                      <a:pt x="10" y="138"/>
                    </a:lnTo>
                    <a:lnTo>
                      <a:pt x="8" y="140"/>
                    </a:lnTo>
                    <a:lnTo>
                      <a:pt x="7" y="147"/>
                    </a:lnTo>
                    <a:lnTo>
                      <a:pt x="6" y="149"/>
                    </a:lnTo>
                    <a:lnTo>
                      <a:pt x="5" y="150"/>
                    </a:lnTo>
                    <a:lnTo>
                      <a:pt x="4" y="153"/>
                    </a:lnTo>
                    <a:lnTo>
                      <a:pt x="4" y="155"/>
                    </a:lnTo>
                    <a:lnTo>
                      <a:pt x="4" y="160"/>
                    </a:lnTo>
                    <a:lnTo>
                      <a:pt x="1" y="162"/>
                    </a:lnTo>
                    <a:lnTo>
                      <a:pt x="0" y="164"/>
                    </a:lnTo>
                    <a:lnTo>
                      <a:pt x="0" y="167"/>
                    </a:lnTo>
                    <a:lnTo>
                      <a:pt x="1" y="171"/>
                    </a:lnTo>
                    <a:lnTo>
                      <a:pt x="66" y="168"/>
                    </a:lnTo>
                    <a:lnTo>
                      <a:pt x="65" y="184"/>
                    </a:lnTo>
                    <a:lnTo>
                      <a:pt x="67" y="188"/>
                    </a:lnTo>
                    <a:lnTo>
                      <a:pt x="70" y="192"/>
                    </a:lnTo>
                    <a:lnTo>
                      <a:pt x="71" y="199"/>
                    </a:lnTo>
                    <a:lnTo>
                      <a:pt x="71" y="203"/>
                    </a:lnTo>
                    <a:lnTo>
                      <a:pt x="71" y="203"/>
                    </a:lnTo>
                    <a:lnTo>
                      <a:pt x="72" y="203"/>
                    </a:lnTo>
                    <a:lnTo>
                      <a:pt x="77" y="200"/>
                    </a:lnTo>
                    <a:lnTo>
                      <a:pt x="79" y="199"/>
                    </a:lnTo>
                    <a:lnTo>
                      <a:pt x="82" y="197"/>
                    </a:lnTo>
                    <a:lnTo>
                      <a:pt x="82" y="193"/>
                    </a:lnTo>
                    <a:lnTo>
                      <a:pt x="86" y="193"/>
                    </a:lnTo>
                    <a:lnTo>
                      <a:pt x="89" y="193"/>
                    </a:lnTo>
                    <a:lnTo>
                      <a:pt x="93" y="192"/>
                    </a:lnTo>
                    <a:lnTo>
                      <a:pt x="98" y="190"/>
                    </a:lnTo>
                    <a:lnTo>
                      <a:pt x="102" y="190"/>
                    </a:lnTo>
                    <a:lnTo>
                      <a:pt x="104" y="190"/>
                    </a:lnTo>
                    <a:lnTo>
                      <a:pt x="107" y="190"/>
                    </a:lnTo>
                    <a:lnTo>
                      <a:pt x="109" y="190"/>
                    </a:lnTo>
                    <a:lnTo>
                      <a:pt x="113" y="192"/>
                    </a:lnTo>
                    <a:lnTo>
                      <a:pt x="115" y="190"/>
                    </a:lnTo>
                    <a:lnTo>
                      <a:pt x="116" y="189"/>
                    </a:lnTo>
                    <a:lnTo>
                      <a:pt x="116" y="189"/>
                    </a:lnTo>
                    <a:lnTo>
                      <a:pt x="116" y="189"/>
                    </a:lnTo>
                    <a:lnTo>
                      <a:pt x="110" y="148"/>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45" name="Freeform 40">
                <a:extLst>
                  <a:ext uri="{FF2B5EF4-FFF2-40B4-BE49-F238E27FC236}">
                    <a16:creationId xmlns:a16="http://schemas.microsoft.com/office/drawing/2014/main" id="{914DCF23-447C-14D5-7D8D-C3BAB3CF3182}"/>
                  </a:ext>
                </a:extLst>
              </p:cNvPr>
              <p:cNvSpPr>
                <a:spLocks/>
              </p:cNvSpPr>
              <p:nvPr/>
            </p:nvSpPr>
            <p:spPr bwMode="auto">
              <a:xfrm rot="162905">
                <a:off x="6824424" y="5101909"/>
                <a:ext cx="262253" cy="204495"/>
              </a:xfrm>
              <a:custGeom>
                <a:avLst/>
                <a:gdLst>
                  <a:gd name="T0" fmla="*/ 0 w 170"/>
                  <a:gd name="T1" fmla="*/ 24 h 123"/>
                  <a:gd name="T2" fmla="*/ 3 w 170"/>
                  <a:gd name="T3" fmla="*/ 44 h 123"/>
                  <a:gd name="T4" fmla="*/ 16 w 170"/>
                  <a:gd name="T5" fmla="*/ 33 h 123"/>
                  <a:gd name="T6" fmla="*/ 28 w 170"/>
                  <a:gd name="T7" fmla="*/ 25 h 123"/>
                  <a:gd name="T8" fmla="*/ 31 w 170"/>
                  <a:gd name="T9" fmla="*/ 27 h 123"/>
                  <a:gd name="T10" fmla="*/ 41 w 170"/>
                  <a:gd name="T11" fmla="*/ 22 h 123"/>
                  <a:gd name="T12" fmla="*/ 63 w 170"/>
                  <a:gd name="T13" fmla="*/ 22 h 123"/>
                  <a:gd name="T14" fmla="*/ 70 w 170"/>
                  <a:gd name="T15" fmla="*/ 36 h 123"/>
                  <a:gd name="T16" fmla="*/ 83 w 170"/>
                  <a:gd name="T17" fmla="*/ 43 h 123"/>
                  <a:gd name="T18" fmla="*/ 93 w 170"/>
                  <a:gd name="T19" fmla="*/ 51 h 123"/>
                  <a:gd name="T20" fmla="*/ 92 w 170"/>
                  <a:gd name="T21" fmla="*/ 60 h 123"/>
                  <a:gd name="T22" fmla="*/ 89 w 170"/>
                  <a:gd name="T23" fmla="*/ 74 h 123"/>
                  <a:gd name="T24" fmla="*/ 94 w 170"/>
                  <a:gd name="T25" fmla="*/ 75 h 123"/>
                  <a:gd name="T26" fmla="*/ 101 w 170"/>
                  <a:gd name="T27" fmla="*/ 75 h 123"/>
                  <a:gd name="T28" fmla="*/ 106 w 170"/>
                  <a:gd name="T29" fmla="*/ 75 h 123"/>
                  <a:gd name="T30" fmla="*/ 122 w 170"/>
                  <a:gd name="T31" fmla="*/ 78 h 123"/>
                  <a:gd name="T32" fmla="*/ 129 w 170"/>
                  <a:gd name="T33" fmla="*/ 79 h 123"/>
                  <a:gd name="T34" fmla="*/ 124 w 170"/>
                  <a:gd name="T35" fmla="*/ 72 h 123"/>
                  <a:gd name="T36" fmla="*/ 124 w 170"/>
                  <a:gd name="T37" fmla="*/ 68 h 123"/>
                  <a:gd name="T38" fmla="*/ 116 w 170"/>
                  <a:gd name="T39" fmla="*/ 57 h 123"/>
                  <a:gd name="T40" fmla="*/ 115 w 170"/>
                  <a:gd name="T41" fmla="*/ 43 h 123"/>
                  <a:gd name="T42" fmla="*/ 113 w 170"/>
                  <a:gd name="T43" fmla="*/ 31 h 123"/>
                  <a:gd name="T44" fmla="*/ 115 w 170"/>
                  <a:gd name="T45" fmla="*/ 28 h 123"/>
                  <a:gd name="T46" fmla="*/ 124 w 170"/>
                  <a:gd name="T47" fmla="*/ 18 h 123"/>
                  <a:gd name="T48" fmla="*/ 129 w 170"/>
                  <a:gd name="T49" fmla="*/ 13 h 123"/>
                  <a:gd name="T50" fmla="*/ 125 w 170"/>
                  <a:gd name="T51" fmla="*/ 21 h 123"/>
                  <a:gd name="T52" fmla="*/ 123 w 170"/>
                  <a:gd name="T53" fmla="*/ 31 h 123"/>
                  <a:gd name="T54" fmla="*/ 122 w 170"/>
                  <a:gd name="T55" fmla="*/ 36 h 123"/>
                  <a:gd name="T56" fmla="*/ 126 w 170"/>
                  <a:gd name="T57" fmla="*/ 41 h 123"/>
                  <a:gd name="T58" fmla="*/ 131 w 170"/>
                  <a:gd name="T59" fmla="*/ 46 h 123"/>
                  <a:gd name="T60" fmla="*/ 134 w 170"/>
                  <a:gd name="T61" fmla="*/ 51 h 123"/>
                  <a:gd name="T62" fmla="*/ 130 w 170"/>
                  <a:gd name="T63" fmla="*/ 57 h 123"/>
                  <a:gd name="T64" fmla="*/ 128 w 170"/>
                  <a:gd name="T65" fmla="*/ 61 h 123"/>
                  <a:gd name="T66" fmla="*/ 129 w 170"/>
                  <a:gd name="T67" fmla="*/ 65 h 123"/>
                  <a:gd name="T68" fmla="*/ 139 w 170"/>
                  <a:gd name="T69" fmla="*/ 66 h 123"/>
                  <a:gd name="T70" fmla="*/ 146 w 170"/>
                  <a:gd name="T71" fmla="*/ 75 h 123"/>
                  <a:gd name="T72" fmla="*/ 147 w 170"/>
                  <a:gd name="T73" fmla="*/ 81 h 123"/>
                  <a:gd name="T74" fmla="*/ 152 w 170"/>
                  <a:gd name="T75" fmla="*/ 89 h 123"/>
                  <a:gd name="T76" fmla="*/ 148 w 170"/>
                  <a:gd name="T77" fmla="*/ 104 h 123"/>
                  <a:gd name="T78" fmla="*/ 149 w 170"/>
                  <a:gd name="T79" fmla="*/ 120 h 123"/>
                  <a:gd name="T80" fmla="*/ 153 w 170"/>
                  <a:gd name="T81" fmla="*/ 116 h 123"/>
                  <a:gd name="T82" fmla="*/ 157 w 170"/>
                  <a:gd name="T83" fmla="*/ 102 h 123"/>
                  <a:gd name="T84" fmla="*/ 157 w 170"/>
                  <a:gd name="T85" fmla="*/ 97 h 123"/>
                  <a:gd name="T86" fmla="*/ 163 w 170"/>
                  <a:gd name="T87" fmla="*/ 91 h 123"/>
                  <a:gd name="T88" fmla="*/ 163 w 170"/>
                  <a:gd name="T89" fmla="*/ 79 h 123"/>
                  <a:gd name="T90" fmla="*/ 167 w 170"/>
                  <a:gd name="T91" fmla="*/ 71 h 123"/>
                  <a:gd name="T92" fmla="*/ 167 w 170"/>
                  <a:gd name="T93" fmla="*/ 77 h 123"/>
                  <a:gd name="T94" fmla="*/ 168 w 170"/>
                  <a:gd name="T95" fmla="*/ 82 h 123"/>
                  <a:gd name="T96" fmla="*/ 170 w 170"/>
                  <a:gd name="T97" fmla="*/ 68 h 123"/>
                  <a:gd name="T98" fmla="*/ 169 w 170"/>
                  <a:gd name="T99" fmla="*/ 54 h 123"/>
                  <a:gd name="T100" fmla="*/ 134 w 170"/>
                  <a:gd name="T10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23">
                    <a:moveTo>
                      <a:pt x="134" y="0"/>
                    </a:moveTo>
                    <a:cubicBezTo>
                      <a:pt x="0" y="24"/>
                      <a:pt x="0" y="24"/>
                      <a:pt x="0" y="24"/>
                    </a:cubicBezTo>
                    <a:cubicBezTo>
                      <a:pt x="0" y="24"/>
                      <a:pt x="0" y="24"/>
                      <a:pt x="0" y="24"/>
                    </a:cubicBezTo>
                    <a:cubicBezTo>
                      <a:pt x="3" y="44"/>
                      <a:pt x="3" y="44"/>
                      <a:pt x="3" y="44"/>
                    </a:cubicBezTo>
                    <a:cubicBezTo>
                      <a:pt x="7" y="44"/>
                      <a:pt x="7" y="44"/>
                      <a:pt x="7" y="44"/>
                    </a:cubicBezTo>
                    <a:cubicBezTo>
                      <a:pt x="16" y="33"/>
                      <a:pt x="16" y="33"/>
                      <a:pt x="16" y="33"/>
                    </a:cubicBezTo>
                    <a:cubicBezTo>
                      <a:pt x="22" y="33"/>
                      <a:pt x="22" y="33"/>
                      <a:pt x="22" y="33"/>
                    </a:cubicBezTo>
                    <a:cubicBezTo>
                      <a:pt x="28" y="25"/>
                      <a:pt x="28" y="25"/>
                      <a:pt x="28" y="25"/>
                    </a:cubicBezTo>
                    <a:cubicBezTo>
                      <a:pt x="30" y="25"/>
                      <a:pt x="30" y="25"/>
                      <a:pt x="30" y="25"/>
                    </a:cubicBezTo>
                    <a:cubicBezTo>
                      <a:pt x="31" y="27"/>
                      <a:pt x="31" y="27"/>
                      <a:pt x="31" y="27"/>
                    </a:cubicBezTo>
                    <a:cubicBezTo>
                      <a:pt x="38" y="22"/>
                      <a:pt x="38" y="22"/>
                      <a:pt x="38" y="22"/>
                    </a:cubicBezTo>
                    <a:cubicBezTo>
                      <a:pt x="41" y="22"/>
                      <a:pt x="41" y="22"/>
                      <a:pt x="41" y="22"/>
                    </a:cubicBezTo>
                    <a:cubicBezTo>
                      <a:pt x="49" y="18"/>
                      <a:pt x="49" y="18"/>
                      <a:pt x="49" y="18"/>
                    </a:cubicBezTo>
                    <a:cubicBezTo>
                      <a:pt x="63" y="22"/>
                      <a:pt x="63" y="22"/>
                      <a:pt x="63" y="22"/>
                    </a:cubicBezTo>
                    <a:cubicBezTo>
                      <a:pt x="67" y="28"/>
                      <a:pt x="67" y="28"/>
                      <a:pt x="67" y="28"/>
                    </a:cubicBezTo>
                    <a:cubicBezTo>
                      <a:pt x="70" y="36"/>
                      <a:pt x="70" y="36"/>
                      <a:pt x="70" y="36"/>
                    </a:cubicBezTo>
                    <a:cubicBezTo>
                      <a:pt x="71" y="36"/>
                      <a:pt x="71" y="36"/>
                      <a:pt x="71" y="36"/>
                    </a:cubicBezTo>
                    <a:cubicBezTo>
                      <a:pt x="83" y="43"/>
                      <a:pt x="83" y="43"/>
                      <a:pt x="83" y="43"/>
                    </a:cubicBezTo>
                    <a:cubicBezTo>
                      <a:pt x="88" y="48"/>
                      <a:pt x="88" y="48"/>
                      <a:pt x="88" y="48"/>
                    </a:cubicBezTo>
                    <a:cubicBezTo>
                      <a:pt x="93" y="51"/>
                      <a:pt x="93" y="51"/>
                      <a:pt x="93" y="51"/>
                    </a:cubicBezTo>
                    <a:cubicBezTo>
                      <a:pt x="94" y="56"/>
                      <a:pt x="94" y="56"/>
                      <a:pt x="94" y="56"/>
                    </a:cubicBezTo>
                    <a:cubicBezTo>
                      <a:pt x="92" y="60"/>
                      <a:pt x="92" y="60"/>
                      <a:pt x="92" y="60"/>
                    </a:cubicBezTo>
                    <a:cubicBezTo>
                      <a:pt x="88" y="61"/>
                      <a:pt x="88" y="61"/>
                      <a:pt x="88" y="61"/>
                    </a:cubicBezTo>
                    <a:cubicBezTo>
                      <a:pt x="89" y="74"/>
                      <a:pt x="89" y="74"/>
                      <a:pt x="89" y="74"/>
                    </a:cubicBezTo>
                    <a:cubicBezTo>
                      <a:pt x="91" y="76"/>
                      <a:pt x="91" y="76"/>
                      <a:pt x="91" y="76"/>
                    </a:cubicBezTo>
                    <a:cubicBezTo>
                      <a:pt x="94" y="75"/>
                      <a:pt x="94" y="75"/>
                      <a:pt x="94" y="75"/>
                    </a:cubicBezTo>
                    <a:cubicBezTo>
                      <a:pt x="97" y="74"/>
                      <a:pt x="97" y="74"/>
                      <a:pt x="97" y="74"/>
                    </a:cubicBezTo>
                    <a:cubicBezTo>
                      <a:pt x="101" y="75"/>
                      <a:pt x="101" y="75"/>
                      <a:pt x="101" y="75"/>
                    </a:cubicBezTo>
                    <a:cubicBezTo>
                      <a:pt x="102" y="76"/>
                      <a:pt x="102" y="76"/>
                      <a:pt x="102" y="76"/>
                    </a:cubicBezTo>
                    <a:cubicBezTo>
                      <a:pt x="106" y="75"/>
                      <a:pt x="106" y="75"/>
                      <a:pt x="106" y="75"/>
                    </a:cubicBezTo>
                    <a:cubicBezTo>
                      <a:pt x="119" y="76"/>
                      <a:pt x="119" y="76"/>
                      <a:pt x="119" y="76"/>
                    </a:cubicBezTo>
                    <a:cubicBezTo>
                      <a:pt x="122" y="78"/>
                      <a:pt x="122" y="78"/>
                      <a:pt x="122" y="78"/>
                    </a:cubicBezTo>
                    <a:cubicBezTo>
                      <a:pt x="126" y="80"/>
                      <a:pt x="126" y="80"/>
                      <a:pt x="126" y="80"/>
                    </a:cubicBezTo>
                    <a:cubicBezTo>
                      <a:pt x="129" y="79"/>
                      <a:pt x="129" y="79"/>
                      <a:pt x="129" y="79"/>
                    </a:cubicBezTo>
                    <a:cubicBezTo>
                      <a:pt x="127" y="75"/>
                      <a:pt x="127" y="75"/>
                      <a:pt x="127" y="75"/>
                    </a:cubicBezTo>
                    <a:cubicBezTo>
                      <a:pt x="124" y="72"/>
                      <a:pt x="124" y="72"/>
                      <a:pt x="124" y="72"/>
                    </a:cubicBezTo>
                    <a:cubicBezTo>
                      <a:pt x="124" y="69"/>
                      <a:pt x="124" y="69"/>
                      <a:pt x="124" y="69"/>
                    </a:cubicBezTo>
                    <a:cubicBezTo>
                      <a:pt x="124" y="68"/>
                      <a:pt x="124" y="68"/>
                      <a:pt x="124" y="68"/>
                    </a:cubicBezTo>
                    <a:cubicBezTo>
                      <a:pt x="118" y="60"/>
                      <a:pt x="118" y="60"/>
                      <a:pt x="118" y="60"/>
                    </a:cubicBezTo>
                    <a:cubicBezTo>
                      <a:pt x="116" y="57"/>
                      <a:pt x="116" y="57"/>
                      <a:pt x="116" y="57"/>
                    </a:cubicBezTo>
                    <a:cubicBezTo>
                      <a:pt x="116" y="50"/>
                      <a:pt x="116" y="50"/>
                      <a:pt x="116" y="50"/>
                    </a:cubicBezTo>
                    <a:cubicBezTo>
                      <a:pt x="115" y="43"/>
                      <a:pt x="115" y="43"/>
                      <a:pt x="115" y="43"/>
                    </a:cubicBezTo>
                    <a:cubicBezTo>
                      <a:pt x="116" y="36"/>
                      <a:pt x="116" y="36"/>
                      <a:pt x="116" y="36"/>
                    </a:cubicBezTo>
                    <a:cubicBezTo>
                      <a:pt x="113" y="31"/>
                      <a:pt x="113" y="31"/>
                      <a:pt x="113" y="31"/>
                    </a:cubicBezTo>
                    <a:cubicBezTo>
                      <a:pt x="111" y="28"/>
                      <a:pt x="111" y="28"/>
                      <a:pt x="111" y="28"/>
                    </a:cubicBezTo>
                    <a:cubicBezTo>
                      <a:pt x="115" y="28"/>
                      <a:pt x="115" y="28"/>
                      <a:pt x="115" y="28"/>
                    </a:cubicBezTo>
                    <a:cubicBezTo>
                      <a:pt x="118" y="22"/>
                      <a:pt x="118" y="22"/>
                      <a:pt x="118" y="22"/>
                    </a:cubicBezTo>
                    <a:cubicBezTo>
                      <a:pt x="124" y="18"/>
                      <a:pt x="124" y="18"/>
                      <a:pt x="124" y="18"/>
                    </a:cubicBezTo>
                    <a:cubicBezTo>
                      <a:pt x="127" y="12"/>
                      <a:pt x="127" y="12"/>
                      <a:pt x="127" y="12"/>
                    </a:cubicBezTo>
                    <a:cubicBezTo>
                      <a:pt x="129" y="13"/>
                      <a:pt x="129" y="13"/>
                      <a:pt x="129" y="13"/>
                    </a:cubicBezTo>
                    <a:cubicBezTo>
                      <a:pt x="128" y="20"/>
                      <a:pt x="128" y="20"/>
                      <a:pt x="128" y="20"/>
                    </a:cubicBezTo>
                    <a:cubicBezTo>
                      <a:pt x="125" y="21"/>
                      <a:pt x="125" y="21"/>
                      <a:pt x="125" y="21"/>
                    </a:cubicBezTo>
                    <a:cubicBezTo>
                      <a:pt x="123" y="27"/>
                      <a:pt x="123" y="27"/>
                      <a:pt x="123" y="27"/>
                    </a:cubicBezTo>
                    <a:cubicBezTo>
                      <a:pt x="123" y="31"/>
                      <a:pt x="123" y="31"/>
                      <a:pt x="123" y="31"/>
                    </a:cubicBezTo>
                    <a:cubicBezTo>
                      <a:pt x="127" y="31"/>
                      <a:pt x="127" y="31"/>
                      <a:pt x="127" y="31"/>
                    </a:cubicBezTo>
                    <a:cubicBezTo>
                      <a:pt x="122" y="36"/>
                      <a:pt x="122" y="36"/>
                      <a:pt x="122" y="36"/>
                    </a:cubicBezTo>
                    <a:cubicBezTo>
                      <a:pt x="120" y="39"/>
                      <a:pt x="120" y="39"/>
                      <a:pt x="120" y="39"/>
                    </a:cubicBezTo>
                    <a:cubicBezTo>
                      <a:pt x="126" y="41"/>
                      <a:pt x="126" y="41"/>
                      <a:pt x="126" y="41"/>
                    </a:cubicBezTo>
                    <a:cubicBezTo>
                      <a:pt x="128" y="42"/>
                      <a:pt x="128" y="42"/>
                      <a:pt x="128" y="42"/>
                    </a:cubicBezTo>
                    <a:cubicBezTo>
                      <a:pt x="131" y="46"/>
                      <a:pt x="131" y="46"/>
                      <a:pt x="131" y="46"/>
                    </a:cubicBezTo>
                    <a:cubicBezTo>
                      <a:pt x="130" y="47"/>
                      <a:pt x="130" y="47"/>
                      <a:pt x="130" y="47"/>
                    </a:cubicBezTo>
                    <a:cubicBezTo>
                      <a:pt x="134" y="51"/>
                      <a:pt x="134" y="51"/>
                      <a:pt x="134" y="51"/>
                    </a:cubicBezTo>
                    <a:cubicBezTo>
                      <a:pt x="134" y="53"/>
                      <a:pt x="134" y="53"/>
                      <a:pt x="134" y="53"/>
                    </a:cubicBezTo>
                    <a:cubicBezTo>
                      <a:pt x="130" y="57"/>
                      <a:pt x="130" y="57"/>
                      <a:pt x="130" y="57"/>
                    </a:cubicBezTo>
                    <a:cubicBezTo>
                      <a:pt x="127" y="57"/>
                      <a:pt x="127" y="57"/>
                      <a:pt x="127" y="57"/>
                    </a:cubicBezTo>
                    <a:cubicBezTo>
                      <a:pt x="128" y="61"/>
                      <a:pt x="128" y="61"/>
                      <a:pt x="128" y="61"/>
                    </a:cubicBezTo>
                    <a:cubicBezTo>
                      <a:pt x="127" y="63"/>
                      <a:pt x="127" y="63"/>
                      <a:pt x="127" y="63"/>
                    </a:cubicBezTo>
                    <a:cubicBezTo>
                      <a:pt x="129" y="65"/>
                      <a:pt x="129" y="65"/>
                      <a:pt x="129" y="65"/>
                    </a:cubicBezTo>
                    <a:cubicBezTo>
                      <a:pt x="133" y="66"/>
                      <a:pt x="133" y="66"/>
                      <a:pt x="133" y="66"/>
                    </a:cubicBezTo>
                    <a:cubicBezTo>
                      <a:pt x="139" y="66"/>
                      <a:pt x="139" y="66"/>
                      <a:pt x="139" y="66"/>
                    </a:cubicBezTo>
                    <a:cubicBezTo>
                      <a:pt x="143" y="69"/>
                      <a:pt x="143" y="69"/>
                      <a:pt x="143" y="69"/>
                    </a:cubicBezTo>
                    <a:cubicBezTo>
                      <a:pt x="146" y="75"/>
                      <a:pt x="146" y="75"/>
                      <a:pt x="146" y="75"/>
                    </a:cubicBezTo>
                    <a:cubicBezTo>
                      <a:pt x="148" y="80"/>
                      <a:pt x="148" y="80"/>
                      <a:pt x="148" y="80"/>
                    </a:cubicBezTo>
                    <a:cubicBezTo>
                      <a:pt x="147" y="81"/>
                      <a:pt x="147" y="81"/>
                      <a:pt x="147" y="81"/>
                    </a:cubicBezTo>
                    <a:cubicBezTo>
                      <a:pt x="150" y="84"/>
                      <a:pt x="150" y="84"/>
                      <a:pt x="150" y="84"/>
                    </a:cubicBezTo>
                    <a:cubicBezTo>
                      <a:pt x="152" y="89"/>
                      <a:pt x="152" y="89"/>
                      <a:pt x="152" y="89"/>
                    </a:cubicBezTo>
                    <a:cubicBezTo>
                      <a:pt x="149" y="98"/>
                      <a:pt x="149" y="98"/>
                      <a:pt x="149" y="98"/>
                    </a:cubicBezTo>
                    <a:cubicBezTo>
                      <a:pt x="148" y="104"/>
                      <a:pt x="148" y="104"/>
                      <a:pt x="148" y="104"/>
                    </a:cubicBezTo>
                    <a:cubicBezTo>
                      <a:pt x="148" y="114"/>
                      <a:pt x="148" y="114"/>
                      <a:pt x="148" y="114"/>
                    </a:cubicBezTo>
                    <a:cubicBezTo>
                      <a:pt x="149" y="120"/>
                      <a:pt x="149" y="120"/>
                      <a:pt x="149" y="120"/>
                    </a:cubicBezTo>
                    <a:cubicBezTo>
                      <a:pt x="151" y="123"/>
                      <a:pt x="151" y="123"/>
                      <a:pt x="151" y="123"/>
                    </a:cubicBezTo>
                    <a:cubicBezTo>
                      <a:pt x="153" y="116"/>
                      <a:pt x="153" y="116"/>
                      <a:pt x="153" y="116"/>
                    </a:cubicBezTo>
                    <a:cubicBezTo>
                      <a:pt x="154" y="105"/>
                      <a:pt x="154" y="105"/>
                      <a:pt x="154" y="105"/>
                    </a:cubicBezTo>
                    <a:cubicBezTo>
                      <a:pt x="157" y="102"/>
                      <a:pt x="157" y="102"/>
                      <a:pt x="157" y="102"/>
                    </a:cubicBezTo>
                    <a:cubicBezTo>
                      <a:pt x="157" y="99"/>
                      <a:pt x="157" y="99"/>
                      <a:pt x="157" y="99"/>
                    </a:cubicBezTo>
                    <a:cubicBezTo>
                      <a:pt x="157" y="97"/>
                      <a:pt x="157" y="97"/>
                      <a:pt x="157" y="97"/>
                    </a:cubicBezTo>
                    <a:cubicBezTo>
                      <a:pt x="160" y="95"/>
                      <a:pt x="160" y="95"/>
                      <a:pt x="160" y="95"/>
                    </a:cubicBezTo>
                    <a:cubicBezTo>
                      <a:pt x="163" y="91"/>
                      <a:pt x="163" y="91"/>
                      <a:pt x="163" y="91"/>
                    </a:cubicBezTo>
                    <a:cubicBezTo>
                      <a:pt x="163" y="82"/>
                      <a:pt x="163" y="82"/>
                      <a:pt x="163" y="82"/>
                    </a:cubicBezTo>
                    <a:cubicBezTo>
                      <a:pt x="163" y="79"/>
                      <a:pt x="163" y="79"/>
                      <a:pt x="163" y="79"/>
                    </a:cubicBezTo>
                    <a:cubicBezTo>
                      <a:pt x="163" y="75"/>
                      <a:pt x="163" y="75"/>
                      <a:pt x="163" y="75"/>
                    </a:cubicBezTo>
                    <a:cubicBezTo>
                      <a:pt x="167" y="71"/>
                      <a:pt x="167" y="71"/>
                      <a:pt x="167" y="71"/>
                    </a:cubicBezTo>
                    <a:cubicBezTo>
                      <a:pt x="168" y="74"/>
                      <a:pt x="168" y="74"/>
                      <a:pt x="168" y="74"/>
                    </a:cubicBezTo>
                    <a:cubicBezTo>
                      <a:pt x="167" y="77"/>
                      <a:pt x="167" y="77"/>
                      <a:pt x="167" y="77"/>
                    </a:cubicBezTo>
                    <a:cubicBezTo>
                      <a:pt x="167" y="77"/>
                      <a:pt x="165" y="80"/>
                      <a:pt x="165" y="80"/>
                    </a:cubicBezTo>
                    <a:cubicBezTo>
                      <a:pt x="166" y="81"/>
                      <a:pt x="168" y="82"/>
                      <a:pt x="168" y="82"/>
                    </a:cubicBezTo>
                    <a:cubicBezTo>
                      <a:pt x="170" y="77"/>
                      <a:pt x="170" y="77"/>
                      <a:pt x="170" y="77"/>
                    </a:cubicBezTo>
                    <a:cubicBezTo>
                      <a:pt x="170" y="68"/>
                      <a:pt x="170" y="68"/>
                      <a:pt x="170" y="68"/>
                    </a:cubicBezTo>
                    <a:cubicBezTo>
                      <a:pt x="169" y="54"/>
                      <a:pt x="169" y="54"/>
                      <a:pt x="169" y="54"/>
                    </a:cubicBezTo>
                    <a:cubicBezTo>
                      <a:pt x="169" y="54"/>
                      <a:pt x="169" y="54"/>
                      <a:pt x="169" y="54"/>
                    </a:cubicBezTo>
                    <a:cubicBezTo>
                      <a:pt x="148" y="57"/>
                      <a:pt x="148" y="57"/>
                      <a:pt x="148" y="57"/>
                    </a:cubicBezTo>
                    <a:lnTo>
                      <a:pt x="134" y="0"/>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46" name="Freeform 41">
                <a:extLst>
                  <a:ext uri="{FF2B5EF4-FFF2-40B4-BE49-F238E27FC236}">
                    <a16:creationId xmlns:a16="http://schemas.microsoft.com/office/drawing/2014/main" id="{E9455A96-DAAC-ED12-C6EF-71F2C4377004}"/>
                  </a:ext>
                </a:extLst>
              </p:cNvPr>
              <p:cNvSpPr>
                <a:spLocks/>
              </p:cNvSpPr>
              <p:nvPr/>
            </p:nvSpPr>
            <p:spPr bwMode="auto">
              <a:xfrm rot="162905">
                <a:off x="6663550" y="5071100"/>
                <a:ext cx="269538" cy="284345"/>
              </a:xfrm>
              <a:custGeom>
                <a:avLst/>
                <a:gdLst>
                  <a:gd name="T0" fmla="*/ 24 w 148"/>
                  <a:gd name="T1" fmla="*/ 136 h 146"/>
                  <a:gd name="T2" fmla="*/ 31 w 148"/>
                  <a:gd name="T3" fmla="*/ 144 h 146"/>
                  <a:gd name="T4" fmla="*/ 38 w 148"/>
                  <a:gd name="T5" fmla="*/ 146 h 146"/>
                  <a:gd name="T6" fmla="*/ 48 w 148"/>
                  <a:gd name="T7" fmla="*/ 142 h 146"/>
                  <a:gd name="T8" fmla="*/ 64 w 148"/>
                  <a:gd name="T9" fmla="*/ 134 h 146"/>
                  <a:gd name="T10" fmla="*/ 79 w 148"/>
                  <a:gd name="T11" fmla="*/ 125 h 146"/>
                  <a:gd name="T12" fmla="*/ 79 w 148"/>
                  <a:gd name="T13" fmla="*/ 112 h 146"/>
                  <a:gd name="T14" fmla="*/ 87 w 148"/>
                  <a:gd name="T15" fmla="*/ 99 h 146"/>
                  <a:gd name="T16" fmla="*/ 91 w 148"/>
                  <a:gd name="T17" fmla="*/ 80 h 146"/>
                  <a:gd name="T18" fmla="*/ 100 w 148"/>
                  <a:gd name="T19" fmla="*/ 84 h 146"/>
                  <a:gd name="T20" fmla="*/ 103 w 148"/>
                  <a:gd name="T21" fmla="*/ 83 h 146"/>
                  <a:gd name="T22" fmla="*/ 108 w 148"/>
                  <a:gd name="T23" fmla="*/ 71 h 146"/>
                  <a:gd name="T24" fmla="*/ 110 w 148"/>
                  <a:gd name="T25" fmla="*/ 67 h 146"/>
                  <a:gd name="T26" fmla="*/ 114 w 148"/>
                  <a:gd name="T27" fmla="*/ 69 h 146"/>
                  <a:gd name="T28" fmla="*/ 122 w 148"/>
                  <a:gd name="T29" fmla="*/ 57 h 146"/>
                  <a:gd name="T30" fmla="*/ 126 w 148"/>
                  <a:gd name="T31" fmla="*/ 47 h 146"/>
                  <a:gd name="T32" fmla="*/ 135 w 148"/>
                  <a:gd name="T33" fmla="*/ 44 h 146"/>
                  <a:gd name="T34" fmla="*/ 143 w 148"/>
                  <a:gd name="T35" fmla="*/ 47 h 146"/>
                  <a:gd name="T36" fmla="*/ 148 w 148"/>
                  <a:gd name="T37" fmla="*/ 43 h 146"/>
                  <a:gd name="T38" fmla="*/ 145 w 148"/>
                  <a:gd name="T39" fmla="*/ 36 h 146"/>
                  <a:gd name="T40" fmla="*/ 130 w 148"/>
                  <a:gd name="T41" fmla="*/ 28 h 146"/>
                  <a:gd name="T42" fmla="*/ 120 w 148"/>
                  <a:gd name="T43" fmla="*/ 31 h 146"/>
                  <a:gd name="T44" fmla="*/ 113 w 148"/>
                  <a:gd name="T45" fmla="*/ 34 h 146"/>
                  <a:gd name="T46" fmla="*/ 107 w 148"/>
                  <a:gd name="T47" fmla="*/ 40 h 146"/>
                  <a:gd name="T48" fmla="*/ 94 w 148"/>
                  <a:gd name="T49" fmla="*/ 50 h 146"/>
                  <a:gd name="T50" fmla="*/ 88 w 148"/>
                  <a:gd name="T51" fmla="*/ 33 h 146"/>
                  <a:gd name="T52" fmla="*/ 51 w 148"/>
                  <a:gd name="T53" fmla="*/ 0 h 146"/>
                  <a:gd name="T54" fmla="*/ 47 w 148"/>
                  <a:gd name="T55" fmla="*/ 3 h 146"/>
                  <a:gd name="T56" fmla="*/ 48 w 148"/>
                  <a:gd name="T57" fmla="*/ 7 h 146"/>
                  <a:gd name="T58" fmla="*/ 48 w 148"/>
                  <a:gd name="T59" fmla="*/ 19 h 146"/>
                  <a:gd name="T60" fmla="*/ 47 w 148"/>
                  <a:gd name="T61" fmla="*/ 28 h 146"/>
                  <a:gd name="T62" fmla="*/ 46 w 148"/>
                  <a:gd name="T63" fmla="*/ 39 h 146"/>
                  <a:gd name="T64" fmla="*/ 36 w 148"/>
                  <a:gd name="T65" fmla="*/ 51 h 146"/>
                  <a:gd name="T66" fmla="*/ 28 w 148"/>
                  <a:gd name="T67" fmla="*/ 55 h 146"/>
                  <a:gd name="T68" fmla="*/ 21 w 148"/>
                  <a:gd name="T69" fmla="*/ 65 h 146"/>
                  <a:gd name="T70" fmla="*/ 19 w 148"/>
                  <a:gd name="T71" fmla="*/ 76 h 146"/>
                  <a:gd name="T72" fmla="*/ 12 w 148"/>
                  <a:gd name="T73" fmla="*/ 76 h 146"/>
                  <a:gd name="T74" fmla="*/ 9 w 148"/>
                  <a:gd name="T75" fmla="*/ 91 h 146"/>
                  <a:gd name="T76" fmla="*/ 3 w 148"/>
                  <a:gd name="T77" fmla="*/ 98 h 146"/>
                  <a:gd name="T78" fmla="*/ 3 w 148"/>
                  <a:gd name="T79" fmla="*/ 114 h 146"/>
                  <a:gd name="T80" fmla="*/ 10 w 148"/>
                  <a:gd name="T81" fmla="*/ 127 h 146"/>
                  <a:gd name="T82" fmla="*/ 19 w 148"/>
                  <a:gd name="T83" fmla="*/ 138 h 146"/>
                  <a:gd name="T84" fmla="*/ 21 w 148"/>
                  <a:gd name="T85" fmla="*/ 1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6">
                    <a:moveTo>
                      <a:pt x="21" y="136"/>
                    </a:moveTo>
                    <a:lnTo>
                      <a:pt x="24" y="136"/>
                    </a:lnTo>
                    <a:lnTo>
                      <a:pt x="25" y="139"/>
                    </a:lnTo>
                    <a:lnTo>
                      <a:pt x="31" y="144"/>
                    </a:lnTo>
                    <a:lnTo>
                      <a:pt x="36" y="146"/>
                    </a:lnTo>
                    <a:lnTo>
                      <a:pt x="38" y="146"/>
                    </a:lnTo>
                    <a:lnTo>
                      <a:pt x="44" y="139"/>
                    </a:lnTo>
                    <a:lnTo>
                      <a:pt x="48" y="142"/>
                    </a:lnTo>
                    <a:lnTo>
                      <a:pt x="57" y="140"/>
                    </a:lnTo>
                    <a:lnTo>
                      <a:pt x="64" y="134"/>
                    </a:lnTo>
                    <a:lnTo>
                      <a:pt x="75" y="128"/>
                    </a:lnTo>
                    <a:lnTo>
                      <a:pt x="79" y="125"/>
                    </a:lnTo>
                    <a:lnTo>
                      <a:pt x="78" y="117"/>
                    </a:lnTo>
                    <a:lnTo>
                      <a:pt x="79" y="112"/>
                    </a:lnTo>
                    <a:lnTo>
                      <a:pt x="84" y="107"/>
                    </a:lnTo>
                    <a:lnTo>
                      <a:pt x="87" y="99"/>
                    </a:lnTo>
                    <a:lnTo>
                      <a:pt x="90" y="87"/>
                    </a:lnTo>
                    <a:lnTo>
                      <a:pt x="91" y="80"/>
                    </a:lnTo>
                    <a:lnTo>
                      <a:pt x="95" y="82"/>
                    </a:lnTo>
                    <a:lnTo>
                      <a:pt x="100" y="84"/>
                    </a:lnTo>
                    <a:lnTo>
                      <a:pt x="102" y="85"/>
                    </a:lnTo>
                    <a:lnTo>
                      <a:pt x="103" y="83"/>
                    </a:lnTo>
                    <a:lnTo>
                      <a:pt x="106" y="75"/>
                    </a:lnTo>
                    <a:lnTo>
                      <a:pt x="108" y="71"/>
                    </a:lnTo>
                    <a:lnTo>
                      <a:pt x="109" y="67"/>
                    </a:lnTo>
                    <a:lnTo>
                      <a:pt x="110" y="67"/>
                    </a:lnTo>
                    <a:lnTo>
                      <a:pt x="113" y="67"/>
                    </a:lnTo>
                    <a:lnTo>
                      <a:pt x="114" y="69"/>
                    </a:lnTo>
                    <a:lnTo>
                      <a:pt x="119" y="60"/>
                    </a:lnTo>
                    <a:lnTo>
                      <a:pt x="122" y="57"/>
                    </a:lnTo>
                    <a:lnTo>
                      <a:pt x="124" y="54"/>
                    </a:lnTo>
                    <a:lnTo>
                      <a:pt x="126" y="47"/>
                    </a:lnTo>
                    <a:lnTo>
                      <a:pt x="126" y="39"/>
                    </a:lnTo>
                    <a:lnTo>
                      <a:pt x="135" y="44"/>
                    </a:lnTo>
                    <a:lnTo>
                      <a:pt x="141" y="47"/>
                    </a:lnTo>
                    <a:lnTo>
                      <a:pt x="143" y="47"/>
                    </a:lnTo>
                    <a:lnTo>
                      <a:pt x="146" y="44"/>
                    </a:lnTo>
                    <a:lnTo>
                      <a:pt x="148" y="43"/>
                    </a:lnTo>
                    <a:lnTo>
                      <a:pt x="147" y="43"/>
                    </a:lnTo>
                    <a:lnTo>
                      <a:pt x="145" y="36"/>
                    </a:lnTo>
                    <a:lnTo>
                      <a:pt x="141" y="31"/>
                    </a:lnTo>
                    <a:lnTo>
                      <a:pt x="130" y="28"/>
                    </a:lnTo>
                    <a:lnTo>
                      <a:pt x="123" y="31"/>
                    </a:lnTo>
                    <a:lnTo>
                      <a:pt x="120" y="31"/>
                    </a:lnTo>
                    <a:lnTo>
                      <a:pt x="114" y="35"/>
                    </a:lnTo>
                    <a:lnTo>
                      <a:pt x="113" y="34"/>
                    </a:lnTo>
                    <a:lnTo>
                      <a:pt x="112" y="34"/>
                    </a:lnTo>
                    <a:lnTo>
                      <a:pt x="107" y="40"/>
                    </a:lnTo>
                    <a:lnTo>
                      <a:pt x="102" y="40"/>
                    </a:lnTo>
                    <a:lnTo>
                      <a:pt x="94" y="50"/>
                    </a:lnTo>
                    <a:lnTo>
                      <a:pt x="91" y="50"/>
                    </a:lnTo>
                    <a:lnTo>
                      <a:pt x="88" y="33"/>
                    </a:lnTo>
                    <a:lnTo>
                      <a:pt x="57" y="39"/>
                    </a:lnTo>
                    <a:lnTo>
                      <a:pt x="51" y="0"/>
                    </a:lnTo>
                    <a:lnTo>
                      <a:pt x="48" y="0"/>
                    </a:lnTo>
                    <a:lnTo>
                      <a:pt x="47" y="3"/>
                    </a:lnTo>
                    <a:lnTo>
                      <a:pt x="48" y="6"/>
                    </a:lnTo>
                    <a:lnTo>
                      <a:pt x="48" y="7"/>
                    </a:lnTo>
                    <a:lnTo>
                      <a:pt x="48" y="15"/>
                    </a:lnTo>
                    <a:lnTo>
                      <a:pt x="48" y="19"/>
                    </a:lnTo>
                    <a:lnTo>
                      <a:pt x="47" y="22"/>
                    </a:lnTo>
                    <a:lnTo>
                      <a:pt x="47" y="28"/>
                    </a:lnTo>
                    <a:lnTo>
                      <a:pt x="46" y="36"/>
                    </a:lnTo>
                    <a:lnTo>
                      <a:pt x="46" y="39"/>
                    </a:lnTo>
                    <a:lnTo>
                      <a:pt x="44" y="44"/>
                    </a:lnTo>
                    <a:lnTo>
                      <a:pt x="36" y="51"/>
                    </a:lnTo>
                    <a:lnTo>
                      <a:pt x="33" y="55"/>
                    </a:lnTo>
                    <a:lnTo>
                      <a:pt x="28" y="55"/>
                    </a:lnTo>
                    <a:lnTo>
                      <a:pt x="24" y="61"/>
                    </a:lnTo>
                    <a:lnTo>
                      <a:pt x="21" y="65"/>
                    </a:lnTo>
                    <a:lnTo>
                      <a:pt x="20" y="75"/>
                    </a:lnTo>
                    <a:lnTo>
                      <a:pt x="19" y="76"/>
                    </a:lnTo>
                    <a:lnTo>
                      <a:pt x="15" y="73"/>
                    </a:lnTo>
                    <a:lnTo>
                      <a:pt x="12" y="76"/>
                    </a:lnTo>
                    <a:lnTo>
                      <a:pt x="9" y="87"/>
                    </a:lnTo>
                    <a:lnTo>
                      <a:pt x="9" y="91"/>
                    </a:lnTo>
                    <a:lnTo>
                      <a:pt x="7" y="94"/>
                    </a:lnTo>
                    <a:lnTo>
                      <a:pt x="3" y="98"/>
                    </a:lnTo>
                    <a:lnTo>
                      <a:pt x="0" y="101"/>
                    </a:lnTo>
                    <a:lnTo>
                      <a:pt x="3" y="114"/>
                    </a:lnTo>
                    <a:lnTo>
                      <a:pt x="5" y="120"/>
                    </a:lnTo>
                    <a:lnTo>
                      <a:pt x="10" y="127"/>
                    </a:lnTo>
                    <a:lnTo>
                      <a:pt x="15" y="132"/>
                    </a:lnTo>
                    <a:lnTo>
                      <a:pt x="19" y="138"/>
                    </a:lnTo>
                    <a:lnTo>
                      <a:pt x="20" y="138"/>
                    </a:lnTo>
                    <a:lnTo>
                      <a:pt x="21" y="136"/>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47" name="Freeform 42">
                <a:extLst>
                  <a:ext uri="{FF2B5EF4-FFF2-40B4-BE49-F238E27FC236}">
                    <a16:creationId xmlns:a16="http://schemas.microsoft.com/office/drawing/2014/main" id="{B3EF6DAD-451D-F3B6-DDD1-D9DE57E0893D}"/>
                  </a:ext>
                </a:extLst>
              </p:cNvPr>
              <p:cNvSpPr>
                <a:spLocks/>
              </p:cNvSpPr>
              <p:nvPr/>
            </p:nvSpPr>
            <p:spPr bwMode="auto">
              <a:xfrm rot="162905">
                <a:off x="6262616" y="5207941"/>
                <a:ext cx="429802" cy="237603"/>
              </a:xfrm>
              <a:custGeom>
                <a:avLst/>
                <a:gdLst>
                  <a:gd name="T0" fmla="*/ 207 w 236"/>
                  <a:gd name="T1" fmla="*/ 91 h 122"/>
                  <a:gd name="T2" fmla="*/ 214 w 236"/>
                  <a:gd name="T3" fmla="*/ 88 h 122"/>
                  <a:gd name="T4" fmla="*/ 220 w 236"/>
                  <a:gd name="T5" fmla="*/ 74 h 122"/>
                  <a:gd name="T6" fmla="*/ 235 w 236"/>
                  <a:gd name="T7" fmla="*/ 64 h 122"/>
                  <a:gd name="T8" fmla="*/ 232 w 236"/>
                  <a:gd name="T9" fmla="*/ 54 h 122"/>
                  <a:gd name="T10" fmla="*/ 222 w 236"/>
                  <a:gd name="T11" fmla="*/ 42 h 122"/>
                  <a:gd name="T12" fmla="*/ 217 w 236"/>
                  <a:gd name="T13" fmla="*/ 23 h 122"/>
                  <a:gd name="T14" fmla="*/ 215 w 236"/>
                  <a:gd name="T15" fmla="*/ 22 h 122"/>
                  <a:gd name="T16" fmla="*/ 207 w 236"/>
                  <a:gd name="T17" fmla="*/ 13 h 122"/>
                  <a:gd name="T18" fmla="*/ 203 w 236"/>
                  <a:gd name="T19" fmla="*/ 11 h 122"/>
                  <a:gd name="T20" fmla="*/ 199 w 236"/>
                  <a:gd name="T21" fmla="*/ 15 h 122"/>
                  <a:gd name="T22" fmla="*/ 192 w 236"/>
                  <a:gd name="T23" fmla="*/ 17 h 122"/>
                  <a:gd name="T24" fmla="*/ 184 w 236"/>
                  <a:gd name="T25" fmla="*/ 13 h 122"/>
                  <a:gd name="T26" fmla="*/ 181 w 236"/>
                  <a:gd name="T27" fmla="*/ 16 h 122"/>
                  <a:gd name="T28" fmla="*/ 178 w 236"/>
                  <a:gd name="T29" fmla="*/ 18 h 122"/>
                  <a:gd name="T30" fmla="*/ 174 w 236"/>
                  <a:gd name="T31" fmla="*/ 15 h 122"/>
                  <a:gd name="T32" fmla="*/ 166 w 236"/>
                  <a:gd name="T33" fmla="*/ 13 h 122"/>
                  <a:gd name="T34" fmla="*/ 163 w 236"/>
                  <a:gd name="T35" fmla="*/ 7 h 122"/>
                  <a:gd name="T36" fmla="*/ 154 w 236"/>
                  <a:gd name="T37" fmla="*/ 0 h 122"/>
                  <a:gd name="T38" fmla="*/ 148 w 236"/>
                  <a:gd name="T39" fmla="*/ 3 h 122"/>
                  <a:gd name="T40" fmla="*/ 141 w 236"/>
                  <a:gd name="T41" fmla="*/ 2 h 122"/>
                  <a:gd name="T42" fmla="*/ 144 w 236"/>
                  <a:gd name="T43" fmla="*/ 7 h 122"/>
                  <a:gd name="T44" fmla="*/ 144 w 236"/>
                  <a:gd name="T45" fmla="*/ 15 h 122"/>
                  <a:gd name="T46" fmla="*/ 138 w 236"/>
                  <a:gd name="T47" fmla="*/ 17 h 122"/>
                  <a:gd name="T48" fmla="*/ 126 w 236"/>
                  <a:gd name="T49" fmla="*/ 20 h 122"/>
                  <a:gd name="T50" fmla="*/ 125 w 236"/>
                  <a:gd name="T51" fmla="*/ 23 h 122"/>
                  <a:gd name="T52" fmla="*/ 124 w 236"/>
                  <a:gd name="T53" fmla="*/ 29 h 122"/>
                  <a:gd name="T54" fmla="*/ 120 w 236"/>
                  <a:gd name="T55" fmla="*/ 37 h 122"/>
                  <a:gd name="T56" fmla="*/ 115 w 236"/>
                  <a:gd name="T57" fmla="*/ 39 h 122"/>
                  <a:gd name="T58" fmla="*/ 112 w 236"/>
                  <a:gd name="T59" fmla="*/ 47 h 122"/>
                  <a:gd name="T60" fmla="*/ 104 w 236"/>
                  <a:gd name="T61" fmla="*/ 52 h 122"/>
                  <a:gd name="T62" fmla="*/ 100 w 236"/>
                  <a:gd name="T63" fmla="*/ 48 h 122"/>
                  <a:gd name="T64" fmla="*/ 97 w 236"/>
                  <a:gd name="T65" fmla="*/ 44 h 122"/>
                  <a:gd name="T66" fmla="*/ 93 w 236"/>
                  <a:gd name="T67" fmla="*/ 51 h 122"/>
                  <a:gd name="T68" fmla="*/ 92 w 236"/>
                  <a:gd name="T69" fmla="*/ 58 h 122"/>
                  <a:gd name="T70" fmla="*/ 86 w 236"/>
                  <a:gd name="T71" fmla="*/ 55 h 122"/>
                  <a:gd name="T72" fmla="*/ 80 w 236"/>
                  <a:gd name="T73" fmla="*/ 56 h 122"/>
                  <a:gd name="T74" fmla="*/ 76 w 236"/>
                  <a:gd name="T75" fmla="*/ 61 h 122"/>
                  <a:gd name="T76" fmla="*/ 71 w 236"/>
                  <a:gd name="T77" fmla="*/ 60 h 122"/>
                  <a:gd name="T78" fmla="*/ 63 w 236"/>
                  <a:gd name="T79" fmla="*/ 57 h 122"/>
                  <a:gd name="T80" fmla="*/ 57 w 236"/>
                  <a:gd name="T81" fmla="*/ 61 h 122"/>
                  <a:gd name="T82" fmla="*/ 49 w 236"/>
                  <a:gd name="T83" fmla="*/ 66 h 122"/>
                  <a:gd name="T84" fmla="*/ 43 w 236"/>
                  <a:gd name="T85" fmla="*/ 67 h 122"/>
                  <a:gd name="T86" fmla="*/ 43 w 236"/>
                  <a:gd name="T87" fmla="*/ 72 h 122"/>
                  <a:gd name="T88" fmla="*/ 44 w 236"/>
                  <a:gd name="T89" fmla="*/ 78 h 122"/>
                  <a:gd name="T90" fmla="*/ 36 w 236"/>
                  <a:gd name="T91" fmla="*/ 81 h 122"/>
                  <a:gd name="T92" fmla="*/ 33 w 236"/>
                  <a:gd name="T93" fmla="*/ 88 h 122"/>
                  <a:gd name="T94" fmla="*/ 33 w 236"/>
                  <a:gd name="T95" fmla="*/ 94 h 122"/>
                  <a:gd name="T96" fmla="*/ 27 w 236"/>
                  <a:gd name="T97" fmla="*/ 94 h 122"/>
                  <a:gd name="T98" fmla="*/ 19 w 236"/>
                  <a:gd name="T99" fmla="*/ 89 h 122"/>
                  <a:gd name="T100" fmla="*/ 14 w 236"/>
                  <a:gd name="T101" fmla="*/ 93 h 122"/>
                  <a:gd name="T102" fmla="*/ 10 w 236"/>
                  <a:gd name="T103" fmla="*/ 97 h 122"/>
                  <a:gd name="T104" fmla="*/ 14 w 236"/>
                  <a:gd name="T105" fmla="*/ 102 h 122"/>
                  <a:gd name="T106" fmla="*/ 14 w 236"/>
                  <a:gd name="T107" fmla="*/ 107 h 122"/>
                  <a:gd name="T108" fmla="*/ 12 w 236"/>
                  <a:gd name="T109" fmla="*/ 115 h 122"/>
                  <a:gd name="T110" fmla="*/ 7 w 236"/>
                  <a:gd name="T111" fmla="*/ 116 h 122"/>
                  <a:gd name="T112" fmla="*/ 5 w 236"/>
                  <a:gd name="T113" fmla="*/ 117 h 122"/>
                  <a:gd name="T114" fmla="*/ 0 w 236"/>
                  <a:gd name="T115" fmla="*/ 117 h 122"/>
                  <a:gd name="T116" fmla="*/ 0 w 236"/>
                  <a:gd name="T117" fmla="*/ 121 h 122"/>
                  <a:gd name="T118" fmla="*/ 2 w 236"/>
                  <a:gd name="T119" fmla="*/ 121 h 122"/>
                  <a:gd name="T120" fmla="*/ 50 w 236"/>
                  <a:gd name="T121" fmla="*/ 111 h 122"/>
                  <a:gd name="T122" fmla="*/ 192 w 236"/>
                  <a:gd name="T123" fmla="*/ 100 h 122"/>
                  <a:gd name="T124" fmla="*/ 202 w 236"/>
                  <a:gd name="T125"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 h="122">
                    <a:moveTo>
                      <a:pt x="202" y="94"/>
                    </a:moveTo>
                    <a:lnTo>
                      <a:pt x="207" y="91"/>
                    </a:lnTo>
                    <a:lnTo>
                      <a:pt x="210" y="89"/>
                    </a:lnTo>
                    <a:lnTo>
                      <a:pt x="214" y="88"/>
                    </a:lnTo>
                    <a:lnTo>
                      <a:pt x="217" y="79"/>
                    </a:lnTo>
                    <a:lnTo>
                      <a:pt x="220" y="74"/>
                    </a:lnTo>
                    <a:lnTo>
                      <a:pt x="231" y="70"/>
                    </a:lnTo>
                    <a:lnTo>
                      <a:pt x="235" y="64"/>
                    </a:lnTo>
                    <a:lnTo>
                      <a:pt x="236" y="60"/>
                    </a:lnTo>
                    <a:lnTo>
                      <a:pt x="232" y="54"/>
                    </a:lnTo>
                    <a:lnTo>
                      <a:pt x="227" y="49"/>
                    </a:lnTo>
                    <a:lnTo>
                      <a:pt x="222" y="42"/>
                    </a:lnTo>
                    <a:lnTo>
                      <a:pt x="220" y="36"/>
                    </a:lnTo>
                    <a:lnTo>
                      <a:pt x="217" y="23"/>
                    </a:lnTo>
                    <a:lnTo>
                      <a:pt x="218" y="22"/>
                    </a:lnTo>
                    <a:lnTo>
                      <a:pt x="215" y="22"/>
                    </a:lnTo>
                    <a:lnTo>
                      <a:pt x="211" y="18"/>
                    </a:lnTo>
                    <a:lnTo>
                      <a:pt x="207" y="13"/>
                    </a:lnTo>
                    <a:lnTo>
                      <a:pt x="204" y="10"/>
                    </a:lnTo>
                    <a:lnTo>
                      <a:pt x="203" y="11"/>
                    </a:lnTo>
                    <a:lnTo>
                      <a:pt x="201" y="12"/>
                    </a:lnTo>
                    <a:lnTo>
                      <a:pt x="199" y="15"/>
                    </a:lnTo>
                    <a:lnTo>
                      <a:pt x="198" y="16"/>
                    </a:lnTo>
                    <a:lnTo>
                      <a:pt x="192" y="17"/>
                    </a:lnTo>
                    <a:lnTo>
                      <a:pt x="187" y="15"/>
                    </a:lnTo>
                    <a:lnTo>
                      <a:pt x="184" y="13"/>
                    </a:lnTo>
                    <a:lnTo>
                      <a:pt x="183" y="14"/>
                    </a:lnTo>
                    <a:lnTo>
                      <a:pt x="181" y="16"/>
                    </a:lnTo>
                    <a:lnTo>
                      <a:pt x="181" y="17"/>
                    </a:lnTo>
                    <a:lnTo>
                      <a:pt x="178" y="18"/>
                    </a:lnTo>
                    <a:lnTo>
                      <a:pt x="176" y="16"/>
                    </a:lnTo>
                    <a:lnTo>
                      <a:pt x="174" y="15"/>
                    </a:lnTo>
                    <a:lnTo>
                      <a:pt x="171" y="14"/>
                    </a:lnTo>
                    <a:lnTo>
                      <a:pt x="166" y="13"/>
                    </a:lnTo>
                    <a:lnTo>
                      <a:pt x="165" y="11"/>
                    </a:lnTo>
                    <a:lnTo>
                      <a:pt x="163" y="7"/>
                    </a:lnTo>
                    <a:lnTo>
                      <a:pt x="159" y="4"/>
                    </a:lnTo>
                    <a:lnTo>
                      <a:pt x="154" y="0"/>
                    </a:lnTo>
                    <a:lnTo>
                      <a:pt x="153" y="1"/>
                    </a:lnTo>
                    <a:lnTo>
                      <a:pt x="148" y="3"/>
                    </a:lnTo>
                    <a:lnTo>
                      <a:pt x="143" y="1"/>
                    </a:lnTo>
                    <a:lnTo>
                      <a:pt x="141" y="2"/>
                    </a:lnTo>
                    <a:lnTo>
                      <a:pt x="142" y="6"/>
                    </a:lnTo>
                    <a:lnTo>
                      <a:pt x="144" y="7"/>
                    </a:lnTo>
                    <a:lnTo>
                      <a:pt x="143" y="9"/>
                    </a:lnTo>
                    <a:lnTo>
                      <a:pt x="144" y="15"/>
                    </a:lnTo>
                    <a:lnTo>
                      <a:pt x="142" y="17"/>
                    </a:lnTo>
                    <a:lnTo>
                      <a:pt x="138" y="17"/>
                    </a:lnTo>
                    <a:lnTo>
                      <a:pt x="134" y="19"/>
                    </a:lnTo>
                    <a:lnTo>
                      <a:pt x="126" y="20"/>
                    </a:lnTo>
                    <a:lnTo>
                      <a:pt x="125" y="21"/>
                    </a:lnTo>
                    <a:lnTo>
                      <a:pt x="125" y="23"/>
                    </a:lnTo>
                    <a:lnTo>
                      <a:pt x="124" y="25"/>
                    </a:lnTo>
                    <a:lnTo>
                      <a:pt x="124" y="29"/>
                    </a:lnTo>
                    <a:lnTo>
                      <a:pt x="122" y="33"/>
                    </a:lnTo>
                    <a:lnTo>
                      <a:pt x="120" y="37"/>
                    </a:lnTo>
                    <a:lnTo>
                      <a:pt x="118" y="39"/>
                    </a:lnTo>
                    <a:lnTo>
                      <a:pt x="115" y="39"/>
                    </a:lnTo>
                    <a:lnTo>
                      <a:pt x="112" y="44"/>
                    </a:lnTo>
                    <a:lnTo>
                      <a:pt x="112" y="47"/>
                    </a:lnTo>
                    <a:lnTo>
                      <a:pt x="110" y="51"/>
                    </a:lnTo>
                    <a:lnTo>
                      <a:pt x="104" y="52"/>
                    </a:lnTo>
                    <a:lnTo>
                      <a:pt x="103" y="51"/>
                    </a:lnTo>
                    <a:lnTo>
                      <a:pt x="100" y="48"/>
                    </a:lnTo>
                    <a:lnTo>
                      <a:pt x="99" y="44"/>
                    </a:lnTo>
                    <a:lnTo>
                      <a:pt x="97" y="44"/>
                    </a:lnTo>
                    <a:lnTo>
                      <a:pt x="96" y="48"/>
                    </a:lnTo>
                    <a:lnTo>
                      <a:pt x="93" y="51"/>
                    </a:lnTo>
                    <a:lnTo>
                      <a:pt x="93" y="55"/>
                    </a:lnTo>
                    <a:lnTo>
                      <a:pt x="92" y="58"/>
                    </a:lnTo>
                    <a:lnTo>
                      <a:pt x="88" y="57"/>
                    </a:lnTo>
                    <a:lnTo>
                      <a:pt x="86" y="55"/>
                    </a:lnTo>
                    <a:lnTo>
                      <a:pt x="82" y="55"/>
                    </a:lnTo>
                    <a:lnTo>
                      <a:pt x="80" y="56"/>
                    </a:lnTo>
                    <a:lnTo>
                      <a:pt x="76" y="57"/>
                    </a:lnTo>
                    <a:lnTo>
                      <a:pt x="76" y="61"/>
                    </a:lnTo>
                    <a:lnTo>
                      <a:pt x="75" y="62"/>
                    </a:lnTo>
                    <a:lnTo>
                      <a:pt x="71" y="60"/>
                    </a:lnTo>
                    <a:lnTo>
                      <a:pt x="68" y="57"/>
                    </a:lnTo>
                    <a:lnTo>
                      <a:pt x="63" y="57"/>
                    </a:lnTo>
                    <a:lnTo>
                      <a:pt x="60" y="57"/>
                    </a:lnTo>
                    <a:lnTo>
                      <a:pt x="57" y="61"/>
                    </a:lnTo>
                    <a:lnTo>
                      <a:pt x="49" y="61"/>
                    </a:lnTo>
                    <a:lnTo>
                      <a:pt x="49" y="66"/>
                    </a:lnTo>
                    <a:lnTo>
                      <a:pt x="46" y="66"/>
                    </a:lnTo>
                    <a:lnTo>
                      <a:pt x="43" y="67"/>
                    </a:lnTo>
                    <a:lnTo>
                      <a:pt x="43" y="71"/>
                    </a:lnTo>
                    <a:lnTo>
                      <a:pt x="43" y="72"/>
                    </a:lnTo>
                    <a:lnTo>
                      <a:pt x="43" y="75"/>
                    </a:lnTo>
                    <a:lnTo>
                      <a:pt x="44" y="78"/>
                    </a:lnTo>
                    <a:lnTo>
                      <a:pt x="42" y="79"/>
                    </a:lnTo>
                    <a:lnTo>
                      <a:pt x="36" y="81"/>
                    </a:lnTo>
                    <a:lnTo>
                      <a:pt x="33" y="83"/>
                    </a:lnTo>
                    <a:lnTo>
                      <a:pt x="33" y="88"/>
                    </a:lnTo>
                    <a:lnTo>
                      <a:pt x="35" y="93"/>
                    </a:lnTo>
                    <a:lnTo>
                      <a:pt x="33" y="94"/>
                    </a:lnTo>
                    <a:lnTo>
                      <a:pt x="30" y="94"/>
                    </a:lnTo>
                    <a:lnTo>
                      <a:pt x="27" y="94"/>
                    </a:lnTo>
                    <a:lnTo>
                      <a:pt x="23" y="91"/>
                    </a:lnTo>
                    <a:lnTo>
                      <a:pt x="19" y="89"/>
                    </a:lnTo>
                    <a:lnTo>
                      <a:pt x="17" y="90"/>
                    </a:lnTo>
                    <a:lnTo>
                      <a:pt x="14" y="93"/>
                    </a:lnTo>
                    <a:lnTo>
                      <a:pt x="11" y="94"/>
                    </a:lnTo>
                    <a:lnTo>
                      <a:pt x="10" y="97"/>
                    </a:lnTo>
                    <a:lnTo>
                      <a:pt x="10" y="100"/>
                    </a:lnTo>
                    <a:lnTo>
                      <a:pt x="14" y="102"/>
                    </a:lnTo>
                    <a:lnTo>
                      <a:pt x="14" y="104"/>
                    </a:lnTo>
                    <a:lnTo>
                      <a:pt x="14" y="107"/>
                    </a:lnTo>
                    <a:lnTo>
                      <a:pt x="14" y="112"/>
                    </a:lnTo>
                    <a:lnTo>
                      <a:pt x="12" y="115"/>
                    </a:lnTo>
                    <a:lnTo>
                      <a:pt x="10" y="116"/>
                    </a:lnTo>
                    <a:lnTo>
                      <a:pt x="7" y="116"/>
                    </a:lnTo>
                    <a:lnTo>
                      <a:pt x="5" y="117"/>
                    </a:lnTo>
                    <a:lnTo>
                      <a:pt x="5" y="117"/>
                    </a:lnTo>
                    <a:lnTo>
                      <a:pt x="4" y="117"/>
                    </a:lnTo>
                    <a:lnTo>
                      <a:pt x="0" y="117"/>
                    </a:lnTo>
                    <a:lnTo>
                      <a:pt x="0" y="118"/>
                    </a:lnTo>
                    <a:lnTo>
                      <a:pt x="0" y="121"/>
                    </a:lnTo>
                    <a:lnTo>
                      <a:pt x="0" y="122"/>
                    </a:lnTo>
                    <a:lnTo>
                      <a:pt x="2" y="121"/>
                    </a:lnTo>
                    <a:lnTo>
                      <a:pt x="52" y="120"/>
                    </a:lnTo>
                    <a:lnTo>
                      <a:pt x="50" y="111"/>
                    </a:lnTo>
                    <a:lnTo>
                      <a:pt x="143" y="105"/>
                    </a:lnTo>
                    <a:lnTo>
                      <a:pt x="192" y="100"/>
                    </a:lnTo>
                    <a:lnTo>
                      <a:pt x="198" y="97"/>
                    </a:lnTo>
                    <a:lnTo>
                      <a:pt x="202" y="94"/>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48" name="Freeform 43">
                <a:extLst>
                  <a:ext uri="{FF2B5EF4-FFF2-40B4-BE49-F238E27FC236}">
                    <a16:creationId xmlns:a16="http://schemas.microsoft.com/office/drawing/2014/main" id="{01593162-6222-CFD5-56F2-779A07DC3AFE}"/>
                  </a:ext>
                </a:extLst>
              </p:cNvPr>
              <p:cNvSpPr>
                <a:spLocks/>
              </p:cNvSpPr>
              <p:nvPr/>
            </p:nvSpPr>
            <p:spPr bwMode="auto">
              <a:xfrm rot="162905">
                <a:off x="5897955" y="5105972"/>
                <a:ext cx="391557" cy="364195"/>
              </a:xfrm>
              <a:custGeom>
                <a:avLst/>
                <a:gdLst>
                  <a:gd name="T0" fmla="*/ 238 w 254"/>
                  <a:gd name="T1" fmla="*/ 190 h 221"/>
                  <a:gd name="T2" fmla="*/ 242 w 254"/>
                  <a:gd name="T3" fmla="*/ 189 h 221"/>
                  <a:gd name="T4" fmla="*/ 244 w 254"/>
                  <a:gd name="T5" fmla="*/ 188 h 221"/>
                  <a:gd name="T6" fmla="*/ 249 w 254"/>
                  <a:gd name="T7" fmla="*/ 187 h 221"/>
                  <a:gd name="T8" fmla="*/ 254 w 254"/>
                  <a:gd name="T9" fmla="*/ 183 h 221"/>
                  <a:gd name="T10" fmla="*/ 254 w 254"/>
                  <a:gd name="T11" fmla="*/ 173 h 221"/>
                  <a:gd name="T12" fmla="*/ 250 w 254"/>
                  <a:gd name="T13" fmla="*/ 168 h 221"/>
                  <a:gd name="T14" fmla="*/ 251 w 254"/>
                  <a:gd name="T15" fmla="*/ 161 h 221"/>
                  <a:gd name="T16" fmla="*/ 243 w 254"/>
                  <a:gd name="T17" fmla="*/ 166 h 221"/>
                  <a:gd name="T18" fmla="*/ 238 w 254"/>
                  <a:gd name="T19" fmla="*/ 156 h 221"/>
                  <a:gd name="T20" fmla="*/ 240 w 254"/>
                  <a:gd name="T21" fmla="*/ 146 h 221"/>
                  <a:gd name="T22" fmla="*/ 232 w 254"/>
                  <a:gd name="T23" fmla="*/ 131 h 221"/>
                  <a:gd name="T24" fmla="*/ 216 w 254"/>
                  <a:gd name="T25" fmla="*/ 124 h 221"/>
                  <a:gd name="T26" fmla="*/ 202 w 254"/>
                  <a:gd name="T27" fmla="*/ 112 h 221"/>
                  <a:gd name="T28" fmla="*/ 204 w 254"/>
                  <a:gd name="T29" fmla="*/ 100 h 221"/>
                  <a:gd name="T30" fmla="*/ 206 w 254"/>
                  <a:gd name="T31" fmla="*/ 91 h 221"/>
                  <a:gd name="T32" fmla="*/ 206 w 254"/>
                  <a:gd name="T33" fmla="*/ 80 h 221"/>
                  <a:gd name="T34" fmla="*/ 196 w 254"/>
                  <a:gd name="T35" fmla="*/ 76 h 221"/>
                  <a:gd name="T36" fmla="*/ 191 w 254"/>
                  <a:gd name="T37" fmla="*/ 81 h 221"/>
                  <a:gd name="T38" fmla="*/ 186 w 254"/>
                  <a:gd name="T39" fmla="*/ 67 h 221"/>
                  <a:gd name="T40" fmla="*/ 163 w 254"/>
                  <a:gd name="T41" fmla="*/ 45 h 221"/>
                  <a:gd name="T42" fmla="*/ 156 w 254"/>
                  <a:gd name="T43" fmla="*/ 22 h 221"/>
                  <a:gd name="T44" fmla="*/ 158 w 254"/>
                  <a:gd name="T45" fmla="*/ 10 h 221"/>
                  <a:gd name="T46" fmla="*/ 0 w 254"/>
                  <a:gd name="T47" fmla="*/ 2 h 221"/>
                  <a:gd name="T48" fmla="*/ 4 w 254"/>
                  <a:gd name="T49" fmla="*/ 6 h 221"/>
                  <a:gd name="T50" fmla="*/ 3 w 254"/>
                  <a:gd name="T51" fmla="*/ 13 h 221"/>
                  <a:gd name="T52" fmla="*/ 5 w 254"/>
                  <a:gd name="T53" fmla="*/ 17 h 221"/>
                  <a:gd name="T54" fmla="*/ 12 w 254"/>
                  <a:gd name="T55" fmla="*/ 25 h 221"/>
                  <a:gd name="T56" fmla="*/ 14 w 254"/>
                  <a:gd name="T57" fmla="*/ 29 h 221"/>
                  <a:gd name="T58" fmla="*/ 20 w 254"/>
                  <a:gd name="T59" fmla="*/ 39 h 221"/>
                  <a:gd name="T60" fmla="*/ 31 w 254"/>
                  <a:gd name="T61" fmla="*/ 39 h 221"/>
                  <a:gd name="T62" fmla="*/ 28 w 254"/>
                  <a:gd name="T63" fmla="*/ 50 h 221"/>
                  <a:gd name="T64" fmla="*/ 31 w 254"/>
                  <a:gd name="T65" fmla="*/ 61 h 221"/>
                  <a:gd name="T66" fmla="*/ 36 w 254"/>
                  <a:gd name="T67" fmla="*/ 69 h 221"/>
                  <a:gd name="T68" fmla="*/ 42 w 254"/>
                  <a:gd name="T69" fmla="*/ 176 h 221"/>
                  <a:gd name="T70" fmla="*/ 215 w 254"/>
                  <a:gd name="T71" fmla="*/ 197 h 221"/>
                  <a:gd name="T72" fmla="*/ 205 w 254"/>
                  <a:gd name="T73" fmla="*/ 221 h 221"/>
                  <a:gd name="T74" fmla="*/ 234 w 254"/>
                  <a:gd name="T75" fmla="*/ 216 h 221"/>
                  <a:gd name="T76" fmla="*/ 237 w 254"/>
                  <a:gd name="T77" fmla="*/ 211 h 221"/>
                  <a:gd name="T78" fmla="*/ 234 w 254"/>
                  <a:gd name="T79" fmla="*/ 206 h 221"/>
                  <a:gd name="T80" fmla="*/ 237 w 254"/>
                  <a:gd name="T81" fmla="*/ 203 h 221"/>
                  <a:gd name="T82" fmla="*/ 238 w 254"/>
                  <a:gd name="T83" fmla="*/ 197 h 221"/>
                  <a:gd name="T84" fmla="*/ 238 w 254"/>
                  <a:gd name="T85" fmla="*/ 19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4" h="221">
                    <a:moveTo>
                      <a:pt x="238" y="193"/>
                    </a:moveTo>
                    <a:cubicBezTo>
                      <a:pt x="238" y="190"/>
                      <a:pt x="238" y="190"/>
                      <a:pt x="238" y="190"/>
                    </a:cubicBezTo>
                    <a:cubicBezTo>
                      <a:pt x="238" y="189"/>
                      <a:pt x="238" y="189"/>
                      <a:pt x="238" y="189"/>
                    </a:cubicBezTo>
                    <a:cubicBezTo>
                      <a:pt x="242" y="189"/>
                      <a:pt x="242" y="189"/>
                      <a:pt x="242" y="189"/>
                    </a:cubicBezTo>
                    <a:cubicBezTo>
                      <a:pt x="243" y="189"/>
                      <a:pt x="243" y="189"/>
                      <a:pt x="243" y="189"/>
                    </a:cubicBezTo>
                    <a:cubicBezTo>
                      <a:pt x="244" y="188"/>
                      <a:pt x="244" y="188"/>
                      <a:pt x="244" y="188"/>
                    </a:cubicBezTo>
                    <a:cubicBezTo>
                      <a:pt x="246" y="187"/>
                      <a:pt x="246" y="187"/>
                      <a:pt x="246" y="187"/>
                    </a:cubicBezTo>
                    <a:cubicBezTo>
                      <a:pt x="249" y="187"/>
                      <a:pt x="249" y="187"/>
                      <a:pt x="249" y="187"/>
                    </a:cubicBezTo>
                    <a:cubicBezTo>
                      <a:pt x="252" y="186"/>
                      <a:pt x="252" y="186"/>
                      <a:pt x="252" y="186"/>
                    </a:cubicBezTo>
                    <a:cubicBezTo>
                      <a:pt x="254" y="183"/>
                      <a:pt x="254" y="183"/>
                      <a:pt x="254" y="183"/>
                    </a:cubicBezTo>
                    <a:cubicBezTo>
                      <a:pt x="254" y="177"/>
                      <a:pt x="254" y="177"/>
                      <a:pt x="254" y="177"/>
                    </a:cubicBezTo>
                    <a:cubicBezTo>
                      <a:pt x="254" y="173"/>
                      <a:pt x="254" y="173"/>
                      <a:pt x="254" y="173"/>
                    </a:cubicBezTo>
                    <a:cubicBezTo>
                      <a:pt x="254" y="171"/>
                      <a:pt x="254" y="171"/>
                      <a:pt x="254" y="171"/>
                    </a:cubicBezTo>
                    <a:cubicBezTo>
                      <a:pt x="250" y="168"/>
                      <a:pt x="250" y="168"/>
                      <a:pt x="250" y="168"/>
                    </a:cubicBezTo>
                    <a:cubicBezTo>
                      <a:pt x="250" y="165"/>
                      <a:pt x="250" y="165"/>
                      <a:pt x="250" y="165"/>
                    </a:cubicBezTo>
                    <a:cubicBezTo>
                      <a:pt x="251" y="161"/>
                      <a:pt x="251" y="161"/>
                      <a:pt x="251" y="161"/>
                    </a:cubicBezTo>
                    <a:cubicBezTo>
                      <a:pt x="246" y="161"/>
                      <a:pt x="246" y="161"/>
                      <a:pt x="246" y="161"/>
                    </a:cubicBezTo>
                    <a:cubicBezTo>
                      <a:pt x="243" y="166"/>
                      <a:pt x="243" y="166"/>
                      <a:pt x="243" y="166"/>
                    </a:cubicBezTo>
                    <a:cubicBezTo>
                      <a:pt x="243" y="161"/>
                      <a:pt x="243" y="161"/>
                      <a:pt x="243" y="161"/>
                    </a:cubicBezTo>
                    <a:cubicBezTo>
                      <a:pt x="238" y="156"/>
                      <a:pt x="238" y="156"/>
                      <a:pt x="238" y="156"/>
                    </a:cubicBezTo>
                    <a:cubicBezTo>
                      <a:pt x="239" y="152"/>
                      <a:pt x="239" y="152"/>
                      <a:pt x="239" y="152"/>
                    </a:cubicBezTo>
                    <a:cubicBezTo>
                      <a:pt x="240" y="146"/>
                      <a:pt x="240" y="146"/>
                      <a:pt x="240" y="146"/>
                    </a:cubicBezTo>
                    <a:cubicBezTo>
                      <a:pt x="236" y="135"/>
                      <a:pt x="236" y="135"/>
                      <a:pt x="236" y="135"/>
                    </a:cubicBezTo>
                    <a:cubicBezTo>
                      <a:pt x="232" y="131"/>
                      <a:pt x="232" y="131"/>
                      <a:pt x="232" y="131"/>
                    </a:cubicBezTo>
                    <a:cubicBezTo>
                      <a:pt x="219" y="122"/>
                      <a:pt x="219" y="122"/>
                      <a:pt x="219" y="122"/>
                    </a:cubicBezTo>
                    <a:cubicBezTo>
                      <a:pt x="216" y="124"/>
                      <a:pt x="216" y="124"/>
                      <a:pt x="216" y="124"/>
                    </a:cubicBezTo>
                    <a:cubicBezTo>
                      <a:pt x="208" y="118"/>
                      <a:pt x="208" y="118"/>
                      <a:pt x="208" y="118"/>
                    </a:cubicBezTo>
                    <a:cubicBezTo>
                      <a:pt x="202" y="112"/>
                      <a:pt x="202" y="112"/>
                      <a:pt x="202" y="112"/>
                    </a:cubicBezTo>
                    <a:cubicBezTo>
                      <a:pt x="202" y="106"/>
                      <a:pt x="202" y="106"/>
                      <a:pt x="202" y="106"/>
                    </a:cubicBezTo>
                    <a:cubicBezTo>
                      <a:pt x="204" y="100"/>
                      <a:pt x="204" y="100"/>
                      <a:pt x="204" y="100"/>
                    </a:cubicBezTo>
                    <a:cubicBezTo>
                      <a:pt x="205" y="96"/>
                      <a:pt x="205" y="96"/>
                      <a:pt x="205" y="96"/>
                    </a:cubicBezTo>
                    <a:cubicBezTo>
                      <a:pt x="206" y="91"/>
                      <a:pt x="206" y="91"/>
                      <a:pt x="206" y="91"/>
                    </a:cubicBezTo>
                    <a:cubicBezTo>
                      <a:pt x="209" y="84"/>
                      <a:pt x="209" y="84"/>
                      <a:pt x="209" y="84"/>
                    </a:cubicBezTo>
                    <a:cubicBezTo>
                      <a:pt x="206" y="80"/>
                      <a:pt x="206" y="80"/>
                      <a:pt x="206" y="80"/>
                    </a:cubicBezTo>
                    <a:cubicBezTo>
                      <a:pt x="202" y="76"/>
                      <a:pt x="202" y="76"/>
                      <a:pt x="202" y="76"/>
                    </a:cubicBezTo>
                    <a:cubicBezTo>
                      <a:pt x="196" y="76"/>
                      <a:pt x="196" y="76"/>
                      <a:pt x="196" y="76"/>
                    </a:cubicBezTo>
                    <a:cubicBezTo>
                      <a:pt x="193" y="78"/>
                      <a:pt x="193" y="78"/>
                      <a:pt x="193" y="78"/>
                    </a:cubicBezTo>
                    <a:cubicBezTo>
                      <a:pt x="191" y="81"/>
                      <a:pt x="191" y="81"/>
                      <a:pt x="191" y="81"/>
                    </a:cubicBezTo>
                    <a:cubicBezTo>
                      <a:pt x="186" y="76"/>
                      <a:pt x="186" y="76"/>
                      <a:pt x="186" y="76"/>
                    </a:cubicBezTo>
                    <a:cubicBezTo>
                      <a:pt x="186" y="67"/>
                      <a:pt x="186" y="67"/>
                      <a:pt x="186" y="67"/>
                    </a:cubicBezTo>
                    <a:cubicBezTo>
                      <a:pt x="181" y="60"/>
                      <a:pt x="181" y="60"/>
                      <a:pt x="181" y="60"/>
                    </a:cubicBezTo>
                    <a:cubicBezTo>
                      <a:pt x="163" y="45"/>
                      <a:pt x="163" y="45"/>
                      <a:pt x="163" y="45"/>
                    </a:cubicBezTo>
                    <a:cubicBezTo>
                      <a:pt x="156" y="33"/>
                      <a:pt x="156" y="33"/>
                      <a:pt x="156" y="33"/>
                    </a:cubicBezTo>
                    <a:cubicBezTo>
                      <a:pt x="156" y="22"/>
                      <a:pt x="156" y="22"/>
                      <a:pt x="156" y="22"/>
                    </a:cubicBezTo>
                    <a:cubicBezTo>
                      <a:pt x="156" y="11"/>
                      <a:pt x="156" y="11"/>
                      <a:pt x="156" y="11"/>
                    </a:cubicBezTo>
                    <a:cubicBezTo>
                      <a:pt x="158" y="10"/>
                      <a:pt x="158" y="10"/>
                      <a:pt x="158" y="10"/>
                    </a:cubicBezTo>
                    <a:cubicBezTo>
                      <a:pt x="146" y="0"/>
                      <a:pt x="146" y="0"/>
                      <a:pt x="146" y="0"/>
                    </a:cubicBezTo>
                    <a:cubicBezTo>
                      <a:pt x="0" y="2"/>
                      <a:pt x="0" y="2"/>
                      <a:pt x="0" y="2"/>
                    </a:cubicBezTo>
                    <a:cubicBezTo>
                      <a:pt x="1" y="4"/>
                      <a:pt x="1" y="4"/>
                      <a:pt x="1" y="4"/>
                    </a:cubicBezTo>
                    <a:cubicBezTo>
                      <a:pt x="4" y="6"/>
                      <a:pt x="4" y="6"/>
                      <a:pt x="4" y="6"/>
                    </a:cubicBezTo>
                    <a:cubicBezTo>
                      <a:pt x="5" y="11"/>
                      <a:pt x="5" y="11"/>
                      <a:pt x="5" y="11"/>
                    </a:cubicBezTo>
                    <a:cubicBezTo>
                      <a:pt x="3" y="13"/>
                      <a:pt x="3" y="13"/>
                      <a:pt x="3" y="13"/>
                    </a:cubicBezTo>
                    <a:cubicBezTo>
                      <a:pt x="5" y="16"/>
                      <a:pt x="5" y="16"/>
                      <a:pt x="5" y="16"/>
                    </a:cubicBezTo>
                    <a:cubicBezTo>
                      <a:pt x="5" y="16"/>
                      <a:pt x="4" y="16"/>
                      <a:pt x="5" y="17"/>
                    </a:cubicBezTo>
                    <a:cubicBezTo>
                      <a:pt x="6" y="18"/>
                      <a:pt x="11" y="19"/>
                      <a:pt x="11" y="19"/>
                    </a:cubicBezTo>
                    <a:cubicBezTo>
                      <a:pt x="12" y="25"/>
                      <a:pt x="12" y="25"/>
                      <a:pt x="12" y="25"/>
                    </a:cubicBezTo>
                    <a:cubicBezTo>
                      <a:pt x="14" y="29"/>
                      <a:pt x="14" y="29"/>
                      <a:pt x="14" y="29"/>
                    </a:cubicBezTo>
                    <a:cubicBezTo>
                      <a:pt x="14" y="29"/>
                      <a:pt x="14" y="29"/>
                      <a:pt x="14" y="29"/>
                    </a:cubicBezTo>
                    <a:cubicBezTo>
                      <a:pt x="18" y="35"/>
                      <a:pt x="18" y="35"/>
                      <a:pt x="18" y="35"/>
                    </a:cubicBezTo>
                    <a:cubicBezTo>
                      <a:pt x="20" y="39"/>
                      <a:pt x="20" y="39"/>
                      <a:pt x="20" y="39"/>
                    </a:cubicBezTo>
                    <a:cubicBezTo>
                      <a:pt x="29" y="39"/>
                      <a:pt x="29" y="39"/>
                      <a:pt x="29" y="39"/>
                    </a:cubicBezTo>
                    <a:cubicBezTo>
                      <a:pt x="31" y="39"/>
                      <a:pt x="31" y="39"/>
                      <a:pt x="31" y="39"/>
                    </a:cubicBezTo>
                    <a:cubicBezTo>
                      <a:pt x="31" y="44"/>
                      <a:pt x="31" y="44"/>
                      <a:pt x="31" y="44"/>
                    </a:cubicBezTo>
                    <a:cubicBezTo>
                      <a:pt x="28" y="50"/>
                      <a:pt x="28" y="50"/>
                      <a:pt x="28" y="50"/>
                    </a:cubicBezTo>
                    <a:cubicBezTo>
                      <a:pt x="25" y="55"/>
                      <a:pt x="25" y="55"/>
                      <a:pt x="25" y="55"/>
                    </a:cubicBezTo>
                    <a:cubicBezTo>
                      <a:pt x="31" y="61"/>
                      <a:pt x="31" y="61"/>
                      <a:pt x="31" y="61"/>
                    </a:cubicBezTo>
                    <a:cubicBezTo>
                      <a:pt x="33" y="67"/>
                      <a:pt x="33" y="67"/>
                      <a:pt x="33" y="67"/>
                    </a:cubicBezTo>
                    <a:cubicBezTo>
                      <a:pt x="36" y="69"/>
                      <a:pt x="36" y="69"/>
                      <a:pt x="36" y="69"/>
                    </a:cubicBezTo>
                    <a:cubicBezTo>
                      <a:pt x="42" y="72"/>
                      <a:pt x="42" y="72"/>
                      <a:pt x="42" y="72"/>
                    </a:cubicBezTo>
                    <a:cubicBezTo>
                      <a:pt x="42" y="176"/>
                      <a:pt x="42" y="176"/>
                      <a:pt x="42" y="176"/>
                    </a:cubicBezTo>
                    <a:cubicBezTo>
                      <a:pt x="42" y="201"/>
                      <a:pt x="42" y="201"/>
                      <a:pt x="42" y="201"/>
                    </a:cubicBezTo>
                    <a:cubicBezTo>
                      <a:pt x="215" y="197"/>
                      <a:pt x="215" y="197"/>
                      <a:pt x="215" y="197"/>
                    </a:cubicBezTo>
                    <a:cubicBezTo>
                      <a:pt x="216" y="203"/>
                      <a:pt x="216" y="203"/>
                      <a:pt x="216" y="203"/>
                    </a:cubicBezTo>
                    <a:cubicBezTo>
                      <a:pt x="205" y="221"/>
                      <a:pt x="205" y="221"/>
                      <a:pt x="205" y="221"/>
                    </a:cubicBezTo>
                    <a:cubicBezTo>
                      <a:pt x="233" y="219"/>
                      <a:pt x="233" y="219"/>
                      <a:pt x="233" y="219"/>
                    </a:cubicBezTo>
                    <a:cubicBezTo>
                      <a:pt x="234" y="216"/>
                      <a:pt x="234" y="216"/>
                      <a:pt x="234" y="216"/>
                    </a:cubicBezTo>
                    <a:cubicBezTo>
                      <a:pt x="236" y="213"/>
                      <a:pt x="236" y="213"/>
                      <a:pt x="236" y="213"/>
                    </a:cubicBezTo>
                    <a:cubicBezTo>
                      <a:pt x="236" y="213"/>
                      <a:pt x="238" y="212"/>
                      <a:pt x="237" y="211"/>
                    </a:cubicBezTo>
                    <a:cubicBezTo>
                      <a:pt x="237" y="210"/>
                      <a:pt x="235" y="207"/>
                      <a:pt x="235" y="207"/>
                    </a:cubicBezTo>
                    <a:cubicBezTo>
                      <a:pt x="234" y="206"/>
                      <a:pt x="234" y="206"/>
                      <a:pt x="234" y="206"/>
                    </a:cubicBezTo>
                    <a:cubicBezTo>
                      <a:pt x="235" y="204"/>
                      <a:pt x="235" y="204"/>
                      <a:pt x="235" y="204"/>
                    </a:cubicBezTo>
                    <a:cubicBezTo>
                      <a:pt x="237" y="203"/>
                      <a:pt x="237" y="203"/>
                      <a:pt x="237" y="203"/>
                    </a:cubicBezTo>
                    <a:cubicBezTo>
                      <a:pt x="238" y="200"/>
                      <a:pt x="238" y="200"/>
                      <a:pt x="238" y="200"/>
                    </a:cubicBezTo>
                    <a:cubicBezTo>
                      <a:pt x="238" y="197"/>
                      <a:pt x="238" y="197"/>
                      <a:pt x="238" y="197"/>
                    </a:cubicBezTo>
                    <a:cubicBezTo>
                      <a:pt x="238" y="194"/>
                      <a:pt x="238" y="194"/>
                      <a:pt x="238" y="194"/>
                    </a:cubicBezTo>
                    <a:lnTo>
                      <a:pt x="238" y="193"/>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49" name="Freeform 44">
                <a:extLst>
                  <a:ext uri="{FF2B5EF4-FFF2-40B4-BE49-F238E27FC236}">
                    <a16:creationId xmlns:a16="http://schemas.microsoft.com/office/drawing/2014/main" id="{787F3C77-4051-8208-C04E-3ECBA7BBA1F1}"/>
                  </a:ext>
                </a:extLst>
              </p:cNvPr>
              <p:cNvSpPr>
                <a:spLocks/>
              </p:cNvSpPr>
              <p:nvPr/>
            </p:nvSpPr>
            <p:spPr bwMode="auto">
              <a:xfrm rot="162905">
                <a:off x="5859417" y="4403942"/>
                <a:ext cx="378809" cy="471311"/>
              </a:xfrm>
              <a:custGeom>
                <a:avLst/>
                <a:gdLst>
                  <a:gd name="T0" fmla="*/ 139 w 208"/>
                  <a:gd name="T1" fmla="*/ 135 h 242"/>
                  <a:gd name="T2" fmla="*/ 144 w 208"/>
                  <a:gd name="T3" fmla="*/ 107 h 242"/>
                  <a:gd name="T4" fmla="*/ 169 w 208"/>
                  <a:gd name="T5" fmla="*/ 80 h 242"/>
                  <a:gd name="T6" fmla="*/ 208 w 208"/>
                  <a:gd name="T7" fmla="*/ 55 h 242"/>
                  <a:gd name="T8" fmla="*/ 183 w 208"/>
                  <a:gd name="T9" fmla="*/ 52 h 242"/>
                  <a:gd name="T10" fmla="*/ 166 w 208"/>
                  <a:gd name="T11" fmla="*/ 52 h 242"/>
                  <a:gd name="T12" fmla="*/ 154 w 208"/>
                  <a:gd name="T13" fmla="*/ 55 h 242"/>
                  <a:gd name="T14" fmla="*/ 147 w 208"/>
                  <a:gd name="T15" fmla="*/ 48 h 242"/>
                  <a:gd name="T16" fmla="*/ 133 w 208"/>
                  <a:gd name="T17" fmla="*/ 45 h 242"/>
                  <a:gd name="T18" fmla="*/ 128 w 208"/>
                  <a:gd name="T19" fmla="*/ 42 h 242"/>
                  <a:gd name="T20" fmla="*/ 114 w 208"/>
                  <a:gd name="T21" fmla="*/ 36 h 242"/>
                  <a:gd name="T22" fmla="*/ 123 w 208"/>
                  <a:gd name="T23" fmla="*/ 36 h 242"/>
                  <a:gd name="T24" fmla="*/ 114 w 208"/>
                  <a:gd name="T25" fmla="*/ 35 h 242"/>
                  <a:gd name="T26" fmla="*/ 105 w 208"/>
                  <a:gd name="T27" fmla="*/ 35 h 242"/>
                  <a:gd name="T28" fmla="*/ 97 w 208"/>
                  <a:gd name="T29" fmla="*/ 39 h 242"/>
                  <a:gd name="T30" fmla="*/ 87 w 208"/>
                  <a:gd name="T31" fmla="*/ 34 h 242"/>
                  <a:gd name="T32" fmla="*/ 80 w 208"/>
                  <a:gd name="T33" fmla="*/ 34 h 242"/>
                  <a:gd name="T34" fmla="*/ 68 w 208"/>
                  <a:gd name="T35" fmla="*/ 24 h 242"/>
                  <a:gd name="T36" fmla="*/ 66 w 208"/>
                  <a:gd name="T37" fmla="*/ 20 h 242"/>
                  <a:gd name="T38" fmla="*/ 58 w 208"/>
                  <a:gd name="T39" fmla="*/ 20 h 242"/>
                  <a:gd name="T40" fmla="*/ 54 w 208"/>
                  <a:gd name="T41" fmla="*/ 16 h 242"/>
                  <a:gd name="T42" fmla="*/ 58 w 208"/>
                  <a:gd name="T43" fmla="*/ 8 h 242"/>
                  <a:gd name="T44" fmla="*/ 60 w 208"/>
                  <a:gd name="T45" fmla="*/ 2 h 242"/>
                  <a:gd name="T46" fmla="*/ 56 w 208"/>
                  <a:gd name="T47" fmla="*/ 0 h 242"/>
                  <a:gd name="T48" fmla="*/ 54 w 208"/>
                  <a:gd name="T49" fmla="*/ 12 h 242"/>
                  <a:gd name="T50" fmla="*/ 0 w 208"/>
                  <a:gd name="T51" fmla="*/ 16 h 242"/>
                  <a:gd name="T52" fmla="*/ 1 w 208"/>
                  <a:gd name="T53" fmla="*/ 23 h 242"/>
                  <a:gd name="T54" fmla="*/ 4 w 208"/>
                  <a:gd name="T55" fmla="*/ 26 h 242"/>
                  <a:gd name="T56" fmla="*/ 3 w 208"/>
                  <a:gd name="T57" fmla="*/ 31 h 242"/>
                  <a:gd name="T58" fmla="*/ 1 w 208"/>
                  <a:gd name="T59" fmla="*/ 34 h 242"/>
                  <a:gd name="T60" fmla="*/ 2 w 208"/>
                  <a:gd name="T61" fmla="*/ 40 h 242"/>
                  <a:gd name="T62" fmla="*/ 1 w 208"/>
                  <a:gd name="T63" fmla="*/ 51 h 242"/>
                  <a:gd name="T64" fmla="*/ 6 w 208"/>
                  <a:gd name="T65" fmla="*/ 64 h 242"/>
                  <a:gd name="T66" fmla="*/ 9 w 208"/>
                  <a:gd name="T67" fmla="*/ 78 h 242"/>
                  <a:gd name="T68" fmla="*/ 10 w 208"/>
                  <a:gd name="T69" fmla="*/ 104 h 242"/>
                  <a:gd name="T70" fmla="*/ 12 w 208"/>
                  <a:gd name="T71" fmla="*/ 114 h 242"/>
                  <a:gd name="T72" fmla="*/ 12 w 208"/>
                  <a:gd name="T73" fmla="*/ 122 h 242"/>
                  <a:gd name="T74" fmla="*/ 17 w 208"/>
                  <a:gd name="T75" fmla="*/ 127 h 242"/>
                  <a:gd name="T76" fmla="*/ 18 w 208"/>
                  <a:gd name="T77" fmla="*/ 136 h 242"/>
                  <a:gd name="T78" fmla="*/ 16 w 208"/>
                  <a:gd name="T79" fmla="*/ 142 h 242"/>
                  <a:gd name="T80" fmla="*/ 17 w 208"/>
                  <a:gd name="T81" fmla="*/ 144 h 242"/>
                  <a:gd name="T82" fmla="*/ 11 w 208"/>
                  <a:gd name="T83" fmla="*/ 150 h 242"/>
                  <a:gd name="T84" fmla="*/ 8 w 208"/>
                  <a:gd name="T85" fmla="*/ 154 h 242"/>
                  <a:gd name="T86" fmla="*/ 9 w 208"/>
                  <a:gd name="T87" fmla="*/ 158 h 242"/>
                  <a:gd name="T88" fmla="*/ 12 w 208"/>
                  <a:gd name="T89" fmla="*/ 163 h 242"/>
                  <a:gd name="T90" fmla="*/ 18 w 208"/>
                  <a:gd name="T91" fmla="*/ 167 h 242"/>
                  <a:gd name="T92" fmla="*/ 18 w 208"/>
                  <a:gd name="T93" fmla="*/ 242 h 242"/>
                  <a:gd name="T94" fmla="*/ 173 w 208"/>
                  <a:gd name="T95" fmla="*/ 233 h 242"/>
                  <a:gd name="T96" fmla="*/ 166 w 208"/>
                  <a:gd name="T97" fmla="*/ 220 h 242"/>
                  <a:gd name="T98" fmla="*/ 157 w 208"/>
                  <a:gd name="T99" fmla="*/ 213 h 242"/>
                  <a:gd name="T100" fmla="*/ 138 w 208"/>
                  <a:gd name="T101" fmla="*/ 197 h 242"/>
                  <a:gd name="T102" fmla="*/ 125 w 208"/>
                  <a:gd name="T103" fmla="*/ 189 h 242"/>
                  <a:gd name="T104" fmla="*/ 128 w 208"/>
                  <a:gd name="T105" fmla="*/ 159 h 242"/>
                  <a:gd name="T106" fmla="*/ 122 w 208"/>
                  <a:gd name="T107" fmla="*/ 154 h 242"/>
                  <a:gd name="T108" fmla="*/ 128 w 208"/>
                  <a:gd name="T109" fmla="*/ 1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 h="242">
                    <a:moveTo>
                      <a:pt x="128" y="141"/>
                    </a:moveTo>
                    <a:lnTo>
                      <a:pt x="139" y="135"/>
                    </a:lnTo>
                    <a:lnTo>
                      <a:pt x="139" y="111"/>
                    </a:lnTo>
                    <a:lnTo>
                      <a:pt x="144" y="107"/>
                    </a:lnTo>
                    <a:lnTo>
                      <a:pt x="161" y="91"/>
                    </a:lnTo>
                    <a:lnTo>
                      <a:pt x="169" y="80"/>
                    </a:lnTo>
                    <a:lnTo>
                      <a:pt x="185" y="69"/>
                    </a:lnTo>
                    <a:lnTo>
                      <a:pt x="208" y="55"/>
                    </a:lnTo>
                    <a:lnTo>
                      <a:pt x="200" y="53"/>
                    </a:lnTo>
                    <a:lnTo>
                      <a:pt x="183" y="52"/>
                    </a:lnTo>
                    <a:lnTo>
                      <a:pt x="169" y="49"/>
                    </a:lnTo>
                    <a:lnTo>
                      <a:pt x="166" y="52"/>
                    </a:lnTo>
                    <a:lnTo>
                      <a:pt x="162" y="55"/>
                    </a:lnTo>
                    <a:lnTo>
                      <a:pt x="154" y="55"/>
                    </a:lnTo>
                    <a:lnTo>
                      <a:pt x="151" y="51"/>
                    </a:lnTo>
                    <a:lnTo>
                      <a:pt x="147" y="48"/>
                    </a:lnTo>
                    <a:lnTo>
                      <a:pt x="136" y="45"/>
                    </a:lnTo>
                    <a:lnTo>
                      <a:pt x="133" y="45"/>
                    </a:lnTo>
                    <a:lnTo>
                      <a:pt x="129" y="43"/>
                    </a:lnTo>
                    <a:lnTo>
                      <a:pt x="128" y="42"/>
                    </a:lnTo>
                    <a:lnTo>
                      <a:pt x="119" y="41"/>
                    </a:lnTo>
                    <a:lnTo>
                      <a:pt x="114" y="36"/>
                    </a:lnTo>
                    <a:lnTo>
                      <a:pt x="120" y="39"/>
                    </a:lnTo>
                    <a:lnTo>
                      <a:pt x="123" y="36"/>
                    </a:lnTo>
                    <a:lnTo>
                      <a:pt x="119" y="35"/>
                    </a:lnTo>
                    <a:lnTo>
                      <a:pt x="114" y="35"/>
                    </a:lnTo>
                    <a:lnTo>
                      <a:pt x="109" y="35"/>
                    </a:lnTo>
                    <a:lnTo>
                      <a:pt x="105" y="35"/>
                    </a:lnTo>
                    <a:lnTo>
                      <a:pt x="100" y="35"/>
                    </a:lnTo>
                    <a:lnTo>
                      <a:pt x="97" y="39"/>
                    </a:lnTo>
                    <a:lnTo>
                      <a:pt x="93" y="39"/>
                    </a:lnTo>
                    <a:lnTo>
                      <a:pt x="87" y="34"/>
                    </a:lnTo>
                    <a:lnTo>
                      <a:pt x="84" y="34"/>
                    </a:lnTo>
                    <a:lnTo>
                      <a:pt x="80" y="34"/>
                    </a:lnTo>
                    <a:lnTo>
                      <a:pt x="73" y="32"/>
                    </a:lnTo>
                    <a:lnTo>
                      <a:pt x="68" y="24"/>
                    </a:lnTo>
                    <a:lnTo>
                      <a:pt x="68" y="24"/>
                    </a:lnTo>
                    <a:lnTo>
                      <a:pt x="66" y="20"/>
                    </a:lnTo>
                    <a:lnTo>
                      <a:pt x="62" y="20"/>
                    </a:lnTo>
                    <a:lnTo>
                      <a:pt x="58" y="20"/>
                    </a:lnTo>
                    <a:lnTo>
                      <a:pt x="55" y="20"/>
                    </a:lnTo>
                    <a:lnTo>
                      <a:pt x="54" y="16"/>
                    </a:lnTo>
                    <a:lnTo>
                      <a:pt x="57" y="12"/>
                    </a:lnTo>
                    <a:lnTo>
                      <a:pt x="58" y="8"/>
                    </a:lnTo>
                    <a:lnTo>
                      <a:pt x="62" y="5"/>
                    </a:lnTo>
                    <a:lnTo>
                      <a:pt x="60" y="2"/>
                    </a:lnTo>
                    <a:lnTo>
                      <a:pt x="60" y="2"/>
                    </a:lnTo>
                    <a:lnTo>
                      <a:pt x="56" y="0"/>
                    </a:lnTo>
                    <a:lnTo>
                      <a:pt x="56" y="10"/>
                    </a:lnTo>
                    <a:lnTo>
                      <a:pt x="54" y="12"/>
                    </a:lnTo>
                    <a:lnTo>
                      <a:pt x="52" y="16"/>
                    </a:lnTo>
                    <a:lnTo>
                      <a:pt x="0" y="16"/>
                    </a:lnTo>
                    <a:lnTo>
                      <a:pt x="1" y="20"/>
                    </a:lnTo>
                    <a:lnTo>
                      <a:pt x="1" y="23"/>
                    </a:lnTo>
                    <a:lnTo>
                      <a:pt x="1" y="24"/>
                    </a:lnTo>
                    <a:lnTo>
                      <a:pt x="4" y="26"/>
                    </a:lnTo>
                    <a:lnTo>
                      <a:pt x="4" y="30"/>
                    </a:lnTo>
                    <a:lnTo>
                      <a:pt x="3" y="31"/>
                    </a:lnTo>
                    <a:lnTo>
                      <a:pt x="1" y="33"/>
                    </a:lnTo>
                    <a:lnTo>
                      <a:pt x="1" y="34"/>
                    </a:lnTo>
                    <a:lnTo>
                      <a:pt x="1" y="38"/>
                    </a:lnTo>
                    <a:lnTo>
                      <a:pt x="2" y="40"/>
                    </a:lnTo>
                    <a:lnTo>
                      <a:pt x="3" y="45"/>
                    </a:lnTo>
                    <a:lnTo>
                      <a:pt x="1" y="51"/>
                    </a:lnTo>
                    <a:lnTo>
                      <a:pt x="3" y="56"/>
                    </a:lnTo>
                    <a:lnTo>
                      <a:pt x="6" y="64"/>
                    </a:lnTo>
                    <a:lnTo>
                      <a:pt x="9" y="70"/>
                    </a:lnTo>
                    <a:lnTo>
                      <a:pt x="9" y="78"/>
                    </a:lnTo>
                    <a:lnTo>
                      <a:pt x="10" y="92"/>
                    </a:lnTo>
                    <a:lnTo>
                      <a:pt x="10" y="104"/>
                    </a:lnTo>
                    <a:lnTo>
                      <a:pt x="10" y="112"/>
                    </a:lnTo>
                    <a:lnTo>
                      <a:pt x="12" y="114"/>
                    </a:lnTo>
                    <a:lnTo>
                      <a:pt x="12" y="116"/>
                    </a:lnTo>
                    <a:lnTo>
                      <a:pt x="12" y="122"/>
                    </a:lnTo>
                    <a:lnTo>
                      <a:pt x="15" y="124"/>
                    </a:lnTo>
                    <a:lnTo>
                      <a:pt x="17" y="127"/>
                    </a:lnTo>
                    <a:lnTo>
                      <a:pt x="18" y="132"/>
                    </a:lnTo>
                    <a:lnTo>
                      <a:pt x="18" y="136"/>
                    </a:lnTo>
                    <a:lnTo>
                      <a:pt x="18" y="141"/>
                    </a:lnTo>
                    <a:lnTo>
                      <a:pt x="16" y="142"/>
                    </a:lnTo>
                    <a:lnTo>
                      <a:pt x="16" y="142"/>
                    </a:lnTo>
                    <a:lnTo>
                      <a:pt x="17" y="144"/>
                    </a:lnTo>
                    <a:lnTo>
                      <a:pt x="13" y="147"/>
                    </a:lnTo>
                    <a:lnTo>
                      <a:pt x="11" y="150"/>
                    </a:lnTo>
                    <a:lnTo>
                      <a:pt x="8" y="152"/>
                    </a:lnTo>
                    <a:lnTo>
                      <a:pt x="8" y="154"/>
                    </a:lnTo>
                    <a:lnTo>
                      <a:pt x="8" y="156"/>
                    </a:lnTo>
                    <a:lnTo>
                      <a:pt x="9" y="158"/>
                    </a:lnTo>
                    <a:lnTo>
                      <a:pt x="12" y="160"/>
                    </a:lnTo>
                    <a:lnTo>
                      <a:pt x="12" y="163"/>
                    </a:lnTo>
                    <a:lnTo>
                      <a:pt x="17" y="164"/>
                    </a:lnTo>
                    <a:lnTo>
                      <a:pt x="18" y="167"/>
                    </a:lnTo>
                    <a:lnTo>
                      <a:pt x="21" y="169"/>
                    </a:lnTo>
                    <a:lnTo>
                      <a:pt x="18" y="242"/>
                    </a:lnTo>
                    <a:lnTo>
                      <a:pt x="172" y="239"/>
                    </a:lnTo>
                    <a:lnTo>
                      <a:pt x="173" y="233"/>
                    </a:lnTo>
                    <a:lnTo>
                      <a:pt x="172" y="227"/>
                    </a:lnTo>
                    <a:lnTo>
                      <a:pt x="166" y="220"/>
                    </a:lnTo>
                    <a:lnTo>
                      <a:pt x="160" y="216"/>
                    </a:lnTo>
                    <a:lnTo>
                      <a:pt x="157" y="213"/>
                    </a:lnTo>
                    <a:lnTo>
                      <a:pt x="150" y="204"/>
                    </a:lnTo>
                    <a:lnTo>
                      <a:pt x="138" y="197"/>
                    </a:lnTo>
                    <a:lnTo>
                      <a:pt x="130" y="193"/>
                    </a:lnTo>
                    <a:lnTo>
                      <a:pt x="125" y="189"/>
                    </a:lnTo>
                    <a:lnTo>
                      <a:pt x="126" y="174"/>
                    </a:lnTo>
                    <a:lnTo>
                      <a:pt x="128" y="159"/>
                    </a:lnTo>
                    <a:lnTo>
                      <a:pt x="126" y="159"/>
                    </a:lnTo>
                    <a:lnTo>
                      <a:pt x="122" y="154"/>
                    </a:lnTo>
                    <a:lnTo>
                      <a:pt x="126" y="145"/>
                    </a:lnTo>
                    <a:lnTo>
                      <a:pt x="128" y="141"/>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50" name="Line 48">
                <a:extLst>
                  <a:ext uri="{FF2B5EF4-FFF2-40B4-BE49-F238E27FC236}">
                    <a16:creationId xmlns:a16="http://schemas.microsoft.com/office/drawing/2014/main" id="{26685831-39B7-140E-299E-0ECCC4B882DA}"/>
                  </a:ext>
                </a:extLst>
              </p:cNvPr>
              <p:cNvSpPr>
                <a:spLocks noChangeShapeType="1"/>
              </p:cNvSpPr>
              <p:nvPr/>
            </p:nvSpPr>
            <p:spPr bwMode="auto">
              <a:xfrm rot="162905">
                <a:off x="6118504" y="4631203"/>
                <a:ext cx="0" cy="0"/>
              </a:xfrm>
              <a:prstGeom prst="line">
                <a:avLst/>
              </a:prstGeom>
              <a:solidFill>
                <a:schemeClr val="bg1">
                  <a:lumMod val="8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51" name="Line 49">
                <a:extLst>
                  <a:ext uri="{FF2B5EF4-FFF2-40B4-BE49-F238E27FC236}">
                    <a16:creationId xmlns:a16="http://schemas.microsoft.com/office/drawing/2014/main" id="{89C0A917-9145-7A84-3AB9-024FE7AC0B95}"/>
                  </a:ext>
                </a:extLst>
              </p:cNvPr>
              <p:cNvSpPr>
                <a:spLocks noChangeShapeType="1"/>
              </p:cNvSpPr>
              <p:nvPr/>
            </p:nvSpPr>
            <p:spPr bwMode="auto">
              <a:xfrm rot="162905">
                <a:off x="6118504" y="4631203"/>
                <a:ext cx="0" cy="0"/>
              </a:xfrm>
              <a:prstGeom prst="line">
                <a:avLst/>
              </a:pr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52" name="Freeform 47">
                <a:extLst>
                  <a:ext uri="{FF2B5EF4-FFF2-40B4-BE49-F238E27FC236}">
                    <a16:creationId xmlns:a16="http://schemas.microsoft.com/office/drawing/2014/main" id="{C5FAD6EB-7B04-BDE0-6646-F7F92A735B64}"/>
                  </a:ext>
                </a:extLst>
              </p:cNvPr>
              <p:cNvSpPr>
                <a:spLocks/>
              </p:cNvSpPr>
              <p:nvPr/>
            </p:nvSpPr>
            <p:spPr bwMode="auto">
              <a:xfrm rot="162905">
                <a:off x="6200890" y="4560065"/>
                <a:ext cx="442550" cy="445993"/>
              </a:xfrm>
              <a:custGeom>
                <a:avLst/>
                <a:gdLst>
                  <a:gd name="T0" fmla="*/ 12 w 287"/>
                  <a:gd name="T1" fmla="*/ 44 h 270"/>
                  <a:gd name="T2" fmla="*/ 29 w 287"/>
                  <a:gd name="T3" fmla="*/ 36 h 270"/>
                  <a:gd name="T4" fmla="*/ 52 w 287"/>
                  <a:gd name="T5" fmla="*/ 17 h 270"/>
                  <a:gd name="T6" fmla="*/ 77 w 287"/>
                  <a:gd name="T7" fmla="*/ 0 h 270"/>
                  <a:gd name="T8" fmla="*/ 75 w 287"/>
                  <a:gd name="T9" fmla="*/ 6 h 270"/>
                  <a:gd name="T10" fmla="*/ 65 w 287"/>
                  <a:gd name="T11" fmla="*/ 19 h 270"/>
                  <a:gd name="T12" fmla="*/ 67 w 287"/>
                  <a:gd name="T13" fmla="*/ 29 h 270"/>
                  <a:gd name="T14" fmla="*/ 77 w 287"/>
                  <a:gd name="T15" fmla="*/ 28 h 270"/>
                  <a:gd name="T16" fmla="*/ 111 w 287"/>
                  <a:gd name="T17" fmla="*/ 45 h 270"/>
                  <a:gd name="T18" fmla="*/ 135 w 287"/>
                  <a:gd name="T19" fmla="*/ 39 h 270"/>
                  <a:gd name="T20" fmla="*/ 169 w 287"/>
                  <a:gd name="T21" fmla="*/ 28 h 270"/>
                  <a:gd name="T22" fmla="*/ 198 w 287"/>
                  <a:gd name="T23" fmla="*/ 38 h 270"/>
                  <a:gd name="T24" fmla="*/ 217 w 287"/>
                  <a:gd name="T25" fmla="*/ 55 h 270"/>
                  <a:gd name="T26" fmla="*/ 232 w 287"/>
                  <a:gd name="T27" fmla="*/ 56 h 270"/>
                  <a:gd name="T28" fmla="*/ 219 w 287"/>
                  <a:gd name="T29" fmla="*/ 62 h 270"/>
                  <a:gd name="T30" fmla="*/ 193 w 287"/>
                  <a:gd name="T31" fmla="*/ 64 h 270"/>
                  <a:gd name="T32" fmla="*/ 201 w 287"/>
                  <a:gd name="T33" fmla="*/ 74 h 270"/>
                  <a:gd name="T34" fmla="*/ 204 w 287"/>
                  <a:gd name="T35" fmla="*/ 75 h 270"/>
                  <a:gd name="T36" fmla="*/ 234 w 287"/>
                  <a:gd name="T37" fmla="*/ 88 h 270"/>
                  <a:gd name="T38" fmla="*/ 246 w 287"/>
                  <a:gd name="T39" fmla="*/ 109 h 270"/>
                  <a:gd name="T40" fmla="*/ 245 w 287"/>
                  <a:gd name="T41" fmla="*/ 141 h 270"/>
                  <a:gd name="T42" fmla="*/ 233 w 287"/>
                  <a:gd name="T43" fmla="*/ 168 h 270"/>
                  <a:gd name="T44" fmla="*/ 246 w 287"/>
                  <a:gd name="T45" fmla="*/ 166 h 270"/>
                  <a:gd name="T46" fmla="*/ 255 w 287"/>
                  <a:gd name="T47" fmla="*/ 153 h 270"/>
                  <a:gd name="T48" fmla="*/ 275 w 287"/>
                  <a:gd name="T49" fmla="*/ 154 h 270"/>
                  <a:gd name="T50" fmla="*/ 287 w 287"/>
                  <a:gd name="T51" fmla="*/ 197 h 270"/>
                  <a:gd name="T52" fmla="*/ 275 w 287"/>
                  <a:gd name="T53" fmla="*/ 220 h 270"/>
                  <a:gd name="T54" fmla="*/ 266 w 287"/>
                  <a:gd name="T55" fmla="*/ 249 h 270"/>
                  <a:gd name="T56" fmla="*/ 141 w 287"/>
                  <a:gd name="T57" fmla="*/ 270 h 270"/>
                  <a:gd name="T58" fmla="*/ 158 w 287"/>
                  <a:gd name="T59" fmla="*/ 235 h 270"/>
                  <a:gd name="T60" fmla="*/ 145 w 287"/>
                  <a:gd name="T61" fmla="*/ 191 h 270"/>
                  <a:gd name="T62" fmla="*/ 144 w 287"/>
                  <a:gd name="T63" fmla="*/ 165 h 270"/>
                  <a:gd name="T64" fmla="*/ 148 w 287"/>
                  <a:gd name="T65" fmla="*/ 147 h 270"/>
                  <a:gd name="T66" fmla="*/ 153 w 287"/>
                  <a:gd name="T67" fmla="*/ 122 h 270"/>
                  <a:gd name="T68" fmla="*/ 166 w 287"/>
                  <a:gd name="T69" fmla="*/ 106 h 270"/>
                  <a:gd name="T70" fmla="*/ 169 w 287"/>
                  <a:gd name="T71" fmla="*/ 122 h 270"/>
                  <a:gd name="T72" fmla="*/ 175 w 287"/>
                  <a:gd name="T73" fmla="*/ 111 h 270"/>
                  <a:gd name="T74" fmla="*/ 180 w 287"/>
                  <a:gd name="T75" fmla="*/ 94 h 270"/>
                  <a:gd name="T76" fmla="*/ 184 w 287"/>
                  <a:gd name="T77" fmla="*/ 81 h 270"/>
                  <a:gd name="T78" fmla="*/ 189 w 287"/>
                  <a:gd name="T79" fmla="*/ 74 h 270"/>
                  <a:gd name="T80" fmla="*/ 187 w 287"/>
                  <a:gd name="T81" fmla="*/ 65 h 270"/>
                  <a:gd name="T82" fmla="*/ 159 w 287"/>
                  <a:gd name="T83" fmla="*/ 68 h 270"/>
                  <a:gd name="T84" fmla="*/ 129 w 287"/>
                  <a:gd name="T85" fmla="*/ 85 h 270"/>
                  <a:gd name="T86" fmla="*/ 127 w 287"/>
                  <a:gd name="T87" fmla="*/ 76 h 270"/>
                  <a:gd name="T88" fmla="*/ 118 w 287"/>
                  <a:gd name="T89" fmla="*/ 75 h 270"/>
                  <a:gd name="T90" fmla="*/ 107 w 287"/>
                  <a:gd name="T91" fmla="*/ 101 h 270"/>
                  <a:gd name="T92" fmla="*/ 95 w 287"/>
                  <a:gd name="T93" fmla="*/ 100 h 270"/>
                  <a:gd name="T94" fmla="*/ 84 w 287"/>
                  <a:gd name="T95" fmla="*/ 81 h 270"/>
                  <a:gd name="T96" fmla="*/ 58 w 287"/>
                  <a:gd name="T97" fmla="*/ 74 h 270"/>
                  <a:gd name="T98" fmla="*/ 29 w 287"/>
                  <a:gd name="T99" fmla="*/ 65 h 270"/>
                  <a:gd name="T100" fmla="*/ 9 w 287"/>
                  <a:gd name="T101" fmla="*/ 5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270">
                    <a:moveTo>
                      <a:pt x="0" y="51"/>
                    </a:moveTo>
                    <a:cubicBezTo>
                      <a:pt x="2" y="49"/>
                      <a:pt x="2" y="49"/>
                      <a:pt x="2" y="49"/>
                    </a:cubicBezTo>
                    <a:cubicBezTo>
                      <a:pt x="6" y="49"/>
                      <a:pt x="6" y="49"/>
                      <a:pt x="6" y="49"/>
                    </a:cubicBezTo>
                    <a:cubicBezTo>
                      <a:pt x="11" y="46"/>
                      <a:pt x="11" y="46"/>
                      <a:pt x="11" y="46"/>
                    </a:cubicBezTo>
                    <a:cubicBezTo>
                      <a:pt x="12" y="44"/>
                      <a:pt x="12" y="44"/>
                      <a:pt x="12" y="44"/>
                    </a:cubicBezTo>
                    <a:cubicBezTo>
                      <a:pt x="14" y="40"/>
                      <a:pt x="14" y="40"/>
                      <a:pt x="14" y="40"/>
                    </a:cubicBezTo>
                    <a:cubicBezTo>
                      <a:pt x="17" y="37"/>
                      <a:pt x="17" y="37"/>
                      <a:pt x="17" y="37"/>
                    </a:cubicBezTo>
                    <a:cubicBezTo>
                      <a:pt x="20" y="36"/>
                      <a:pt x="20" y="36"/>
                      <a:pt x="20" y="36"/>
                    </a:cubicBezTo>
                    <a:cubicBezTo>
                      <a:pt x="23" y="36"/>
                      <a:pt x="23" y="36"/>
                      <a:pt x="23" y="36"/>
                    </a:cubicBezTo>
                    <a:cubicBezTo>
                      <a:pt x="29" y="36"/>
                      <a:pt x="29" y="36"/>
                      <a:pt x="29" y="36"/>
                    </a:cubicBezTo>
                    <a:cubicBezTo>
                      <a:pt x="32" y="34"/>
                      <a:pt x="32" y="34"/>
                      <a:pt x="32" y="34"/>
                    </a:cubicBezTo>
                    <a:cubicBezTo>
                      <a:pt x="42" y="27"/>
                      <a:pt x="42" y="27"/>
                      <a:pt x="42" y="27"/>
                    </a:cubicBezTo>
                    <a:cubicBezTo>
                      <a:pt x="45" y="26"/>
                      <a:pt x="45" y="26"/>
                      <a:pt x="45" y="26"/>
                    </a:cubicBezTo>
                    <a:cubicBezTo>
                      <a:pt x="49" y="22"/>
                      <a:pt x="49" y="22"/>
                      <a:pt x="49" y="22"/>
                    </a:cubicBezTo>
                    <a:cubicBezTo>
                      <a:pt x="52" y="17"/>
                      <a:pt x="52" y="17"/>
                      <a:pt x="52" y="17"/>
                    </a:cubicBezTo>
                    <a:cubicBezTo>
                      <a:pt x="56" y="14"/>
                      <a:pt x="56" y="14"/>
                      <a:pt x="56" y="14"/>
                    </a:cubicBezTo>
                    <a:cubicBezTo>
                      <a:pt x="61" y="9"/>
                      <a:pt x="61" y="9"/>
                      <a:pt x="61" y="9"/>
                    </a:cubicBezTo>
                    <a:cubicBezTo>
                      <a:pt x="65" y="4"/>
                      <a:pt x="65" y="4"/>
                      <a:pt x="65" y="4"/>
                    </a:cubicBezTo>
                    <a:cubicBezTo>
                      <a:pt x="70" y="1"/>
                      <a:pt x="70" y="1"/>
                      <a:pt x="70" y="1"/>
                    </a:cubicBezTo>
                    <a:cubicBezTo>
                      <a:pt x="77" y="0"/>
                      <a:pt x="77" y="0"/>
                      <a:pt x="77" y="0"/>
                    </a:cubicBezTo>
                    <a:cubicBezTo>
                      <a:pt x="80" y="0"/>
                      <a:pt x="80" y="0"/>
                      <a:pt x="80" y="0"/>
                    </a:cubicBezTo>
                    <a:cubicBezTo>
                      <a:pt x="85" y="2"/>
                      <a:pt x="85" y="2"/>
                      <a:pt x="85" y="2"/>
                    </a:cubicBezTo>
                    <a:cubicBezTo>
                      <a:pt x="83" y="3"/>
                      <a:pt x="83" y="3"/>
                      <a:pt x="83" y="3"/>
                    </a:cubicBezTo>
                    <a:cubicBezTo>
                      <a:pt x="79" y="5"/>
                      <a:pt x="79" y="5"/>
                      <a:pt x="79" y="5"/>
                    </a:cubicBezTo>
                    <a:cubicBezTo>
                      <a:pt x="75" y="6"/>
                      <a:pt x="75" y="6"/>
                      <a:pt x="75" y="6"/>
                    </a:cubicBezTo>
                    <a:cubicBezTo>
                      <a:pt x="76" y="8"/>
                      <a:pt x="76" y="8"/>
                      <a:pt x="76" y="8"/>
                    </a:cubicBezTo>
                    <a:cubicBezTo>
                      <a:pt x="70" y="14"/>
                      <a:pt x="70" y="14"/>
                      <a:pt x="70" y="14"/>
                    </a:cubicBezTo>
                    <a:cubicBezTo>
                      <a:pt x="70" y="14"/>
                      <a:pt x="68" y="14"/>
                      <a:pt x="68" y="15"/>
                    </a:cubicBezTo>
                    <a:cubicBezTo>
                      <a:pt x="68" y="16"/>
                      <a:pt x="65" y="23"/>
                      <a:pt x="65" y="23"/>
                    </a:cubicBezTo>
                    <a:cubicBezTo>
                      <a:pt x="65" y="19"/>
                      <a:pt x="65" y="19"/>
                      <a:pt x="65" y="19"/>
                    </a:cubicBezTo>
                    <a:cubicBezTo>
                      <a:pt x="63" y="17"/>
                      <a:pt x="63" y="17"/>
                      <a:pt x="63" y="17"/>
                    </a:cubicBezTo>
                    <a:cubicBezTo>
                      <a:pt x="62" y="27"/>
                      <a:pt x="62" y="27"/>
                      <a:pt x="62" y="27"/>
                    </a:cubicBezTo>
                    <a:cubicBezTo>
                      <a:pt x="62" y="33"/>
                      <a:pt x="62" y="33"/>
                      <a:pt x="62" y="33"/>
                    </a:cubicBezTo>
                    <a:cubicBezTo>
                      <a:pt x="65" y="31"/>
                      <a:pt x="65" y="31"/>
                      <a:pt x="65" y="31"/>
                    </a:cubicBezTo>
                    <a:cubicBezTo>
                      <a:pt x="67" y="29"/>
                      <a:pt x="67" y="29"/>
                      <a:pt x="67" y="29"/>
                    </a:cubicBezTo>
                    <a:cubicBezTo>
                      <a:pt x="68" y="29"/>
                      <a:pt x="68" y="29"/>
                      <a:pt x="68" y="29"/>
                    </a:cubicBezTo>
                    <a:cubicBezTo>
                      <a:pt x="69" y="31"/>
                      <a:pt x="69" y="31"/>
                      <a:pt x="69" y="31"/>
                    </a:cubicBezTo>
                    <a:cubicBezTo>
                      <a:pt x="72" y="31"/>
                      <a:pt x="72" y="31"/>
                      <a:pt x="72" y="31"/>
                    </a:cubicBezTo>
                    <a:cubicBezTo>
                      <a:pt x="74" y="30"/>
                      <a:pt x="74" y="30"/>
                      <a:pt x="74" y="30"/>
                    </a:cubicBezTo>
                    <a:cubicBezTo>
                      <a:pt x="77" y="28"/>
                      <a:pt x="77" y="28"/>
                      <a:pt x="77" y="28"/>
                    </a:cubicBezTo>
                    <a:cubicBezTo>
                      <a:pt x="82" y="29"/>
                      <a:pt x="82" y="29"/>
                      <a:pt x="82" y="29"/>
                    </a:cubicBezTo>
                    <a:cubicBezTo>
                      <a:pt x="92" y="34"/>
                      <a:pt x="92" y="34"/>
                      <a:pt x="92" y="34"/>
                    </a:cubicBezTo>
                    <a:cubicBezTo>
                      <a:pt x="98" y="41"/>
                      <a:pt x="98" y="41"/>
                      <a:pt x="98" y="41"/>
                    </a:cubicBezTo>
                    <a:cubicBezTo>
                      <a:pt x="102" y="44"/>
                      <a:pt x="102" y="44"/>
                      <a:pt x="102" y="44"/>
                    </a:cubicBezTo>
                    <a:cubicBezTo>
                      <a:pt x="111" y="45"/>
                      <a:pt x="111" y="45"/>
                      <a:pt x="111" y="45"/>
                    </a:cubicBezTo>
                    <a:cubicBezTo>
                      <a:pt x="114" y="44"/>
                      <a:pt x="114" y="44"/>
                      <a:pt x="114" y="44"/>
                    </a:cubicBezTo>
                    <a:cubicBezTo>
                      <a:pt x="121" y="46"/>
                      <a:pt x="121" y="46"/>
                      <a:pt x="121" y="46"/>
                    </a:cubicBezTo>
                    <a:cubicBezTo>
                      <a:pt x="127" y="48"/>
                      <a:pt x="127" y="48"/>
                      <a:pt x="127" y="48"/>
                    </a:cubicBezTo>
                    <a:cubicBezTo>
                      <a:pt x="130" y="44"/>
                      <a:pt x="130" y="44"/>
                      <a:pt x="130" y="44"/>
                    </a:cubicBezTo>
                    <a:cubicBezTo>
                      <a:pt x="135" y="39"/>
                      <a:pt x="135" y="39"/>
                      <a:pt x="135" y="39"/>
                    </a:cubicBezTo>
                    <a:cubicBezTo>
                      <a:pt x="139" y="35"/>
                      <a:pt x="139" y="35"/>
                      <a:pt x="139" y="35"/>
                    </a:cubicBezTo>
                    <a:cubicBezTo>
                      <a:pt x="148" y="33"/>
                      <a:pt x="148" y="33"/>
                      <a:pt x="148" y="33"/>
                    </a:cubicBezTo>
                    <a:cubicBezTo>
                      <a:pt x="154" y="31"/>
                      <a:pt x="154" y="31"/>
                      <a:pt x="154" y="31"/>
                    </a:cubicBezTo>
                    <a:cubicBezTo>
                      <a:pt x="160" y="31"/>
                      <a:pt x="160" y="31"/>
                      <a:pt x="160" y="31"/>
                    </a:cubicBezTo>
                    <a:cubicBezTo>
                      <a:pt x="169" y="28"/>
                      <a:pt x="169" y="28"/>
                      <a:pt x="169" y="28"/>
                    </a:cubicBezTo>
                    <a:cubicBezTo>
                      <a:pt x="175" y="26"/>
                      <a:pt x="175" y="26"/>
                      <a:pt x="175" y="26"/>
                    </a:cubicBezTo>
                    <a:cubicBezTo>
                      <a:pt x="178" y="28"/>
                      <a:pt x="178" y="28"/>
                      <a:pt x="178" y="28"/>
                    </a:cubicBezTo>
                    <a:cubicBezTo>
                      <a:pt x="180" y="36"/>
                      <a:pt x="180" y="36"/>
                      <a:pt x="180" y="36"/>
                    </a:cubicBezTo>
                    <a:cubicBezTo>
                      <a:pt x="191" y="38"/>
                      <a:pt x="191" y="38"/>
                      <a:pt x="191" y="38"/>
                    </a:cubicBezTo>
                    <a:cubicBezTo>
                      <a:pt x="198" y="38"/>
                      <a:pt x="198" y="38"/>
                      <a:pt x="198" y="38"/>
                    </a:cubicBezTo>
                    <a:cubicBezTo>
                      <a:pt x="203" y="39"/>
                      <a:pt x="203" y="39"/>
                      <a:pt x="203" y="39"/>
                    </a:cubicBezTo>
                    <a:cubicBezTo>
                      <a:pt x="207" y="44"/>
                      <a:pt x="207" y="44"/>
                      <a:pt x="207" y="44"/>
                    </a:cubicBezTo>
                    <a:cubicBezTo>
                      <a:pt x="213" y="51"/>
                      <a:pt x="213" y="51"/>
                      <a:pt x="213" y="51"/>
                    </a:cubicBezTo>
                    <a:cubicBezTo>
                      <a:pt x="215" y="53"/>
                      <a:pt x="215" y="53"/>
                      <a:pt x="215" y="53"/>
                    </a:cubicBezTo>
                    <a:cubicBezTo>
                      <a:pt x="215" y="53"/>
                      <a:pt x="216" y="54"/>
                      <a:pt x="217" y="55"/>
                    </a:cubicBezTo>
                    <a:cubicBezTo>
                      <a:pt x="218" y="56"/>
                      <a:pt x="219" y="58"/>
                      <a:pt x="219" y="58"/>
                    </a:cubicBezTo>
                    <a:cubicBezTo>
                      <a:pt x="224" y="59"/>
                      <a:pt x="224" y="59"/>
                      <a:pt x="224" y="59"/>
                    </a:cubicBezTo>
                    <a:cubicBezTo>
                      <a:pt x="224" y="59"/>
                      <a:pt x="226" y="57"/>
                      <a:pt x="226" y="57"/>
                    </a:cubicBezTo>
                    <a:cubicBezTo>
                      <a:pt x="226" y="56"/>
                      <a:pt x="230" y="54"/>
                      <a:pt x="230" y="54"/>
                    </a:cubicBezTo>
                    <a:cubicBezTo>
                      <a:pt x="232" y="56"/>
                      <a:pt x="232" y="56"/>
                      <a:pt x="232" y="56"/>
                    </a:cubicBezTo>
                    <a:cubicBezTo>
                      <a:pt x="232" y="56"/>
                      <a:pt x="234" y="57"/>
                      <a:pt x="232" y="58"/>
                    </a:cubicBezTo>
                    <a:cubicBezTo>
                      <a:pt x="231" y="58"/>
                      <a:pt x="230" y="60"/>
                      <a:pt x="229" y="60"/>
                    </a:cubicBezTo>
                    <a:cubicBezTo>
                      <a:pt x="227" y="60"/>
                      <a:pt x="225" y="60"/>
                      <a:pt x="225" y="60"/>
                    </a:cubicBezTo>
                    <a:cubicBezTo>
                      <a:pt x="221" y="60"/>
                      <a:pt x="221" y="60"/>
                      <a:pt x="221" y="60"/>
                    </a:cubicBezTo>
                    <a:cubicBezTo>
                      <a:pt x="219" y="62"/>
                      <a:pt x="219" y="62"/>
                      <a:pt x="219" y="62"/>
                    </a:cubicBezTo>
                    <a:cubicBezTo>
                      <a:pt x="208" y="62"/>
                      <a:pt x="208" y="62"/>
                      <a:pt x="208" y="62"/>
                    </a:cubicBezTo>
                    <a:cubicBezTo>
                      <a:pt x="205" y="63"/>
                      <a:pt x="205" y="63"/>
                      <a:pt x="205" y="63"/>
                    </a:cubicBezTo>
                    <a:cubicBezTo>
                      <a:pt x="201" y="61"/>
                      <a:pt x="201" y="61"/>
                      <a:pt x="201" y="61"/>
                    </a:cubicBezTo>
                    <a:cubicBezTo>
                      <a:pt x="197" y="59"/>
                      <a:pt x="197" y="59"/>
                      <a:pt x="197" y="59"/>
                    </a:cubicBezTo>
                    <a:cubicBezTo>
                      <a:pt x="193" y="64"/>
                      <a:pt x="193" y="64"/>
                      <a:pt x="193" y="64"/>
                    </a:cubicBezTo>
                    <a:cubicBezTo>
                      <a:pt x="194" y="67"/>
                      <a:pt x="194" y="67"/>
                      <a:pt x="194" y="67"/>
                    </a:cubicBezTo>
                    <a:cubicBezTo>
                      <a:pt x="194" y="69"/>
                      <a:pt x="194" y="69"/>
                      <a:pt x="194" y="69"/>
                    </a:cubicBezTo>
                    <a:cubicBezTo>
                      <a:pt x="194" y="69"/>
                      <a:pt x="194" y="71"/>
                      <a:pt x="195" y="71"/>
                    </a:cubicBezTo>
                    <a:cubicBezTo>
                      <a:pt x="195" y="71"/>
                      <a:pt x="196" y="72"/>
                      <a:pt x="196" y="72"/>
                    </a:cubicBezTo>
                    <a:cubicBezTo>
                      <a:pt x="201" y="74"/>
                      <a:pt x="201" y="74"/>
                      <a:pt x="201" y="74"/>
                    </a:cubicBezTo>
                    <a:cubicBezTo>
                      <a:pt x="203" y="72"/>
                      <a:pt x="203" y="72"/>
                      <a:pt x="203" y="72"/>
                    </a:cubicBezTo>
                    <a:cubicBezTo>
                      <a:pt x="203" y="72"/>
                      <a:pt x="200" y="70"/>
                      <a:pt x="201" y="70"/>
                    </a:cubicBezTo>
                    <a:cubicBezTo>
                      <a:pt x="202" y="70"/>
                      <a:pt x="206" y="72"/>
                      <a:pt x="206" y="72"/>
                    </a:cubicBezTo>
                    <a:cubicBezTo>
                      <a:pt x="206" y="72"/>
                      <a:pt x="205" y="74"/>
                      <a:pt x="205" y="74"/>
                    </a:cubicBezTo>
                    <a:cubicBezTo>
                      <a:pt x="204" y="75"/>
                      <a:pt x="204" y="75"/>
                      <a:pt x="204" y="75"/>
                    </a:cubicBezTo>
                    <a:cubicBezTo>
                      <a:pt x="205" y="76"/>
                      <a:pt x="210" y="77"/>
                      <a:pt x="210" y="77"/>
                    </a:cubicBezTo>
                    <a:cubicBezTo>
                      <a:pt x="211" y="77"/>
                      <a:pt x="214" y="79"/>
                      <a:pt x="214" y="79"/>
                    </a:cubicBezTo>
                    <a:cubicBezTo>
                      <a:pt x="219" y="82"/>
                      <a:pt x="219" y="82"/>
                      <a:pt x="219" y="82"/>
                    </a:cubicBezTo>
                    <a:cubicBezTo>
                      <a:pt x="226" y="85"/>
                      <a:pt x="226" y="85"/>
                      <a:pt x="226" y="85"/>
                    </a:cubicBezTo>
                    <a:cubicBezTo>
                      <a:pt x="234" y="88"/>
                      <a:pt x="234" y="88"/>
                      <a:pt x="234" y="88"/>
                    </a:cubicBezTo>
                    <a:cubicBezTo>
                      <a:pt x="242" y="96"/>
                      <a:pt x="242" y="96"/>
                      <a:pt x="242" y="96"/>
                    </a:cubicBezTo>
                    <a:cubicBezTo>
                      <a:pt x="246" y="101"/>
                      <a:pt x="246" y="101"/>
                      <a:pt x="246" y="101"/>
                    </a:cubicBezTo>
                    <a:cubicBezTo>
                      <a:pt x="244" y="103"/>
                      <a:pt x="244" y="103"/>
                      <a:pt x="244" y="103"/>
                    </a:cubicBezTo>
                    <a:cubicBezTo>
                      <a:pt x="244" y="103"/>
                      <a:pt x="243" y="103"/>
                      <a:pt x="243" y="104"/>
                    </a:cubicBezTo>
                    <a:cubicBezTo>
                      <a:pt x="244" y="105"/>
                      <a:pt x="246" y="109"/>
                      <a:pt x="246" y="109"/>
                    </a:cubicBezTo>
                    <a:cubicBezTo>
                      <a:pt x="245" y="110"/>
                      <a:pt x="247" y="113"/>
                      <a:pt x="247" y="113"/>
                    </a:cubicBezTo>
                    <a:cubicBezTo>
                      <a:pt x="249" y="124"/>
                      <a:pt x="249" y="124"/>
                      <a:pt x="249" y="124"/>
                    </a:cubicBezTo>
                    <a:cubicBezTo>
                      <a:pt x="250" y="130"/>
                      <a:pt x="250" y="130"/>
                      <a:pt x="250" y="130"/>
                    </a:cubicBezTo>
                    <a:cubicBezTo>
                      <a:pt x="249" y="136"/>
                      <a:pt x="249" y="136"/>
                      <a:pt x="249" y="136"/>
                    </a:cubicBezTo>
                    <a:cubicBezTo>
                      <a:pt x="245" y="141"/>
                      <a:pt x="245" y="141"/>
                      <a:pt x="245" y="141"/>
                    </a:cubicBezTo>
                    <a:cubicBezTo>
                      <a:pt x="242" y="147"/>
                      <a:pt x="242" y="147"/>
                      <a:pt x="242" y="147"/>
                    </a:cubicBezTo>
                    <a:cubicBezTo>
                      <a:pt x="242" y="147"/>
                      <a:pt x="240" y="151"/>
                      <a:pt x="239" y="152"/>
                    </a:cubicBezTo>
                    <a:cubicBezTo>
                      <a:pt x="239" y="152"/>
                      <a:pt x="235" y="155"/>
                      <a:pt x="235" y="156"/>
                    </a:cubicBezTo>
                    <a:cubicBezTo>
                      <a:pt x="235" y="156"/>
                      <a:pt x="233" y="160"/>
                      <a:pt x="233" y="160"/>
                    </a:cubicBezTo>
                    <a:cubicBezTo>
                      <a:pt x="233" y="168"/>
                      <a:pt x="233" y="168"/>
                      <a:pt x="233" y="168"/>
                    </a:cubicBezTo>
                    <a:cubicBezTo>
                      <a:pt x="235" y="170"/>
                      <a:pt x="235" y="170"/>
                      <a:pt x="235" y="170"/>
                    </a:cubicBezTo>
                    <a:cubicBezTo>
                      <a:pt x="240" y="172"/>
                      <a:pt x="240" y="172"/>
                      <a:pt x="240" y="172"/>
                    </a:cubicBezTo>
                    <a:cubicBezTo>
                      <a:pt x="242" y="170"/>
                      <a:pt x="242" y="170"/>
                      <a:pt x="242" y="170"/>
                    </a:cubicBezTo>
                    <a:cubicBezTo>
                      <a:pt x="242" y="170"/>
                      <a:pt x="244" y="169"/>
                      <a:pt x="244" y="168"/>
                    </a:cubicBezTo>
                    <a:cubicBezTo>
                      <a:pt x="245" y="168"/>
                      <a:pt x="246" y="166"/>
                      <a:pt x="246" y="166"/>
                    </a:cubicBezTo>
                    <a:cubicBezTo>
                      <a:pt x="246" y="166"/>
                      <a:pt x="249" y="164"/>
                      <a:pt x="249" y="164"/>
                    </a:cubicBezTo>
                    <a:cubicBezTo>
                      <a:pt x="249" y="164"/>
                      <a:pt x="249" y="161"/>
                      <a:pt x="249" y="161"/>
                    </a:cubicBezTo>
                    <a:cubicBezTo>
                      <a:pt x="249" y="161"/>
                      <a:pt x="250" y="157"/>
                      <a:pt x="250" y="157"/>
                    </a:cubicBezTo>
                    <a:cubicBezTo>
                      <a:pt x="250" y="157"/>
                      <a:pt x="252" y="156"/>
                      <a:pt x="252" y="156"/>
                    </a:cubicBezTo>
                    <a:cubicBezTo>
                      <a:pt x="252" y="155"/>
                      <a:pt x="255" y="153"/>
                      <a:pt x="255" y="153"/>
                    </a:cubicBezTo>
                    <a:cubicBezTo>
                      <a:pt x="255" y="153"/>
                      <a:pt x="259" y="150"/>
                      <a:pt x="259" y="150"/>
                    </a:cubicBezTo>
                    <a:cubicBezTo>
                      <a:pt x="260" y="150"/>
                      <a:pt x="262" y="147"/>
                      <a:pt x="262" y="147"/>
                    </a:cubicBezTo>
                    <a:cubicBezTo>
                      <a:pt x="265" y="147"/>
                      <a:pt x="265" y="147"/>
                      <a:pt x="265" y="147"/>
                    </a:cubicBezTo>
                    <a:cubicBezTo>
                      <a:pt x="269" y="148"/>
                      <a:pt x="269" y="148"/>
                      <a:pt x="269" y="148"/>
                    </a:cubicBezTo>
                    <a:cubicBezTo>
                      <a:pt x="275" y="154"/>
                      <a:pt x="275" y="154"/>
                      <a:pt x="275" y="154"/>
                    </a:cubicBezTo>
                    <a:cubicBezTo>
                      <a:pt x="279" y="162"/>
                      <a:pt x="279" y="162"/>
                      <a:pt x="279" y="162"/>
                    </a:cubicBezTo>
                    <a:cubicBezTo>
                      <a:pt x="283" y="184"/>
                      <a:pt x="283" y="184"/>
                      <a:pt x="283" y="184"/>
                    </a:cubicBezTo>
                    <a:cubicBezTo>
                      <a:pt x="286" y="189"/>
                      <a:pt x="286" y="189"/>
                      <a:pt x="286" y="189"/>
                    </a:cubicBezTo>
                    <a:cubicBezTo>
                      <a:pt x="286" y="193"/>
                      <a:pt x="286" y="193"/>
                      <a:pt x="286" y="193"/>
                    </a:cubicBezTo>
                    <a:cubicBezTo>
                      <a:pt x="286" y="193"/>
                      <a:pt x="287" y="196"/>
                      <a:pt x="287" y="197"/>
                    </a:cubicBezTo>
                    <a:cubicBezTo>
                      <a:pt x="287" y="198"/>
                      <a:pt x="287" y="213"/>
                      <a:pt x="287" y="213"/>
                    </a:cubicBezTo>
                    <a:cubicBezTo>
                      <a:pt x="280" y="213"/>
                      <a:pt x="280" y="213"/>
                      <a:pt x="280" y="213"/>
                    </a:cubicBezTo>
                    <a:cubicBezTo>
                      <a:pt x="278" y="213"/>
                      <a:pt x="278" y="213"/>
                      <a:pt x="278" y="213"/>
                    </a:cubicBezTo>
                    <a:cubicBezTo>
                      <a:pt x="278" y="216"/>
                      <a:pt x="278" y="216"/>
                      <a:pt x="278" y="216"/>
                    </a:cubicBezTo>
                    <a:cubicBezTo>
                      <a:pt x="275" y="220"/>
                      <a:pt x="275" y="220"/>
                      <a:pt x="275" y="220"/>
                    </a:cubicBezTo>
                    <a:cubicBezTo>
                      <a:pt x="274" y="225"/>
                      <a:pt x="274" y="225"/>
                      <a:pt x="274" y="225"/>
                    </a:cubicBezTo>
                    <a:cubicBezTo>
                      <a:pt x="272" y="229"/>
                      <a:pt x="272" y="229"/>
                      <a:pt x="272" y="229"/>
                    </a:cubicBezTo>
                    <a:cubicBezTo>
                      <a:pt x="269" y="233"/>
                      <a:pt x="269" y="233"/>
                      <a:pt x="269" y="233"/>
                    </a:cubicBezTo>
                    <a:cubicBezTo>
                      <a:pt x="266" y="243"/>
                      <a:pt x="266" y="243"/>
                      <a:pt x="266" y="243"/>
                    </a:cubicBezTo>
                    <a:cubicBezTo>
                      <a:pt x="266" y="249"/>
                      <a:pt x="266" y="249"/>
                      <a:pt x="266" y="249"/>
                    </a:cubicBezTo>
                    <a:cubicBezTo>
                      <a:pt x="262" y="254"/>
                      <a:pt x="262" y="254"/>
                      <a:pt x="262" y="254"/>
                    </a:cubicBezTo>
                    <a:cubicBezTo>
                      <a:pt x="259" y="259"/>
                      <a:pt x="259" y="259"/>
                      <a:pt x="259" y="259"/>
                    </a:cubicBezTo>
                    <a:cubicBezTo>
                      <a:pt x="213" y="267"/>
                      <a:pt x="213" y="267"/>
                      <a:pt x="213" y="267"/>
                    </a:cubicBezTo>
                    <a:cubicBezTo>
                      <a:pt x="212" y="265"/>
                      <a:pt x="212" y="265"/>
                      <a:pt x="212" y="265"/>
                    </a:cubicBezTo>
                    <a:cubicBezTo>
                      <a:pt x="141" y="270"/>
                      <a:pt x="141" y="270"/>
                      <a:pt x="141" y="270"/>
                    </a:cubicBezTo>
                    <a:cubicBezTo>
                      <a:pt x="146" y="265"/>
                      <a:pt x="146" y="265"/>
                      <a:pt x="146" y="265"/>
                    </a:cubicBezTo>
                    <a:cubicBezTo>
                      <a:pt x="148" y="261"/>
                      <a:pt x="148" y="261"/>
                      <a:pt x="148" y="261"/>
                    </a:cubicBezTo>
                    <a:cubicBezTo>
                      <a:pt x="152" y="254"/>
                      <a:pt x="152" y="254"/>
                      <a:pt x="152" y="254"/>
                    </a:cubicBezTo>
                    <a:cubicBezTo>
                      <a:pt x="156" y="245"/>
                      <a:pt x="156" y="245"/>
                      <a:pt x="156" y="245"/>
                    </a:cubicBezTo>
                    <a:cubicBezTo>
                      <a:pt x="158" y="235"/>
                      <a:pt x="158" y="235"/>
                      <a:pt x="158" y="235"/>
                    </a:cubicBezTo>
                    <a:cubicBezTo>
                      <a:pt x="157" y="217"/>
                      <a:pt x="157" y="217"/>
                      <a:pt x="157" y="217"/>
                    </a:cubicBezTo>
                    <a:cubicBezTo>
                      <a:pt x="157" y="209"/>
                      <a:pt x="157" y="209"/>
                      <a:pt x="157" y="209"/>
                    </a:cubicBezTo>
                    <a:cubicBezTo>
                      <a:pt x="153" y="203"/>
                      <a:pt x="153" y="203"/>
                      <a:pt x="153" y="203"/>
                    </a:cubicBezTo>
                    <a:cubicBezTo>
                      <a:pt x="149" y="195"/>
                      <a:pt x="149" y="195"/>
                      <a:pt x="149" y="195"/>
                    </a:cubicBezTo>
                    <a:cubicBezTo>
                      <a:pt x="145" y="191"/>
                      <a:pt x="145" y="191"/>
                      <a:pt x="145" y="191"/>
                    </a:cubicBezTo>
                    <a:cubicBezTo>
                      <a:pt x="142" y="184"/>
                      <a:pt x="142" y="184"/>
                      <a:pt x="142" y="184"/>
                    </a:cubicBezTo>
                    <a:cubicBezTo>
                      <a:pt x="144" y="179"/>
                      <a:pt x="144" y="179"/>
                      <a:pt x="144" y="179"/>
                    </a:cubicBezTo>
                    <a:cubicBezTo>
                      <a:pt x="146" y="177"/>
                      <a:pt x="146" y="177"/>
                      <a:pt x="146" y="177"/>
                    </a:cubicBezTo>
                    <a:cubicBezTo>
                      <a:pt x="146" y="173"/>
                      <a:pt x="146" y="173"/>
                      <a:pt x="146" y="173"/>
                    </a:cubicBezTo>
                    <a:cubicBezTo>
                      <a:pt x="144" y="165"/>
                      <a:pt x="144" y="165"/>
                      <a:pt x="144" y="165"/>
                    </a:cubicBezTo>
                    <a:cubicBezTo>
                      <a:pt x="141" y="162"/>
                      <a:pt x="141" y="162"/>
                      <a:pt x="141" y="162"/>
                    </a:cubicBezTo>
                    <a:cubicBezTo>
                      <a:pt x="144" y="160"/>
                      <a:pt x="144" y="160"/>
                      <a:pt x="144" y="160"/>
                    </a:cubicBezTo>
                    <a:cubicBezTo>
                      <a:pt x="145" y="155"/>
                      <a:pt x="145" y="155"/>
                      <a:pt x="145" y="155"/>
                    </a:cubicBezTo>
                    <a:cubicBezTo>
                      <a:pt x="146" y="150"/>
                      <a:pt x="146" y="150"/>
                      <a:pt x="146" y="150"/>
                    </a:cubicBezTo>
                    <a:cubicBezTo>
                      <a:pt x="148" y="147"/>
                      <a:pt x="148" y="147"/>
                      <a:pt x="148" y="147"/>
                    </a:cubicBezTo>
                    <a:cubicBezTo>
                      <a:pt x="148" y="139"/>
                      <a:pt x="148" y="139"/>
                      <a:pt x="148" y="139"/>
                    </a:cubicBezTo>
                    <a:cubicBezTo>
                      <a:pt x="147" y="135"/>
                      <a:pt x="147" y="135"/>
                      <a:pt x="147" y="135"/>
                    </a:cubicBezTo>
                    <a:cubicBezTo>
                      <a:pt x="148" y="130"/>
                      <a:pt x="148" y="130"/>
                      <a:pt x="148" y="130"/>
                    </a:cubicBezTo>
                    <a:cubicBezTo>
                      <a:pt x="151" y="126"/>
                      <a:pt x="151" y="126"/>
                      <a:pt x="151" y="126"/>
                    </a:cubicBezTo>
                    <a:cubicBezTo>
                      <a:pt x="153" y="122"/>
                      <a:pt x="153" y="122"/>
                      <a:pt x="153" y="122"/>
                    </a:cubicBezTo>
                    <a:cubicBezTo>
                      <a:pt x="153" y="117"/>
                      <a:pt x="153" y="117"/>
                      <a:pt x="153" y="117"/>
                    </a:cubicBezTo>
                    <a:cubicBezTo>
                      <a:pt x="157" y="116"/>
                      <a:pt x="157" y="116"/>
                      <a:pt x="157" y="116"/>
                    </a:cubicBezTo>
                    <a:cubicBezTo>
                      <a:pt x="163" y="116"/>
                      <a:pt x="163" y="116"/>
                      <a:pt x="163" y="116"/>
                    </a:cubicBezTo>
                    <a:cubicBezTo>
                      <a:pt x="165" y="108"/>
                      <a:pt x="165" y="108"/>
                      <a:pt x="165" y="108"/>
                    </a:cubicBezTo>
                    <a:cubicBezTo>
                      <a:pt x="166" y="106"/>
                      <a:pt x="166" y="106"/>
                      <a:pt x="166" y="106"/>
                    </a:cubicBezTo>
                    <a:cubicBezTo>
                      <a:pt x="168" y="105"/>
                      <a:pt x="168" y="105"/>
                      <a:pt x="168" y="105"/>
                    </a:cubicBezTo>
                    <a:cubicBezTo>
                      <a:pt x="171" y="114"/>
                      <a:pt x="171" y="114"/>
                      <a:pt x="171" y="114"/>
                    </a:cubicBezTo>
                    <a:cubicBezTo>
                      <a:pt x="167" y="119"/>
                      <a:pt x="167" y="119"/>
                      <a:pt x="167" y="119"/>
                    </a:cubicBezTo>
                    <a:cubicBezTo>
                      <a:pt x="167" y="121"/>
                      <a:pt x="167" y="121"/>
                      <a:pt x="167" y="121"/>
                    </a:cubicBezTo>
                    <a:cubicBezTo>
                      <a:pt x="167" y="121"/>
                      <a:pt x="168" y="122"/>
                      <a:pt x="169" y="122"/>
                    </a:cubicBezTo>
                    <a:cubicBezTo>
                      <a:pt x="170" y="122"/>
                      <a:pt x="170" y="122"/>
                      <a:pt x="170" y="122"/>
                    </a:cubicBezTo>
                    <a:cubicBezTo>
                      <a:pt x="170" y="122"/>
                      <a:pt x="172" y="121"/>
                      <a:pt x="172" y="121"/>
                    </a:cubicBezTo>
                    <a:cubicBezTo>
                      <a:pt x="172" y="120"/>
                      <a:pt x="173" y="117"/>
                      <a:pt x="173" y="117"/>
                    </a:cubicBezTo>
                    <a:cubicBezTo>
                      <a:pt x="174" y="116"/>
                      <a:pt x="174" y="116"/>
                      <a:pt x="174" y="116"/>
                    </a:cubicBezTo>
                    <a:cubicBezTo>
                      <a:pt x="175" y="111"/>
                      <a:pt x="175" y="111"/>
                      <a:pt x="175" y="111"/>
                    </a:cubicBezTo>
                    <a:cubicBezTo>
                      <a:pt x="175" y="108"/>
                      <a:pt x="175" y="108"/>
                      <a:pt x="175" y="108"/>
                    </a:cubicBezTo>
                    <a:cubicBezTo>
                      <a:pt x="175" y="104"/>
                      <a:pt x="175" y="104"/>
                      <a:pt x="175" y="104"/>
                    </a:cubicBezTo>
                    <a:cubicBezTo>
                      <a:pt x="175" y="100"/>
                      <a:pt x="175" y="100"/>
                      <a:pt x="175" y="100"/>
                    </a:cubicBezTo>
                    <a:cubicBezTo>
                      <a:pt x="178" y="96"/>
                      <a:pt x="178" y="96"/>
                      <a:pt x="178" y="96"/>
                    </a:cubicBezTo>
                    <a:cubicBezTo>
                      <a:pt x="180" y="94"/>
                      <a:pt x="180" y="94"/>
                      <a:pt x="180" y="94"/>
                    </a:cubicBezTo>
                    <a:cubicBezTo>
                      <a:pt x="185" y="93"/>
                      <a:pt x="185" y="93"/>
                      <a:pt x="185" y="93"/>
                    </a:cubicBezTo>
                    <a:cubicBezTo>
                      <a:pt x="187" y="91"/>
                      <a:pt x="187" y="91"/>
                      <a:pt x="187" y="91"/>
                    </a:cubicBezTo>
                    <a:cubicBezTo>
                      <a:pt x="183" y="87"/>
                      <a:pt x="183" y="87"/>
                      <a:pt x="183" y="87"/>
                    </a:cubicBezTo>
                    <a:cubicBezTo>
                      <a:pt x="182" y="84"/>
                      <a:pt x="182" y="84"/>
                      <a:pt x="182" y="84"/>
                    </a:cubicBezTo>
                    <a:cubicBezTo>
                      <a:pt x="184" y="81"/>
                      <a:pt x="184" y="81"/>
                      <a:pt x="184" y="81"/>
                    </a:cubicBezTo>
                    <a:cubicBezTo>
                      <a:pt x="186" y="78"/>
                      <a:pt x="186" y="78"/>
                      <a:pt x="186" y="78"/>
                    </a:cubicBezTo>
                    <a:cubicBezTo>
                      <a:pt x="187" y="77"/>
                      <a:pt x="187" y="77"/>
                      <a:pt x="187" y="77"/>
                    </a:cubicBezTo>
                    <a:cubicBezTo>
                      <a:pt x="187" y="75"/>
                      <a:pt x="187" y="75"/>
                      <a:pt x="187" y="75"/>
                    </a:cubicBezTo>
                    <a:cubicBezTo>
                      <a:pt x="188" y="74"/>
                      <a:pt x="188" y="74"/>
                      <a:pt x="188" y="74"/>
                    </a:cubicBezTo>
                    <a:cubicBezTo>
                      <a:pt x="188" y="74"/>
                      <a:pt x="188" y="74"/>
                      <a:pt x="189" y="74"/>
                    </a:cubicBezTo>
                    <a:cubicBezTo>
                      <a:pt x="189" y="74"/>
                      <a:pt x="193" y="73"/>
                      <a:pt x="193" y="73"/>
                    </a:cubicBezTo>
                    <a:cubicBezTo>
                      <a:pt x="195" y="73"/>
                      <a:pt x="195" y="73"/>
                      <a:pt x="195" y="73"/>
                    </a:cubicBezTo>
                    <a:cubicBezTo>
                      <a:pt x="193" y="70"/>
                      <a:pt x="193" y="70"/>
                      <a:pt x="193" y="70"/>
                    </a:cubicBezTo>
                    <a:cubicBezTo>
                      <a:pt x="189" y="67"/>
                      <a:pt x="189" y="67"/>
                      <a:pt x="189" y="67"/>
                    </a:cubicBezTo>
                    <a:cubicBezTo>
                      <a:pt x="187" y="65"/>
                      <a:pt x="187" y="65"/>
                      <a:pt x="187" y="65"/>
                    </a:cubicBezTo>
                    <a:cubicBezTo>
                      <a:pt x="184" y="63"/>
                      <a:pt x="184" y="63"/>
                      <a:pt x="184" y="63"/>
                    </a:cubicBezTo>
                    <a:cubicBezTo>
                      <a:pt x="179" y="61"/>
                      <a:pt x="179" y="61"/>
                      <a:pt x="179" y="61"/>
                    </a:cubicBezTo>
                    <a:cubicBezTo>
                      <a:pt x="170" y="60"/>
                      <a:pt x="170" y="60"/>
                      <a:pt x="170" y="60"/>
                    </a:cubicBezTo>
                    <a:cubicBezTo>
                      <a:pt x="163" y="64"/>
                      <a:pt x="163" y="64"/>
                      <a:pt x="163" y="64"/>
                    </a:cubicBezTo>
                    <a:cubicBezTo>
                      <a:pt x="159" y="68"/>
                      <a:pt x="159" y="68"/>
                      <a:pt x="159" y="68"/>
                    </a:cubicBezTo>
                    <a:cubicBezTo>
                      <a:pt x="152" y="69"/>
                      <a:pt x="152" y="69"/>
                      <a:pt x="152" y="69"/>
                    </a:cubicBezTo>
                    <a:cubicBezTo>
                      <a:pt x="144" y="69"/>
                      <a:pt x="144" y="69"/>
                      <a:pt x="144" y="69"/>
                    </a:cubicBezTo>
                    <a:cubicBezTo>
                      <a:pt x="140" y="72"/>
                      <a:pt x="140" y="72"/>
                      <a:pt x="140" y="72"/>
                    </a:cubicBezTo>
                    <a:cubicBezTo>
                      <a:pt x="135" y="81"/>
                      <a:pt x="135" y="81"/>
                      <a:pt x="135" y="81"/>
                    </a:cubicBezTo>
                    <a:cubicBezTo>
                      <a:pt x="129" y="85"/>
                      <a:pt x="129" y="85"/>
                      <a:pt x="129" y="85"/>
                    </a:cubicBezTo>
                    <a:cubicBezTo>
                      <a:pt x="128" y="84"/>
                      <a:pt x="128" y="84"/>
                      <a:pt x="128" y="84"/>
                    </a:cubicBezTo>
                    <a:cubicBezTo>
                      <a:pt x="130" y="80"/>
                      <a:pt x="130" y="80"/>
                      <a:pt x="130" y="80"/>
                    </a:cubicBezTo>
                    <a:cubicBezTo>
                      <a:pt x="133" y="77"/>
                      <a:pt x="133" y="77"/>
                      <a:pt x="133" y="77"/>
                    </a:cubicBezTo>
                    <a:cubicBezTo>
                      <a:pt x="131" y="74"/>
                      <a:pt x="131" y="74"/>
                      <a:pt x="131" y="74"/>
                    </a:cubicBezTo>
                    <a:cubicBezTo>
                      <a:pt x="127" y="76"/>
                      <a:pt x="127" y="76"/>
                      <a:pt x="127" y="76"/>
                    </a:cubicBezTo>
                    <a:cubicBezTo>
                      <a:pt x="125" y="77"/>
                      <a:pt x="125" y="77"/>
                      <a:pt x="125" y="77"/>
                    </a:cubicBezTo>
                    <a:cubicBezTo>
                      <a:pt x="123" y="81"/>
                      <a:pt x="123" y="81"/>
                      <a:pt x="123" y="81"/>
                    </a:cubicBezTo>
                    <a:cubicBezTo>
                      <a:pt x="121" y="82"/>
                      <a:pt x="121" y="82"/>
                      <a:pt x="121" y="82"/>
                    </a:cubicBezTo>
                    <a:cubicBezTo>
                      <a:pt x="120" y="82"/>
                      <a:pt x="120" y="82"/>
                      <a:pt x="120" y="82"/>
                    </a:cubicBezTo>
                    <a:cubicBezTo>
                      <a:pt x="118" y="75"/>
                      <a:pt x="118" y="75"/>
                      <a:pt x="118" y="75"/>
                    </a:cubicBezTo>
                    <a:cubicBezTo>
                      <a:pt x="117" y="75"/>
                      <a:pt x="117" y="75"/>
                      <a:pt x="117" y="75"/>
                    </a:cubicBezTo>
                    <a:cubicBezTo>
                      <a:pt x="115" y="81"/>
                      <a:pt x="115" y="81"/>
                      <a:pt x="115" y="81"/>
                    </a:cubicBezTo>
                    <a:cubicBezTo>
                      <a:pt x="114" y="85"/>
                      <a:pt x="114" y="85"/>
                      <a:pt x="114" y="85"/>
                    </a:cubicBezTo>
                    <a:cubicBezTo>
                      <a:pt x="110" y="90"/>
                      <a:pt x="110" y="90"/>
                      <a:pt x="110" y="90"/>
                    </a:cubicBezTo>
                    <a:cubicBezTo>
                      <a:pt x="107" y="101"/>
                      <a:pt x="107" y="101"/>
                      <a:pt x="107" y="101"/>
                    </a:cubicBezTo>
                    <a:cubicBezTo>
                      <a:pt x="105" y="107"/>
                      <a:pt x="105" y="107"/>
                      <a:pt x="105" y="107"/>
                    </a:cubicBezTo>
                    <a:cubicBezTo>
                      <a:pt x="99" y="112"/>
                      <a:pt x="99" y="112"/>
                      <a:pt x="99" y="112"/>
                    </a:cubicBezTo>
                    <a:cubicBezTo>
                      <a:pt x="97" y="108"/>
                      <a:pt x="97" y="108"/>
                      <a:pt x="97" y="108"/>
                    </a:cubicBezTo>
                    <a:cubicBezTo>
                      <a:pt x="96" y="101"/>
                      <a:pt x="96" y="101"/>
                      <a:pt x="96" y="101"/>
                    </a:cubicBezTo>
                    <a:cubicBezTo>
                      <a:pt x="95" y="100"/>
                      <a:pt x="95" y="100"/>
                      <a:pt x="95" y="100"/>
                    </a:cubicBezTo>
                    <a:cubicBezTo>
                      <a:pt x="93" y="97"/>
                      <a:pt x="93" y="97"/>
                      <a:pt x="93" y="97"/>
                    </a:cubicBezTo>
                    <a:cubicBezTo>
                      <a:pt x="94" y="94"/>
                      <a:pt x="94" y="94"/>
                      <a:pt x="94" y="94"/>
                    </a:cubicBezTo>
                    <a:cubicBezTo>
                      <a:pt x="93" y="88"/>
                      <a:pt x="93" y="88"/>
                      <a:pt x="93" y="88"/>
                    </a:cubicBezTo>
                    <a:cubicBezTo>
                      <a:pt x="90" y="85"/>
                      <a:pt x="90" y="85"/>
                      <a:pt x="90" y="85"/>
                    </a:cubicBezTo>
                    <a:cubicBezTo>
                      <a:pt x="84" y="81"/>
                      <a:pt x="84" y="81"/>
                      <a:pt x="84" y="81"/>
                    </a:cubicBezTo>
                    <a:cubicBezTo>
                      <a:pt x="82" y="77"/>
                      <a:pt x="82" y="77"/>
                      <a:pt x="82" y="77"/>
                    </a:cubicBezTo>
                    <a:cubicBezTo>
                      <a:pt x="75" y="76"/>
                      <a:pt x="75" y="76"/>
                      <a:pt x="75" y="76"/>
                    </a:cubicBezTo>
                    <a:cubicBezTo>
                      <a:pt x="66" y="76"/>
                      <a:pt x="66" y="76"/>
                      <a:pt x="66" y="76"/>
                    </a:cubicBezTo>
                    <a:cubicBezTo>
                      <a:pt x="64" y="74"/>
                      <a:pt x="64" y="74"/>
                      <a:pt x="64" y="74"/>
                    </a:cubicBezTo>
                    <a:cubicBezTo>
                      <a:pt x="58" y="74"/>
                      <a:pt x="58" y="74"/>
                      <a:pt x="58" y="74"/>
                    </a:cubicBezTo>
                    <a:cubicBezTo>
                      <a:pt x="50" y="73"/>
                      <a:pt x="50" y="73"/>
                      <a:pt x="50" y="73"/>
                    </a:cubicBezTo>
                    <a:cubicBezTo>
                      <a:pt x="49" y="71"/>
                      <a:pt x="49" y="71"/>
                      <a:pt x="49" y="71"/>
                    </a:cubicBezTo>
                    <a:cubicBezTo>
                      <a:pt x="43" y="68"/>
                      <a:pt x="43" y="68"/>
                      <a:pt x="43" y="68"/>
                    </a:cubicBezTo>
                    <a:cubicBezTo>
                      <a:pt x="36" y="67"/>
                      <a:pt x="36" y="67"/>
                      <a:pt x="36" y="67"/>
                    </a:cubicBezTo>
                    <a:cubicBezTo>
                      <a:pt x="29" y="65"/>
                      <a:pt x="29" y="65"/>
                      <a:pt x="29" y="65"/>
                    </a:cubicBezTo>
                    <a:cubicBezTo>
                      <a:pt x="21" y="62"/>
                      <a:pt x="21" y="62"/>
                      <a:pt x="21" y="62"/>
                    </a:cubicBezTo>
                    <a:cubicBezTo>
                      <a:pt x="16" y="59"/>
                      <a:pt x="16" y="59"/>
                      <a:pt x="16" y="59"/>
                    </a:cubicBezTo>
                    <a:cubicBezTo>
                      <a:pt x="12" y="59"/>
                      <a:pt x="12" y="59"/>
                      <a:pt x="12" y="59"/>
                    </a:cubicBezTo>
                    <a:cubicBezTo>
                      <a:pt x="11" y="59"/>
                      <a:pt x="11" y="59"/>
                      <a:pt x="11" y="59"/>
                    </a:cubicBezTo>
                    <a:cubicBezTo>
                      <a:pt x="9" y="57"/>
                      <a:pt x="9" y="57"/>
                      <a:pt x="9" y="57"/>
                    </a:cubicBezTo>
                    <a:cubicBezTo>
                      <a:pt x="7" y="54"/>
                      <a:pt x="7" y="54"/>
                      <a:pt x="7" y="54"/>
                    </a:cubicBezTo>
                    <a:cubicBezTo>
                      <a:pt x="0" y="52"/>
                      <a:pt x="0" y="52"/>
                      <a:pt x="0" y="52"/>
                    </a:cubicBezTo>
                    <a:lnTo>
                      <a:pt x="0" y="51"/>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53" name="Freeform 48">
                <a:extLst>
                  <a:ext uri="{FF2B5EF4-FFF2-40B4-BE49-F238E27FC236}">
                    <a16:creationId xmlns:a16="http://schemas.microsoft.com/office/drawing/2014/main" id="{1B932D28-0903-3D24-CF05-ACB7C7A87334}"/>
                  </a:ext>
                </a:extLst>
              </p:cNvPr>
              <p:cNvSpPr>
                <a:spLocks/>
              </p:cNvSpPr>
              <p:nvPr/>
            </p:nvSpPr>
            <p:spPr bwMode="auto">
              <a:xfrm rot="162905">
                <a:off x="6075167" y="4603541"/>
                <a:ext cx="309603" cy="352510"/>
              </a:xfrm>
              <a:custGeom>
                <a:avLst/>
                <a:gdLst>
                  <a:gd name="T0" fmla="*/ 175 w 201"/>
                  <a:gd name="T1" fmla="*/ 65 h 213"/>
                  <a:gd name="T2" fmla="*/ 172 w 201"/>
                  <a:gd name="T3" fmla="*/ 53 h 213"/>
                  <a:gd name="T4" fmla="*/ 157 w 201"/>
                  <a:gd name="T5" fmla="*/ 44 h 213"/>
                  <a:gd name="T6" fmla="*/ 140 w 201"/>
                  <a:gd name="T7" fmla="*/ 42 h 213"/>
                  <a:gd name="T8" fmla="*/ 125 w 201"/>
                  <a:gd name="T9" fmla="*/ 36 h 213"/>
                  <a:gd name="T10" fmla="*/ 103 w 201"/>
                  <a:gd name="T11" fmla="*/ 30 h 213"/>
                  <a:gd name="T12" fmla="*/ 93 w 201"/>
                  <a:gd name="T13" fmla="*/ 27 h 213"/>
                  <a:gd name="T14" fmla="*/ 82 w 201"/>
                  <a:gd name="T15" fmla="*/ 20 h 213"/>
                  <a:gd name="T16" fmla="*/ 78 w 201"/>
                  <a:gd name="T17" fmla="*/ 18 h 213"/>
                  <a:gd name="T18" fmla="*/ 70 w 201"/>
                  <a:gd name="T19" fmla="*/ 17 h 213"/>
                  <a:gd name="T20" fmla="*/ 67 w 201"/>
                  <a:gd name="T21" fmla="*/ 15 h 213"/>
                  <a:gd name="T22" fmla="*/ 70 w 201"/>
                  <a:gd name="T23" fmla="*/ 2 h 213"/>
                  <a:gd name="T24" fmla="*/ 61 w 201"/>
                  <a:gd name="T25" fmla="*/ 3 h 213"/>
                  <a:gd name="T26" fmla="*/ 47 w 201"/>
                  <a:gd name="T27" fmla="*/ 9 h 213"/>
                  <a:gd name="T28" fmla="*/ 33 w 201"/>
                  <a:gd name="T29" fmla="*/ 16 h 213"/>
                  <a:gd name="T30" fmla="*/ 21 w 201"/>
                  <a:gd name="T31" fmla="*/ 15 h 213"/>
                  <a:gd name="T32" fmla="*/ 5 w 201"/>
                  <a:gd name="T33" fmla="*/ 55 h 213"/>
                  <a:gd name="T34" fmla="*/ 7 w 201"/>
                  <a:gd name="T35" fmla="*/ 72 h 213"/>
                  <a:gd name="T36" fmla="*/ 10 w 201"/>
                  <a:gd name="T37" fmla="*/ 112 h 213"/>
                  <a:gd name="T38" fmla="*/ 42 w 201"/>
                  <a:gd name="T39" fmla="*/ 135 h 213"/>
                  <a:gd name="T40" fmla="*/ 60 w 201"/>
                  <a:gd name="T41" fmla="*/ 152 h 213"/>
                  <a:gd name="T42" fmla="*/ 63 w 201"/>
                  <a:gd name="T43" fmla="*/ 173 h 213"/>
                  <a:gd name="T44" fmla="*/ 65 w 201"/>
                  <a:gd name="T45" fmla="*/ 187 h 213"/>
                  <a:gd name="T46" fmla="*/ 67 w 201"/>
                  <a:gd name="T47" fmla="*/ 203 h 213"/>
                  <a:gd name="T48" fmla="*/ 82 w 201"/>
                  <a:gd name="T49" fmla="*/ 209 h 213"/>
                  <a:gd name="T50" fmla="*/ 184 w 201"/>
                  <a:gd name="T51" fmla="*/ 195 h 213"/>
                  <a:gd name="T52" fmla="*/ 178 w 201"/>
                  <a:gd name="T53" fmla="*/ 172 h 213"/>
                  <a:gd name="T54" fmla="*/ 182 w 201"/>
                  <a:gd name="T55" fmla="*/ 155 h 213"/>
                  <a:gd name="T56" fmla="*/ 182 w 201"/>
                  <a:gd name="T57" fmla="*/ 140 h 213"/>
                  <a:gd name="T58" fmla="*/ 184 w 201"/>
                  <a:gd name="T59" fmla="*/ 131 h 213"/>
                  <a:gd name="T60" fmla="*/ 186 w 201"/>
                  <a:gd name="T61" fmla="*/ 121 h 213"/>
                  <a:gd name="T62" fmla="*/ 188 w 201"/>
                  <a:gd name="T63" fmla="*/ 105 h 213"/>
                  <a:gd name="T64" fmla="*/ 197 w 201"/>
                  <a:gd name="T65" fmla="*/ 85 h 213"/>
                  <a:gd name="T66" fmla="*/ 201 w 201"/>
                  <a:gd name="T67" fmla="*/ 79 h 213"/>
                  <a:gd name="T68" fmla="*/ 201 w 201"/>
                  <a:gd name="T69" fmla="*/ 73 h 213"/>
                  <a:gd name="T70" fmla="*/ 194 w 201"/>
                  <a:gd name="T71" fmla="*/ 79 h 213"/>
                  <a:gd name="T72" fmla="*/ 187 w 201"/>
                  <a:gd name="T73" fmla="*/ 92 h 213"/>
                  <a:gd name="T74" fmla="*/ 177 w 201"/>
                  <a:gd name="T75" fmla="*/ 101 h 213"/>
                  <a:gd name="T76" fmla="*/ 168 w 201"/>
                  <a:gd name="T77" fmla="*/ 107 h 213"/>
                  <a:gd name="T78" fmla="*/ 174 w 201"/>
                  <a:gd name="T79" fmla="*/ 93 h 213"/>
                  <a:gd name="T80" fmla="*/ 179 w 201"/>
                  <a:gd name="T81" fmla="*/ 87 h 213"/>
                  <a:gd name="T82" fmla="*/ 180 w 201"/>
                  <a:gd name="T83" fmla="*/ 7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1" h="213">
                    <a:moveTo>
                      <a:pt x="178" y="69"/>
                    </a:moveTo>
                    <a:cubicBezTo>
                      <a:pt x="177" y="68"/>
                      <a:pt x="177" y="68"/>
                      <a:pt x="177" y="68"/>
                    </a:cubicBezTo>
                    <a:cubicBezTo>
                      <a:pt x="175" y="65"/>
                      <a:pt x="175" y="65"/>
                      <a:pt x="175" y="65"/>
                    </a:cubicBezTo>
                    <a:cubicBezTo>
                      <a:pt x="176" y="62"/>
                      <a:pt x="176" y="62"/>
                      <a:pt x="176" y="62"/>
                    </a:cubicBezTo>
                    <a:cubicBezTo>
                      <a:pt x="175" y="56"/>
                      <a:pt x="175" y="56"/>
                      <a:pt x="175" y="56"/>
                    </a:cubicBezTo>
                    <a:cubicBezTo>
                      <a:pt x="172" y="53"/>
                      <a:pt x="172" y="53"/>
                      <a:pt x="172" y="53"/>
                    </a:cubicBezTo>
                    <a:cubicBezTo>
                      <a:pt x="166" y="49"/>
                      <a:pt x="166" y="49"/>
                      <a:pt x="166" y="49"/>
                    </a:cubicBezTo>
                    <a:cubicBezTo>
                      <a:pt x="164" y="45"/>
                      <a:pt x="164" y="45"/>
                      <a:pt x="164" y="45"/>
                    </a:cubicBezTo>
                    <a:cubicBezTo>
                      <a:pt x="157" y="44"/>
                      <a:pt x="157" y="44"/>
                      <a:pt x="157" y="44"/>
                    </a:cubicBezTo>
                    <a:cubicBezTo>
                      <a:pt x="148" y="44"/>
                      <a:pt x="148" y="44"/>
                      <a:pt x="148" y="44"/>
                    </a:cubicBezTo>
                    <a:cubicBezTo>
                      <a:pt x="146" y="42"/>
                      <a:pt x="146" y="42"/>
                      <a:pt x="146" y="42"/>
                    </a:cubicBezTo>
                    <a:cubicBezTo>
                      <a:pt x="140" y="42"/>
                      <a:pt x="140" y="42"/>
                      <a:pt x="140" y="42"/>
                    </a:cubicBezTo>
                    <a:cubicBezTo>
                      <a:pt x="132" y="41"/>
                      <a:pt x="132" y="41"/>
                      <a:pt x="132" y="41"/>
                    </a:cubicBezTo>
                    <a:cubicBezTo>
                      <a:pt x="131" y="39"/>
                      <a:pt x="131" y="39"/>
                      <a:pt x="131" y="39"/>
                    </a:cubicBezTo>
                    <a:cubicBezTo>
                      <a:pt x="125" y="36"/>
                      <a:pt x="125" y="36"/>
                      <a:pt x="125" y="36"/>
                    </a:cubicBezTo>
                    <a:cubicBezTo>
                      <a:pt x="118" y="35"/>
                      <a:pt x="118" y="35"/>
                      <a:pt x="118" y="35"/>
                    </a:cubicBezTo>
                    <a:cubicBezTo>
                      <a:pt x="111" y="33"/>
                      <a:pt x="111" y="33"/>
                      <a:pt x="111" y="33"/>
                    </a:cubicBezTo>
                    <a:cubicBezTo>
                      <a:pt x="103" y="30"/>
                      <a:pt x="103" y="30"/>
                      <a:pt x="103" y="30"/>
                    </a:cubicBezTo>
                    <a:cubicBezTo>
                      <a:pt x="98" y="27"/>
                      <a:pt x="98" y="27"/>
                      <a:pt x="98" y="27"/>
                    </a:cubicBezTo>
                    <a:cubicBezTo>
                      <a:pt x="94" y="27"/>
                      <a:pt x="94" y="27"/>
                      <a:pt x="94" y="27"/>
                    </a:cubicBezTo>
                    <a:cubicBezTo>
                      <a:pt x="93" y="27"/>
                      <a:pt x="93" y="27"/>
                      <a:pt x="93" y="27"/>
                    </a:cubicBezTo>
                    <a:cubicBezTo>
                      <a:pt x="91" y="25"/>
                      <a:pt x="91" y="25"/>
                      <a:pt x="91" y="25"/>
                    </a:cubicBezTo>
                    <a:cubicBezTo>
                      <a:pt x="89" y="22"/>
                      <a:pt x="89" y="22"/>
                      <a:pt x="89" y="22"/>
                    </a:cubicBezTo>
                    <a:cubicBezTo>
                      <a:pt x="82" y="20"/>
                      <a:pt x="82" y="20"/>
                      <a:pt x="82" y="20"/>
                    </a:cubicBezTo>
                    <a:cubicBezTo>
                      <a:pt x="82" y="20"/>
                      <a:pt x="82" y="20"/>
                      <a:pt x="82" y="20"/>
                    </a:cubicBezTo>
                    <a:cubicBezTo>
                      <a:pt x="81" y="20"/>
                      <a:pt x="81" y="20"/>
                      <a:pt x="81" y="20"/>
                    </a:cubicBezTo>
                    <a:cubicBezTo>
                      <a:pt x="78" y="18"/>
                      <a:pt x="78" y="18"/>
                      <a:pt x="78" y="18"/>
                    </a:cubicBezTo>
                    <a:cubicBezTo>
                      <a:pt x="75" y="16"/>
                      <a:pt x="75" y="16"/>
                      <a:pt x="75" y="16"/>
                    </a:cubicBezTo>
                    <a:cubicBezTo>
                      <a:pt x="72" y="15"/>
                      <a:pt x="72" y="15"/>
                      <a:pt x="72" y="15"/>
                    </a:cubicBezTo>
                    <a:cubicBezTo>
                      <a:pt x="70" y="17"/>
                      <a:pt x="70" y="17"/>
                      <a:pt x="70" y="17"/>
                    </a:cubicBezTo>
                    <a:cubicBezTo>
                      <a:pt x="67" y="18"/>
                      <a:pt x="67" y="18"/>
                      <a:pt x="67" y="18"/>
                    </a:cubicBezTo>
                    <a:cubicBezTo>
                      <a:pt x="66" y="17"/>
                      <a:pt x="66" y="17"/>
                      <a:pt x="66" y="17"/>
                    </a:cubicBezTo>
                    <a:cubicBezTo>
                      <a:pt x="67" y="15"/>
                      <a:pt x="67" y="15"/>
                      <a:pt x="67" y="15"/>
                    </a:cubicBezTo>
                    <a:cubicBezTo>
                      <a:pt x="68" y="9"/>
                      <a:pt x="68" y="9"/>
                      <a:pt x="68" y="9"/>
                    </a:cubicBezTo>
                    <a:cubicBezTo>
                      <a:pt x="69" y="7"/>
                      <a:pt x="69" y="7"/>
                      <a:pt x="69" y="7"/>
                    </a:cubicBezTo>
                    <a:cubicBezTo>
                      <a:pt x="70" y="2"/>
                      <a:pt x="70" y="2"/>
                      <a:pt x="70" y="2"/>
                    </a:cubicBezTo>
                    <a:cubicBezTo>
                      <a:pt x="67" y="0"/>
                      <a:pt x="67" y="0"/>
                      <a:pt x="67" y="0"/>
                    </a:cubicBezTo>
                    <a:cubicBezTo>
                      <a:pt x="65" y="1"/>
                      <a:pt x="65" y="1"/>
                      <a:pt x="65" y="1"/>
                    </a:cubicBezTo>
                    <a:cubicBezTo>
                      <a:pt x="61" y="3"/>
                      <a:pt x="61" y="3"/>
                      <a:pt x="61" y="3"/>
                    </a:cubicBezTo>
                    <a:cubicBezTo>
                      <a:pt x="57" y="4"/>
                      <a:pt x="57" y="4"/>
                      <a:pt x="57" y="4"/>
                    </a:cubicBezTo>
                    <a:cubicBezTo>
                      <a:pt x="52" y="6"/>
                      <a:pt x="52" y="6"/>
                      <a:pt x="52" y="6"/>
                    </a:cubicBezTo>
                    <a:cubicBezTo>
                      <a:pt x="47" y="9"/>
                      <a:pt x="47" y="9"/>
                      <a:pt x="47" y="9"/>
                    </a:cubicBezTo>
                    <a:cubicBezTo>
                      <a:pt x="39" y="13"/>
                      <a:pt x="39" y="13"/>
                      <a:pt x="39" y="13"/>
                    </a:cubicBezTo>
                    <a:cubicBezTo>
                      <a:pt x="37" y="16"/>
                      <a:pt x="37" y="16"/>
                      <a:pt x="37" y="16"/>
                    </a:cubicBezTo>
                    <a:cubicBezTo>
                      <a:pt x="33" y="16"/>
                      <a:pt x="33" y="16"/>
                      <a:pt x="33" y="16"/>
                    </a:cubicBezTo>
                    <a:cubicBezTo>
                      <a:pt x="28" y="14"/>
                      <a:pt x="28" y="14"/>
                      <a:pt x="28" y="14"/>
                    </a:cubicBezTo>
                    <a:cubicBezTo>
                      <a:pt x="25" y="11"/>
                      <a:pt x="25" y="11"/>
                      <a:pt x="25" y="11"/>
                    </a:cubicBezTo>
                    <a:cubicBezTo>
                      <a:pt x="21" y="15"/>
                      <a:pt x="21" y="15"/>
                      <a:pt x="21" y="15"/>
                    </a:cubicBezTo>
                    <a:cubicBezTo>
                      <a:pt x="20" y="43"/>
                      <a:pt x="20" y="43"/>
                      <a:pt x="20" y="43"/>
                    </a:cubicBezTo>
                    <a:cubicBezTo>
                      <a:pt x="7" y="51"/>
                      <a:pt x="7" y="51"/>
                      <a:pt x="7" y="51"/>
                    </a:cubicBezTo>
                    <a:cubicBezTo>
                      <a:pt x="5" y="55"/>
                      <a:pt x="5" y="55"/>
                      <a:pt x="5" y="55"/>
                    </a:cubicBezTo>
                    <a:cubicBezTo>
                      <a:pt x="0" y="66"/>
                      <a:pt x="0" y="66"/>
                      <a:pt x="0" y="66"/>
                    </a:cubicBezTo>
                    <a:cubicBezTo>
                      <a:pt x="5" y="72"/>
                      <a:pt x="5" y="72"/>
                      <a:pt x="5" y="72"/>
                    </a:cubicBezTo>
                    <a:cubicBezTo>
                      <a:pt x="7" y="72"/>
                      <a:pt x="7" y="72"/>
                      <a:pt x="7" y="72"/>
                    </a:cubicBezTo>
                    <a:cubicBezTo>
                      <a:pt x="5" y="89"/>
                      <a:pt x="5" y="89"/>
                      <a:pt x="5" y="89"/>
                    </a:cubicBezTo>
                    <a:cubicBezTo>
                      <a:pt x="4" y="107"/>
                      <a:pt x="4" y="107"/>
                      <a:pt x="4" y="107"/>
                    </a:cubicBezTo>
                    <a:cubicBezTo>
                      <a:pt x="10" y="112"/>
                      <a:pt x="10" y="112"/>
                      <a:pt x="10" y="112"/>
                    </a:cubicBezTo>
                    <a:cubicBezTo>
                      <a:pt x="19" y="117"/>
                      <a:pt x="19" y="117"/>
                      <a:pt x="19" y="117"/>
                    </a:cubicBezTo>
                    <a:cubicBezTo>
                      <a:pt x="33" y="125"/>
                      <a:pt x="33" y="125"/>
                      <a:pt x="33" y="125"/>
                    </a:cubicBezTo>
                    <a:cubicBezTo>
                      <a:pt x="42" y="135"/>
                      <a:pt x="42" y="135"/>
                      <a:pt x="42" y="135"/>
                    </a:cubicBezTo>
                    <a:cubicBezTo>
                      <a:pt x="45" y="139"/>
                      <a:pt x="45" y="139"/>
                      <a:pt x="45" y="139"/>
                    </a:cubicBezTo>
                    <a:cubicBezTo>
                      <a:pt x="52" y="144"/>
                      <a:pt x="52" y="144"/>
                      <a:pt x="52" y="144"/>
                    </a:cubicBezTo>
                    <a:cubicBezTo>
                      <a:pt x="60" y="152"/>
                      <a:pt x="60" y="152"/>
                      <a:pt x="60" y="152"/>
                    </a:cubicBezTo>
                    <a:cubicBezTo>
                      <a:pt x="61" y="159"/>
                      <a:pt x="61" y="159"/>
                      <a:pt x="61" y="159"/>
                    </a:cubicBezTo>
                    <a:cubicBezTo>
                      <a:pt x="60" y="166"/>
                      <a:pt x="60" y="166"/>
                      <a:pt x="60" y="166"/>
                    </a:cubicBezTo>
                    <a:cubicBezTo>
                      <a:pt x="63" y="173"/>
                      <a:pt x="63" y="173"/>
                      <a:pt x="63" y="173"/>
                    </a:cubicBezTo>
                    <a:cubicBezTo>
                      <a:pt x="65" y="176"/>
                      <a:pt x="65" y="176"/>
                      <a:pt x="65" y="176"/>
                    </a:cubicBezTo>
                    <a:cubicBezTo>
                      <a:pt x="65" y="183"/>
                      <a:pt x="65" y="183"/>
                      <a:pt x="65" y="183"/>
                    </a:cubicBezTo>
                    <a:cubicBezTo>
                      <a:pt x="65" y="187"/>
                      <a:pt x="65" y="187"/>
                      <a:pt x="65" y="187"/>
                    </a:cubicBezTo>
                    <a:cubicBezTo>
                      <a:pt x="65" y="193"/>
                      <a:pt x="65" y="193"/>
                      <a:pt x="65" y="193"/>
                    </a:cubicBezTo>
                    <a:cubicBezTo>
                      <a:pt x="67" y="198"/>
                      <a:pt x="67" y="198"/>
                      <a:pt x="67" y="198"/>
                    </a:cubicBezTo>
                    <a:cubicBezTo>
                      <a:pt x="67" y="203"/>
                      <a:pt x="67" y="203"/>
                      <a:pt x="67" y="203"/>
                    </a:cubicBezTo>
                    <a:cubicBezTo>
                      <a:pt x="72" y="203"/>
                      <a:pt x="72" y="203"/>
                      <a:pt x="72" y="203"/>
                    </a:cubicBezTo>
                    <a:cubicBezTo>
                      <a:pt x="72" y="203"/>
                      <a:pt x="76" y="207"/>
                      <a:pt x="77" y="207"/>
                    </a:cubicBezTo>
                    <a:cubicBezTo>
                      <a:pt x="78" y="207"/>
                      <a:pt x="82" y="209"/>
                      <a:pt x="82" y="209"/>
                    </a:cubicBezTo>
                    <a:cubicBezTo>
                      <a:pt x="85" y="213"/>
                      <a:pt x="85" y="213"/>
                      <a:pt x="85" y="213"/>
                    </a:cubicBezTo>
                    <a:cubicBezTo>
                      <a:pt x="184" y="207"/>
                      <a:pt x="184" y="207"/>
                      <a:pt x="184" y="207"/>
                    </a:cubicBezTo>
                    <a:cubicBezTo>
                      <a:pt x="184" y="195"/>
                      <a:pt x="184" y="195"/>
                      <a:pt x="184" y="195"/>
                    </a:cubicBezTo>
                    <a:cubicBezTo>
                      <a:pt x="184" y="191"/>
                      <a:pt x="184" y="191"/>
                      <a:pt x="184" y="191"/>
                    </a:cubicBezTo>
                    <a:cubicBezTo>
                      <a:pt x="179" y="179"/>
                      <a:pt x="179" y="179"/>
                      <a:pt x="179" y="179"/>
                    </a:cubicBezTo>
                    <a:cubicBezTo>
                      <a:pt x="178" y="172"/>
                      <a:pt x="178" y="172"/>
                      <a:pt x="178" y="172"/>
                    </a:cubicBezTo>
                    <a:cubicBezTo>
                      <a:pt x="179" y="164"/>
                      <a:pt x="179" y="164"/>
                      <a:pt x="179" y="164"/>
                    </a:cubicBezTo>
                    <a:cubicBezTo>
                      <a:pt x="181" y="158"/>
                      <a:pt x="181" y="158"/>
                      <a:pt x="181" y="158"/>
                    </a:cubicBezTo>
                    <a:cubicBezTo>
                      <a:pt x="182" y="155"/>
                      <a:pt x="182" y="155"/>
                      <a:pt x="182" y="155"/>
                    </a:cubicBezTo>
                    <a:cubicBezTo>
                      <a:pt x="184" y="152"/>
                      <a:pt x="184" y="152"/>
                      <a:pt x="184" y="152"/>
                    </a:cubicBezTo>
                    <a:cubicBezTo>
                      <a:pt x="182" y="147"/>
                      <a:pt x="182" y="147"/>
                      <a:pt x="182" y="147"/>
                    </a:cubicBezTo>
                    <a:cubicBezTo>
                      <a:pt x="182" y="140"/>
                      <a:pt x="182" y="140"/>
                      <a:pt x="182" y="140"/>
                    </a:cubicBezTo>
                    <a:cubicBezTo>
                      <a:pt x="182" y="136"/>
                      <a:pt x="182" y="136"/>
                      <a:pt x="182" y="136"/>
                    </a:cubicBezTo>
                    <a:cubicBezTo>
                      <a:pt x="184" y="133"/>
                      <a:pt x="184" y="133"/>
                      <a:pt x="184" y="133"/>
                    </a:cubicBezTo>
                    <a:cubicBezTo>
                      <a:pt x="184" y="131"/>
                      <a:pt x="184" y="131"/>
                      <a:pt x="184" y="131"/>
                    </a:cubicBezTo>
                    <a:cubicBezTo>
                      <a:pt x="188" y="127"/>
                      <a:pt x="188" y="127"/>
                      <a:pt x="188" y="127"/>
                    </a:cubicBezTo>
                    <a:cubicBezTo>
                      <a:pt x="188" y="125"/>
                      <a:pt x="188" y="125"/>
                      <a:pt x="188" y="125"/>
                    </a:cubicBezTo>
                    <a:cubicBezTo>
                      <a:pt x="186" y="121"/>
                      <a:pt x="186" y="121"/>
                      <a:pt x="186" y="121"/>
                    </a:cubicBezTo>
                    <a:cubicBezTo>
                      <a:pt x="186" y="118"/>
                      <a:pt x="186" y="118"/>
                      <a:pt x="186" y="118"/>
                    </a:cubicBezTo>
                    <a:cubicBezTo>
                      <a:pt x="187" y="110"/>
                      <a:pt x="187" y="110"/>
                      <a:pt x="187" y="110"/>
                    </a:cubicBezTo>
                    <a:cubicBezTo>
                      <a:pt x="188" y="105"/>
                      <a:pt x="188" y="105"/>
                      <a:pt x="188" y="105"/>
                    </a:cubicBezTo>
                    <a:cubicBezTo>
                      <a:pt x="191" y="99"/>
                      <a:pt x="191" y="99"/>
                      <a:pt x="191" y="99"/>
                    </a:cubicBezTo>
                    <a:cubicBezTo>
                      <a:pt x="196" y="89"/>
                      <a:pt x="196" y="89"/>
                      <a:pt x="196" y="89"/>
                    </a:cubicBezTo>
                    <a:cubicBezTo>
                      <a:pt x="197" y="85"/>
                      <a:pt x="197" y="85"/>
                      <a:pt x="197" y="85"/>
                    </a:cubicBezTo>
                    <a:cubicBezTo>
                      <a:pt x="197" y="82"/>
                      <a:pt x="197" y="82"/>
                      <a:pt x="197" y="82"/>
                    </a:cubicBezTo>
                    <a:cubicBezTo>
                      <a:pt x="201" y="81"/>
                      <a:pt x="201" y="81"/>
                      <a:pt x="201" y="81"/>
                    </a:cubicBezTo>
                    <a:cubicBezTo>
                      <a:pt x="201" y="79"/>
                      <a:pt x="201" y="79"/>
                      <a:pt x="201" y="79"/>
                    </a:cubicBezTo>
                    <a:cubicBezTo>
                      <a:pt x="201" y="77"/>
                      <a:pt x="201" y="77"/>
                      <a:pt x="201" y="77"/>
                    </a:cubicBezTo>
                    <a:cubicBezTo>
                      <a:pt x="201" y="75"/>
                      <a:pt x="201" y="75"/>
                      <a:pt x="201" y="75"/>
                    </a:cubicBezTo>
                    <a:cubicBezTo>
                      <a:pt x="201" y="73"/>
                      <a:pt x="201" y="73"/>
                      <a:pt x="201" y="73"/>
                    </a:cubicBezTo>
                    <a:cubicBezTo>
                      <a:pt x="201" y="71"/>
                      <a:pt x="201" y="71"/>
                      <a:pt x="201" y="71"/>
                    </a:cubicBezTo>
                    <a:cubicBezTo>
                      <a:pt x="197" y="75"/>
                      <a:pt x="197" y="75"/>
                      <a:pt x="197" y="75"/>
                    </a:cubicBezTo>
                    <a:cubicBezTo>
                      <a:pt x="194" y="79"/>
                      <a:pt x="194" y="79"/>
                      <a:pt x="194" y="79"/>
                    </a:cubicBezTo>
                    <a:cubicBezTo>
                      <a:pt x="193" y="84"/>
                      <a:pt x="193" y="84"/>
                      <a:pt x="193" y="84"/>
                    </a:cubicBezTo>
                    <a:cubicBezTo>
                      <a:pt x="190" y="90"/>
                      <a:pt x="190" y="90"/>
                      <a:pt x="190" y="90"/>
                    </a:cubicBezTo>
                    <a:cubicBezTo>
                      <a:pt x="187" y="92"/>
                      <a:pt x="187" y="92"/>
                      <a:pt x="187" y="92"/>
                    </a:cubicBezTo>
                    <a:cubicBezTo>
                      <a:pt x="181" y="95"/>
                      <a:pt x="181" y="95"/>
                      <a:pt x="181" y="95"/>
                    </a:cubicBezTo>
                    <a:cubicBezTo>
                      <a:pt x="178" y="99"/>
                      <a:pt x="178" y="99"/>
                      <a:pt x="178" y="99"/>
                    </a:cubicBezTo>
                    <a:cubicBezTo>
                      <a:pt x="177" y="101"/>
                      <a:pt x="177" y="101"/>
                      <a:pt x="177" y="101"/>
                    </a:cubicBezTo>
                    <a:cubicBezTo>
                      <a:pt x="175" y="105"/>
                      <a:pt x="175" y="105"/>
                      <a:pt x="175" y="105"/>
                    </a:cubicBezTo>
                    <a:cubicBezTo>
                      <a:pt x="171" y="110"/>
                      <a:pt x="171" y="110"/>
                      <a:pt x="171" y="110"/>
                    </a:cubicBezTo>
                    <a:cubicBezTo>
                      <a:pt x="168" y="107"/>
                      <a:pt x="168" y="107"/>
                      <a:pt x="168" y="107"/>
                    </a:cubicBezTo>
                    <a:cubicBezTo>
                      <a:pt x="171" y="103"/>
                      <a:pt x="171" y="103"/>
                      <a:pt x="171" y="103"/>
                    </a:cubicBezTo>
                    <a:cubicBezTo>
                      <a:pt x="173" y="96"/>
                      <a:pt x="173" y="96"/>
                      <a:pt x="173" y="96"/>
                    </a:cubicBezTo>
                    <a:cubicBezTo>
                      <a:pt x="174" y="93"/>
                      <a:pt x="174" y="93"/>
                      <a:pt x="174" y="93"/>
                    </a:cubicBezTo>
                    <a:cubicBezTo>
                      <a:pt x="175" y="91"/>
                      <a:pt x="175" y="91"/>
                      <a:pt x="175" y="91"/>
                    </a:cubicBezTo>
                    <a:cubicBezTo>
                      <a:pt x="177" y="89"/>
                      <a:pt x="177" y="89"/>
                      <a:pt x="177" y="89"/>
                    </a:cubicBezTo>
                    <a:cubicBezTo>
                      <a:pt x="179" y="87"/>
                      <a:pt x="179" y="87"/>
                      <a:pt x="179" y="87"/>
                    </a:cubicBezTo>
                    <a:cubicBezTo>
                      <a:pt x="180" y="85"/>
                      <a:pt x="180" y="85"/>
                      <a:pt x="180" y="85"/>
                    </a:cubicBezTo>
                    <a:cubicBezTo>
                      <a:pt x="179" y="80"/>
                      <a:pt x="179" y="80"/>
                      <a:pt x="179" y="80"/>
                    </a:cubicBezTo>
                    <a:cubicBezTo>
                      <a:pt x="180" y="78"/>
                      <a:pt x="180" y="78"/>
                      <a:pt x="180" y="78"/>
                    </a:cubicBezTo>
                    <a:cubicBezTo>
                      <a:pt x="179" y="76"/>
                      <a:pt x="179" y="76"/>
                      <a:pt x="179" y="76"/>
                    </a:cubicBezTo>
                    <a:lnTo>
                      <a:pt x="178" y="69"/>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54" name="Freeform 49">
                <a:extLst>
                  <a:ext uri="{FF2B5EF4-FFF2-40B4-BE49-F238E27FC236}">
                    <a16:creationId xmlns:a16="http://schemas.microsoft.com/office/drawing/2014/main" id="{4F99428E-30EA-6B24-20A0-D0484F8D0E5E}"/>
                  </a:ext>
                </a:extLst>
              </p:cNvPr>
              <p:cNvSpPr>
                <a:spLocks/>
              </p:cNvSpPr>
              <p:nvPr/>
            </p:nvSpPr>
            <p:spPr bwMode="auto">
              <a:xfrm rot="162905">
                <a:off x="6513548" y="4956242"/>
                <a:ext cx="247684" cy="303820"/>
              </a:xfrm>
              <a:custGeom>
                <a:avLst/>
                <a:gdLst>
                  <a:gd name="T0" fmla="*/ 114 w 136"/>
                  <a:gd name="T1" fmla="*/ 8 h 156"/>
                  <a:gd name="T2" fmla="*/ 101 w 136"/>
                  <a:gd name="T3" fmla="*/ 17 h 156"/>
                  <a:gd name="T4" fmla="*/ 93 w 136"/>
                  <a:gd name="T5" fmla="*/ 22 h 156"/>
                  <a:gd name="T6" fmla="*/ 88 w 136"/>
                  <a:gd name="T7" fmla="*/ 27 h 156"/>
                  <a:gd name="T8" fmla="*/ 82 w 136"/>
                  <a:gd name="T9" fmla="*/ 27 h 156"/>
                  <a:gd name="T10" fmla="*/ 74 w 136"/>
                  <a:gd name="T11" fmla="*/ 33 h 156"/>
                  <a:gd name="T12" fmla="*/ 69 w 136"/>
                  <a:gd name="T13" fmla="*/ 33 h 156"/>
                  <a:gd name="T14" fmla="*/ 65 w 136"/>
                  <a:gd name="T15" fmla="*/ 31 h 156"/>
                  <a:gd name="T16" fmla="*/ 60 w 136"/>
                  <a:gd name="T17" fmla="*/ 29 h 156"/>
                  <a:gd name="T18" fmla="*/ 55 w 136"/>
                  <a:gd name="T19" fmla="*/ 27 h 156"/>
                  <a:gd name="T20" fmla="*/ 47 w 136"/>
                  <a:gd name="T21" fmla="*/ 23 h 156"/>
                  <a:gd name="T22" fmla="*/ 0 w 136"/>
                  <a:gd name="T23" fmla="*/ 28 h 156"/>
                  <a:gd name="T24" fmla="*/ 16 w 136"/>
                  <a:gd name="T25" fmla="*/ 136 h 156"/>
                  <a:gd name="T26" fmla="*/ 22 w 136"/>
                  <a:gd name="T27" fmla="*/ 133 h 156"/>
                  <a:gd name="T28" fmla="*/ 31 w 136"/>
                  <a:gd name="T29" fmla="*/ 140 h 156"/>
                  <a:gd name="T30" fmla="*/ 34 w 136"/>
                  <a:gd name="T31" fmla="*/ 146 h 156"/>
                  <a:gd name="T32" fmla="*/ 42 w 136"/>
                  <a:gd name="T33" fmla="*/ 148 h 156"/>
                  <a:gd name="T34" fmla="*/ 46 w 136"/>
                  <a:gd name="T35" fmla="*/ 151 h 156"/>
                  <a:gd name="T36" fmla="*/ 49 w 136"/>
                  <a:gd name="T37" fmla="*/ 149 h 156"/>
                  <a:gd name="T38" fmla="*/ 52 w 136"/>
                  <a:gd name="T39" fmla="*/ 146 h 156"/>
                  <a:gd name="T40" fmla="*/ 60 w 136"/>
                  <a:gd name="T41" fmla="*/ 150 h 156"/>
                  <a:gd name="T42" fmla="*/ 67 w 136"/>
                  <a:gd name="T43" fmla="*/ 148 h 156"/>
                  <a:gd name="T44" fmla="*/ 71 w 136"/>
                  <a:gd name="T45" fmla="*/ 144 h 156"/>
                  <a:gd name="T46" fmla="*/ 75 w 136"/>
                  <a:gd name="T47" fmla="*/ 146 h 156"/>
                  <a:gd name="T48" fmla="*/ 83 w 136"/>
                  <a:gd name="T49" fmla="*/ 155 h 156"/>
                  <a:gd name="T50" fmla="*/ 85 w 136"/>
                  <a:gd name="T51" fmla="*/ 156 h 156"/>
                  <a:gd name="T52" fmla="*/ 92 w 136"/>
                  <a:gd name="T53" fmla="*/ 149 h 156"/>
                  <a:gd name="T54" fmla="*/ 94 w 136"/>
                  <a:gd name="T55" fmla="*/ 142 h 156"/>
                  <a:gd name="T56" fmla="*/ 100 w 136"/>
                  <a:gd name="T57" fmla="*/ 128 h 156"/>
                  <a:gd name="T58" fmla="*/ 105 w 136"/>
                  <a:gd name="T59" fmla="*/ 130 h 156"/>
                  <a:gd name="T60" fmla="*/ 109 w 136"/>
                  <a:gd name="T61" fmla="*/ 116 h 156"/>
                  <a:gd name="T62" fmla="*/ 118 w 136"/>
                  <a:gd name="T63" fmla="*/ 110 h 156"/>
                  <a:gd name="T64" fmla="*/ 129 w 136"/>
                  <a:gd name="T65" fmla="*/ 99 h 156"/>
                  <a:gd name="T66" fmla="*/ 131 w 136"/>
                  <a:gd name="T67" fmla="*/ 91 h 156"/>
                  <a:gd name="T68" fmla="*/ 132 w 136"/>
                  <a:gd name="T69" fmla="*/ 77 h 156"/>
                  <a:gd name="T70" fmla="*/ 133 w 136"/>
                  <a:gd name="T71" fmla="*/ 70 h 156"/>
                  <a:gd name="T72" fmla="*/ 133 w 136"/>
                  <a:gd name="T73" fmla="*/ 61 h 156"/>
                  <a:gd name="T74" fmla="*/ 133 w 136"/>
                  <a:gd name="T75" fmla="*/ 55 h 156"/>
                  <a:gd name="T76" fmla="*/ 126 w 136"/>
                  <a:gd name="T7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156">
                    <a:moveTo>
                      <a:pt x="121" y="5"/>
                    </a:moveTo>
                    <a:lnTo>
                      <a:pt x="114" y="8"/>
                    </a:lnTo>
                    <a:lnTo>
                      <a:pt x="108" y="13"/>
                    </a:lnTo>
                    <a:lnTo>
                      <a:pt x="101" y="17"/>
                    </a:lnTo>
                    <a:lnTo>
                      <a:pt x="96" y="21"/>
                    </a:lnTo>
                    <a:lnTo>
                      <a:pt x="93" y="22"/>
                    </a:lnTo>
                    <a:lnTo>
                      <a:pt x="91" y="24"/>
                    </a:lnTo>
                    <a:lnTo>
                      <a:pt x="88" y="27"/>
                    </a:lnTo>
                    <a:lnTo>
                      <a:pt x="85" y="27"/>
                    </a:lnTo>
                    <a:lnTo>
                      <a:pt x="82" y="27"/>
                    </a:lnTo>
                    <a:lnTo>
                      <a:pt x="78" y="29"/>
                    </a:lnTo>
                    <a:lnTo>
                      <a:pt x="74" y="33"/>
                    </a:lnTo>
                    <a:lnTo>
                      <a:pt x="71" y="33"/>
                    </a:lnTo>
                    <a:lnTo>
                      <a:pt x="69" y="33"/>
                    </a:lnTo>
                    <a:lnTo>
                      <a:pt x="68" y="33"/>
                    </a:lnTo>
                    <a:lnTo>
                      <a:pt x="65" y="31"/>
                    </a:lnTo>
                    <a:lnTo>
                      <a:pt x="62" y="28"/>
                    </a:lnTo>
                    <a:lnTo>
                      <a:pt x="60" y="29"/>
                    </a:lnTo>
                    <a:lnTo>
                      <a:pt x="56" y="28"/>
                    </a:lnTo>
                    <a:lnTo>
                      <a:pt x="55" y="27"/>
                    </a:lnTo>
                    <a:lnTo>
                      <a:pt x="51" y="24"/>
                    </a:lnTo>
                    <a:lnTo>
                      <a:pt x="47" y="23"/>
                    </a:lnTo>
                    <a:lnTo>
                      <a:pt x="39" y="22"/>
                    </a:lnTo>
                    <a:lnTo>
                      <a:pt x="0" y="28"/>
                    </a:lnTo>
                    <a:lnTo>
                      <a:pt x="11" y="134"/>
                    </a:lnTo>
                    <a:lnTo>
                      <a:pt x="16" y="136"/>
                    </a:lnTo>
                    <a:lnTo>
                      <a:pt x="21" y="134"/>
                    </a:lnTo>
                    <a:lnTo>
                      <a:pt x="22" y="133"/>
                    </a:lnTo>
                    <a:lnTo>
                      <a:pt x="27" y="137"/>
                    </a:lnTo>
                    <a:lnTo>
                      <a:pt x="31" y="140"/>
                    </a:lnTo>
                    <a:lnTo>
                      <a:pt x="33" y="144"/>
                    </a:lnTo>
                    <a:lnTo>
                      <a:pt x="34" y="146"/>
                    </a:lnTo>
                    <a:lnTo>
                      <a:pt x="39" y="147"/>
                    </a:lnTo>
                    <a:lnTo>
                      <a:pt x="42" y="148"/>
                    </a:lnTo>
                    <a:lnTo>
                      <a:pt x="44" y="149"/>
                    </a:lnTo>
                    <a:lnTo>
                      <a:pt x="46" y="151"/>
                    </a:lnTo>
                    <a:lnTo>
                      <a:pt x="49" y="150"/>
                    </a:lnTo>
                    <a:lnTo>
                      <a:pt x="49" y="149"/>
                    </a:lnTo>
                    <a:lnTo>
                      <a:pt x="51" y="147"/>
                    </a:lnTo>
                    <a:lnTo>
                      <a:pt x="52" y="146"/>
                    </a:lnTo>
                    <a:lnTo>
                      <a:pt x="55" y="148"/>
                    </a:lnTo>
                    <a:lnTo>
                      <a:pt x="60" y="150"/>
                    </a:lnTo>
                    <a:lnTo>
                      <a:pt x="66" y="149"/>
                    </a:lnTo>
                    <a:lnTo>
                      <a:pt x="67" y="148"/>
                    </a:lnTo>
                    <a:lnTo>
                      <a:pt x="69" y="145"/>
                    </a:lnTo>
                    <a:lnTo>
                      <a:pt x="71" y="144"/>
                    </a:lnTo>
                    <a:lnTo>
                      <a:pt x="72" y="143"/>
                    </a:lnTo>
                    <a:lnTo>
                      <a:pt x="75" y="146"/>
                    </a:lnTo>
                    <a:lnTo>
                      <a:pt x="79" y="151"/>
                    </a:lnTo>
                    <a:lnTo>
                      <a:pt x="83" y="155"/>
                    </a:lnTo>
                    <a:lnTo>
                      <a:pt x="86" y="155"/>
                    </a:lnTo>
                    <a:lnTo>
                      <a:pt x="85" y="156"/>
                    </a:lnTo>
                    <a:lnTo>
                      <a:pt x="88" y="153"/>
                    </a:lnTo>
                    <a:lnTo>
                      <a:pt x="92" y="149"/>
                    </a:lnTo>
                    <a:lnTo>
                      <a:pt x="94" y="146"/>
                    </a:lnTo>
                    <a:lnTo>
                      <a:pt x="94" y="142"/>
                    </a:lnTo>
                    <a:lnTo>
                      <a:pt x="97" y="131"/>
                    </a:lnTo>
                    <a:lnTo>
                      <a:pt x="100" y="128"/>
                    </a:lnTo>
                    <a:lnTo>
                      <a:pt x="104" y="131"/>
                    </a:lnTo>
                    <a:lnTo>
                      <a:pt x="105" y="130"/>
                    </a:lnTo>
                    <a:lnTo>
                      <a:pt x="106" y="120"/>
                    </a:lnTo>
                    <a:lnTo>
                      <a:pt x="109" y="116"/>
                    </a:lnTo>
                    <a:lnTo>
                      <a:pt x="113" y="110"/>
                    </a:lnTo>
                    <a:lnTo>
                      <a:pt x="118" y="110"/>
                    </a:lnTo>
                    <a:lnTo>
                      <a:pt x="121" y="106"/>
                    </a:lnTo>
                    <a:lnTo>
                      <a:pt x="129" y="99"/>
                    </a:lnTo>
                    <a:lnTo>
                      <a:pt x="131" y="94"/>
                    </a:lnTo>
                    <a:lnTo>
                      <a:pt x="131" y="91"/>
                    </a:lnTo>
                    <a:lnTo>
                      <a:pt x="132" y="83"/>
                    </a:lnTo>
                    <a:lnTo>
                      <a:pt x="132" y="77"/>
                    </a:lnTo>
                    <a:lnTo>
                      <a:pt x="133" y="74"/>
                    </a:lnTo>
                    <a:lnTo>
                      <a:pt x="133" y="70"/>
                    </a:lnTo>
                    <a:lnTo>
                      <a:pt x="133" y="62"/>
                    </a:lnTo>
                    <a:lnTo>
                      <a:pt x="133" y="61"/>
                    </a:lnTo>
                    <a:lnTo>
                      <a:pt x="132" y="58"/>
                    </a:lnTo>
                    <a:lnTo>
                      <a:pt x="133" y="55"/>
                    </a:lnTo>
                    <a:lnTo>
                      <a:pt x="136" y="55"/>
                    </a:lnTo>
                    <a:lnTo>
                      <a:pt x="126" y="0"/>
                    </a:lnTo>
                    <a:lnTo>
                      <a:pt x="121" y="5"/>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55" name="Freeform 50">
                <a:extLst>
                  <a:ext uri="{FF2B5EF4-FFF2-40B4-BE49-F238E27FC236}">
                    <a16:creationId xmlns:a16="http://schemas.microsoft.com/office/drawing/2014/main" id="{09CAE262-9307-CF3D-343C-3779120C62AC}"/>
                  </a:ext>
                </a:extLst>
              </p:cNvPr>
              <p:cNvSpPr>
                <a:spLocks/>
              </p:cNvSpPr>
              <p:nvPr/>
            </p:nvSpPr>
            <p:spPr bwMode="auto">
              <a:xfrm rot="162905">
                <a:off x="6350270" y="4999607"/>
                <a:ext cx="182119" cy="334981"/>
              </a:xfrm>
              <a:custGeom>
                <a:avLst/>
                <a:gdLst>
                  <a:gd name="T0" fmla="*/ 5 w 100"/>
                  <a:gd name="T1" fmla="*/ 167 h 172"/>
                  <a:gd name="T2" fmla="*/ 16 w 100"/>
                  <a:gd name="T3" fmla="*/ 163 h 172"/>
                  <a:gd name="T4" fmla="*/ 24 w 100"/>
                  <a:gd name="T5" fmla="*/ 163 h 172"/>
                  <a:gd name="T6" fmla="*/ 31 w 100"/>
                  <a:gd name="T7" fmla="*/ 168 h 172"/>
                  <a:gd name="T8" fmla="*/ 32 w 100"/>
                  <a:gd name="T9" fmla="*/ 163 h 172"/>
                  <a:gd name="T10" fmla="*/ 38 w 100"/>
                  <a:gd name="T11" fmla="*/ 161 h 172"/>
                  <a:gd name="T12" fmla="*/ 44 w 100"/>
                  <a:gd name="T13" fmla="*/ 163 h 172"/>
                  <a:gd name="T14" fmla="*/ 49 w 100"/>
                  <a:gd name="T15" fmla="*/ 161 h 172"/>
                  <a:gd name="T16" fmla="*/ 52 w 100"/>
                  <a:gd name="T17" fmla="*/ 154 h 172"/>
                  <a:gd name="T18" fmla="*/ 55 w 100"/>
                  <a:gd name="T19" fmla="*/ 150 h 172"/>
                  <a:gd name="T20" fmla="*/ 59 w 100"/>
                  <a:gd name="T21" fmla="*/ 157 h 172"/>
                  <a:gd name="T22" fmla="*/ 66 w 100"/>
                  <a:gd name="T23" fmla="*/ 157 h 172"/>
                  <a:gd name="T24" fmla="*/ 68 w 100"/>
                  <a:gd name="T25" fmla="*/ 150 h 172"/>
                  <a:gd name="T26" fmla="*/ 74 w 100"/>
                  <a:gd name="T27" fmla="*/ 145 h 172"/>
                  <a:gd name="T28" fmla="*/ 78 w 100"/>
                  <a:gd name="T29" fmla="*/ 139 h 172"/>
                  <a:gd name="T30" fmla="*/ 80 w 100"/>
                  <a:gd name="T31" fmla="*/ 131 h 172"/>
                  <a:gd name="T32" fmla="*/ 81 w 100"/>
                  <a:gd name="T33" fmla="*/ 127 h 172"/>
                  <a:gd name="T34" fmla="*/ 90 w 100"/>
                  <a:gd name="T35" fmla="*/ 125 h 172"/>
                  <a:gd name="T36" fmla="*/ 98 w 100"/>
                  <a:gd name="T37" fmla="*/ 123 h 172"/>
                  <a:gd name="T38" fmla="*/ 99 w 100"/>
                  <a:gd name="T39" fmla="*/ 115 h 172"/>
                  <a:gd name="T40" fmla="*/ 98 w 100"/>
                  <a:gd name="T41" fmla="*/ 112 h 172"/>
                  <a:gd name="T42" fmla="*/ 99 w 100"/>
                  <a:gd name="T43" fmla="*/ 107 h 172"/>
                  <a:gd name="T44" fmla="*/ 88 w 100"/>
                  <a:gd name="T45" fmla="*/ 0 h 172"/>
                  <a:gd name="T46" fmla="*/ 27 w 100"/>
                  <a:gd name="T47" fmla="*/ 5 h 172"/>
                  <a:gd name="T48" fmla="*/ 16 w 100"/>
                  <a:gd name="T49" fmla="*/ 12 h 172"/>
                  <a:gd name="T50" fmla="*/ 8 w 100"/>
                  <a:gd name="T51" fmla="*/ 12 h 172"/>
                  <a:gd name="T52" fmla="*/ 10 w 100"/>
                  <a:gd name="T53" fmla="*/ 106 h 172"/>
                  <a:gd name="T54" fmla="*/ 10 w 100"/>
                  <a:gd name="T55" fmla="*/ 113 h 172"/>
                  <a:gd name="T56" fmla="*/ 15 w 100"/>
                  <a:gd name="T57" fmla="*/ 124 h 172"/>
                  <a:gd name="T58" fmla="*/ 16 w 100"/>
                  <a:gd name="T59" fmla="*/ 134 h 172"/>
                  <a:gd name="T60" fmla="*/ 11 w 100"/>
                  <a:gd name="T61" fmla="*/ 140 h 172"/>
                  <a:gd name="T62" fmla="*/ 8 w 100"/>
                  <a:gd name="T63" fmla="*/ 147 h 172"/>
                  <a:gd name="T64" fmla="*/ 4 w 100"/>
                  <a:gd name="T65" fmla="*/ 156 h 172"/>
                  <a:gd name="T66" fmla="*/ 0 w 100"/>
                  <a:gd name="T67" fmla="*/ 161 h 172"/>
                  <a:gd name="T68" fmla="*/ 1 w 100"/>
                  <a:gd name="T69" fmla="*/ 171 h 172"/>
                  <a:gd name="T70" fmla="*/ 2 w 100"/>
                  <a:gd name="T7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2">
                    <a:moveTo>
                      <a:pt x="5" y="172"/>
                    </a:moveTo>
                    <a:lnTo>
                      <a:pt x="5" y="167"/>
                    </a:lnTo>
                    <a:lnTo>
                      <a:pt x="13" y="167"/>
                    </a:lnTo>
                    <a:lnTo>
                      <a:pt x="16" y="163"/>
                    </a:lnTo>
                    <a:lnTo>
                      <a:pt x="19" y="163"/>
                    </a:lnTo>
                    <a:lnTo>
                      <a:pt x="24" y="163"/>
                    </a:lnTo>
                    <a:lnTo>
                      <a:pt x="27" y="166"/>
                    </a:lnTo>
                    <a:lnTo>
                      <a:pt x="31" y="168"/>
                    </a:lnTo>
                    <a:lnTo>
                      <a:pt x="32" y="167"/>
                    </a:lnTo>
                    <a:lnTo>
                      <a:pt x="32" y="163"/>
                    </a:lnTo>
                    <a:lnTo>
                      <a:pt x="36" y="162"/>
                    </a:lnTo>
                    <a:lnTo>
                      <a:pt x="38" y="161"/>
                    </a:lnTo>
                    <a:lnTo>
                      <a:pt x="42" y="161"/>
                    </a:lnTo>
                    <a:lnTo>
                      <a:pt x="44" y="163"/>
                    </a:lnTo>
                    <a:lnTo>
                      <a:pt x="48" y="164"/>
                    </a:lnTo>
                    <a:lnTo>
                      <a:pt x="49" y="161"/>
                    </a:lnTo>
                    <a:lnTo>
                      <a:pt x="49" y="157"/>
                    </a:lnTo>
                    <a:lnTo>
                      <a:pt x="52" y="154"/>
                    </a:lnTo>
                    <a:lnTo>
                      <a:pt x="53" y="150"/>
                    </a:lnTo>
                    <a:lnTo>
                      <a:pt x="55" y="150"/>
                    </a:lnTo>
                    <a:lnTo>
                      <a:pt x="56" y="154"/>
                    </a:lnTo>
                    <a:lnTo>
                      <a:pt x="59" y="157"/>
                    </a:lnTo>
                    <a:lnTo>
                      <a:pt x="60" y="158"/>
                    </a:lnTo>
                    <a:lnTo>
                      <a:pt x="66" y="157"/>
                    </a:lnTo>
                    <a:lnTo>
                      <a:pt x="68" y="153"/>
                    </a:lnTo>
                    <a:lnTo>
                      <a:pt x="68" y="150"/>
                    </a:lnTo>
                    <a:lnTo>
                      <a:pt x="71" y="145"/>
                    </a:lnTo>
                    <a:lnTo>
                      <a:pt x="74" y="145"/>
                    </a:lnTo>
                    <a:lnTo>
                      <a:pt x="76" y="143"/>
                    </a:lnTo>
                    <a:lnTo>
                      <a:pt x="78" y="139"/>
                    </a:lnTo>
                    <a:lnTo>
                      <a:pt x="80" y="135"/>
                    </a:lnTo>
                    <a:lnTo>
                      <a:pt x="80" y="131"/>
                    </a:lnTo>
                    <a:lnTo>
                      <a:pt x="81" y="129"/>
                    </a:lnTo>
                    <a:lnTo>
                      <a:pt x="81" y="127"/>
                    </a:lnTo>
                    <a:lnTo>
                      <a:pt x="82" y="126"/>
                    </a:lnTo>
                    <a:lnTo>
                      <a:pt x="90" y="125"/>
                    </a:lnTo>
                    <a:lnTo>
                      <a:pt x="94" y="123"/>
                    </a:lnTo>
                    <a:lnTo>
                      <a:pt x="98" y="123"/>
                    </a:lnTo>
                    <a:lnTo>
                      <a:pt x="100" y="121"/>
                    </a:lnTo>
                    <a:lnTo>
                      <a:pt x="99" y="115"/>
                    </a:lnTo>
                    <a:lnTo>
                      <a:pt x="100" y="113"/>
                    </a:lnTo>
                    <a:lnTo>
                      <a:pt x="98" y="112"/>
                    </a:lnTo>
                    <a:lnTo>
                      <a:pt x="97" y="108"/>
                    </a:lnTo>
                    <a:lnTo>
                      <a:pt x="99" y="107"/>
                    </a:lnTo>
                    <a:lnTo>
                      <a:pt x="88" y="1"/>
                    </a:lnTo>
                    <a:lnTo>
                      <a:pt x="88" y="0"/>
                    </a:lnTo>
                    <a:lnTo>
                      <a:pt x="27" y="4"/>
                    </a:lnTo>
                    <a:lnTo>
                      <a:pt x="27" y="5"/>
                    </a:lnTo>
                    <a:lnTo>
                      <a:pt x="20" y="9"/>
                    </a:lnTo>
                    <a:lnTo>
                      <a:pt x="16" y="12"/>
                    </a:lnTo>
                    <a:lnTo>
                      <a:pt x="13" y="13"/>
                    </a:lnTo>
                    <a:lnTo>
                      <a:pt x="8" y="12"/>
                    </a:lnTo>
                    <a:lnTo>
                      <a:pt x="11" y="103"/>
                    </a:lnTo>
                    <a:lnTo>
                      <a:pt x="10" y="106"/>
                    </a:lnTo>
                    <a:lnTo>
                      <a:pt x="10" y="109"/>
                    </a:lnTo>
                    <a:lnTo>
                      <a:pt x="10" y="113"/>
                    </a:lnTo>
                    <a:lnTo>
                      <a:pt x="11" y="117"/>
                    </a:lnTo>
                    <a:lnTo>
                      <a:pt x="15" y="124"/>
                    </a:lnTo>
                    <a:lnTo>
                      <a:pt x="16" y="130"/>
                    </a:lnTo>
                    <a:lnTo>
                      <a:pt x="16" y="134"/>
                    </a:lnTo>
                    <a:lnTo>
                      <a:pt x="13" y="136"/>
                    </a:lnTo>
                    <a:lnTo>
                      <a:pt x="11" y="140"/>
                    </a:lnTo>
                    <a:lnTo>
                      <a:pt x="10" y="145"/>
                    </a:lnTo>
                    <a:lnTo>
                      <a:pt x="8" y="147"/>
                    </a:lnTo>
                    <a:lnTo>
                      <a:pt x="5" y="150"/>
                    </a:lnTo>
                    <a:lnTo>
                      <a:pt x="4" y="156"/>
                    </a:lnTo>
                    <a:lnTo>
                      <a:pt x="2" y="157"/>
                    </a:lnTo>
                    <a:lnTo>
                      <a:pt x="0" y="161"/>
                    </a:lnTo>
                    <a:lnTo>
                      <a:pt x="0" y="167"/>
                    </a:lnTo>
                    <a:lnTo>
                      <a:pt x="1" y="171"/>
                    </a:lnTo>
                    <a:lnTo>
                      <a:pt x="2" y="172"/>
                    </a:lnTo>
                    <a:lnTo>
                      <a:pt x="2" y="172"/>
                    </a:lnTo>
                    <a:lnTo>
                      <a:pt x="5" y="172"/>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56" name="Freeform 51">
                <a:extLst>
                  <a:ext uri="{FF2B5EF4-FFF2-40B4-BE49-F238E27FC236}">
                    <a16:creationId xmlns:a16="http://schemas.microsoft.com/office/drawing/2014/main" id="{11DB5111-597D-57D9-9529-403853AAD096}"/>
                  </a:ext>
                </a:extLst>
              </p:cNvPr>
              <p:cNvSpPr>
                <a:spLocks/>
              </p:cNvSpPr>
              <p:nvPr/>
            </p:nvSpPr>
            <p:spPr bwMode="auto">
              <a:xfrm rot="162905">
                <a:off x="6144215" y="4948251"/>
                <a:ext cx="234934" cy="440149"/>
              </a:xfrm>
              <a:custGeom>
                <a:avLst/>
                <a:gdLst>
                  <a:gd name="T0" fmla="*/ 88 w 129"/>
                  <a:gd name="T1" fmla="*/ 217 h 226"/>
                  <a:gd name="T2" fmla="*/ 96 w 129"/>
                  <a:gd name="T3" fmla="*/ 222 h 226"/>
                  <a:gd name="T4" fmla="*/ 102 w 129"/>
                  <a:gd name="T5" fmla="*/ 222 h 226"/>
                  <a:gd name="T6" fmla="*/ 102 w 129"/>
                  <a:gd name="T7" fmla="*/ 216 h 226"/>
                  <a:gd name="T8" fmla="*/ 105 w 129"/>
                  <a:gd name="T9" fmla="*/ 209 h 226"/>
                  <a:gd name="T10" fmla="*/ 113 w 129"/>
                  <a:gd name="T11" fmla="*/ 206 h 226"/>
                  <a:gd name="T12" fmla="*/ 112 w 129"/>
                  <a:gd name="T13" fmla="*/ 200 h 226"/>
                  <a:gd name="T14" fmla="*/ 112 w 129"/>
                  <a:gd name="T15" fmla="*/ 195 h 226"/>
                  <a:gd name="T16" fmla="*/ 115 w 129"/>
                  <a:gd name="T17" fmla="*/ 194 h 226"/>
                  <a:gd name="T18" fmla="*/ 113 w 129"/>
                  <a:gd name="T19" fmla="*/ 189 h 226"/>
                  <a:gd name="T20" fmla="*/ 115 w 129"/>
                  <a:gd name="T21" fmla="*/ 179 h 226"/>
                  <a:gd name="T22" fmla="*/ 118 w 129"/>
                  <a:gd name="T23" fmla="*/ 172 h 226"/>
                  <a:gd name="T24" fmla="*/ 123 w 129"/>
                  <a:gd name="T25" fmla="*/ 167 h 226"/>
                  <a:gd name="T26" fmla="*/ 126 w 129"/>
                  <a:gd name="T27" fmla="*/ 158 h 226"/>
                  <a:gd name="T28" fmla="*/ 129 w 129"/>
                  <a:gd name="T29" fmla="*/ 152 h 226"/>
                  <a:gd name="T30" fmla="*/ 124 w 129"/>
                  <a:gd name="T31" fmla="*/ 139 h 226"/>
                  <a:gd name="T32" fmla="*/ 123 w 129"/>
                  <a:gd name="T33" fmla="*/ 131 h 226"/>
                  <a:gd name="T34" fmla="*/ 124 w 129"/>
                  <a:gd name="T35" fmla="*/ 125 h 226"/>
                  <a:gd name="T36" fmla="*/ 122 w 129"/>
                  <a:gd name="T37" fmla="*/ 34 h 226"/>
                  <a:gd name="T38" fmla="*/ 116 w 129"/>
                  <a:gd name="T39" fmla="*/ 26 h 226"/>
                  <a:gd name="T40" fmla="*/ 113 w 129"/>
                  <a:gd name="T41" fmla="*/ 17 h 226"/>
                  <a:gd name="T42" fmla="*/ 107 w 129"/>
                  <a:gd name="T43" fmla="*/ 3 h 226"/>
                  <a:gd name="T44" fmla="*/ 24 w 129"/>
                  <a:gd name="T45" fmla="*/ 5 h 226"/>
                  <a:gd name="T46" fmla="*/ 22 w 129"/>
                  <a:gd name="T47" fmla="*/ 3 h 226"/>
                  <a:gd name="T48" fmla="*/ 21 w 129"/>
                  <a:gd name="T49" fmla="*/ 8 h 226"/>
                  <a:gd name="T50" fmla="*/ 28 w 129"/>
                  <a:gd name="T51" fmla="*/ 14 h 226"/>
                  <a:gd name="T52" fmla="*/ 38 w 129"/>
                  <a:gd name="T53" fmla="*/ 23 h 226"/>
                  <a:gd name="T54" fmla="*/ 36 w 129"/>
                  <a:gd name="T55" fmla="*/ 32 h 226"/>
                  <a:gd name="T56" fmla="*/ 31 w 129"/>
                  <a:gd name="T57" fmla="*/ 43 h 226"/>
                  <a:gd name="T58" fmla="*/ 27 w 129"/>
                  <a:gd name="T59" fmla="*/ 47 h 226"/>
                  <a:gd name="T60" fmla="*/ 15 w 129"/>
                  <a:gd name="T61" fmla="*/ 50 h 226"/>
                  <a:gd name="T62" fmla="*/ 12 w 129"/>
                  <a:gd name="T63" fmla="*/ 55 h 226"/>
                  <a:gd name="T64" fmla="*/ 15 w 129"/>
                  <a:gd name="T65" fmla="*/ 65 h 226"/>
                  <a:gd name="T66" fmla="*/ 13 w 129"/>
                  <a:gd name="T67" fmla="*/ 70 h 226"/>
                  <a:gd name="T68" fmla="*/ 11 w 129"/>
                  <a:gd name="T69" fmla="*/ 77 h 226"/>
                  <a:gd name="T70" fmla="*/ 2 w 129"/>
                  <a:gd name="T71" fmla="*/ 86 h 226"/>
                  <a:gd name="T72" fmla="*/ 0 w 129"/>
                  <a:gd name="T73" fmla="*/ 95 h 226"/>
                  <a:gd name="T74" fmla="*/ 0 w 129"/>
                  <a:gd name="T75" fmla="*/ 113 h 226"/>
                  <a:gd name="T76" fmla="*/ 21 w 129"/>
                  <a:gd name="T77" fmla="*/ 136 h 226"/>
                  <a:gd name="T78" fmla="*/ 25 w 129"/>
                  <a:gd name="T79" fmla="*/ 150 h 226"/>
                  <a:gd name="T80" fmla="*/ 31 w 129"/>
                  <a:gd name="T81" fmla="*/ 151 h 226"/>
                  <a:gd name="T82" fmla="*/ 39 w 129"/>
                  <a:gd name="T83" fmla="*/ 150 h 226"/>
                  <a:gd name="T84" fmla="*/ 45 w 129"/>
                  <a:gd name="T85" fmla="*/ 156 h 226"/>
                  <a:gd name="T86" fmla="*/ 41 w 129"/>
                  <a:gd name="T87" fmla="*/ 167 h 226"/>
                  <a:gd name="T88" fmla="*/ 39 w 129"/>
                  <a:gd name="T89" fmla="*/ 175 h 226"/>
                  <a:gd name="T90" fmla="*/ 44 w 129"/>
                  <a:gd name="T91" fmla="*/ 185 h 226"/>
                  <a:gd name="T92" fmla="*/ 53 w 129"/>
                  <a:gd name="T93" fmla="*/ 189 h 226"/>
                  <a:gd name="T94" fmla="*/ 68 w 129"/>
                  <a:gd name="T95" fmla="*/ 200 h 226"/>
                  <a:gd name="T96" fmla="*/ 70 w 129"/>
                  <a:gd name="T97" fmla="*/ 214 h 226"/>
                  <a:gd name="T98" fmla="*/ 74 w 129"/>
                  <a:gd name="T99" fmla="*/ 222 h 226"/>
                  <a:gd name="T100" fmla="*/ 76 w 129"/>
                  <a:gd name="T101" fmla="*/ 222 h 226"/>
                  <a:gd name="T102" fmla="*/ 83 w 129"/>
                  <a:gd name="T103" fmla="*/ 22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226">
                    <a:moveTo>
                      <a:pt x="86" y="218"/>
                    </a:moveTo>
                    <a:lnTo>
                      <a:pt x="88" y="217"/>
                    </a:lnTo>
                    <a:lnTo>
                      <a:pt x="92" y="219"/>
                    </a:lnTo>
                    <a:lnTo>
                      <a:pt x="96" y="222"/>
                    </a:lnTo>
                    <a:lnTo>
                      <a:pt x="99" y="222"/>
                    </a:lnTo>
                    <a:lnTo>
                      <a:pt x="102" y="222"/>
                    </a:lnTo>
                    <a:lnTo>
                      <a:pt x="104" y="221"/>
                    </a:lnTo>
                    <a:lnTo>
                      <a:pt x="102" y="216"/>
                    </a:lnTo>
                    <a:lnTo>
                      <a:pt x="102" y="211"/>
                    </a:lnTo>
                    <a:lnTo>
                      <a:pt x="105" y="209"/>
                    </a:lnTo>
                    <a:lnTo>
                      <a:pt x="111" y="207"/>
                    </a:lnTo>
                    <a:lnTo>
                      <a:pt x="113" y="206"/>
                    </a:lnTo>
                    <a:lnTo>
                      <a:pt x="112" y="203"/>
                    </a:lnTo>
                    <a:lnTo>
                      <a:pt x="112" y="200"/>
                    </a:lnTo>
                    <a:lnTo>
                      <a:pt x="112" y="199"/>
                    </a:lnTo>
                    <a:lnTo>
                      <a:pt x="112" y="195"/>
                    </a:lnTo>
                    <a:lnTo>
                      <a:pt x="115" y="194"/>
                    </a:lnTo>
                    <a:lnTo>
                      <a:pt x="115" y="194"/>
                    </a:lnTo>
                    <a:lnTo>
                      <a:pt x="114" y="193"/>
                    </a:lnTo>
                    <a:lnTo>
                      <a:pt x="113" y="189"/>
                    </a:lnTo>
                    <a:lnTo>
                      <a:pt x="113" y="183"/>
                    </a:lnTo>
                    <a:lnTo>
                      <a:pt x="115" y="179"/>
                    </a:lnTo>
                    <a:lnTo>
                      <a:pt x="117" y="178"/>
                    </a:lnTo>
                    <a:lnTo>
                      <a:pt x="118" y="172"/>
                    </a:lnTo>
                    <a:lnTo>
                      <a:pt x="121" y="169"/>
                    </a:lnTo>
                    <a:lnTo>
                      <a:pt x="123" y="167"/>
                    </a:lnTo>
                    <a:lnTo>
                      <a:pt x="124" y="162"/>
                    </a:lnTo>
                    <a:lnTo>
                      <a:pt x="126" y="158"/>
                    </a:lnTo>
                    <a:lnTo>
                      <a:pt x="129" y="156"/>
                    </a:lnTo>
                    <a:lnTo>
                      <a:pt x="129" y="152"/>
                    </a:lnTo>
                    <a:lnTo>
                      <a:pt x="128" y="146"/>
                    </a:lnTo>
                    <a:lnTo>
                      <a:pt x="124" y="139"/>
                    </a:lnTo>
                    <a:lnTo>
                      <a:pt x="123" y="135"/>
                    </a:lnTo>
                    <a:lnTo>
                      <a:pt x="123" y="131"/>
                    </a:lnTo>
                    <a:lnTo>
                      <a:pt x="123" y="128"/>
                    </a:lnTo>
                    <a:lnTo>
                      <a:pt x="124" y="125"/>
                    </a:lnTo>
                    <a:lnTo>
                      <a:pt x="121" y="34"/>
                    </a:lnTo>
                    <a:lnTo>
                      <a:pt x="122" y="34"/>
                    </a:lnTo>
                    <a:lnTo>
                      <a:pt x="118" y="31"/>
                    </a:lnTo>
                    <a:lnTo>
                      <a:pt x="116" y="26"/>
                    </a:lnTo>
                    <a:lnTo>
                      <a:pt x="114" y="23"/>
                    </a:lnTo>
                    <a:lnTo>
                      <a:pt x="113" y="17"/>
                    </a:lnTo>
                    <a:lnTo>
                      <a:pt x="109" y="13"/>
                    </a:lnTo>
                    <a:lnTo>
                      <a:pt x="107" y="3"/>
                    </a:lnTo>
                    <a:lnTo>
                      <a:pt x="107" y="0"/>
                    </a:lnTo>
                    <a:lnTo>
                      <a:pt x="24" y="5"/>
                    </a:lnTo>
                    <a:lnTo>
                      <a:pt x="22" y="3"/>
                    </a:lnTo>
                    <a:lnTo>
                      <a:pt x="22" y="3"/>
                    </a:lnTo>
                    <a:lnTo>
                      <a:pt x="21" y="6"/>
                    </a:lnTo>
                    <a:lnTo>
                      <a:pt x="21" y="8"/>
                    </a:lnTo>
                    <a:lnTo>
                      <a:pt x="24" y="11"/>
                    </a:lnTo>
                    <a:lnTo>
                      <a:pt x="28" y="14"/>
                    </a:lnTo>
                    <a:lnTo>
                      <a:pt x="33" y="18"/>
                    </a:lnTo>
                    <a:lnTo>
                      <a:pt x="38" y="23"/>
                    </a:lnTo>
                    <a:lnTo>
                      <a:pt x="38" y="26"/>
                    </a:lnTo>
                    <a:lnTo>
                      <a:pt x="36" y="32"/>
                    </a:lnTo>
                    <a:lnTo>
                      <a:pt x="34" y="35"/>
                    </a:lnTo>
                    <a:lnTo>
                      <a:pt x="31" y="43"/>
                    </a:lnTo>
                    <a:lnTo>
                      <a:pt x="29" y="45"/>
                    </a:lnTo>
                    <a:lnTo>
                      <a:pt x="27" y="47"/>
                    </a:lnTo>
                    <a:lnTo>
                      <a:pt x="21" y="50"/>
                    </a:lnTo>
                    <a:lnTo>
                      <a:pt x="15" y="50"/>
                    </a:lnTo>
                    <a:lnTo>
                      <a:pt x="12" y="51"/>
                    </a:lnTo>
                    <a:lnTo>
                      <a:pt x="12" y="55"/>
                    </a:lnTo>
                    <a:lnTo>
                      <a:pt x="12" y="58"/>
                    </a:lnTo>
                    <a:lnTo>
                      <a:pt x="15" y="65"/>
                    </a:lnTo>
                    <a:lnTo>
                      <a:pt x="17" y="67"/>
                    </a:lnTo>
                    <a:lnTo>
                      <a:pt x="13" y="70"/>
                    </a:lnTo>
                    <a:lnTo>
                      <a:pt x="13" y="77"/>
                    </a:lnTo>
                    <a:lnTo>
                      <a:pt x="11" y="77"/>
                    </a:lnTo>
                    <a:lnTo>
                      <a:pt x="8" y="80"/>
                    </a:lnTo>
                    <a:lnTo>
                      <a:pt x="2" y="86"/>
                    </a:lnTo>
                    <a:lnTo>
                      <a:pt x="3" y="92"/>
                    </a:lnTo>
                    <a:lnTo>
                      <a:pt x="0" y="95"/>
                    </a:lnTo>
                    <a:lnTo>
                      <a:pt x="0" y="104"/>
                    </a:lnTo>
                    <a:lnTo>
                      <a:pt x="0" y="113"/>
                    </a:lnTo>
                    <a:lnTo>
                      <a:pt x="6" y="123"/>
                    </a:lnTo>
                    <a:lnTo>
                      <a:pt x="21" y="136"/>
                    </a:lnTo>
                    <a:lnTo>
                      <a:pt x="25" y="142"/>
                    </a:lnTo>
                    <a:lnTo>
                      <a:pt x="25" y="150"/>
                    </a:lnTo>
                    <a:lnTo>
                      <a:pt x="30" y="154"/>
                    </a:lnTo>
                    <a:lnTo>
                      <a:pt x="31" y="151"/>
                    </a:lnTo>
                    <a:lnTo>
                      <a:pt x="34" y="150"/>
                    </a:lnTo>
                    <a:lnTo>
                      <a:pt x="39" y="150"/>
                    </a:lnTo>
                    <a:lnTo>
                      <a:pt x="42" y="153"/>
                    </a:lnTo>
                    <a:lnTo>
                      <a:pt x="45" y="156"/>
                    </a:lnTo>
                    <a:lnTo>
                      <a:pt x="42" y="162"/>
                    </a:lnTo>
                    <a:lnTo>
                      <a:pt x="41" y="167"/>
                    </a:lnTo>
                    <a:lnTo>
                      <a:pt x="41" y="170"/>
                    </a:lnTo>
                    <a:lnTo>
                      <a:pt x="39" y="175"/>
                    </a:lnTo>
                    <a:lnTo>
                      <a:pt x="39" y="180"/>
                    </a:lnTo>
                    <a:lnTo>
                      <a:pt x="44" y="185"/>
                    </a:lnTo>
                    <a:lnTo>
                      <a:pt x="51" y="190"/>
                    </a:lnTo>
                    <a:lnTo>
                      <a:pt x="53" y="189"/>
                    </a:lnTo>
                    <a:lnTo>
                      <a:pt x="64" y="196"/>
                    </a:lnTo>
                    <a:lnTo>
                      <a:pt x="68" y="200"/>
                    </a:lnTo>
                    <a:lnTo>
                      <a:pt x="71" y="209"/>
                    </a:lnTo>
                    <a:lnTo>
                      <a:pt x="70" y="214"/>
                    </a:lnTo>
                    <a:lnTo>
                      <a:pt x="69" y="217"/>
                    </a:lnTo>
                    <a:lnTo>
                      <a:pt x="74" y="222"/>
                    </a:lnTo>
                    <a:lnTo>
                      <a:pt x="74" y="226"/>
                    </a:lnTo>
                    <a:lnTo>
                      <a:pt x="76" y="222"/>
                    </a:lnTo>
                    <a:lnTo>
                      <a:pt x="80" y="222"/>
                    </a:lnTo>
                    <a:lnTo>
                      <a:pt x="83" y="221"/>
                    </a:lnTo>
                    <a:lnTo>
                      <a:pt x="86" y="218"/>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57" name="Freeform 52">
                <a:extLst>
                  <a:ext uri="{FF2B5EF4-FFF2-40B4-BE49-F238E27FC236}">
                    <a16:creationId xmlns:a16="http://schemas.microsoft.com/office/drawing/2014/main" id="{8925AB64-872E-498C-F96D-2D78E9387668}"/>
                  </a:ext>
                </a:extLst>
              </p:cNvPr>
              <p:cNvSpPr>
                <a:spLocks/>
              </p:cNvSpPr>
              <p:nvPr/>
            </p:nvSpPr>
            <p:spPr bwMode="auto">
              <a:xfrm rot="162905">
                <a:off x="5865115" y="4840331"/>
                <a:ext cx="356955" cy="280450"/>
              </a:xfrm>
              <a:custGeom>
                <a:avLst/>
                <a:gdLst>
                  <a:gd name="T0" fmla="*/ 196 w 231"/>
                  <a:gd name="T1" fmla="*/ 154 h 170"/>
                  <a:gd name="T2" fmla="*/ 201 w 231"/>
                  <a:gd name="T3" fmla="*/ 150 h 170"/>
                  <a:gd name="T4" fmla="*/ 206 w 231"/>
                  <a:gd name="T5" fmla="*/ 139 h 170"/>
                  <a:gd name="T6" fmla="*/ 200 w 231"/>
                  <a:gd name="T7" fmla="*/ 128 h 170"/>
                  <a:gd name="T8" fmla="*/ 200 w 231"/>
                  <a:gd name="T9" fmla="*/ 120 h 170"/>
                  <a:gd name="T10" fmla="*/ 211 w 231"/>
                  <a:gd name="T11" fmla="*/ 118 h 170"/>
                  <a:gd name="T12" fmla="*/ 220 w 231"/>
                  <a:gd name="T13" fmla="*/ 113 h 170"/>
                  <a:gd name="T14" fmla="*/ 226 w 231"/>
                  <a:gd name="T15" fmla="*/ 101 h 170"/>
                  <a:gd name="T16" fmla="*/ 231 w 231"/>
                  <a:gd name="T17" fmla="*/ 90 h 170"/>
                  <a:gd name="T18" fmla="*/ 225 w 231"/>
                  <a:gd name="T19" fmla="*/ 81 h 170"/>
                  <a:gd name="T20" fmla="*/ 215 w 231"/>
                  <a:gd name="T21" fmla="*/ 72 h 170"/>
                  <a:gd name="T22" fmla="*/ 211 w 231"/>
                  <a:gd name="T23" fmla="*/ 66 h 170"/>
                  <a:gd name="T24" fmla="*/ 214 w 231"/>
                  <a:gd name="T25" fmla="*/ 65 h 170"/>
                  <a:gd name="T26" fmla="*/ 206 w 231"/>
                  <a:gd name="T27" fmla="*/ 59 h 170"/>
                  <a:gd name="T28" fmla="*/ 196 w 231"/>
                  <a:gd name="T29" fmla="*/ 55 h 170"/>
                  <a:gd name="T30" fmla="*/ 194 w 231"/>
                  <a:gd name="T31" fmla="*/ 45 h 170"/>
                  <a:gd name="T32" fmla="*/ 194 w 231"/>
                  <a:gd name="T33" fmla="*/ 35 h 170"/>
                  <a:gd name="T34" fmla="*/ 192 w 231"/>
                  <a:gd name="T35" fmla="*/ 25 h 170"/>
                  <a:gd name="T36" fmla="*/ 7 w 231"/>
                  <a:gd name="T37" fmla="*/ 22 h 170"/>
                  <a:gd name="T38" fmla="*/ 8 w 231"/>
                  <a:gd name="T39" fmla="*/ 0 h 170"/>
                  <a:gd name="T40" fmla="*/ 4 w 231"/>
                  <a:gd name="T41" fmla="*/ 23 h 170"/>
                  <a:gd name="T42" fmla="*/ 3 w 231"/>
                  <a:gd name="T43" fmla="*/ 31 h 170"/>
                  <a:gd name="T44" fmla="*/ 7 w 231"/>
                  <a:gd name="T45" fmla="*/ 37 h 170"/>
                  <a:gd name="T46" fmla="*/ 5 w 231"/>
                  <a:gd name="T47" fmla="*/ 42 h 170"/>
                  <a:gd name="T48" fmla="*/ 4 w 231"/>
                  <a:gd name="T49" fmla="*/ 52 h 170"/>
                  <a:gd name="T50" fmla="*/ 0 w 231"/>
                  <a:gd name="T51" fmla="*/ 56 h 170"/>
                  <a:gd name="T52" fmla="*/ 4 w 231"/>
                  <a:gd name="T53" fmla="*/ 62 h 170"/>
                  <a:gd name="T54" fmla="*/ 4 w 231"/>
                  <a:gd name="T55" fmla="*/ 69 h 170"/>
                  <a:gd name="T56" fmla="*/ 6 w 231"/>
                  <a:gd name="T57" fmla="*/ 71 h 170"/>
                  <a:gd name="T58" fmla="*/ 12 w 231"/>
                  <a:gd name="T59" fmla="*/ 85 h 170"/>
                  <a:gd name="T60" fmla="*/ 16 w 231"/>
                  <a:gd name="T61" fmla="*/ 96 h 170"/>
                  <a:gd name="T62" fmla="*/ 19 w 231"/>
                  <a:gd name="T63" fmla="*/ 102 h 170"/>
                  <a:gd name="T64" fmla="*/ 20 w 231"/>
                  <a:gd name="T65" fmla="*/ 104 h 170"/>
                  <a:gd name="T66" fmla="*/ 18 w 231"/>
                  <a:gd name="T67" fmla="*/ 109 h 170"/>
                  <a:gd name="T68" fmla="*/ 20 w 231"/>
                  <a:gd name="T69" fmla="*/ 116 h 170"/>
                  <a:gd name="T70" fmla="*/ 24 w 231"/>
                  <a:gd name="T71" fmla="*/ 118 h 170"/>
                  <a:gd name="T72" fmla="*/ 26 w 231"/>
                  <a:gd name="T73" fmla="*/ 135 h 170"/>
                  <a:gd name="T74" fmla="*/ 27 w 231"/>
                  <a:gd name="T75" fmla="*/ 142 h 170"/>
                  <a:gd name="T76" fmla="*/ 28 w 231"/>
                  <a:gd name="T77" fmla="*/ 154 h 170"/>
                  <a:gd name="T78" fmla="*/ 30 w 231"/>
                  <a:gd name="T79" fmla="*/ 162 h 170"/>
                  <a:gd name="T80" fmla="*/ 188 w 231"/>
                  <a:gd name="T81" fmla="*/ 170 h 170"/>
                  <a:gd name="T82" fmla="*/ 189 w 231"/>
                  <a:gd name="T83"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1" h="170">
                    <a:moveTo>
                      <a:pt x="189" y="161"/>
                    </a:moveTo>
                    <a:cubicBezTo>
                      <a:pt x="196" y="154"/>
                      <a:pt x="196" y="154"/>
                      <a:pt x="196" y="154"/>
                    </a:cubicBezTo>
                    <a:cubicBezTo>
                      <a:pt x="199" y="150"/>
                      <a:pt x="199" y="150"/>
                      <a:pt x="199" y="150"/>
                    </a:cubicBezTo>
                    <a:cubicBezTo>
                      <a:pt x="201" y="150"/>
                      <a:pt x="201" y="150"/>
                      <a:pt x="201" y="150"/>
                    </a:cubicBezTo>
                    <a:cubicBezTo>
                      <a:pt x="202" y="142"/>
                      <a:pt x="202" y="142"/>
                      <a:pt x="202" y="142"/>
                    </a:cubicBezTo>
                    <a:cubicBezTo>
                      <a:pt x="206" y="139"/>
                      <a:pt x="206" y="139"/>
                      <a:pt x="206" y="139"/>
                    </a:cubicBezTo>
                    <a:cubicBezTo>
                      <a:pt x="204" y="136"/>
                      <a:pt x="204" y="136"/>
                      <a:pt x="204" y="136"/>
                    </a:cubicBezTo>
                    <a:cubicBezTo>
                      <a:pt x="200" y="128"/>
                      <a:pt x="200" y="128"/>
                      <a:pt x="200" y="128"/>
                    </a:cubicBezTo>
                    <a:cubicBezTo>
                      <a:pt x="200" y="124"/>
                      <a:pt x="200" y="124"/>
                      <a:pt x="200" y="124"/>
                    </a:cubicBezTo>
                    <a:cubicBezTo>
                      <a:pt x="200" y="120"/>
                      <a:pt x="200" y="120"/>
                      <a:pt x="200" y="120"/>
                    </a:cubicBezTo>
                    <a:cubicBezTo>
                      <a:pt x="204" y="118"/>
                      <a:pt x="204" y="118"/>
                      <a:pt x="204" y="118"/>
                    </a:cubicBezTo>
                    <a:cubicBezTo>
                      <a:pt x="211" y="118"/>
                      <a:pt x="211" y="118"/>
                      <a:pt x="211" y="118"/>
                    </a:cubicBezTo>
                    <a:cubicBezTo>
                      <a:pt x="218" y="115"/>
                      <a:pt x="218" y="115"/>
                      <a:pt x="218" y="115"/>
                    </a:cubicBezTo>
                    <a:cubicBezTo>
                      <a:pt x="220" y="113"/>
                      <a:pt x="220" y="113"/>
                      <a:pt x="220" y="113"/>
                    </a:cubicBezTo>
                    <a:cubicBezTo>
                      <a:pt x="223" y="110"/>
                      <a:pt x="223" y="110"/>
                      <a:pt x="223" y="110"/>
                    </a:cubicBezTo>
                    <a:cubicBezTo>
                      <a:pt x="226" y="101"/>
                      <a:pt x="226" y="101"/>
                      <a:pt x="226" y="101"/>
                    </a:cubicBezTo>
                    <a:cubicBezTo>
                      <a:pt x="229" y="97"/>
                      <a:pt x="229" y="97"/>
                      <a:pt x="229" y="97"/>
                    </a:cubicBezTo>
                    <a:cubicBezTo>
                      <a:pt x="231" y="90"/>
                      <a:pt x="231" y="90"/>
                      <a:pt x="231" y="90"/>
                    </a:cubicBezTo>
                    <a:cubicBezTo>
                      <a:pt x="231" y="87"/>
                      <a:pt x="231" y="87"/>
                      <a:pt x="231" y="87"/>
                    </a:cubicBezTo>
                    <a:cubicBezTo>
                      <a:pt x="225" y="81"/>
                      <a:pt x="225" y="81"/>
                      <a:pt x="225" y="81"/>
                    </a:cubicBezTo>
                    <a:cubicBezTo>
                      <a:pt x="219" y="76"/>
                      <a:pt x="219" y="76"/>
                      <a:pt x="219" y="76"/>
                    </a:cubicBezTo>
                    <a:cubicBezTo>
                      <a:pt x="215" y="72"/>
                      <a:pt x="215" y="72"/>
                      <a:pt x="215" y="72"/>
                    </a:cubicBezTo>
                    <a:cubicBezTo>
                      <a:pt x="211" y="69"/>
                      <a:pt x="211" y="69"/>
                      <a:pt x="211" y="69"/>
                    </a:cubicBezTo>
                    <a:cubicBezTo>
                      <a:pt x="211" y="66"/>
                      <a:pt x="211" y="66"/>
                      <a:pt x="211" y="66"/>
                    </a:cubicBezTo>
                    <a:cubicBezTo>
                      <a:pt x="212" y="63"/>
                      <a:pt x="212" y="63"/>
                      <a:pt x="212" y="63"/>
                    </a:cubicBezTo>
                    <a:cubicBezTo>
                      <a:pt x="214" y="65"/>
                      <a:pt x="214" y="65"/>
                      <a:pt x="214" y="65"/>
                    </a:cubicBezTo>
                    <a:cubicBezTo>
                      <a:pt x="211" y="61"/>
                      <a:pt x="211" y="61"/>
                      <a:pt x="211" y="61"/>
                    </a:cubicBezTo>
                    <a:cubicBezTo>
                      <a:pt x="211" y="61"/>
                      <a:pt x="207" y="59"/>
                      <a:pt x="206" y="59"/>
                    </a:cubicBezTo>
                    <a:cubicBezTo>
                      <a:pt x="205" y="59"/>
                      <a:pt x="201" y="55"/>
                      <a:pt x="201" y="55"/>
                    </a:cubicBezTo>
                    <a:cubicBezTo>
                      <a:pt x="196" y="55"/>
                      <a:pt x="196" y="55"/>
                      <a:pt x="196" y="55"/>
                    </a:cubicBezTo>
                    <a:cubicBezTo>
                      <a:pt x="196" y="50"/>
                      <a:pt x="196" y="50"/>
                      <a:pt x="196" y="50"/>
                    </a:cubicBezTo>
                    <a:cubicBezTo>
                      <a:pt x="194" y="45"/>
                      <a:pt x="194" y="45"/>
                      <a:pt x="194" y="45"/>
                    </a:cubicBezTo>
                    <a:cubicBezTo>
                      <a:pt x="194" y="39"/>
                      <a:pt x="194" y="39"/>
                      <a:pt x="194" y="39"/>
                    </a:cubicBezTo>
                    <a:cubicBezTo>
                      <a:pt x="194" y="35"/>
                      <a:pt x="194" y="35"/>
                      <a:pt x="194" y="35"/>
                    </a:cubicBezTo>
                    <a:cubicBezTo>
                      <a:pt x="194" y="28"/>
                      <a:pt x="194" y="28"/>
                      <a:pt x="194" y="28"/>
                    </a:cubicBezTo>
                    <a:cubicBezTo>
                      <a:pt x="192" y="25"/>
                      <a:pt x="192" y="25"/>
                      <a:pt x="192" y="25"/>
                    </a:cubicBezTo>
                    <a:cubicBezTo>
                      <a:pt x="189" y="18"/>
                      <a:pt x="189" y="18"/>
                      <a:pt x="189" y="18"/>
                    </a:cubicBezTo>
                    <a:cubicBezTo>
                      <a:pt x="7" y="22"/>
                      <a:pt x="7" y="22"/>
                      <a:pt x="7" y="22"/>
                    </a:cubicBezTo>
                    <a:cubicBezTo>
                      <a:pt x="8" y="0"/>
                      <a:pt x="8" y="0"/>
                      <a:pt x="8" y="0"/>
                    </a:cubicBezTo>
                    <a:cubicBezTo>
                      <a:pt x="8" y="0"/>
                      <a:pt x="8" y="0"/>
                      <a:pt x="8" y="0"/>
                    </a:cubicBezTo>
                    <a:cubicBezTo>
                      <a:pt x="7" y="23"/>
                      <a:pt x="7" y="23"/>
                      <a:pt x="7" y="23"/>
                    </a:cubicBezTo>
                    <a:cubicBezTo>
                      <a:pt x="4" y="23"/>
                      <a:pt x="4" y="23"/>
                      <a:pt x="4" y="23"/>
                    </a:cubicBezTo>
                    <a:cubicBezTo>
                      <a:pt x="4" y="26"/>
                      <a:pt x="4" y="26"/>
                      <a:pt x="4" y="26"/>
                    </a:cubicBezTo>
                    <a:cubicBezTo>
                      <a:pt x="3" y="31"/>
                      <a:pt x="3" y="31"/>
                      <a:pt x="3" y="31"/>
                    </a:cubicBezTo>
                    <a:cubicBezTo>
                      <a:pt x="5" y="32"/>
                      <a:pt x="5" y="32"/>
                      <a:pt x="5" y="32"/>
                    </a:cubicBezTo>
                    <a:cubicBezTo>
                      <a:pt x="7" y="37"/>
                      <a:pt x="7" y="37"/>
                      <a:pt x="7" y="37"/>
                    </a:cubicBezTo>
                    <a:cubicBezTo>
                      <a:pt x="7" y="41"/>
                      <a:pt x="7" y="41"/>
                      <a:pt x="7" y="41"/>
                    </a:cubicBezTo>
                    <a:cubicBezTo>
                      <a:pt x="5" y="42"/>
                      <a:pt x="5" y="42"/>
                      <a:pt x="5" y="42"/>
                    </a:cubicBezTo>
                    <a:cubicBezTo>
                      <a:pt x="4" y="45"/>
                      <a:pt x="4" y="45"/>
                      <a:pt x="4" y="45"/>
                    </a:cubicBezTo>
                    <a:cubicBezTo>
                      <a:pt x="4" y="52"/>
                      <a:pt x="4" y="52"/>
                      <a:pt x="4" y="52"/>
                    </a:cubicBezTo>
                    <a:cubicBezTo>
                      <a:pt x="1" y="53"/>
                      <a:pt x="1" y="53"/>
                      <a:pt x="1" y="53"/>
                    </a:cubicBezTo>
                    <a:cubicBezTo>
                      <a:pt x="0" y="56"/>
                      <a:pt x="0" y="56"/>
                      <a:pt x="0" y="56"/>
                    </a:cubicBezTo>
                    <a:cubicBezTo>
                      <a:pt x="0" y="59"/>
                      <a:pt x="0" y="59"/>
                      <a:pt x="0" y="59"/>
                    </a:cubicBezTo>
                    <a:cubicBezTo>
                      <a:pt x="4" y="62"/>
                      <a:pt x="4" y="62"/>
                      <a:pt x="4" y="62"/>
                    </a:cubicBezTo>
                    <a:cubicBezTo>
                      <a:pt x="4" y="66"/>
                      <a:pt x="4" y="66"/>
                      <a:pt x="4" y="66"/>
                    </a:cubicBezTo>
                    <a:cubicBezTo>
                      <a:pt x="4" y="69"/>
                      <a:pt x="4" y="69"/>
                      <a:pt x="4" y="69"/>
                    </a:cubicBezTo>
                    <a:cubicBezTo>
                      <a:pt x="3" y="67"/>
                      <a:pt x="3" y="67"/>
                      <a:pt x="3" y="67"/>
                    </a:cubicBezTo>
                    <a:cubicBezTo>
                      <a:pt x="6" y="71"/>
                      <a:pt x="6" y="71"/>
                      <a:pt x="6" y="71"/>
                    </a:cubicBezTo>
                    <a:cubicBezTo>
                      <a:pt x="9" y="80"/>
                      <a:pt x="9" y="80"/>
                      <a:pt x="9" y="80"/>
                    </a:cubicBezTo>
                    <a:cubicBezTo>
                      <a:pt x="12" y="85"/>
                      <a:pt x="12" y="85"/>
                      <a:pt x="12" y="85"/>
                    </a:cubicBezTo>
                    <a:cubicBezTo>
                      <a:pt x="14" y="91"/>
                      <a:pt x="14" y="91"/>
                      <a:pt x="14" y="91"/>
                    </a:cubicBezTo>
                    <a:cubicBezTo>
                      <a:pt x="16" y="96"/>
                      <a:pt x="16" y="96"/>
                      <a:pt x="16" y="96"/>
                    </a:cubicBezTo>
                    <a:cubicBezTo>
                      <a:pt x="18" y="99"/>
                      <a:pt x="18" y="99"/>
                      <a:pt x="18" y="99"/>
                    </a:cubicBezTo>
                    <a:cubicBezTo>
                      <a:pt x="19" y="102"/>
                      <a:pt x="19" y="102"/>
                      <a:pt x="19" y="102"/>
                    </a:cubicBezTo>
                    <a:cubicBezTo>
                      <a:pt x="20" y="103"/>
                      <a:pt x="20" y="103"/>
                      <a:pt x="20" y="103"/>
                    </a:cubicBezTo>
                    <a:cubicBezTo>
                      <a:pt x="20" y="104"/>
                      <a:pt x="20" y="104"/>
                      <a:pt x="20" y="104"/>
                    </a:cubicBezTo>
                    <a:cubicBezTo>
                      <a:pt x="17" y="105"/>
                      <a:pt x="17" y="105"/>
                      <a:pt x="17" y="105"/>
                    </a:cubicBezTo>
                    <a:cubicBezTo>
                      <a:pt x="18" y="109"/>
                      <a:pt x="18" y="109"/>
                      <a:pt x="18" y="109"/>
                    </a:cubicBezTo>
                    <a:cubicBezTo>
                      <a:pt x="19" y="114"/>
                      <a:pt x="19" y="114"/>
                      <a:pt x="19" y="114"/>
                    </a:cubicBezTo>
                    <a:cubicBezTo>
                      <a:pt x="20" y="116"/>
                      <a:pt x="20" y="116"/>
                      <a:pt x="20" y="116"/>
                    </a:cubicBezTo>
                    <a:cubicBezTo>
                      <a:pt x="22" y="116"/>
                      <a:pt x="22" y="116"/>
                      <a:pt x="22" y="116"/>
                    </a:cubicBezTo>
                    <a:cubicBezTo>
                      <a:pt x="24" y="118"/>
                      <a:pt x="24" y="118"/>
                      <a:pt x="24" y="118"/>
                    </a:cubicBezTo>
                    <a:cubicBezTo>
                      <a:pt x="26" y="125"/>
                      <a:pt x="26" y="125"/>
                      <a:pt x="26" y="125"/>
                    </a:cubicBezTo>
                    <a:cubicBezTo>
                      <a:pt x="26" y="135"/>
                      <a:pt x="26" y="135"/>
                      <a:pt x="26" y="135"/>
                    </a:cubicBezTo>
                    <a:cubicBezTo>
                      <a:pt x="25" y="139"/>
                      <a:pt x="25" y="139"/>
                      <a:pt x="25" y="139"/>
                    </a:cubicBezTo>
                    <a:cubicBezTo>
                      <a:pt x="27" y="142"/>
                      <a:pt x="27" y="142"/>
                      <a:pt x="27" y="142"/>
                    </a:cubicBezTo>
                    <a:cubicBezTo>
                      <a:pt x="28" y="144"/>
                      <a:pt x="28" y="144"/>
                      <a:pt x="28" y="144"/>
                    </a:cubicBezTo>
                    <a:cubicBezTo>
                      <a:pt x="28" y="154"/>
                      <a:pt x="28" y="154"/>
                      <a:pt x="28" y="154"/>
                    </a:cubicBezTo>
                    <a:cubicBezTo>
                      <a:pt x="30" y="161"/>
                      <a:pt x="30" y="161"/>
                      <a:pt x="30" y="161"/>
                    </a:cubicBezTo>
                    <a:cubicBezTo>
                      <a:pt x="30" y="162"/>
                      <a:pt x="30" y="162"/>
                      <a:pt x="30" y="162"/>
                    </a:cubicBezTo>
                    <a:cubicBezTo>
                      <a:pt x="176" y="160"/>
                      <a:pt x="176" y="160"/>
                      <a:pt x="176" y="160"/>
                    </a:cubicBezTo>
                    <a:cubicBezTo>
                      <a:pt x="188" y="170"/>
                      <a:pt x="188" y="170"/>
                      <a:pt x="188" y="170"/>
                    </a:cubicBezTo>
                    <a:cubicBezTo>
                      <a:pt x="190" y="168"/>
                      <a:pt x="190" y="168"/>
                      <a:pt x="190" y="168"/>
                    </a:cubicBezTo>
                    <a:lnTo>
                      <a:pt x="189" y="161"/>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Source Sans Pro Light" charset="0"/>
                </a:endParaRPr>
              </a:p>
            </p:txBody>
          </p:sp>
          <p:sp>
            <p:nvSpPr>
              <p:cNvPr id="58" name="Freeform 53">
                <a:extLst>
                  <a:ext uri="{FF2B5EF4-FFF2-40B4-BE49-F238E27FC236}">
                    <a16:creationId xmlns:a16="http://schemas.microsoft.com/office/drawing/2014/main" id="{044C8B1B-AFCA-AD44-0514-A49DA75CB698}"/>
                  </a:ext>
                </a:extLst>
              </p:cNvPr>
              <p:cNvSpPr>
                <a:spLocks/>
              </p:cNvSpPr>
              <p:nvPr/>
            </p:nvSpPr>
            <p:spPr bwMode="auto">
              <a:xfrm rot="2605784">
                <a:off x="3419683" y="1865959"/>
                <a:ext cx="1732718" cy="1440178"/>
              </a:xfrm>
              <a:custGeom>
                <a:avLst/>
                <a:gdLst>
                  <a:gd name="connsiteX0" fmla="*/ 302516 w 770887"/>
                  <a:gd name="connsiteY0" fmla="*/ 482511 h 599162"/>
                  <a:gd name="connsiteX1" fmla="*/ 307819 w 770887"/>
                  <a:gd name="connsiteY1" fmla="*/ 487813 h 599162"/>
                  <a:gd name="connsiteX2" fmla="*/ 318423 w 770887"/>
                  <a:gd name="connsiteY2" fmla="*/ 494883 h 599162"/>
                  <a:gd name="connsiteX3" fmla="*/ 311354 w 770887"/>
                  <a:gd name="connsiteY3" fmla="*/ 496651 h 599162"/>
                  <a:gd name="connsiteX4" fmla="*/ 307819 w 770887"/>
                  <a:gd name="connsiteY4" fmla="*/ 496651 h 599162"/>
                  <a:gd name="connsiteX5" fmla="*/ 300749 w 770887"/>
                  <a:gd name="connsiteY5" fmla="*/ 501953 h 599162"/>
                  <a:gd name="connsiteX6" fmla="*/ 300749 w 770887"/>
                  <a:gd name="connsiteY6" fmla="*/ 503720 h 599162"/>
                  <a:gd name="connsiteX7" fmla="*/ 300749 w 770887"/>
                  <a:gd name="connsiteY7" fmla="*/ 509023 h 599162"/>
                  <a:gd name="connsiteX8" fmla="*/ 304284 w 770887"/>
                  <a:gd name="connsiteY8" fmla="*/ 509023 h 599162"/>
                  <a:gd name="connsiteX9" fmla="*/ 311354 w 770887"/>
                  <a:gd name="connsiteY9" fmla="*/ 517860 h 599162"/>
                  <a:gd name="connsiteX10" fmla="*/ 311354 w 770887"/>
                  <a:gd name="connsiteY10" fmla="*/ 521395 h 599162"/>
                  <a:gd name="connsiteX11" fmla="*/ 306051 w 770887"/>
                  <a:gd name="connsiteY11" fmla="*/ 523162 h 599162"/>
                  <a:gd name="connsiteX12" fmla="*/ 302516 w 770887"/>
                  <a:gd name="connsiteY12" fmla="*/ 523162 h 599162"/>
                  <a:gd name="connsiteX13" fmla="*/ 298982 w 770887"/>
                  <a:gd name="connsiteY13" fmla="*/ 524930 h 599162"/>
                  <a:gd name="connsiteX14" fmla="*/ 297214 w 770887"/>
                  <a:gd name="connsiteY14" fmla="*/ 524930 h 599162"/>
                  <a:gd name="connsiteX15" fmla="*/ 291912 w 770887"/>
                  <a:gd name="connsiteY15" fmla="*/ 528465 h 599162"/>
                  <a:gd name="connsiteX16" fmla="*/ 291912 w 770887"/>
                  <a:gd name="connsiteY16" fmla="*/ 533767 h 599162"/>
                  <a:gd name="connsiteX17" fmla="*/ 291912 w 770887"/>
                  <a:gd name="connsiteY17" fmla="*/ 535534 h 599162"/>
                  <a:gd name="connsiteX18" fmla="*/ 288377 w 770887"/>
                  <a:gd name="connsiteY18" fmla="*/ 540837 h 599162"/>
                  <a:gd name="connsiteX19" fmla="*/ 283075 w 770887"/>
                  <a:gd name="connsiteY19" fmla="*/ 531999 h 599162"/>
                  <a:gd name="connsiteX20" fmla="*/ 283075 w 770887"/>
                  <a:gd name="connsiteY20" fmla="*/ 533767 h 599162"/>
                  <a:gd name="connsiteX21" fmla="*/ 281307 w 770887"/>
                  <a:gd name="connsiteY21" fmla="*/ 537302 h 599162"/>
                  <a:gd name="connsiteX22" fmla="*/ 276005 w 770887"/>
                  <a:gd name="connsiteY22" fmla="*/ 542604 h 599162"/>
                  <a:gd name="connsiteX23" fmla="*/ 272470 w 770887"/>
                  <a:gd name="connsiteY23" fmla="*/ 549674 h 599162"/>
                  <a:gd name="connsiteX24" fmla="*/ 272470 w 770887"/>
                  <a:gd name="connsiteY24" fmla="*/ 551441 h 599162"/>
                  <a:gd name="connsiteX25" fmla="*/ 272470 w 770887"/>
                  <a:gd name="connsiteY25" fmla="*/ 558511 h 599162"/>
                  <a:gd name="connsiteX26" fmla="*/ 256563 w 770887"/>
                  <a:gd name="connsiteY26" fmla="*/ 558511 h 599162"/>
                  <a:gd name="connsiteX27" fmla="*/ 268935 w 770887"/>
                  <a:gd name="connsiteY27" fmla="*/ 554976 h 599162"/>
                  <a:gd name="connsiteX28" fmla="*/ 270703 w 770887"/>
                  <a:gd name="connsiteY28" fmla="*/ 551441 h 599162"/>
                  <a:gd name="connsiteX29" fmla="*/ 272470 w 770887"/>
                  <a:gd name="connsiteY29" fmla="*/ 547906 h 599162"/>
                  <a:gd name="connsiteX30" fmla="*/ 270703 w 770887"/>
                  <a:gd name="connsiteY30" fmla="*/ 542604 h 599162"/>
                  <a:gd name="connsiteX31" fmla="*/ 267168 w 770887"/>
                  <a:gd name="connsiteY31" fmla="*/ 540837 h 599162"/>
                  <a:gd name="connsiteX32" fmla="*/ 265400 w 770887"/>
                  <a:gd name="connsiteY32" fmla="*/ 540837 h 599162"/>
                  <a:gd name="connsiteX33" fmla="*/ 261866 w 770887"/>
                  <a:gd name="connsiteY33" fmla="*/ 537302 h 599162"/>
                  <a:gd name="connsiteX34" fmla="*/ 261866 w 770887"/>
                  <a:gd name="connsiteY34" fmla="*/ 535534 h 599162"/>
                  <a:gd name="connsiteX35" fmla="*/ 260098 w 770887"/>
                  <a:gd name="connsiteY35" fmla="*/ 524930 h 599162"/>
                  <a:gd name="connsiteX36" fmla="*/ 263633 w 770887"/>
                  <a:gd name="connsiteY36" fmla="*/ 521395 h 599162"/>
                  <a:gd name="connsiteX37" fmla="*/ 265400 w 770887"/>
                  <a:gd name="connsiteY37" fmla="*/ 517860 h 599162"/>
                  <a:gd name="connsiteX38" fmla="*/ 270703 w 770887"/>
                  <a:gd name="connsiteY38" fmla="*/ 514325 h 599162"/>
                  <a:gd name="connsiteX39" fmla="*/ 272470 w 770887"/>
                  <a:gd name="connsiteY39" fmla="*/ 516093 h 599162"/>
                  <a:gd name="connsiteX40" fmla="*/ 277772 w 770887"/>
                  <a:gd name="connsiteY40" fmla="*/ 521395 h 599162"/>
                  <a:gd name="connsiteX41" fmla="*/ 281307 w 770887"/>
                  <a:gd name="connsiteY41" fmla="*/ 528465 h 599162"/>
                  <a:gd name="connsiteX42" fmla="*/ 281307 w 770887"/>
                  <a:gd name="connsiteY42" fmla="*/ 521395 h 599162"/>
                  <a:gd name="connsiteX43" fmla="*/ 279540 w 770887"/>
                  <a:gd name="connsiteY43" fmla="*/ 514325 h 599162"/>
                  <a:gd name="connsiteX44" fmla="*/ 276005 w 770887"/>
                  <a:gd name="connsiteY44" fmla="*/ 509023 h 599162"/>
                  <a:gd name="connsiteX45" fmla="*/ 281307 w 770887"/>
                  <a:gd name="connsiteY45" fmla="*/ 507255 h 599162"/>
                  <a:gd name="connsiteX46" fmla="*/ 288377 w 770887"/>
                  <a:gd name="connsiteY46" fmla="*/ 510790 h 599162"/>
                  <a:gd name="connsiteX47" fmla="*/ 291912 w 770887"/>
                  <a:gd name="connsiteY47" fmla="*/ 510790 h 599162"/>
                  <a:gd name="connsiteX48" fmla="*/ 291912 w 770887"/>
                  <a:gd name="connsiteY48" fmla="*/ 507255 h 599162"/>
                  <a:gd name="connsiteX49" fmla="*/ 291912 w 770887"/>
                  <a:gd name="connsiteY49" fmla="*/ 505488 h 599162"/>
                  <a:gd name="connsiteX50" fmla="*/ 291912 w 770887"/>
                  <a:gd name="connsiteY50" fmla="*/ 501953 h 599162"/>
                  <a:gd name="connsiteX51" fmla="*/ 291912 w 770887"/>
                  <a:gd name="connsiteY51" fmla="*/ 496651 h 599162"/>
                  <a:gd name="connsiteX52" fmla="*/ 290144 w 770887"/>
                  <a:gd name="connsiteY52" fmla="*/ 493116 h 599162"/>
                  <a:gd name="connsiteX53" fmla="*/ 297214 w 770887"/>
                  <a:gd name="connsiteY53" fmla="*/ 487813 h 599162"/>
                  <a:gd name="connsiteX54" fmla="*/ 55075 w 770887"/>
                  <a:gd name="connsiteY54" fmla="*/ 374697 h 599162"/>
                  <a:gd name="connsiteX55" fmla="*/ 58610 w 770887"/>
                  <a:gd name="connsiteY55" fmla="*/ 374697 h 599162"/>
                  <a:gd name="connsiteX56" fmla="*/ 63912 w 770887"/>
                  <a:gd name="connsiteY56" fmla="*/ 385302 h 599162"/>
                  <a:gd name="connsiteX57" fmla="*/ 63912 w 770887"/>
                  <a:gd name="connsiteY57" fmla="*/ 390604 h 599162"/>
                  <a:gd name="connsiteX58" fmla="*/ 60377 w 770887"/>
                  <a:gd name="connsiteY58" fmla="*/ 395906 h 599162"/>
                  <a:gd name="connsiteX59" fmla="*/ 56842 w 770887"/>
                  <a:gd name="connsiteY59" fmla="*/ 395906 h 599162"/>
                  <a:gd name="connsiteX60" fmla="*/ 51540 w 770887"/>
                  <a:gd name="connsiteY60" fmla="*/ 395906 h 599162"/>
                  <a:gd name="connsiteX61" fmla="*/ 44470 w 770887"/>
                  <a:gd name="connsiteY61" fmla="*/ 390604 h 599162"/>
                  <a:gd name="connsiteX62" fmla="*/ 35633 w 770887"/>
                  <a:gd name="connsiteY62" fmla="*/ 383534 h 599162"/>
                  <a:gd name="connsiteX63" fmla="*/ 44470 w 770887"/>
                  <a:gd name="connsiteY63" fmla="*/ 378232 h 599162"/>
                  <a:gd name="connsiteX64" fmla="*/ 49773 w 770887"/>
                  <a:gd name="connsiteY64" fmla="*/ 378232 h 599162"/>
                  <a:gd name="connsiteX65" fmla="*/ 4447 w 770887"/>
                  <a:gd name="connsiteY65" fmla="*/ 224465 h 599162"/>
                  <a:gd name="connsiteX66" fmla="*/ 5929 w 770887"/>
                  <a:gd name="connsiteY66" fmla="*/ 230488 h 599162"/>
                  <a:gd name="connsiteX67" fmla="*/ 8894 w 770887"/>
                  <a:gd name="connsiteY67" fmla="*/ 233499 h 599162"/>
                  <a:gd name="connsiteX68" fmla="*/ 16306 w 770887"/>
                  <a:gd name="connsiteY68" fmla="*/ 235005 h 599162"/>
                  <a:gd name="connsiteX69" fmla="*/ 23717 w 770887"/>
                  <a:gd name="connsiteY69" fmla="*/ 235005 h 599162"/>
                  <a:gd name="connsiteX70" fmla="*/ 28164 w 770887"/>
                  <a:gd name="connsiteY70" fmla="*/ 238016 h 599162"/>
                  <a:gd name="connsiteX71" fmla="*/ 28164 w 770887"/>
                  <a:gd name="connsiteY71" fmla="*/ 242533 h 599162"/>
                  <a:gd name="connsiteX72" fmla="*/ 31129 w 770887"/>
                  <a:gd name="connsiteY72" fmla="*/ 245544 h 599162"/>
                  <a:gd name="connsiteX73" fmla="*/ 37058 w 770887"/>
                  <a:gd name="connsiteY73" fmla="*/ 251566 h 599162"/>
                  <a:gd name="connsiteX74" fmla="*/ 44470 w 770887"/>
                  <a:gd name="connsiteY74" fmla="*/ 262106 h 599162"/>
                  <a:gd name="connsiteX75" fmla="*/ 40023 w 770887"/>
                  <a:gd name="connsiteY75" fmla="*/ 262106 h 599162"/>
                  <a:gd name="connsiteX76" fmla="*/ 31129 w 770887"/>
                  <a:gd name="connsiteY76" fmla="*/ 262106 h 599162"/>
                  <a:gd name="connsiteX77" fmla="*/ 29647 w 770887"/>
                  <a:gd name="connsiteY77" fmla="*/ 265117 h 599162"/>
                  <a:gd name="connsiteX78" fmla="*/ 23717 w 770887"/>
                  <a:gd name="connsiteY78" fmla="*/ 259095 h 599162"/>
                  <a:gd name="connsiteX79" fmla="*/ 20753 w 770887"/>
                  <a:gd name="connsiteY79" fmla="*/ 250061 h 599162"/>
                  <a:gd name="connsiteX80" fmla="*/ 19270 w 770887"/>
                  <a:gd name="connsiteY80" fmla="*/ 247050 h 599162"/>
                  <a:gd name="connsiteX81" fmla="*/ 16306 w 770887"/>
                  <a:gd name="connsiteY81" fmla="*/ 244038 h 599162"/>
                  <a:gd name="connsiteX82" fmla="*/ 14823 w 770887"/>
                  <a:gd name="connsiteY82" fmla="*/ 244038 h 599162"/>
                  <a:gd name="connsiteX83" fmla="*/ 13341 w 770887"/>
                  <a:gd name="connsiteY83" fmla="*/ 244038 h 599162"/>
                  <a:gd name="connsiteX84" fmla="*/ 10376 w 770887"/>
                  <a:gd name="connsiteY84" fmla="*/ 244038 h 599162"/>
                  <a:gd name="connsiteX85" fmla="*/ 8894 w 770887"/>
                  <a:gd name="connsiteY85" fmla="*/ 244038 h 599162"/>
                  <a:gd name="connsiteX86" fmla="*/ 4447 w 770887"/>
                  <a:gd name="connsiteY86" fmla="*/ 244038 h 599162"/>
                  <a:gd name="connsiteX87" fmla="*/ 2964 w 770887"/>
                  <a:gd name="connsiteY87" fmla="*/ 242533 h 599162"/>
                  <a:gd name="connsiteX88" fmla="*/ 1482 w 770887"/>
                  <a:gd name="connsiteY88" fmla="*/ 239521 h 599162"/>
                  <a:gd name="connsiteX89" fmla="*/ 0 w 770887"/>
                  <a:gd name="connsiteY89" fmla="*/ 235005 h 599162"/>
                  <a:gd name="connsiteX90" fmla="*/ 0 w 770887"/>
                  <a:gd name="connsiteY90" fmla="*/ 230488 h 599162"/>
                  <a:gd name="connsiteX91" fmla="*/ 4447 w 770887"/>
                  <a:gd name="connsiteY91" fmla="*/ 224465 h 599162"/>
                  <a:gd name="connsiteX92" fmla="*/ 277183 w 770887"/>
                  <a:gd name="connsiteY92" fmla="*/ 0 h 599162"/>
                  <a:gd name="connsiteX93" fmla="*/ 283168 w 770887"/>
                  <a:gd name="connsiteY93" fmla="*/ 5977 h 599162"/>
                  <a:gd name="connsiteX94" fmla="*/ 286160 w 770887"/>
                  <a:gd name="connsiteY94" fmla="*/ 10459 h 599162"/>
                  <a:gd name="connsiteX95" fmla="*/ 283168 w 770887"/>
                  <a:gd name="connsiteY95" fmla="*/ 10459 h 599162"/>
                  <a:gd name="connsiteX96" fmla="*/ 283168 w 770887"/>
                  <a:gd name="connsiteY96" fmla="*/ 14942 h 599162"/>
                  <a:gd name="connsiteX97" fmla="*/ 287656 w 770887"/>
                  <a:gd name="connsiteY97" fmla="*/ 17930 h 599162"/>
                  <a:gd name="connsiteX98" fmla="*/ 293640 w 770887"/>
                  <a:gd name="connsiteY98" fmla="*/ 17930 h 599162"/>
                  <a:gd name="connsiteX99" fmla="*/ 293640 w 770887"/>
                  <a:gd name="connsiteY99" fmla="*/ 13447 h 599162"/>
                  <a:gd name="connsiteX100" fmla="*/ 296632 w 770887"/>
                  <a:gd name="connsiteY100" fmla="*/ 10459 h 599162"/>
                  <a:gd name="connsiteX101" fmla="*/ 299624 w 770887"/>
                  <a:gd name="connsiteY101" fmla="*/ 13447 h 599162"/>
                  <a:gd name="connsiteX102" fmla="*/ 304113 w 770887"/>
                  <a:gd name="connsiteY102" fmla="*/ 19424 h 599162"/>
                  <a:gd name="connsiteX103" fmla="*/ 313089 w 770887"/>
                  <a:gd name="connsiteY103" fmla="*/ 17930 h 599162"/>
                  <a:gd name="connsiteX104" fmla="*/ 325058 w 770887"/>
                  <a:gd name="connsiteY104" fmla="*/ 20918 h 599162"/>
                  <a:gd name="connsiteX105" fmla="*/ 325058 w 770887"/>
                  <a:gd name="connsiteY105" fmla="*/ 25401 h 599162"/>
                  <a:gd name="connsiteX106" fmla="*/ 328050 w 770887"/>
                  <a:gd name="connsiteY106" fmla="*/ 31377 h 599162"/>
                  <a:gd name="connsiteX107" fmla="*/ 335530 w 770887"/>
                  <a:gd name="connsiteY107" fmla="*/ 37354 h 599162"/>
                  <a:gd name="connsiteX108" fmla="*/ 351987 w 770887"/>
                  <a:gd name="connsiteY108" fmla="*/ 37354 h 599162"/>
                  <a:gd name="connsiteX109" fmla="*/ 356475 w 770887"/>
                  <a:gd name="connsiteY109" fmla="*/ 37354 h 599162"/>
                  <a:gd name="connsiteX110" fmla="*/ 360963 w 770887"/>
                  <a:gd name="connsiteY110" fmla="*/ 34366 h 599162"/>
                  <a:gd name="connsiteX111" fmla="*/ 366948 w 770887"/>
                  <a:gd name="connsiteY111" fmla="*/ 34366 h 599162"/>
                  <a:gd name="connsiteX112" fmla="*/ 374428 w 770887"/>
                  <a:gd name="connsiteY112" fmla="*/ 38848 h 599162"/>
                  <a:gd name="connsiteX113" fmla="*/ 375924 w 770887"/>
                  <a:gd name="connsiteY113" fmla="*/ 43331 h 599162"/>
                  <a:gd name="connsiteX114" fmla="*/ 375924 w 770887"/>
                  <a:gd name="connsiteY114" fmla="*/ 47813 h 599162"/>
                  <a:gd name="connsiteX115" fmla="*/ 375924 w 770887"/>
                  <a:gd name="connsiteY115" fmla="*/ 48560 h 599162"/>
                  <a:gd name="connsiteX116" fmla="*/ 375924 w 770887"/>
                  <a:gd name="connsiteY116" fmla="*/ 50802 h 599162"/>
                  <a:gd name="connsiteX117" fmla="*/ 383404 w 770887"/>
                  <a:gd name="connsiteY117" fmla="*/ 46319 h 599162"/>
                  <a:gd name="connsiteX118" fmla="*/ 392381 w 770887"/>
                  <a:gd name="connsiteY118" fmla="*/ 43331 h 599162"/>
                  <a:gd name="connsiteX119" fmla="*/ 398365 w 770887"/>
                  <a:gd name="connsiteY119" fmla="*/ 43331 h 599162"/>
                  <a:gd name="connsiteX120" fmla="*/ 410334 w 770887"/>
                  <a:gd name="connsiteY120" fmla="*/ 47813 h 599162"/>
                  <a:gd name="connsiteX121" fmla="*/ 420806 w 770887"/>
                  <a:gd name="connsiteY121" fmla="*/ 50802 h 599162"/>
                  <a:gd name="connsiteX122" fmla="*/ 432775 w 770887"/>
                  <a:gd name="connsiteY122" fmla="*/ 47813 h 599162"/>
                  <a:gd name="connsiteX123" fmla="*/ 438759 w 770887"/>
                  <a:gd name="connsiteY123" fmla="*/ 43331 h 599162"/>
                  <a:gd name="connsiteX124" fmla="*/ 444743 w 770887"/>
                  <a:gd name="connsiteY124" fmla="*/ 43331 h 599162"/>
                  <a:gd name="connsiteX125" fmla="*/ 447736 w 770887"/>
                  <a:gd name="connsiteY125" fmla="*/ 43331 h 599162"/>
                  <a:gd name="connsiteX126" fmla="*/ 455216 w 770887"/>
                  <a:gd name="connsiteY126" fmla="*/ 50802 h 599162"/>
                  <a:gd name="connsiteX127" fmla="*/ 462696 w 770887"/>
                  <a:gd name="connsiteY127" fmla="*/ 56778 h 599162"/>
                  <a:gd name="connsiteX128" fmla="*/ 476161 w 770887"/>
                  <a:gd name="connsiteY128" fmla="*/ 58272 h 599162"/>
                  <a:gd name="connsiteX129" fmla="*/ 482145 w 770887"/>
                  <a:gd name="connsiteY129" fmla="*/ 110568 h 599162"/>
                  <a:gd name="connsiteX130" fmla="*/ 500098 w 770887"/>
                  <a:gd name="connsiteY130" fmla="*/ 242056 h 599162"/>
                  <a:gd name="connsiteX131" fmla="*/ 521043 w 770887"/>
                  <a:gd name="connsiteY131" fmla="*/ 400438 h 599162"/>
                  <a:gd name="connsiteX132" fmla="*/ 525531 w 770887"/>
                  <a:gd name="connsiteY132" fmla="*/ 409403 h 599162"/>
                  <a:gd name="connsiteX133" fmla="*/ 540492 w 770887"/>
                  <a:gd name="connsiteY133" fmla="*/ 409403 h 599162"/>
                  <a:gd name="connsiteX134" fmla="*/ 543484 w 770887"/>
                  <a:gd name="connsiteY134" fmla="*/ 400438 h 599162"/>
                  <a:gd name="connsiteX135" fmla="*/ 555453 w 770887"/>
                  <a:gd name="connsiteY135" fmla="*/ 400438 h 599162"/>
                  <a:gd name="connsiteX136" fmla="*/ 555453 w 770887"/>
                  <a:gd name="connsiteY136" fmla="*/ 404920 h 599162"/>
                  <a:gd name="connsiteX137" fmla="*/ 559941 w 770887"/>
                  <a:gd name="connsiteY137" fmla="*/ 410897 h 599162"/>
                  <a:gd name="connsiteX138" fmla="*/ 579390 w 770887"/>
                  <a:gd name="connsiteY138" fmla="*/ 424344 h 599162"/>
                  <a:gd name="connsiteX139" fmla="*/ 595847 w 770887"/>
                  <a:gd name="connsiteY139" fmla="*/ 442274 h 599162"/>
                  <a:gd name="connsiteX140" fmla="*/ 604823 w 770887"/>
                  <a:gd name="connsiteY140" fmla="*/ 434803 h 599162"/>
                  <a:gd name="connsiteX141" fmla="*/ 610807 w 770887"/>
                  <a:gd name="connsiteY141" fmla="*/ 419862 h 599162"/>
                  <a:gd name="connsiteX142" fmla="*/ 618288 w 770887"/>
                  <a:gd name="connsiteY142" fmla="*/ 412391 h 599162"/>
                  <a:gd name="connsiteX143" fmla="*/ 625768 w 770887"/>
                  <a:gd name="connsiteY143" fmla="*/ 407908 h 599162"/>
                  <a:gd name="connsiteX144" fmla="*/ 639233 w 770887"/>
                  <a:gd name="connsiteY144" fmla="*/ 413885 h 599162"/>
                  <a:gd name="connsiteX145" fmla="*/ 655690 w 770887"/>
                  <a:gd name="connsiteY145" fmla="*/ 425838 h 599162"/>
                  <a:gd name="connsiteX146" fmla="*/ 672146 w 770887"/>
                  <a:gd name="connsiteY146" fmla="*/ 442274 h 599162"/>
                  <a:gd name="connsiteX147" fmla="*/ 684115 w 770887"/>
                  <a:gd name="connsiteY147" fmla="*/ 455722 h 599162"/>
                  <a:gd name="connsiteX148" fmla="*/ 708052 w 770887"/>
                  <a:gd name="connsiteY148" fmla="*/ 479629 h 599162"/>
                  <a:gd name="connsiteX149" fmla="*/ 723013 w 770887"/>
                  <a:gd name="connsiteY149" fmla="*/ 500547 h 599162"/>
                  <a:gd name="connsiteX150" fmla="*/ 731989 w 770887"/>
                  <a:gd name="connsiteY150" fmla="*/ 502041 h 599162"/>
                  <a:gd name="connsiteX151" fmla="*/ 742462 w 770887"/>
                  <a:gd name="connsiteY151" fmla="*/ 503535 h 599162"/>
                  <a:gd name="connsiteX152" fmla="*/ 760415 w 770887"/>
                  <a:gd name="connsiteY152" fmla="*/ 509512 h 599162"/>
                  <a:gd name="connsiteX153" fmla="*/ 767895 w 770887"/>
                  <a:gd name="connsiteY153" fmla="*/ 513994 h 599162"/>
                  <a:gd name="connsiteX154" fmla="*/ 767895 w 770887"/>
                  <a:gd name="connsiteY154" fmla="*/ 519971 h 599162"/>
                  <a:gd name="connsiteX155" fmla="*/ 770887 w 770887"/>
                  <a:gd name="connsiteY155" fmla="*/ 533419 h 599162"/>
                  <a:gd name="connsiteX156" fmla="*/ 770887 w 770887"/>
                  <a:gd name="connsiteY156" fmla="*/ 539395 h 599162"/>
                  <a:gd name="connsiteX157" fmla="*/ 770887 w 770887"/>
                  <a:gd name="connsiteY157" fmla="*/ 545372 h 599162"/>
                  <a:gd name="connsiteX158" fmla="*/ 770887 w 770887"/>
                  <a:gd name="connsiteY158" fmla="*/ 558820 h 599162"/>
                  <a:gd name="connsiteX159" fmla="*/ 764903 w 770887"/>
                  <a:gd name="connsiteY159" fmla="*/ 563302 h 599162"/>
                  <a:gd name="connsiteX160" fmla="*/ 760415 w 770887"/>
                  <a:gd name="connsiteY160" fmla="*/ 557325 h 599162"/>
                  <a:gd name="connsiteX161" fmla="*/ 755926 w 770887"/>
                  <a:gd name="connsiteY161" fmla="*/ 549855 h 599162"/>
                  <a:gd name="connsiteX162" fmla="*/ 751438 w 770887"/>
                  <a:gd name="connsiteY162" fmla="*/ 552843 h 599162"/>
                  <a:gd name="connsiteX163" fmla="*/ 755926 w 770887"/>
                  <a:gd name="connsiteY163" fmla="*/ 560314 h 599162"/>
                  <a:gd name="connsiteX164" fmla="*/ 752934 w 770887"/>
                  <a:gd name="connsiteY164" fmla="*/ 561808 h 599162"/>
                  <a:gd name="connsiteX165" fmla="*/ 748446 w 770887"/>
                  <a:gd name="connsiteY165" fmla="*/ 558820 h 599162"/>
                  <a:gd name="connsiteX166" fmla="*/ 739470 w 770887"/>
                  <a:gd name="connsiteY166" fmla="*/ 555831 h 599162"/>
                  <a:gd name="connsiteX167" fmla="*/ 739470 w 770887"/>
                  <a:gd name="connsiteY167" fmla="*/ 549855 h 599162"/>
                  <a:gd name="connsiteX168" fmla="*/ 736478 w 770887"/>
                  <a:gd name="connsiteY168" fmla="*/ 542384 h 599162"/>
                  <a:gd name="connsiteX169" fmla="*/ 731989 w 770887"/>
                  <a:gd name="connsiteY169" fmla="*/ 539395 h 599162"/>
                  <a:gd name="connsiteX170" fmla="*/ 728997 w 770887"/>
                  <a:gd name="connsiteY170" fmla="*/ 533419 h 599162"/>
                  <a:gd name="connsiteX171" fmla="*/ 717029 w 770887"/>
                  <a:gd name="connsiteY171" fmla="*/ 524454 h 599162"/>
                  <a:gd name="connsiteX172" fmla="*/ 706556 w 770887"/>
                  <a:gd name="connsiteY172" fmla="*/ 525948 h 599162"/>
                  <a:gd name="connsiteX173" fmla="*/ 709548 w 770887"/>
                  <a:gd name="connsiteY173" fmla="*/ 530430 h 599162"/>
                  <a:gd name="connsiteX174" fmla="*/ 712540 w 770887"/>
                  <a:gd name="connsiteY174" fmla="*/ 533419 h 599162"/>
                  <a:gd name="connsiteX175" fmla="*/ 723013 w 770887"/>
                  <a:gd name="connsiteY175" fmla="*/ 539395 h 599162"/>
                  <a:gd name="connsiteX176" fmla="*/ 728997 w 770887"/>
                  <a:gd name="connsiteY176" fmla="*/ 545372 h 599162"/>
                  <a:gd name="connsiteX177" fmla="*/ 728997 w 770887"/>
                  <a:gd name="connsiteY177" fmla="*/ 549855 h 599162"/>
                  <a:gd name="connsiteX178" fmla="*/ 733485 w 770887"/>
                  <a:gd name="connsiteY178" fmla="*/ 554337 h 599162"/>
                  <a:gd name="connsiteX179" fmla="*/ 736478 w 770887"/>
                  <a:gd name="connsiteY179" fmla="*/ 558820 h 599162"/>
                  <a:gd name="connsiteX180" fmla="*/ 739470 w 770887"/>
                  <a:gd name="connsiteY180" fmla="*/ 569279 h 599162"/>
                  <a:gd name="connsiteX181" fmla="*/ 739470 w 770887"/>
                  <a:gd name="connsiteY181" fmla="*/ 572267 h 599162"/>
                  <a:gd name="connsiteX182" fmla="*/ 734981 w 770887"/>
                  <a:gd name="connsiteY182" fmla="*/ 573761 h 599162"/>
                  <a:gd name="connsiteX183" fmla="*/ 731989 w 770887"/>
                  <a:gd name="connsiteY183" fmla="*/ 566290 h 599162"/>
                  <a:gd name="connsiteX184" fmla="*/ 731989 w 770887"/>
                  <a:gd name="connsiteY184" fmla="*/ 573761 h 599162"/>
                  <a:gd name="connsiteX185" fmla="*/ 728997 w 770887"/>
                  <a:gd name="connsiteY185" fmla="*/ 579738 h 599162"/>
                  <a:gd name="connsiteX186" fmla="*/ 724509 w 770887"/>
                  <a:gd name="connsiteY186" fmla="*/ 578244 h 599162"/>
                  <a:gd name="connsiteX187" fmla="*/ 717029 w 770887"/>
                  <a:gd name="connsiteY187" fmla="*/ 570773 h 599162"/>
                  <a:gd name="connsiteX188" fmla="*/ 709548 w 770887"/>
                  <a:gd name="connsiteY188" fmla="*/ 561808 h 599162"/>
                  <a:gd name="connsiteX189" fmla="*/ 703564 w 770887"/>
                  <a:gd name="connsiteY189" fmla="*/ 564796 h 599162"/>
                  <a:gd name="connsiteX190" fmla="*/ 699076 w 770887"/>
                  <a:gd name="connsiteY190" fmla="*/ 564796 h 599162"/>
                  <a:gd name="connsiteX191" fmla="*/ 702068 w 770887"/>
                  <a:gd name="connsiteY191" fmla="*/ 555831 h 599162"/>
                  <a:gd name="connsiteX192" fmla="*/ 709548 w 770887"/>
                  <a:gd name="connsiteY192" fmla="*/ 554337 h 599162"/>
                  <a:gd name="connsiteX193" fmla="*/ 706556 w 770887"/>
                  <a:gd name="connsiteY193" fmla="*/ 545372 h 599162"/>
                  <a:gd name="connsiteX194" fmla="*/ 697580 w 770887"/>
                  <a:gd name="connsiteY194" fmla="*/ 549855 h 599162"/>
                  <a:gd name="connsiteX195" fmla="*/ 700572 w 770887"/>
                  <a:gd name="connsiteY195" fmla="*/ 540890 h 599162"/>
                  <a:gd name="connsiteX196" fmla="*/ 696084 w 770887"/>
                  <a:gd name="connsiteY196" fmla="*/ 534913 h 599162"/>
                  <a:gd name="connsiteX197" fmla="*/ 694588 w 770887"/>
                  <a:gd name="connsiteY197" fmla="*/ 530430 h 599162"/>
                  <a:gd name="connsiteX198" fmla="*/ 694588 w 770887"/>
                  <a:gd name="connsiteY198" fmla="*/ 525948 h 599162"/>
                  <a:gd name="connsiteX199" fmla="*/ 700572 w 770887"/>
                  <a:gd name="connsiteY199" fmla="*/ 516983 h 599162"/>
                  <a:gd name="connsiteX200" fmla="*/ 693091 w 770887"/>
                  <a:gd name="connsiteY200" fmla="*/ 516983 h 599162"/>
                  <a:gd name="connsiteX201" fmla="*/ 690099 w 770887"/>
                  <a:gd name="connsiteY201" fmla="*/ 519971 h 599162"/>
                  <a:gd name="connsiteX202" fmla="*/ 690099 w 770887"/>
                  <a:gd name="connsiteY202" fmla="*/ 522959 h 599162"/>
                  <a:gd name="connsiteX203" fmla="*/ 690099 w 770887"/>
                  <a:gd name="connsiteY203" fmla="*/ 531925 h 599162"/>
                  <a:gd name="connsiteX204" fmla="*/ 685611 w 770887"/>
                  <a:gd name="connsiteY204" fmla="*/ 534913 h 599162"/>
                  <a:gd name="connsiteX205" fmla="*/ 682619 w 770887"/>
                  <a:gd name="connsiteY205" fmla="*/ 537901 h 599162"/>
                  <a:gd name="connsiteX206" fmla="*/ 682619 w 770887"/>
                  <a:gd name="connsiteY206" fmla="*/ 533419 h 599162"/>
                  <a:gd name="connsiteX207" fmla="*/ 681123 w 770887"/>
                  <a:gd name="connsiteY207" fmla="*/ 527442 h 599162"/>
                  <a:gd name="connsiteX208" fmla="*/ 679627 w 770887"/>
                  <a:gd name="connsiteY208" fmla="*/ 519971 h 599162"/>
                  <a:gd name="connsiteX209" fmla="*/ 678131 w 770887"/>
                  <a:gd name="connsiteY209" fmla="*/ 515489 h 599162"/>
                  <a:gd name="connsiteX210" fmla="*/ 676635 w 770887"/>
                  <a:gd name="connsiteY210" fmla="*/ 511006 h 599162"/>
                  <a:gd name="connsiteX211" fmla="*/ 676635 w 770887"/>
                  <a:gd name="connsiteY211" fmla="*/ 506524 h 599162"/>
                  <a:gd name="connsiteX212" fmla="*/ 681123 w 770887"/>
                  <a:gd name="connsiteY212" fmla="*/ 503535 h 599162"/>
                  <a:gd name="connsiteX213" fmla="*/ 684115 w 770887"/>
                  <a:gd name="connsiteY213" fmla="*/ 499053 h 599162"/>
                  <a:gd name="connsiteX214" fmla="*/ 690099 w 770887"/>
                  <a:gd name="connsiteY214" fmla="*/ 493076 h 599162"/>
                  <a:gd name="connsiteX215" fmla="*/ 684115 w 770887"/>
                  <a:gd name="connsiteY215" fmla="*/ 482617 h 599162"/>
                  <a:gd name="connsiteX216" fmla="*/ 681123 w 770887"/>
                  <a:gd name="connsiteY216" fmla="*/ 484111 h 599162"/>
                  <a:gd name="connsiteX217" fmla="*/ 678131 w 770887"/>
                  <a:gd name="connsiteY217" fmla="*/ 491582 h 599162"/>
                  <a:gd name="connsiteX218" fmla="*/ 672146 w 770887"/>
                  <a:gd name="connsiteY218" fmla="*/ 499053 h 599162"/>
                  <a:gd name="connsiteX219" fmla="*/ 667658 w 770887"/>
                  <a:gd name="connsiteY219" fmla="*/ 502041 h 599162"/>
                  <a:gd name="connsiteX220" fmla="*/ 666162 w 770887"/>
                  <a:gd name="connsiteY220" fmla="*/ 505029 h 599162"/>
                  <a:gd name="connsiteX221" fmla="*/ 669154 w 770887"/>
                  <a:gd name="connsiteY221" fmla="*/ 516983 h 599162"/>
                  <a:gd name="connsiteX222" fmla="*/ 675139 w 770887"/>
                  <a:gd name="connsiteY222" fmla="*/ 533419 h 599162"/>
                  <a:gd name="connsiteX223" fmla="*/ 669154 w 770887"/>
                  <a:gd name="connsiteY223" fmla="*/ 531925 h 599162"/>
                  <a:gd name="connsiteX224" fmla="*/ 660178 w 770887"/>
                  <a:gd name="connsiteY224" fmla="*/ 513994 h 599162"/>
                  <a:gd name="connsiteX225" fmla="*/ 649705 w 770887"/>
                  <a:gd name="connsiteY225" fmla="*/ 499053 h 599162"/>
                  <a:gd name="connsiteX226" fmla="*/ 646713 w 770887"/>
                  <a:gd name="connsiteY226" fmla="*/ 508018 h 599162"/>
                  <a:gd name="connsiteX227" fmla="*/ 643721 w 770887"/>
                  <a:gd name="connsiteY227" fmla="*/ 506524 h 599162"/>
                  <a:gd name="connsiteX228" fmla="*/ 639233 w 770887"/>
                  <a:gd name="connsiteY228" fmla="*/ 496064 h 599162"/>
                  <a:gd name="connsiteX229" fmla="*/ 633249 w 770887"/>
                  <a:gd name="connsiteY229" fmla="*/ 491582 h 599162"/>
                  <a:gd name="connsiteX230" fmla="*/ 618288 w 770887"/>
                  <a:gd name="connsiteY230" fmla="*/ 475146 h 599162"/>
                  <a:gd name="connsiteX231" fmla="*/ 618288 w 770887"/>
                  <a:gd name="connsiteY231" fmla="*/ 464687 h 599162"/>
                  <a:gd name="connsiteX232" fmla="*/ 615296 w 770887"/>
                  <a:gd name="connsiteY232" fmla="*/ 470664 h 599162"/>
                  <a:gd name="connsiteX233" fmla="*/ 607815 w 770887"/>
                  <a:gd name="connsiteY233" fmla="*/ 467675 h 599162"/>
                  <a:gd name="connsiteX234" fmla="*/ 591358 w 770887"/>
                  <a:gd name="connsiteY234" fmla="*/ 452734 h 599162"/>
                  <a:gd name="connsiteX235" fmla="*/ 580886 w 770887"/>
                  <a:gd name="connsiteY235" fmla="*/ 440780 h 599162"/>
                  <a:gd name="connsiteX236" fmla="*/ 574902 w 770887"/>
                  <a:gd name="connsiteY236" fmla="*/ 442274 h 599162"/>
                  <a:gd name="connsiteX237" fmla="*/ 561437 w 770887"/>
                  <a:gd name="connsiteY237" fmla="*/ 439286 h 599162"/>
                  <a:gd name="connsiteX238" fmla="*/ 552461 w 770887"/>
                  <a:gd name="connsiteY238" fmla="*/ 430321 h 599162"/>
                  <a:gd name="connsiteX239" fmla="*/ 552461 w 770887"/>
                  <a:gd name="connsiteY239" fmla="*/ 419862 h 599162"/>
                  <a:gd name="connsiteX240" fmla="*/ 547972 w 770887"/>
                  <a:gd name="connsiteY240" fmla="*/ 422850 h 599162"/>
                  <a:gd name="connsiteX241" fmla="*/ 530020 w 770887"/>
                  <a:gd name="connsiteY241" fmla="*/ 422850 h 599162"/>
                  <a:gd name="connsiteX242" fmla="*/ 521043 w 770887"/>
                  <a:gd name="connsiteY242" fmla="*/ 421356 h 599162"/>
                  <a:gd name="connsiteX243" fmla="*/ 510571 w 770887"/>
                  <a:gd name="connsiteY243" fmla="*/ 418368 h 599162"/>
                  <a:gd name="connsiteX244" fmla="*/ 491122 w 770887"/>
                  <a:gd name="connsiteY244" fmla="*/ 416873 h 599162"/>
                  <a:gd name="connsiteX245" fmla="*/ 471673 w 770887"/>
                  <a:gd name="connsiteY245" fmla="*/ 421356 h 599162"/>
                  <a:gd name="connsiteX246" fmla="*/ 458208 w 770887"/>
                  <a:gd name="connsiteY246" fmla="*/ 424344 h 599162"/>
                  <a:gd name="connsiteX247" fmla="*/ 461200 w 770887"/>
                  <a:gd name="connsiteY247" fmla="*/ 412391 h 599162"/>
                  <a:gd name="connsiteX248" fmla="*/ 456712 w 770887"/>
                  <a:gd name="connsiteY248" fmla="*/ 415379 h 599162"/>
                  <a:gd name="connsiteX249" fmla="*/ 449232 w 770887"/>
                  <a:gd name="connsiteY249" fmla="*/ 410897 h 599162"/>
                  <a:gd name="connsiteX250" fmla="*/ 443247 w 770887"/>
                  <a:gd name="connsiteY250" fmla="*/ 407908 h 599162"/>
                  <a:gd name="connsiteX251" fmla="*/ 437263 w 770887"/>
                  <a:gd name="connsiteY251" fmla="*/ 407908 h 599162"/>
                  <a:gd name="connsiteX252" fmla="*/ 432775 w 770887"/>
                  <a:gd name="connsiteY252" fmla="*/ 407908 h 599162"/>
                  <a:gd name="connsiteX253" fmla="*/ 425294 w 770887"/>
                  <a:gd name="connsiteY253" fmla="*/ 412391 h 599162"/>
                  <a:gd name="connsiteX254" fmla="*/ 419310 w 770887"/>
                  <a:gd name="connsiteY254" fmla="*/ 415379 h 599162"/>
                  <a:gd name="connsiteX255" fmla="*/ 413326 w 770887"/>
                  <a:gd name="connsiteY255" fmla="*/ 422850 h 599162"/>
                  <a:gd name="connsiteX256" fmla="*/ 410334 w 770887"/>
                  <a:gd name="connsiteY256" fmla="*/ 425838 h 599162"/>
                  <a:gd name="connsiteX257" fmla="*/ 402853 w 770887"/>
                  <a:gd name="connsiteY257" fmla="*/ 424344 h 599162"/>
                  <a:gd name="connsiteX258" fmla="*/ 410334 w 770887"/>
                  <a:gd name="connsiteY258" fmla="*/ 418368 h 599162"/>
                  <a:gd name="connsiteX259" fmla="*/ 419310 w 770887"/>
                  <a:gd name="connsiteY259" fmla="*/ 409403 h 599162"/>
                  <a:gd name="connsiteX260" fmla="*/ 425294 w 770887"/>
                  <a:gd name="connsiteY260" fmla="*/ 403426 h 599162"/>
                  <a:gd name="connsiteX261" fmla="*/ 429783 w 770887"/>
                  <a:gd name="connsiteY261" fmla="*/ 397449 h 599162"/>
                  <a:gd name="connsiteX262" fmla="*/ 426791 w 770887"/>
                  <a:gd name="connsiteY262" fmla="*/ 397449 h 599162"/>
                  <a:gd name="connsiteX263" fmla="*/ 420806 w 770887"/>
                  <a:gd name="connsiteY263" fmla="*/ 394461 h 599162"/>
                  <a:gd name="connsiteX264" fmla="*/ 420806 w 770887"/>
                  <a:gd name="connsiteY264" fmla="*/ 384002 h 599162"/>
                  <a:gd name="connsiteX265" fmla="*/ 414822 w 770887"/>
                  <a:gd name="connsiteY265" fmla="*/ 388484 h 599162"/>
                  <a:gd name="connsiteX266" fmla="*/ 413326 w 770887"/>
                  <a:gd name="connsiteY266" fmla="*/ 389978 h 599162"/>
                  <a:gd name="connsiteX267" fmla="*/ 402853 w 770887"/>
                  <a:gd name="connsiteY267" fmla="*/ 389978 h 599162"/>
                  <a:gd name="connsiteX268" fmla="*/ 393877 w 770887"/>
                  <a:gd name="connsiteY268" fmla="*/ 388484 h 599162"/>
                  <a:gd name="connsiteX269" fmla="*/ 389389 w 770887"/>
                  <a:gd name="connsiteY269" fmla="*/ 392967 h 599162"/>
                  <a:gd name="connsiteX270" fmla="*/ 386397 w 770887"/>
                  <a:gd name="connsiteY270" fmla="*/ 401932 h 599162"/>
                  <a:gd name="connsiteX271" fmla="*/ 392381 w 770887"/>
                  <a:gd name="connsiteY271" fmla="*/ 409403 h 599162"/>
                  <a:gd name="connsiteX272" fmla="*/ 389389 w 770887"/>
                  <a:gd name="connsiteY272" fmla="*/ 421356 h 599162"/>
                  <a:gd name="connsiteX273" fmla="*/ 381908 w 770887"/>
                  <a:gd name="connsiteY273" fmla="*/ 428827 h 599162"/>
                  <a:gd name="connsiteX274" fmla="*/ 374428 w 770887"/>
                  <a:gd name="connsiteY274" fmla="*/ 428827 h 599162"/>
                  <a:gd name="connsiteX275" fmla="*/ 365452 w 770887"/>
                  <a:gd name="connsiteY275" fmla="*/ 428827 h 599162"/>
                  <a:gd name="connsiteX276" fmla="*/ 362459 w 770887"/>
                  <a:gd name="connsiteY276" fmla="*/ 439286 h 599162"/>
                  <a:gd name="connsiteX277" fmla="*/ 350491 w 770887"/>
                  <a:gd name="connsiteY277" fmla="*/ 443769 h 599162"/>
                  <a:gd name="connsiteX278" fmla="*/ 348995 w 770887"/>
                  <a:gd name="connsiteY278" fmla="*/ 446757 h 599162"/>
                  <a:gd name="connsiteX279" fmla="*/ 338522 w 770887"/>
                  <a:gd name="connsiteY279" fmla="*/ 454228 h 599162"/>
                  <a:gd name="connsiteX280" fmla="*/ 328050 w 770887"/>
                  <a:gd name="connsiteY280" fmla="*/ 457216 h 599162"/>
                  <a:gd name="connsiteX281" fmla="*/ 322065 w 770887"/>
                  <a:gd name="connsiteY281" fmla="*/ 458710 h 599162"/>
                  <a:gd name="connsiteX282" fmla="*/ 319073 w 770887"/>
                  <a:gd name="connsiteY282" fmla="*/ 454228 h 599162"/>
                  <a:gd name="connsiteX283" fmla="*/ 317577 w 770887"/>
                  <a:gd name="connsiteY283" fmla="*/ 451239 h 599162"/>
                  <a:gd name="connsiteX284" fmla="*/ 325058 w 770887"/>
                  <a:gd name="connsiteY284" fmla="*/ 448251 h 599162"/>
                  <a:gd name="connsiteX285" fmla="*/ 331042 w 770887"/>
                  <a:gd name="connsiteY285" fmla="*/ 440780 h 599162"/>
                  <a:gd name="connsiteX286" fmla="*/ 323561 w 770887"/>
                  <a:gd name="connsiteY286" fmla="*/ 440780 h 599162"/>
                  <a:gd name="connsiteX287" fmla="*/ 320569 w 770887"/>
                  <a:gd name="connsiteY287" fmla="*/ 436298 h 599162"/>
                  <a:gd name="connsiteX288" fmla="*/ 328050 w 770887"/>
                  <a:gd name="connsiteY288" fmla="*/ 425838 h 599162"/>
                  <a:gd name="connsiteX289" fmla="*/ 331042 w 770887"/>
                  <a:gd name="connsiteY289" fmla="*/ 415379 h 599162"/>
                  <a:gd name="connsiteX290" fmla="*/ 335530 w 770887"/>
                  <a:gd name="connsiteY290" fmla="*/ 400438 h 599162"/>
                  <a:gd name="connsiteX291" fmla="*/ 343010 w 770887"/>
                  <a:gd name="connsiteY291" fmla="*/ 391473 h 599162"/>
                  <a:gd name="connsiteX292" fmla="*/ 369940 w 770887"/>
                  <a:gd name="connsiteY292" fmla="*/ 394461 h 599162"/>
                  <a:gd name="connsiteX293" fmla="*/ 365452 w 770887"/>
                  <a:gd name="connsiteY293" fmla="*/ 388484 h 599162"/>
                  <a:gd name="connsiteX294" fmla="*/ 357971 w 770887"/>
                  <a:gd name="connsiteY294" fmla="*/ 386990 h 599162"/>
                  <a:gd name="connsiteX295" fmla="*/ 344507 w 770887"/>
                  <a:gd name="connsiteY295" fmla="*/ 381013 h 599162"/>
                  <a:gd name="connsiteX296" fmla="*/ 334034 w 770887"/>
                  <a:gd name="connsiteY296" fmla="*/ 385496 h 599162"/>
                  <a:gd name="connsiteX297" fmla="*/ 325058 w 770887"/>
                  <a:gd name="connsiteY297" fmla="*/ 392967 h 599162"/>
                  <a:gd name="connsiteX298" fmla="*/ 316081 w 770887"/>
                  <a:gd name="connsiteY298" fmla="*/ 400438 h 599162"/>
                  <a:gd name="connsiteX299" fmla="*/ 311593 w 770887"/>
                  <a:gd name="connsiteY299" fmla="*/ 409403 h 599162"/>
                  <a:gd name="connsiteX300" fmla="*/ 310097 w 770887"/>
                  <a:gd name="connsiteY300" fmla="*/ 416873 h 599162"/>
                  <a:gd name="connsiteX301" fmla="*/ 304113 w 770887"/>
                  <a:gd name="connsiteY301" fmla="*/ 416873 h 599162"/>
                  <a:gd name="connsiteX302" fmla="*/ 304113 w 770887"/>
                  <a:gd name="connsiteY302" fmla="*/ 419862 h 599162"/>
                  <a:gd name="connsiteX303" fmla="*/ 307105 w 770887"/>
                  <a:gd name="connsiteY303" fmla="*/ 425838 h 599162"/>
                  <a:gd name="connsiteX304" fmla="*/ 305609 w 770887"/>
                  <a:gd name="connsiteY304" fmla="*/ 430321 h 599162"/>
                  <a:gd name="connsiteX305" fmla="*/ 301120 w 770887"/>
                  <a:gd name="connsiteY305" fmla="*/ 434803 h 599162"/>
                  <a:gd name="connsiteX306" fmla="*/ 290648 w 770887"/>
                  <a:gd name="connsiteY306" fmla="*/ 440780 h 599162"/>
                  <a:gd name="connsiteX307" fmla="*/ 284664 w 770887"/>
                  <a:gd name="connsiteY307" fmla="*/ 445263 h 599162"/>
                  <a:gd name="connsiteX308" fmla="*/ 277183 w 770887"/>
                  <a:gd name="connsiteY308" fmla="*/ 452734 h 599162"/>
                  <a:gd name="connsiteX309" fmla="*/ 275687 w 770887"/>
                  <a:gd name="connsiteY309" fmla="*/ 460204 h 599162"/>
                  <a:gd name="connsiteX310" fmla="*/ 286160 w 770887"/>
                  <a:gd name="connsiteY310" fmla="*/ 463193 h 599162"/>
                  <a:gd name="connsiteX311" fmla="*/ 287656 w 770887"/>
                  <a:gd name="connsiteY311" fmla="*/ 473652 h 599162"/>
                  <a:gd name="connsiteX312" fmla="*/ 283168 w 770887"/>
                  <a:gd name="connsiteY312" fmla="*/ 479629 h 599162"/>
                  <a:gd name="connsiteX313" fmla="*/ 275687 w 770887"/>
                  <a:gd name="connsiteY313" fmla="*/ 484111 h 599162"/>
                  <a:gd name="connsiteX314" fmla="*/ 266711 w 770887"/>
                  <a:gd name="connsiteY314" fmla="*/ 496064 h 599162"/>
                  <a:gd name="connsiteX315" fmla="*/ 253246 w 770887"/>
                  <a:gd name="connsiteY315" fmla="*/ 505029 h 599162"/>
                  <a:gd name="connsiteX316" fmla="*/ 226317 w 770887"/>
                  <a:gd name="connsiteY316" fmla="*/ 518477 h 599162"/>
                  <a:gd name="connsiteX317" fmla="*/ 224821 w 770887"/>
                  <a:gd name="connsiteY317" fmla="*/ 530430 h 599162"/>
                  <a:gd name="connsiteX318" fmla="*/ 214348 w 770887"/>
                  <a:gd name="connsiteY318" fmla="*/ 534913 h 599162"/>
                  <a:gd name="connsiteX319" fmla="*/ 203876 w 770887"/>
                  <a:gd name="connsiteY319" fmla="*/ 540890 h 599162"/>
                  <a:gd name="connsiteX320" fmla="*/ 190411 w 770887"/>
                  <a:gd name="connsiteY320" fmla="*/ 545372 h 599162"/>
                  <a:gd name="connsiteX321" fmla="*/ 185923 w 770887"/>
                  <a:gd name="connsiteY321" fmla="*/ 548360 h 599162"/>
                  <a:gd name="connsiteX322" fmla="*/ 179939 w 770887"/>
                  <a:gd name="connsiteY322" fmla="*/ 552843 h 599162"/>
                  <a:gd name="connsiteX323" fmla="*/ 175450 w 770887"/>
                  <a:gd name="connsiteY323" fmla="*/ 557325 h 599162"/>
                  <a:gd name="connsiteX324" fmla="*/ 172458 w 770887"/>
                  <a:gd name="connsiteY324" fmla="*/ 566290 h 599162"/>
                  <a:gd name="connsiteX325" fmla="*/ 164978 w 770887"/>
                  <a:gd name="connsiteY325" fmla="*/ 567785 h 599162"/>
                  <a:gd name="connsiteX326" fmla="*/ 154505 w 770887"/>
                  <a:gd name="connsiteY326" fmla="*/ 570773 h 599162"/>
                  <a:gd name="connsiteX327" fmla="*/ 147025 w 770887"/>
                  <a:gd name="connsiteY327" fmla="*/ 570773 h 599162"/>
                  <a:gd name="connsiteX328" fmla="*/ 139545 w 770887"/>
                  <a:gd name="connsiteY328" fmla="*/ 573761 h 599162"/>
                  <a:gd name="connsiteX329" fmla="*/ 129072 w 770887"/>
                  <a:gd name="connsiteY329" fmla="*/ 579738 h 599162"/>
                  <a:gd name="connsiteX330" fmla="*/ 132064 w 770887"/>
                  <a:gd name="connsiteY330" fmla="*/ 587209 h 599162"/>
                  <a:gd name="connsiteX331" fmla="*/ 129072 w 770887"/>
                  <a:gd name="connsiteY331" fmla="*/ 588703 h 599162"/>
                  <a:gd name="connsiteX332" fmla="*/ 121592 w 770887"/>
                  <a:gd name="connsiteY332" fmla="*/ 584220 h 599162"/>
                  <a:gd name="connsiteX333" fmla="*/ 114111 w 770887"/>
                  <a:gd name="connsiteY333" fmla="*/ 581232 h 599162"/>
                  <a:gd name="connsiteX334" fmla="*/ 108127 w 770887"/>
                  <a:gd name="connsiteY334" fmla="*/ 572267 h 599162"/>
                  <a:gd name="connsiteX335" fmla="*/ 106631 w 770887"/>
                  <a:gd name="connsiteY335" fmla="*/ 575255 h 599162"/>
                  <a:gd name="connsiteX336" fmla="*/ 106631 w 770887"/>
                  <a:gd name="connsiteY336" fmla="*/ 587209 h 599162"/>
                  <a:gd name="connsiteX337" fmla="*/ 97655 w 770887"/>
                  <a:gd name="connsiteY337" fmla="*/ 587209 h 599162"/>
                  <a:gd name="connsiteX338" fmla="*/ 97655 w 770887"/>
                  <a:gd name="connsiteY338" fmla="*/ 591691 h 599162"/>
                  <a:gd name="connsiteX339" fmla="*/ 88678 w 770887"/>
                  <a:gd name="connsiteY339" fmla="*/ 591691 h 599162"/>
                  <a:gd name="connsiteX340" fmla="*/ 88678 w 770887"/>
                  <a:gd name="connsiteY340" fmla="*/ 590197 h 599162"/>
                  <a:gd name="connsiteX341" fmla="*/ 84190 w 770887"/>
                  <a:gd name="connsiteY341" fmla="*/ 588703 h 599162"/>
                  <a:gd name="connsiteX342" fmla="*/ 78206 w 770887"/>
                  <a:gd name="connsiteY342" fmla="*/ 588703 h 599162"/>
                  <a:gd name="connsiteX343" fmla="*/ 70725 w 770887"/>
                  <a:gd name="connsiteY343" fmla="*/ 590197 h 599162"/>
                  <a:gd name="connsiteX344" fmla="*/ 61749 w 770887"/>
                  <a:gd name="connsiteY344" fmla="*/ 599162 h 599162"/>
                  <a:gd name="connsiteX345" fmla="*/ 45292 w 770887"/>
                  <a:gd name="connsiteY345" fmla="*/ 599162 h 599162"/>
                  <a:gd name="connsiteX346" fmla="*/ 30331 w 770887"/>
                  <a:gd name="connsiteY346" fmla="*/ 599162 h 599162"/>
                  <a:gd name="connsiteX347" fmla="*/ 30331 w 770887"/>
                  <a:gd name="connsiteY347" fmla="*/ 593185 h 599162"/>
                  <a:gd name="connsiteX348" fmla="*/ 40804 w 770887"/>
                  <a:gd name="connsiteY348" fmla="*/ 581232 h 599162"/>
                  <a:gd name="connsiteX349" fmla="*/ 58757 w 770887"/>
                  <a:gd name="connsiteY349" fmla="*/ 581232 h 599162"/>
                  <a:gd name="connsiteX350" fmla="*/ 66237 w 770887"/>
                  <a:gd name="connsiteY350" fmla="*/ 581232 h 599162"/>
                  <a:gd name="connsiteX351" fmla="*/ 73717 w 770887"/>
                  <a:gd name="connsiteY351" fmla="*/ 576750 h 599162"/>
                  <a:gd name="connsiteX352" fmla="*/ 84190 w 770887"/>
                  <a:gd name="connsiteY352" fmla="*/ 573761 h 599162"/>
                  <a:gd name="connsiteX353" fmla="*/ 88678 w 770887"/>
                  <a:gd name="connsiteY353" fmla="*/ 570773 h 599162"/>
                  <a:gd name="connsiteX354" fmla="*/ 93166 w 770887"/>
                  <a:gd name="connsiteY354" fmla="*/ 563302 h 599162"/>
                  <a:gd name="connsiteX355" fmla="*/ 102143 w 770887"/>
                  <a:gd name="connsiteY355" fmla="*/ 558820 h 599162"/>
                  <a:gd name="connsiteX356" fmla="*/ 115607 w 770887"/>
                  <a:gd name="connsiteY356" fmla="*/ 557325 h 599162"/>
                  <a:gd name="connsiteX357" fmla="*/ 123088 w 770887"/>
                  <a:gd name="connsiteY357" fmla="*/ 557325 h 599162"/>
                  <a:gd name="connsiteX358" fmla="*/ 129072 w 770887"/>
                  <a:gd name="connsiteY358" fmla="*/ 563302 h 599162"/>
                  <a:gd name="connsiteX359" fmla="*/ 135056 w 770887"/>
                  <a:gd name="connsiteY359" fmla="*/ 558820 h 599162"/>
                  <a:gd name="connsiteX360" fmla="*/ 141041 w 770887"/>
                  <a:gd name="connsiteY360" fmla="*/ 549855 h 599162"/>
                  <a:gd name="connsiteX361" fmla="*/ 148521 w 770887"/>
                  <a:gd name="connsiteY361" fmla="*/ 542384 h 599162"/>
                  <a:gd name="connsiteX362" fmla="*/ 156001 w 770887"/>
                  <a:gd name="connsiteY362" fmla="*/ 537901 h 599162"/>
                  <a:gd name="connsiteX363" fmla="*/ 170962 w 770887"/>
                  <a:gd name="connsiteY363" fmla="*/ 534913 h 599162"/>
                  <a:gd name="connsiteX364" fmla="*/ 176946 w 770887"/>
                  <a:gd name="connsiteY364" fmla="*/ 528936 h 599162"/>
                  <a:gd name="connsiteX365" fmla="*/ 184427 w 770887"/>
                  <a:gd name="connsiteY365" fmla="*/ 521465 h 599162"/>
                  <a:gd name="connsiteX366" fmla="*/ 193403 w 770887"/>
                  <a:gd name="connsiteY366" fmla="*/ 513994 h 599162"/>
                  <a:gd name="connsiteX367" fmla="*/ 200884 w 770887"/>
                  <a:gd name="connsiteY367" fmla="*/ 509512 h 599162"/>
                  <a:gd name="connsiteX368" fmla="*/ 203876 w 770887"/>
                  <a:gd name="connsiteY368" fmla="*/ 500547 h 599162"/>
                  <a:gd name="connsiteX369" fmla="*/ 205372 w 770887"/>
                  <a:gd name="connsiteY369" fmla="*/ 487099 h 599162"/>
                  <a:gd name="connsiteX370" fmla="*/ 208364 w 770887"/>
                  <a:gd name="connsiteY370" fmla="*/ 478134 h 599162"/>
                  <a:gd name="connsiteX371" fmla="*/ 209860 w 770887"/>
                  <a:gd name="connsiteY371" fmla="*/ 475146 h 599162"/>
                  <a:gd name="connsiteX372" fmla="*/ 217340 w 770887"/>
                  <a:gd name="connsiteY372" fmla="*/ 464687 h 599162"/>
                  <a:gd name="connsiteX373" fmla="*/ 212852 w 770887"/>
                  <a:gd name="connsiteY373" fmla="*/ 464687 h 599162"/>
                  <a:gd name="connsiteX374" fmla="*/ 205372 w 770887"/>
                  <a:gd name="connsiteY374" fmla="*/ 466181 h 599162"/>
                  <a:gd name="connsiteX375" fmla="*/ 200884 w 770887"/>
                  <a:gd name="connsiteY375" fmla="*/ 466181 h 599162"/>
                  <a:gd name="connsiteX376" fmla="*/ 193403 w 770887"/>
                  <a:gd name="connsiteY376" fmla="*/ 464687 h 599162"/>
                  <a:gd name="connsiteX377" fmla="*/ 190411 w 770887"/>
                  <a:gd name="connsiteY377" fmla="*/ 461699 h 599162"/>
                  <a:gd name="connsiteX378" fmla="*/ 197891 w 770887"/>
                  <a:gd name="connsiteY378" fmla="*/ 454228 h 599162"/>
                  <a:gd name="connsiteX379" fmla="*/ 190411 w 770887"/>
                  <a:gd name="connsiteY379" fmla="*/ 455722 h 599162"/>
                  <a:gd name="connsiteX380" fmla="*/ 185923 w 770887"/>
                  <a:gd name="connsiteY380" fmla="*/ 460204 h 599162"/>
                  <a:gd name="connsiteX381" fmla="*/ 182931 w 770887"/>
                  <a:gd name="connsiteY381" fmla="*/ 470664 h 599162"/>
                  <a:gd name="connsiteX382" fmla="*/ 178442 w 770887"/>
                  <a:gd name="connsiteY382" fmla="*/ 475146 h 599162"/>
                  <a:gd name="connsiteX383" fmla="*/ 176946 w 770887"/>
                  <a:gd name="connsiteY383" fmla="*/ 470664 h 599162"/>
                  <a:gd name="connsiteX384" fmla="*/ 172458 w 770887"/>
                  <a:gd name="connsiteY384" fmla="*/ 464687 h 599162"/>
                  <a:gd name="connsiteX385" fmla="*/ 164978 w 770887"/>
                  <a:gd name="connsiteY385" fmla="*/ 457216 h 599162"/>
                  <a:gd name="connsiteX386" fmla="*/ 153009 w 770887"/>
                  <a:gd name="connsiteY386" fmla="*/ 449745 h 599162"/>
                  <a:gd name="connsiteX387" fmla="*/ 150017 w 770887"/>
                  <a:gd name="connsiteY387" fmla="*/ 449745 h 599162"/>
                  <a:gd name="connsiteX388" fmla="*/ 139545 w 770887"/>
                  <a:gd name="connsiteY388" fmla="*/ 457216 h 599162"/>
                  <a:gd name="connsiteX389" fmla="*/ 133560 w 770887"/>
                  <a:gd name="connsiteY389" fmla="*/ 457216 h 599162"/>
                  <a:gd name="connsiteX390" fmla="*/ 124584 w 770887"/>
                  <a:gd name="connsiteY390" fmla="*/ 457216 h 599162"/>
                  <a:gd name="connsiteX391" fmla="*/ 126080 w 770887"/>
                  <a:gd name="connsiteY391" fmla="*/ 437792 h 599162"/>
                  <a:gd name="connsiteX392" fmla="*/ 127576 w 770887"/>
                  <a:gd name="connsiteY392" fmla="*/ 431815 h 599162"/>
                  <a:gd name="connsiteX393" fmla="*/ 132064 w 770887"/>
                  <a:gd name="connsiteY393" fmla="*/ 425838 h 599162"/>
                  <a:gd name="connsiteX394" fmla="*/ 132064 w 770887"/>
                  <a:gd name="connsiteY394" fmla="*/ 418368 h 599162"/>
                  <a:gd name="connsiteX395" fmla="*/ 130568 w 770887"/>
                  <a:gd name="connsiteY395" fmla="*/ 406414 h 599162"/>
                  <a:gd name="connsiteX396" fmla="*/ 127576 w 770887"/>
                  <a:gd name="connsiteY396" fmla="*/ 394461 h 599162"/>
                  <a:gd name="connsiteX397" fmla="*/ 124584 w 770887"/>
                  <a:gd name="connsiteY397" fmla="*/ 397449 h 599162"/>
                  <a:gd name="connsiteX398" fmla="*/ 118600 w 770887"/>
                  <a:gd name="connsiteY398" fmla="*/ 403426 h 599162"/>
                  <a:gd name="connsiteX399" fmla="*/ 114111 w 770887"/>
                  <a:gd name="connsiteY399" fmla="*/ 406414 h 599162"/>
                  <a:gd name="connsiteX400" fmla="*/ 109623 w 770887"/>
                  <a:gd name="connsiteY400" fmla="*/ 406414 h 599162"/>
                  <a:gd name="connsiteX401" fmla="*/ 105135 w 770887"/>
                  <a:gd name="connsiteY401" fmla="*/ 401932 h 599162"/>
                  <a:gd name="connsiteX402" fmla="*/ 102143 w 770887"/>
                  <a:gd name="connsiteY402" fmla="*/ 401932 h 599162"/>
                  <a:gd name="connsiteX403" fmla="*/ 96158 w 770887"/>
                  <a:gd name="connsiteY403" fmla="*/ 398943 h 599162"/>
                  <a:gd name="connsiteX404" fmla="*/ 91670 w 770887"/>
                  <a:gd name="connsiteY404" fmla="*/ 394461 h 599162"/>
                  <a:gd name="connsiteX405" fmla="*/ 87182 w 770887"/>
                  <a:gd name="connsiteY405" fmla="*/ 391473 h 599162"/>
                  <a:gd name="connsiteX406" fmla="*/ 82694 w 770887"/>
                  <a:gd name="connsiteY406" fmla="*/ 386990 h 599162"/>
                  <a:gd name="connsiteX407" fmla="*/ 81198 w 770887"/>
                  <a:gd name="connsiteY407" fmla="*/ 382508 h 599162"/>
                  <a:gd name="connsiteX408" fmla="*/ 79702 w 770887"/>
                  <a:gd name="connsiteY408" fmla="*/ 372048 h 599162"/>
                  <a:gd name="connsiteX409" fmla="*/ 85686 w 770887"/>
                  <a:gd name="connsiteY409" fmla="*/ 367566 h 599162"/>
                  <a:gd name="connsiteX410" fmla="*/ 91670 w 770887"/>
                  <a:gd name="connsiteY410" fmla="*/ 367566 h 599162"/>
                  <a:gd name="connsiteX411" fmla="*/ 99151 w 770887"/>
                  <a:gd name="connsiteY411" fmla="*/ 367566 h 599162"/>
                  <a:gd name="connsiteX412" fmla="*/ 106631 w 770887"/>
                  <a:gd name="connsiteY412" fmla="*/ 372048 h 599162"/>
                  <a:gd name="connsiteX413" fmla="*/ 109623 w 770887"/>
                  <a:gd name="connsiteY413" fmla="*/ 364578 h 599162"/>
                  <a:gd name="connsiteX414" fmla="*/ 105135 w 770887"/>
                  <a:gd name="connsiteY414" fmla="*/ 360095 h 599162"/>
                  <a:gd name="connsiteX415" fmla="*/ 103639 w 770887"/>
                  <a:gd name="connsiteY415" fmla="*/ 360095 h 599162"/>
                  <a:gd name="connsiteX416" fmla="*/ 96158 w 770887"/>
                  <a:gd name="connsiteY416" fmla="*/ 360095 h 599162"/>
                  <a:gd name="connsiteX417" fmla="*/ 91670 w 770887"/>
                  <a:gd name="connsiteY417" fmla="*/ 360095 h 599162"/>
                  <a:gd name="connsiteX418" fmla="*/ 82694 w 770887"/>
                  <a:gd name="connsiteY418" fmla="*/ 354118 h 599162"/>
                  <a:gd name="connsiteX419" fmla="*/ 79702 w 770887"/>
                  <a:gd name="connsiteY419" fmla="*/ 348142 h 599162"/>
                  <a:gd name="connsiteX420" fmla="*/ 76710 w 770887"/>
                  <a:gd name="connsiteY420" fmla="*/ 340671 h 599162"/>
                  <a:gd name="connsiteX421" fmla="*/ 73717 w 770887"/>
                  <a:gd name="connsiteY421" fmla="*/ 333200 h 599162"/>
                  <a:gd name="connsiteX422" fmla="*/ 73717 w 770887"/>
                  <a:gd name="connsiteY422" fmla="*/ 330212 h 599162"/>
                  <a:gd name="connsiteX423" fmla="*/ 76710 w 770887"/>
                  <a:gd name="connsiteY423" fmla="*/ 327223 h 599162"/>
                  <a:gd name="connsiteX424" fmla="*/ 81198 w 770887"/>
                  <a:gd name="connsiteY424" fmla="*/ 319752 h 599162"/>
                  <a:gd name="connsiteX425" fmla="*/ 88678 w 770887"/>
                  <a:gd name="connsiteY425" fmla="*/ 310787 h 599162"/>
                  <a:gd name="connsiteX426" fmla="*/ 97655 w 770887"/>
                  <a:gd name="connsiteY426" fmla="*/ 304811 h 599162"/>
                  <a:gd name="connsiteX427" fmla="*/ 103639 w 770887"/>
                  <a:gd name="connsiteY427" fmla="*/ 297340 h 599162"/>
                  <a:gd name="connsiteX428" fmla="*/ 105135 w 770887"/>
                  <a:gd name="connsiteY428" fmla="*/ 289869 h 599162"/>
                  <a:gd name="connsiteX429" fmla="*/ 112615 w 770887"/>
                  <a:gd name="connsiteY429" fmla="*/ 282398 h 599162"/>
                  <a:gd name="connsiteX430" fmla="*/ 118600 w 770887"/>
                  <a:gd name="connsiteY430" fmla="*/ 280904 h 599162"/>
                  <a:gd name="connsiteX431" fmla="*/ 123088 w 770887"/>
                  <a:gd name="connsiteY431" fmla="*/ 283892 h 599162"/>
                  <a:gd name="connsiteX432" fmla="*/ 127576 w 770887"/>
                  <a:gd name="connsiteY432" fmla="*/ 289869 h 599162"/>
                  <a:gd name="connsiteX433" fmla="*/ 130568 w 770887"/>
                  <a:gd name="connsiteY433" fmla="*/ 289869 h 599162"/>
                  <a:gd name="connsiteX434" fmla="*/ 136552 w 770887"/>
                  <a:gd name="connsiteY434" fmla="*/ 289869 h 599162"/>
                  <a:gd name="connsiteX435" fmla="*/ 139545 w 770887"/>
                  <a:gd name="connsiteY435" fmla="*/ 289869 h 599162"/>
                  <a:gd name="connsiteX436" fmla="*/ 144033 w 770887"/>
                  <a:gd name="connsiteY436" fmla="*/ 283892 h 599162"/>
                  <a:gd name="connsiteX437" fmla="*/ 148521 w 770887"/>
                  <a:gd name="connsiteY437" fmla="*/ 283892 h 599162"/>
                  <a:gd name="connsiteX438" fmla="*/ 150017 w 770887"/>
                  <a:gd name="connsiteY438" fmla="*/ 280904 h 599162"/>
                  <a:gd name="connsiteX439" fmla="*/ 153009 w 770887"/>
                  <a:gd name="connsiteY439" fmla="*/ 276422 h 599162"/>
                  <a:gd name="connsiteX440" fmla="*/ 154505 w 770887"/>
                  <a:gd name="connsiteY440" fmla="*/ 280904 h 599162"/>
                  <a:gd name="connsiteX441" fmla="*/ 158994 w 770887"/>
                  <a:gd name="connsiteY441" fmla="*/ 280904 h 599162"/>
                  <a:gd name="connsiteX442" fmla="*/ 161986 w 770887"/>
                  <a:gd name="connsiteY442" fmla="*/ 280904 h 599162"/>
                  <a:gd name="connsiteX443" fmla="*/ 167970 w 770887"/>
                  <a:gd name="connsiteY443" fmla="*/ 280904 h 599162"/>
                  <a:gd name="connsiteX444" fmla="*/ 172458 w 770887"/>
                  <a:gd name="connsiteY444" fmla="*/ 276422 h 599162"/>
                  <a:gd name="connsiteX445" fmla="*/ 176946 w 770887"/>
                  <a:gd name="connsiteY445" fmla="*/ 276422 h 599162"/>
                  <a:gd name="connsiteX446" fmla="*/ 178442 w 770887"/>
                  <a:gd name="connsiteY446" fmla="*/ 265962 h 599162"/>
                  <a:gd name="connsiteX447" fmla="*/ 175450 w 770887"/>
                  <a:gd name="connsiteY447" fmla="*/ 258491 h 599162"/>
                  <a:gd name="connsiteX448" fmla="*/ 172458 w 770887"/>
                  <a:gd name="connsiteY448" fmla="*/ 246538 h 599162"/>
                  <a:gd name="connsiteX449" fmla="*/ 178442 w 770887"/>
                  <a:gd name="connsiteY449" fmla="*/ 246538 h 599162"/>
                  <a:gd name="connsiteX450" fmla="*/ 184427 w 770887"/>
                  <a:gd name="connsiteY450" fmla="*/ 240561 h 599162"/>
                  <a:gd name="connsiteX451" fmla="*/ 182931 w 770887"/>
                  <a:gd name="connsiteY451" fmla="*/ 231596 h 599162"/>
                  <a:gd name="connsiteX452" fmla="*/ 173954 w 770887"/>
                  <a:gd name="connsiteY452" fmla="*/ 230102 h 599162"/>
                  <a:gd name="connsiteX453" fmla="*/ 169466 w 770887"/>
                  <a:gd name="connsiteY453" fmla="*/ 230102 h 599162"/>
                  <a:gd name="connsiteX454" fmla="*/ 164978 w 770887"/>
                  <a:gd name="connsiteY454" fmla="*/ 231596 h 599162"/>
                  <a:gd name="connsiteX455" fmla="*/ 160490 w 770887"/>
                  <a:gd name="connsiteY455" fmla="*/ 234585 h 599162"/>
                  <a:gd name="connsiteX456" fmla="*/ 157497 w 770887"/>
                  <a:gd name="connsiteY456" fmla="*/ 240561 h 599162"/>
                  <a:gd name="connsiteX457" fmla="*/ 153009 w 770887"/>
                  <a:gd name="connsiteY457" fmla="*/ 240561 h 599162"/>
                  <a:gd name="connsiteX458" fmla="*/ 148521 w 770887"/>
                  <a:gd name="connsiteY458" fmla="*/ 231596 h 599162"/>
                  <a:gd name="connsiteX459" fmla="*/ 136552 w 770887"/>
                  <a:gd name="connsiteY459" fmla="*/ 231596 h 599162"/>
                  <a:gd name="connsiteX460" fmla="*/ 123088 w 770887"/>
                  <a:gd name="connsiteY460" fmla="*/ 231596 h 599162"/>
                  <a:gd name="connsiteX461" fmla="*/ 112615 w 770887"/>
                  <a:gd name="connsiteY461" fmla="*/ 228608 h 599162"/>
                  <a:gd name="connsiteX462" fmla="*/ 102143 w 770887"/>
                  <a:gd name="connsiteY462" fmla="*/ 224125 h 599162"/>
                  <a:gd name="connsiteX463" fmla="*/ 96158 w 770887"/>
                  <a:gd name="connsiteY463" fmla="*/ 216654 h 599162"/>
                  <a:gd name="connsiteX464" fmla="*/ 94662 w 770887"/>
                  <a:gd name="connsiteY464" fmla="*/ 201713 h 599162"/>
                  <a:gd name="connsiteX465" fmla="*/ 102143 w 770887"/>
                  <a:gd name="connsiteY465" fmla="*/ 198724 h 599162"/>
                  <a:gd name="connsiteX466" fmla="*/ 106631 w 770887"/>
                  <a:gd name="connsiteY466" fmla="*/ 195736 h 599162"/>
                  <a:gd name="connsiteX467" fmla="*/ 96158 w 770887"/>
                  <a:gd name="connsiteY467" fmla="*/ 191254 h 599162"/>
                  <a:gd name="connsiteX468" fmla="*/ 90174 w 770887"/>
                  <a:gd name="connsiteY468" fmla="*/ 186771 h 599162"/>
                  <a:gd name="connsiteX469" fmla="*/ 82694 w 770887"/>
                  <a:gd name="connsiteY469" fmla="*/ 180794 h 599162"/>
                  <a:gd name="connsiteX470" fmla="*/ 81198 w 770887"/>
                  <a:gd name="connsiteY470" fmla="*/ 177806 h 599162"/>
                  <a:gd name="connsiteX471" fmla="*/ 87182 w 770887"/>
                  <a:gd name="connsiteY471" fmla="*/ 173324 h 599162"/>
                  <a:gd name="connsiteX472" fmla="*/ 91670 w 770887"/>
                  <a:gd name="connsiteY472" fmla="*/ 173324 h 599162"/>
                  <a:gd name="connsiteX473" fmla="*/ 100647 w 770887"/>
                  <a:gd name="connsiteY473" fmla="*/ 171829 h 599162"/>
                  <a:gd name="connsiteX474" fmla="*/ 112615 w 770887"/>
                  <a:gd name="connsiteY474" fmla="*/ 164359 h 599162"/>
                  <a:gd name="connsiteX475" fmla="*/ 114111 w 770887"/>
                  <a:gd name="connsiteY475" fmla="*/ 167347 h 599162"/>
                  <a:gd name="connsiteX476" fmla="*/ 121592 w 770887"/>
                  <a:gd name="connsiteY476" fmla="*/ 164359 h 599162"/>
                  <a:gd name="connsiteX477" fmla="*/ 121592 w 770887"/>
                  <a:gd name="connsiteY477" fmla="*/ 162864 h 599162"/>
                  <a:gd name="connsiteX478" fmla="*/ 126080 w 770887"/>
                  <a:gd name="connsiteY478" fmla="*/ 161370 h 599162"/>
                  <a:gd name="connsiteX479" fmla="*/ 135056 w 770887"/>
                  <a:gd name="connsiteY479" fmla="*/ 159876 h 599162"/>
                  <a:gd name="connsiteX480" fmla="*/ 145529 w 770887"/>
                  <a:gd name="connsiteY480" fmla="*/ 159876 h 599162"/>
                  <a:gd name="connsiteX481" fmla="*/ 150017 w 770887"/>
                  <a:gd name="connsiteY481" fmla="*/ 162864 h 599162"/>
                  <a:gd name="connsiteX482" fmla="*/ 147025 w 770887"/>
                  <a:gd name="connsiteY482" fmla="*/ 170335 h 599162"/>
                  <a:gd name="connsiteX483" fmla="*/ 147025 w 770887"/>
                  <a:gd name="connsiteY483" fmla="*/ 173324 h 599162"/>
                  <a:gd name="connsiteX484" fmla="*/ 151513 w 770887"/>
                  <a:gd name="connsiteY484" fmla="*/ 176312 h 599162"/>
                  <a:gd name="connsiteX485" fmla="*/ 156001 w 770887"/>
                  <a:gd name="connsiteY485" fmla="*/ 180794 h 599162"/>
                  <a:gd name="connsiteX486" fmla="*/ 164978 w 770887"/>
                  <a:gd name="connsiteY486" fmla="*/ 180794 h 599162"/>
                  <a:gd name="connsiteX487" fmla="*/ 176946 w 770887"/>
                  <a:gd name="connsiteY487" fmla="*/ 183783 h 599162"/>
                  <a:gd name="connsiteX488" fmla="*/ 185923 w 770887"/>
                  <a:gd name="connsiteY488" fmla="*/ 179300 h 599162"/>
                  <a:gd name="connsiteX489" fmla="*/ 191907 w 770887"/>
                  <a:gd name="connsiteY489" fmla="*/ 173324 h 599162"/>
                  <a:gd name="connsiteX490" fmla="*/ 199387 w 770887"/>
                  <a:gd name="connsiteY490" fmla="*/ 168841 h 599162"/>
                  <a:gd name="connsiteX491" fmla="*/ 191907 w 770887"/>
                  <a:gd name="connsiteY491" fmla="*/ 165853 h 599162"/>
                  <a:gd name="connsiteX492" fmla="*/ 185923 w 770887"/>
                  <a:gd name="connsiteY492" fmla="*/ 162864 h 599162"/>
                  <a:gd name="connsiteX493" fmla="*/ 181435 w 770887"/>
                  <a:gd name="connsiteY493" fmla="*/ 159876 h 599162"/>
                  <a:gd name="connsiteX494" fmla="*/ 181435 w 770887"/>
                  <a:gd name="connsiteY494" fmla="*/ 153899 h 599162"/>
                  <a:gd name="connsiteX495" fmla="*/ 179939 w 770887"/>
                  <a:gd name="connsiteY495" fmla="*/ 146428 h 599162"/>
                  <a:gd name="connsiteX496" fmla="*/ 157497 w 770887"/>
                  <a:gd name="connsiteY496" fmla="*/ 140452 h 599162"/>
                  <a:gd name="connsiteX497" fmla="*/ 157497 w 770887"/>
                  <a:gd name="connsiteY497" fmla="*/ 118039 h 599162"/>
                  <a:gd name="connsiteX498" fmla="*/ 147025 w 770887"/>
                  <a:gd name="connsiteY498" fmla="*/ 107580 h 599162"/>
                  <a:gd name="connsiteX499" fmla="*/ 126080 w 770887"/>
                  <a:gd name="connsiteY499" fmla="*/ 85168 h 599162"/>
                  <a:gd name="connsiteX500" fmla="*/ 129072 w 770887"/>
                  <a:gd name="connsiteY500" fmla="*/ 85168 h 599162"/>
                  <a:gd name="connsiteX501" fmla="*/ 129072 w 770887"/>
                  <a:gd name="connsiteY501" fmla="*/ 80685 h 599162"/>
                  <a:gd name="connsiteX502" fmla="*/ 136552 w 770887"/>
                  <a:gd name="connsiteY502" fmla="*/ 80685 h 599162"/>
                  <a:gd name="connsiteX503" fmla="*/ 136552 w 770887"/>
                  <a:gd name="connsiteY503" fmla="*/ 74708 h 599162"/>
                  <a:gd name="connsiteX504" fmla="*/ 138048 w 770887"/>
                  <a:gd name="connsiteY504" fmla="*/ 67238 h 599162"/>
                  <a:gd name="connsiteX505" fmla="*/ 142537 w 770887"/>
                  <a:gd name="connsiteY505" fmla="*/ 67238 h 599162"/>
                  <a:gd name="connsiteX506" fmla="*/ 147025 w 770887"/>
                  <a:gd name="connsiteY506" fmla="*/ 70226 h 599162"/>
                  <a:gd name="connsiteX507" fmla="*/ 154505 w 770887"/>
                  <a:gd name="connsiteY507" fmla="*/ 70226 h 599162"/>
                  <a:gd name="connsiteX508" fmla="*/ 157497 w 770887"/>
                  <a:gd name="connsiteY508" fmla="*/ 70226 h 599162"/>
                  <a:gd name="connsiteX509" fmla="*/ 164978 w 770887"/>
                  <a:gd name="connsiteY509" fmla="*/ 70226 h 599162"/>
                  <a:gd name="connsiteX510" fmla="*/ 178442 w 770887"/>
                  <a:gd name="connsiteY510" fmla="*/ 65743 h 599162"/>
                  <a:gd name="connsiteX511" fmla="*/ 182931 w 770887"/>
                  <a:gd name="connsiteY511" fmla="*/ 61261 h 599162"/>
                  <a:gd name="connsiteX512" fmla="*/ 187419 w 770887"/>
                  <a:gd name="connsiteY512" fmla="*/ 53790 h 599162"/>
                  <a:gd name="connsiteX513" fmla="*/ 187419 w 770887"/>
                  <a:gd name="connsiteY513" fmla="*/ 41837 h 599162"/>
                  <a:gd name="connsiteX514" fmla="*/ 191907 w 770887"/>
                  <a:gd name="connsiteY514" fmla="*/ 41837 h 599162"/>
                  <a:gd name="connsiteX515" fmla="*/ 196395 w 770887"/>
                  <a:gd name="connsiteY515" fmla="*/ 37354 h 599162"/>
                  <a:gd name="connsiteX516" fmla="*/ 205372 w 770887"/>
                  <a:gd name="connsiteY516" fmla="*/ 29883 h 599162"/>
                  <a:gd name="connsiteX517" fmla="*/ 221829 w 770887"/>
                  <a:gd name="connsiteY517" fmla="*/ 26895 h 599162"/>
                  <a:gd name="connsiteX518" fmla="*/ 227813 w 770887"/>
                  <a:gd name="connsiteY518" fmla="*/ 19424 h 599162"/>
                  <a:gd name="connsiteX519" fmla="*/ 233797 w 770887"/>
                  <a:gd name="connsiteY519" fmla="*/ 16436 h 599162"/>
                  <a:gd name="connsiteX520" fmla="*/ 238285 w 770887"/>
                  <a:gd name="connsiteY520" fmla="*/ 11953 h 599162"/>
                  <a:gd name="connsiteX521" fmla="*/ 262223 w 770887"/>
                  <a:gd name="connsiteY521" fmla="*/ 13447 h 599162"/>
                  <a:gd name="connsiteX522" fmla="*/ 265215 w 770887"/>
                  <a:gd name="connsiteY522" fmla="*/ 5977 h 599162"/>
                  <a:gd name="connsiteX523" fmla="*/ 277183 w 770887"/>
                  <a:gd name="connsiteY523" fmla="*/ 0 h 59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Lst>
                <a:rect l="l" t="t" r="r" b="b"/>
                <a:pathLst>
                  <a:path w="770887" h="599162">
                    <a:moveTo>
                      <a:pt x="302516" y="482511"/>
                    </a:moveTo>
                    <a:lnTo>
                      <a:pt x="307819" y="487813"/>
                    </a:lnTo>
                    <a:lnTo>
                      <a:pt x="318423" y="494883"/>
                    </a:lnTo>
                    <a:lnTo>
                      <a:pt x="311354" y="496651"/>
                    </a:lnTo>
                    <a:lnTo>
                      <a:pt x="307819" y="496651"/>
                    </a:lnTo>
                    <a:lnTo>
                      <a:pt x="300749" y="501953"/>
                    </a:lnTo>
                    <a:lnTo>
                      <a:pt x="300749" y="503720"/>
                    </a:lnTo>
                    <a:lnTo>
                      <a:pt x="300749" y="509023"/>
                    </a:lnTo>
                    <a:lnTo>
                      <a:pt x="304284" y="509023"/>
                    </a:lnTo>
                    <a:lnTo>
                      <a:pt x="311354" y="517860"/>
                    </a:lnTo>
                    <a:lnTo>
                      <a:pt x="311354" y="521395"/>
                    </a:lnTo>
                    <a:lnTo>
                      <a:pt x="306051" y="523162"/>
                    </a:lnTo>
                    <a:lnTo>
                      <a:pt x="302516" y="523162"/>
                    </a:lnTo>
                    <a:lnTo>
                      <a:pt x="298982" y="524930"/>
                    </a:lnTo>
                    <a:lnTo>
                      <a:pt x="297214" y="524930"/>
                    </a:lnTo>
                    <a:lnTo>
                      <a:pt x="291912" y="528465"/>
                    </a:lnTo>
                    <a:lnTo>
                      <a:pt x="291912" y="533767"/>
                    </a:lnTo>
                    <a:lnTo>
                      <a:pt x="291912" y="535534"/>
                    </a:lnTo>
                    <a:lnTo>
                      <a:pt x="288377" y="540837"/>
                    </a:lnTo>
                    <a:lnTo>
                      <a:pt x="283075" y="531999"/>
                    </a:lnTo>
                    <a:lnTo>
                      <a:pt x="283075" y="533767"/>
                    </a:lnTo>
                    <a:lnTo>
                      <a:pt x="281307" y="537302"/>
                    </a:lnTo>
                    <a:lnTo>
                      <a:pt x="276005" y="542604"/>
                    </a:lnTo>
                    <a:lnTo>
                      <a:pt x="272470" y="549674"/>
                    </a:lnTo>
                    <a:lnTo>
                      <a:pt x="272470" y="551441"/>
                    </a:lnTo>
                    <a:lnTo>
                      <a:pt x="272470" y="558511"/>
                    </a:lnTo>
                    <a:lnTo>
                      <a:pt x="256563" y="558511"/>
                    </a:lnTo>
                    <a:lnTo>
                      <a:pt x="268935" y="554976"/>
                    </a:lnTo>
                    <a:lnTo>
                      <a:pt x="270703" y="551441"/>
                    </a:lnTo>
                    <a:lnTo>
                      <a:pt x="272470" y="547906"/>
                    </a:lnTo>
                    <a:lnTo>
                      <a:pt x="270703" y="542604"/>
                    </a:lnTo>
                    <a:lnTo>
                      <a:pt x="267168" y="540837"/>
                    </a:lnTo>
                    <a:lnTo>
                      <a:pt x="265400" y="540837"/>
                    </a:lnTo>
                    <a:lnTo>
                      <a:pt x="261866" y="537302"/>
                    </a:lnTo>
                    <a:lnTo>
                      <a:pt x="261866" y="535534"/>
                    </a:lnTo>
                    <a:lnTo>
                      <a:pt x="260098" y="524930"/>
                    </a:lnTo>
                    <a:lnTo>
                      <a:pt x="263633" y="521395"/>
                    </a:lnTo>
                    <a:lnTo>
                      <a:pt x="265400" y="517860"/>
                    </a:lnTo>
                    <a:lnTo>
                      <a:pt x="270703" y="514325"/>
                    </a:lnTo>
                    <a:lnTo>
                      <a:pt x="272470" y="516093"/>
                    </a:lnTo>
                    <a:lnTo>
                      <a:pt x="277772" y="521395"/>
                    </a:lnTo>
                    <a:lnTo>
                      <a:pt x="281307" y="528465"/>
                    </a:lnTo>
                    <a:lnTo>
                      <a:pt x="281307" y="521395"/>
                    </a:lnTo>
                    <a:lnTo>
                      <a:pt x="279540" y="514325"/>
                    </a:lnTo>
                    <a:lnTo>
                      <a:pt x="276005" y="509023"/>
                    </a:lnTo>
                    <a:lnTo>
                      <a:pt x="281307" y="507255"/>
                    </a:lnTo>
                    <a:lnTo>
                      <a:pt x="288377" y="510790"/>
                    </a:lnTo>
                    <a:lnTo>
                      <a:pt x="291912" y="510790"/>
                    </a:lnTo>
                    <a:lnTo>
                      <a:pt x="291912" y="507255"/>
                    </a:lnTo>
                    <a:lnTo>
                      <a:pt x="291912" y="505488"/>
                    </a:lnTo>
                    <a:lnTo>
                      <a:pt x="291912" y="501953"/>
                    </a:lnTo>
                    <a:lnTo>
                      <a:pt x="291912" y="496651"/>
                    </a:lnTo>
                    <a:lnTo>
                      <a:pt x="290144" y="493116"/>
                    </a:lnTo>
                    <a:lnTo>
                      <a:pt x="297214" y="487813"/>
                    </a:lnTo>
                    <a:close/>
                    <a:moveTo>
                      <a:pt x="55075" y="374697"/>
                    </a:moveTo>
                    <a:lnTo>
                      <a:pt x="58610" y="374697"/>
                    </a:lnTo>
                    <a:lnTo>
                      <a:pt x="63912" y="385302"/>
                    </a:lnTo>
                    <a:lnTo>
                      <a:pt x="63912" y="390604"/>
                    </a:lnTo>
                    <a:lnTo>
                      <a:pt x="60377" y="395906"/>
                    </a:lnTo>
                    <a:lnTo>
                      <a:pt x="56842" y="395906"/>
                    </a:lnTo>
                    <a:lnTo>
                      <a:pt x="51540" y="395906"/>
                    </a:lnTo>
                    <a:lnTo>
                      <a:pt x="44470" y="390604"/>
                    </a:lnTo>
                    <a:lnTo>
                      <a:pt x="35633" y="383534"/>
                    </a:lnTo>
                    <a:lnTo>
                      <a:pt x="44470" y="378232"/>
                    </a:lnTo>
                    <a:lnTo>
                      <a:pt x="49773" y="378232"/>
                    </a:lnTo>
                    <a:close/>
                    <a:moveTo>
                      <a:pt x="4447" y="224465"/>
                    </a:moveTo>
                    <a:cubicBezTo>
                      <a:pt x="4447" y="224465"/>
                      <a:pt x="4447" y="224465"/>
                      <a:pt x="5929" y="230488"/>
                    </a:cubicBezTo>
                    <a:cubicBezTo>
                      <a:pt x="5929" y="230488"/>
                      <a:pt x="5929" y="230488"/>
                      <a:pt x="8894" y="233499"/>
                    </a:cubicBezTo>
                    <a:cubicBezTo>
                      <a:pt x="8894" y="233499"/>
                      <a:pt x="8894" y="233499"/>
                      <a:pt x="16306" y="235005"/>
                    </a:cubicBezTo>
                    <a:cubicBezTo>
                      <a:pt x="16306" y="235005"/>
                      <a:pt x="16306" y="235005"/>
                      <a:pt x="23717" y="235005"/>
                    </a:cubicBezTo>
                    <a:cubicBezTo>
                      <a:pt x="23717" y="235005"/>
                      <a:pt x="23717" y="235005"/>
                      <a:pt x="28164" y="238016"/>
                    </a:cubicBezTo>
                    <a:cubicBezTo>
                      <a:pt x="28164" y="238016"/>
                      <a:pt x="28164" y="238016"/>
                      <a:pt x="28164" y="242533"/>
                    </a:cubicBezTo>
                    <a:cubicBezTo>
                      <a:pt x="28164" y="242533"/>
                      <a:pt x="28164" y="242533"/>
                      <a:pt x="31129" y="245544"/>
                    </a:cubicBezTo>
                    <a:cubicBezTo>
                      <a:pt x="31129" y="245544"/>
                      <a:pt x="31129" y="245544"/>
                      <a:pt x="37058" y="251566"/>
                    </a:cubicBezTo>
                    <a:cubicBezTo>
                      <a:pt x="37058" y="251566"/>
                      <a:pt x="37058" y="251566"/>
                      <a:pt x="44470" y="262106"/>
                    </a:cubicBezTo>
                    <a:cubicBezTo>
                      <a:pt x="44470" y="262106"/>
                      <a:pt x="44470" y="262106"/>
                      <a:pt x="40023" y="262106"/>
                    </a:cubicBezTo>
                    <a:cubicBezTo>
                      <a:pt x="40023" y="262106"/>
                      <a:pt x="40023" y="262106"/>
                      <a:pt x="31129" y="262106"/>
                    </a:cubicBezTo>
                    <a:lnTo>
                      <a:pt x="29647" y="265117"/>
                    </a:lnTo>
                    <a:cubicBezTo>
                      <a:pt x="29647" y="265117"/>
                      <a:pt x="29647" y="265117"/>
                      <a:pt x="23717" y="259095"/>
                    </a:cubicBezTo>
                    <a:cubicBezTo>
                      <a:pt x="23717" y="259095"/>
                      <a:pt x="23717" y="259095"/>
                      <a:pt x="20753" y="250061"/>
                    </a:cubicBezTo>
                    <a:cubicBezTo>
                      <a:pt x="20753" y="250061"/>
                      <a:pt x="20753" y="250061"/>
                      <a:pt x="19270" y="247050"/>
                    </a:cubicBezTo>
                    <a:cubicBezTo>
                      <a:pt x="19270" y="247050"/>
                      <a:pt x="19270" y="247050"/>
                      <a:pt x="16306" y="244038"/>
                    </a:cubicBezTo>
                    <a:cubicBezTo>
                      <a:pt x="16306" y="244038"/>
                      <a:pt x="16306" y="244038"/>
                      <a:pt x="14823" y="244038"/>
                    </a:cubicBezTo>
                    <a:cubicBezTo>
                      <a:pt x="14823" y="244038"/>
                      <a:pt x="14823" y="244038"/>
                      <a:pt x="13341" y="244038"/>
                    </a:cubicBezTo>
                    <a:cubicBezTo>
                      <a:pt x="13341" y="244038"/>
                      <a:pt x="10376" y="244038"/>
                      <a:pt x="10376" y="244038"/>
                    </a:cubicBezTo>
                    <a:cubicBezTo>
                      <a:pt x="8894" y="242533"/>
                      <a:pt x="8894" y="244038"/>
                      <a:pt x="8894" y="244038"/>
                    </a:cubicBezTo>
                    <a:cubicBezTo>
                      <a:pt x="8894" y="244038"/>
                      <a:pt x="8894" y="244038"/>
                      <a:pt x="4447" y="244038"/>
                    </a:cubicBezTo>
                    <a:cubicBezTo>
                      <a:pt x="-1483" y="242533"/>
                      <a:pt x="2964" y="242533"/>
                      <a:pt x="2964" y="242533"/>
                    </a:cubicBezTo>
                    <a:cubicBezTo>
                      <a:pt x="1482" y="241027"/>
                      <a:pt x="1482" y="241027"/>
                      <a:pt x="1482" y="239521"/>
                    </a:cubicBezTo>
                    <a:cubicBezTo>
                      <a:pt x="1482" y="239521"/>
                      <a:pt x="0" y="236510"/>
                      <a:pt x="0" y="235005"/>
                    </a:cubicBezTo>
                    <a:cubicBezTo>
                      <a:pt x="0" y="235005"/>
                      <a:pt x="0" y="230488"/>
                      <a:pt x="0" y="230488"/>
                    </a:cubicBezTo>
                    <a:cubicBezTo>
                      <a:pt x="0" y="230488"/>
                      <a:pt x="0" y="230488"/>
                      <a:pt x="4447" y="224465"/>
                    </a:cubicBezTo>
                    <a:close/>
                    <a:moveTo>
                      <a:pt x="277183" y="0"/>
                    </a:moveTo>
                    <a:cubicBezTo>
                      <a:pt x="277183" y="0"/>
                      <a:pt x="277183" y="0"/>
                      <a:pt x="283168" y="5977"/>
                    </a:cubicBezTo>
                    <a:cubicBezTo>
                      <a:pt x="283168" y="5977"/>
                      <a:pt x="283168" y="5977"/>
                      <a:pt x="286160" y="10459"/>
                    </a:cubicBezTo>
                    <a:cubicBezTo>
                      <a:pt x="286160" y="10459"/>
                      <a:pt x="286160" y="10459"/>
                      <a:pt x="283168" y="10459"/>
                    </a:cubicBezTo>
                    <a:cubicBezTo>
                      <a:pt x="283168" y="10459"/>
                      <a:pt x="283168" y="10459"/>
                      <a:pt x="283168" y="14942"/>
                    </a:cubicBezTo>
                    <a:cubicBezTo>
                      <a:pt x="283168" y="14942"/>
                      <a:pt x="283168" y="14942"/>
                      <a:pt x="287656" y="17930"/>
                    </a:cubicBezTo>
                    <a:cubicBezTo>
                      <a:pt x="287656" y="17930"/>
                      <a:pt x="287656" y="17930"/>
                      <a:pt x="293640" y="17930"/>
                    </a:cubicBezTo>
                    <a:cubicBezTo>
                      <a:pt x="293640" y="17930"/>
                      <a:pt x="293640" y="17930"/>
                      <a:pt x="293640" y="13447"/>
                    </a:cubicBezTo>
                    <a:cubicBezTo>
                      <a:pt x="293640" y="13447"/>
                      <a:pt x="293640" y="13447"/>
                      <a:pt x="296632" y="10459"/>
                    </a:cubicBezTo>
                    <a:cubicBezTo>
                      <a:pt x="296632" y="10459"/>
                      <a:pt x="296632" y="10459"/>
                      <a:pt x="299624" y="13447"/>
                    </a:cubicBezTo>
                    <a:cubicBezTo>
                      <a:pt x="299624" y="13447"/>
                      <a:pt x="299624" y="13447"/>
                      <a:pt x="304113" y="19424"/>
                    </a:cubicBezTo>
                    <a:cubicBezTo>
                      <a:pt x="304113" y="19424"/>
                      <a:pt x="304113" y="19424"/>
                      <a:pt x="313089" y="17930"/>
                    </a:cubicBezTo>
                    <a:cubicBezTo>
                      <a:pt x="313089" y="17930"/>
                      <a:pt x="313089" y="17930"/>
                      <a:pt x="325058" y="20918"/>
                    </a:cubicBezTo>
                    <a:cubicBezTo>
                      <a:pt x="325058" y="20918"/>
                      <a:pt x="325058" y="20918"/>
                      <a:pt x="325058" y="25401"/>
                    </a:cubicBezTo>
                    <a:cubicBezTo>
                      <a:pt x="325058" y="25401"/>
                      <a:pt x="325058" y="25401"/>
                      <a:pt x="328050" y="31377"/>
                    </a:cubicBezTo>
                    <a:cubicBezTo>
                      <a:pt x="328050" y="31377"/>
                      <a:pt x="328050" y="31377"/>
                      <a:pt x="335530" y="37354"/>
                    </a:cubicBezTo>
                    <a:cubicBezTo>
                      <a:pt x="335530" y="37354"/>
                      <a:pt x="335530" y="37354"/>
                      <a:pt x="351987" y="37354"/>
                    </a:cubicBezTo>
                    <a:cubicBezTo>
                      <a:pt x="351987" y="37354"/>
                      <a:pt x="351987" y="37354"/>
                      <a:pt x="356475" y="37354"/>
                    </a:cubicBezTo>
                    <a:cubicBezTo>
                      <a:pt x="356475" y="37354"/>
                      <a:pt x="356475" y="37354"/>
                      <a:pt x="360963" y="34366"/>
                    </a:cubicBezTo>
                    <a:cubicBezTo>
                      <a:pt x="360963" y="34366"/>
                      <a:pt x="360963" y="34366"/>
                      <a:pt x="366948" y="34366"/>
                    </a:cubicBezTo>
                    <a:cubicBezTo>
                      <a:pt x="366948" y="34366"/>
                      <a:pt x="366948" y="34366"/>
                      <a:pt x="374428" y="38848"/>
                    </a:cubicBezTo>
                    <a:cubicBezTo>
                      <a:pt x="374428" y="38848"/>
                      <a:pt x="374428" y="38848"/>
                      <a:pt x="375924" y="43331"/>
                    </a:cubicBezTo>
                    <a:cubicBezTo>
                      <a:pt x="375924" y="43331"/>
                      <a:pt x="375924" y="43331"/>
                      <a:pt x="375924" y="47813"/>
                    </a:cubicBezTo>
                    <a:cubicBezTo>
                      <a:pt x="375924" y="47813"/>
                      <a:pt x="375924" y="47813"/>
                      <a:pt x="375924" y="48560"/>
                    </a:cubicBezTo>
                    <a:lnTo>
                      <a:pt x="375924" y="50802"/>
                    </a:lnTo>
                    <a:cubicBezTo>
                      <a:pt x="375924" y="50802"/>
                      <a:pt x="375924" y="50802"/>
                      <a:pt x="383404" y="46319"/>
                    </a:cubicBezTo>
                    <a:cubicBezTo>
                      <a:pt x="383404" y="46319"/>
                      <a:pt x="383404" y="46319"/>
                      <a:pt x="392381" y="43331"/>
                    </a:cubicBezTo>
                    <a:cubicBezTo>
                      <a:pt x="392381" y="43331"/>
                      <a:pt x="392381" y="43331"/>
                      <a:pt x="398365" y="43331"/>
                    </a:cubicBezTo>
                    <a:cubicBezTo>
                      <a:pt x="398365" y="43331"/>
                      <a:pt x="398365" y="43331"/>
                      <a:pt x="410334" y="47813"/>
                    </a:cubicBezTo>
                    <a:cubicBezTo>
                      <a:pt x="410334" y="47813"/>
                      <a:pt x="410334" y="47813"/>
                      <a:pt x="420806" y="50802"/>
                    </a:cubicBezTo>
                    <a:cubicBezTo>
                      <a:pt x="420806" y="50802"/>
                      <a:pt x="420806" y="50802"/>
                      <a:pt x="432775" y="47813"/>
                    </a:cubicBezTo>
                    <a:cubicBezTo>
                      <a:pt x="432775" y="47813"/>
                      <a:pt x="432775" y="47813"/>
                      <a:pt x="438759" y="43331"/>
                    </a:cubicBezTo>
                    <a:cubicBezTo>
                      <a:pt x="438759" y="43331"/>
                      <a:pt x="438759" y="43331"/>
                      <a:pt x="444743" y="43331"/>
                    </a:cubicBezTo>
                    <a:cubicBezTo>
                      <a:pt x="444743" y="43331"/>
                      <a:pt x="444743" y="43331"/>
                      <a:pt x="447736" y="43331"/>
                    </a:cubicBezTo>
                    <a:cubicBezTo>
                      <a:pt x="447736" y="43331"/>
                      <a:pt x="447736" y="43331"/>
                      <a:pt x="455216" y="50802"/>
                    </a:cubicBezTo>
                    <a:cubicBezTo>
                      <a:pt x="455216" y="50802"/>
                      <a:pt x="455216" y="50802"/>
                      <a:pt x="462696" y="56778"/>
                    </a:cubicBezTo>
                    <a:cubicBezTo>
                      <a:pt x="462696" y="56778"/>
                      <a:pt x="462696" y="56778"/>
                      <a:pt x="476161" y="58272"/>
                    </a:cubicBezTo>
                    <a:lnTo>
                      <a:pt x="482145" y="110568"/>
                    </a:lnTo>
                    <a:cubicBezTo>
                      <a:pt x="482145" y="110568"/>
                      <a:pt x="482145" y="110568"/>
                      <a:pt x="500098" y="242056"/>
                    </a:cubicBezTo>
                    <a:cubicBezTo>
                      <a:pt x="500098" y="242056"/>
                      <a:pt x="500098" y="242056"/>
                      <a:pt x="521043" y="400438"/>
                    </a:cubicBezTo>
                    <a:cubicBezTo>
                      <a:pt x="521043" y="400438"/>
                      <a:pt x="521043" y="400438"/>
                      <a:pt x="525531" y="409403"/>
                    </a:cubicBezTo>
                    <a:cubicBezTo>
                      <a:pt x="525531" y="409403"/>
                      <a:pt x="525531" y="409403"/>
                      <a:pt x="540492" y="409403"/>
                    </a:cubicBezTo>
                    <a:cubicBezTo>
                      <a:pt x="540492" y="409403"/>
                      <a:pt x="540492" y="409403"/>
                      <a:pt x="543484" y="400438"/>
                    </a:cubicBezTo>
                    <a:cubicBezTo>
                      <a:pt x="543484" y="400438"/>
                      <a:pt x="543484" y="400438"/>
                      <a:pt x="555453" y="400438"/>
                    </a:cubicBezTo>
                    <a:cubicBezTo>
                      <a:pt x="555453" y="400438"/>
                      <a:pt x="555453" y="400438"/>
                      <a:pt x="555453" y="404920"/>
                    </a:cubicBezTo>
                    <a:cubicBezTo>
                      <a:pt x="555453" y="404920"/>
                      <a:pt x="555453" y="404920"/>
                      <a:pt x="559941" y="410897"/>
                    </a:cubicBezTo>
                    <a:cubicBezTo>
                      <a:pt x="559941" y="410897"/>
                      <a:pt x="559941" y="410897"/>
                      <a:pt x="579390" y="424344"/>
                    </a:cubicBezTo>
                    <a:cubicBezTo>
                      <a:pt x="579390" y="424344"/>
                      <a:pt x="579390" y="424344"/>
                      <a:pt x="595847" y="442274"/>
                    </a:cubicBezTo>
                    <a:cubicBezTo>
                      <a:pt x="595847" y="442274"/>
                      <a:pt x="595847" y="442274"/>
                      <a:pt x="604823" y="434803"/>
                    </a:cubicBezTo>
                    <a:cubicBezTo>
                      <a:pt x="604823" y="434803"/>
                      <a:pt x="604823" y="434803"/>
                      <a:pt x="610807" y="419862"/>
                    </a:cubicBezTo>
                    <a:cubicBezTo>
                      <a:pt x="610807" y="419862"/>
                      <a:pt x="610807" y="419862"/>
                      <a:pt x="618288" y="412391"/>
                    </a:cubicBezTo>
                    <a:cubicBezTo>
                      <a:pt x="618288" y="412391"/>
                      <a:pt x="618288" y="412391"/>
                      <a:pt x="625768" y="407908"/>
                    </a:cubicBezTo>
                    <a:cubicBezTo>
                      <a:pt x="625768" y="407908"/>
                      <a:pt x="625768" y="407908"/>
                      <a:pt x="639233" y="413885"/>
                    </a:cubicBezTo>
                    <a:cubicBezTo>
                      <a:pt x="639233" y="413885"/>
                      <a:pt x="639233" y="413885"/>
                      <a:pt x="655690" y="425838"/>
                    </a:cubicBezTo>
                    <a:cubicBezTo>
                      <a:pt x="655690" y="425838"/>
                      <a:pt x="655690" y="425838"/>
                      <a:pt x="672146" y="442274"/>
                    </a:cubicBezTo>
                    <a:cubicBezTo>
                      <a:pt x="672146" y="442274"/>
                      <a:pt x="672146" y="442274"/>
                      <a:pt x="684115" y="455722"/>
                    </a:cubicBezTo>
                    <a:cubicBezTo>
                      <a:pt x="684115" y="455722"/>
                      <a:pt x="684115" y="455722"/>
                      <a:pt x="708052" y="479629"/>
                    </a:cubicBezTo>
                    <a:cubicBezTo>
                      <a:pt x="708052" y="479629"/>
                      <a:pt x="708052" y="479629"/>
                      <a:pt x="723013" y="500547"/>
                    </a:cubicBezTo>
                    <a:cubicBezTo>
                      <a:pt x="723013" y="500547"/>
                      <a:pt x="723013" y="500547"/>
                      <a:pt x="731989" y="502041"/>
                    </a:cubicBezTo>
                    <a:cubicBezTo>
                      <a:pt x="731989" y="502041"/>
                      <a:pt x="731989" y="502041"/>
                      <a:pt x="742462" y="503535"/>
                    </a:cubicBezTo>
                    <a:cubicBezTo>
                      <a:pt x="742462" y="503535"/>
                      <a:pt x="742462" y="503535"/>
                      <a:pt x="760415" y="509512"/>
                    </a:cubicBezTo>
                    <a:cubicBezTo>
                      <a:pt x="760415" y="509512"/>
                      <a:pt x="760415" y="509512"/>
                      <a:pt x="767895" y="513994"/>
                    </a:cubicBezTo>
                    <a:cubicBezTo>
                      <a:pt x="767895" y="513994"/>
                      <a:pt x="767895" y="513994"/>
                      <a:pt x="767895" y="519971"/>
                    </a:cubicBezTo>
                    <a:cubicBezTo>
                      <a:pt x="767895" y="519971"/>
                      <a:pt x="767895" y="519971"/>
                      <a:pt x="770887" y="533419"/>
                    </a:cubicBezTo>
                    <a:cubicBezTo>
                      <a:pt x="770887" y="533419"/>
                      <a:pt x="770887" y="533419"/>
                      <a:pt x="770887" y="539395"/>
                    </a:cubicBezTo>
                    <a:cubicBezTo>
                      <a:pt x="770887" y="539395"/>
                      <a:pt x="770887" y="539395"/>
                      <a:pt x="770887" y="545372"/>
                    </a:cubicBezTo>
                    <a:cubicBezTo>
                      <a:pt x="770887" y="545372"/>
                      <a:pt x="770887" y="545372"/>
                      <a:pt x="770887" y="558820"/>
                    </a:cubicBezTo>
                    <a:cubicBezTo>
                      <a:pt x="770887" y="558820"/>
                      <a:pt x="770887" y="558820"/>
                      <a:pt x="764903" y="563302"/>
                    </a:cubicBezTo>
                    <a:cubicBezTo>
                      <a:pt x="764903" y="563302"/>
                      <a:pt x="764903" y="563302"/>
                      <a:pt x="760415" y="557325"/>
                    </a:cubicBezTo>
                    <a:cubicBezTo>
                      <a:pt x="760415" y="557325"/>
                      <a:pt x="760415" y="557325"/>
                      <a:pt x="755926" y="549855"/>
                    </a:cubicBezTo>
                    <a:cubicBezTo>
                      <a:pt x="755926" y="549855"/>
                      <a:pt x="755926" y="549855"/>
                      <a:pt x="751438" y="552843"/>
                    </a:cubicBezTo>
                    <a:cubicBezTo>
                      <a:pt x="751438" y="552843"/>
                      <a:pt x="751438" y="552843"/>
                      <a:pt x="755926" y="560314"/>
                    </a:cubicBezTo>
                    <a:cubicBezTo>
                      <a:pt x="755926" y="560314"/>
                      <a:pt x="755926" y="560314"/>
                      <a:pt x="752934" y="561808"/>
                    </a:cubicBezTo>
                    <a:cubicBezTo>
                      <a:pt x="752934" y="561808"/>
                      <a:pt x="752934" y="561808"/>
                      <a:pt x="748446" y="558820"/>
                    </a:cubicBezTo>
                    <a:cubicBezTo>
                      <a:pt x="748446" y="558820"/>
                      <a:pt x="748446" y="558820"/>
                      <a:pt x="739470" y="555831"/>
                    </a:cubicBezTo>
                    <a:cubicBezTo>
                      <a:pt x="739470" y="555831"/>
                      <a:pt x="739470" y="555831"/>
                      <a:pt x="739470" y="549855"/>
                    </a:cubicBezTo>
                    <a:cubicBezTo>
                      <a:pt x="739470" y="549855"/>
                      <a:pt x="739470" y="549855"/>
                      <a:pt x="736478" y="542384"/>
                    </a:cubicBezTo>
                    <a:cubicBezTo>
                      <a:pt x="736478" y="542384"/>
                      <a:pt x="736478" y="542384"/>
                      <a:pt x="731989" y="539395"/>
                    </a:cubicBezTo>
                    <a:cubicBezTo>
                      <a:pt x="731989" y="539395"/>
                      <a:pt x="731989" y="539395"/>
                      <a:pt x="728997" y="533419"/>
                    </a:cubicBezTo>
                    <a:cubicBezTo>
                      <a:pt x="728997" y="533419"/>
                      <a:pt x="728997" y="533419"/>
                      <a:pt x="717029" y="524454"/>
                    </a:cubicBezTo>
                    <a:cubicBezTo>
                      <a:pt x="717029" y="524454"/>
                      <a:pt x="717029" y="524454"/>
                      <a:pt x="706556" y="525948"/>
                    </a:cubicBezTo>
                    <a:cubicBezTo>
                      <a:pt x="706556" y="525948"/>
                      <a:pt x="706556" y="525948"/>
                      <a:pt x="709548" y="530430"/>
                    </a:cubicBezTo>
                    <a:cubicBezTo>
                      <a:pt x="709548" y="530430"/>
                      <a:pt x="709548" y="530430"/>
                      <a:pt x="712540" y="533419"/>
                    </a:cubicBezTo>
                    <a:cubicBezTo>
                      <a:pt x="712540" y="533419"/>
                      <a:pt x="712540" y="533419"/>
                      <a:pt x="723013" y="539395"/>
                    </a:cubicBezTo>
                    <a:cubicBezTo>
                      <a:pt x="723013" y="539395"/>
                      <a:pt x="723013" y="539395"/>
                      <a:pt x="728997" y="545372"/>
                    </a:cubicBezTo>
                    <a:cubicBezTo>
                      <a:pt x="728997" y="545372"/>
                      <a:pt x="728997" y="545372"/>
                      <a:pt x="728997" y="549855"/>
                    </a:cubicBezTo>
                    <a:cubicBezTo>
                      <a:pt x="728997" y="549855"/>
                      <a:pt x="728997" y="549855"/>
                      <a:pt x="733485" y="554337"/>
                    </a:cubicBezTo>
                    <a:cubicBezTo>
                      <a:pt x="733485" y="554337"/>
                      <a:pt x="733485" y="554337"/>
                      <a:pt x="736478" y="558820"/>
                    </a:cubicBezTo>
                    <a:cubicBezTo>
                      <a:pt x="736478" y="558820"/>
                      <a:pt x="736478" y="558820"/>
                      <a:pt x="739470" y="569279"/>
                    </a:cubicBezTo>
                    <a:cubicBezTo>
                      <a:pt x="739470" y="569279"/>
                      <a:pt x="739470" y="569279"/>
                      <a:pt x="739470" y="572267"/>
                    </a:cubicBezTo>
                    <a:cubicBezTo>
                      <a:pt x="739470" y="572267"/>
                      <a:pt x="739470" y="572267"/>
                      <a:pt x="734981" y="573761"/>
                    </a:cubicBezTo>
                    <a:cubicBezTo>
                      <a:pt x="734981" y="573761"/>
                      <a:pt x="734981" y="573761"/>
                      <a:pt x="731989" y="566290"/>
                    </a:cubicBezTo>
                    <a:cubicBezTo>
                      <a:pt x="731989" y="566290"/>
                      <a:pt x="731989" y="566290"/>
                      <a:pt x="731989" y="573761"/>
                    </a:cubicBezTo>
                    <a:cubicBezTo>
                      <a:pt x="731989" y="573761"/>
                      <a:pt x="731989" y="573761"/>
                      <a:pt x="728997" y="579738"/>
                    </a:cubicBezTo>
                    <a:cubicBezTo>
                      <a:pt x="728997" y="579738"/>
                      <a:pt x="728997" y="579738"/>
                      <a:pt x="724509" y="578244"/>
                    </a:cubicBezTo>
                    <a:cubicBezTo>
                      <a:pt x="724509" y="578244"/>
                      <a:pt x="724509" y="578244"/>
                      <a:pt x="717029" y="570773"/>
                    </a:cubicBezTo>
                    <a:cubicBezTo>
                      <a:pt x="717029" y="570773"/>
                      <a:pt x="717029" y="570773"/>
                      <a:pt x="709548" y="561808"/>
                    </a:cubicBezTo>
                    <a:cubicBezTo>
                      <a:pt x="709548" y="561808"/>
                      <a:pt x="709548" y="561808"/>
                      <a:pt x="703564" y="564796"/>
                    </a:cubicBezTo>
                    <a:cubicBezTo>
                      <a:pt x="703564" y="564796"/>
                      <a:pt x="703564" y="564796"/>
                      <a:pt x="699076" y="564796"/>
                    </a:cubicBezTo>
                    <a:cubicBezTo>
                      <a:pt x="699076" y="564796"/>
                      <a:pt x="699076" y="564796"/>
                      <a:pt x="702068" y="555831"/>
                    </a:cubicBezTo>
                    <a:cubicBezTo>
                      <a:pt x="702068" y="555831"/>
                      <a:pt x="702068" y="555831"/>
                      <a:pt x="709548" y="554337"/>
                    </a:cubicBezTo>
                    <a:cubicBezTo>
                      <a:pt x="709548" y="554337"/>
                      <a:pt x="709548" y="554337"/>
                      <a:pt x="706556" y="545372"/>
                    </a:cubicBezTo>
                    <a:cubicBezTo>
                      <a:pt x="706556" y="545372"/>
                      <a:pt x="706556" y="545372"/>
                      <a:pt x="697580" y="549855"/>
                    </a:cubicBezTo>
                    <a:cubicBezTo>
                      <a:pt x="697580" y="549855"/>
                      <a:pt x="697580" y="549855"/>
                      <a:pt x="700572" y="540890"/>
                    </a:cubicBezTo>
                    <a:cubicBezTo>
                      <a:pt x="700572" y="540890"/>
                      <a:pt x="700572" y="540890"/>
                      <a:pt x="696084" y="534913"/>
                    </a:cubicBezTo>
                    <a:cubicBezTo>
                      <a:pt x="696084" y="534913"/>
                      <a:pt x="696084" y="534913"/>
                      <a:pt x="694588" y="530430"/>
                    </a:cubicBezTo>
                    <a:cubicBezTo>
                      <a:pt x="694588" y="530430"/>
                      <a:pt x="694588" y="530430"/>
                      <a:pt x="694588" y="525948"/>
                    </a:cubicBezTo>
                    <a:cubicBezTo>
                      <a:pt x="694588" y="525948"/>
                      <a:pt x="694588" y="525948"/>
                      <a:pt x="700572" y="516983"/>
                    </a:cubicBezTo>
                    <a:cubicBezTo>
                      <a:pt x="700572" y="516983"/>
                      <a:pt x="700572" y="516983"/>
                      <a:pt x="693091" y="516983"/>
                    </a:cubicBezTo>
                    <a:cubicBezTo>
                      <a:pt x="693091" y="516983"/>
                      <a:pt x="693091" y="516983"/>
                      <a:pt x="690099" y="519971"/>
                    </a:cubicBezTo>
                    <a:cubicBezTo>
                      <a:pt x="690099" y="519971"/>
                      <a:pt x="690099" y="519971"/>
                      <a:pt x="690099" y="522959"/>
                    </a:cubicBezTo>
                    <a:cubicBezTo>
                      <a:pt x="690099" y="522959"/>
                      <a:pt x="690099" y="522959"/>
                      <a:pt x="690099" y="531925"/>
                    </a:cubicBezTo>
                    <a:cubicBezTo>
                      <a:pt x="690099" y="531925"/>
                      <a:pt x="690099" y="531925"/>
                      <a:pt x="685611" y="534913"/>
                    </a:cubicBezTo>
                    <a:cubicBezTo>
                      <a:pt x="685611" y="534913"/>
                      <a:pt x="685611" y="534913"/>
                      <a:pt x="682619" y="537901"/>
                    </a:cubicBezTo>
                    <a:cubicBezTo>
                      <a:pt x="682619" y="537901"/>
                      <a:pt x="682619" y="534913"/>
                      <a:pt x="682619" y="533419"/>
                    </a:cubicBezTo>
                    <a:cubicBezTo>
                      <a:pt x="682619" y="531925"/>
                      <a:pt x="681123" y="527442"/>
                      <a:pt x="681123" y="527442"/>
                    </a:cubicBezTo>
                    <a:cubicBezTo>
                      <a:pt x="681123" y="527442"/>
                      <a:pt x="679627" y="522959"/>
                      <a:pt x="679627" y="519971"/>
                    </a:cubicBezTo>
                    <a:cubicBezTo>
                      <a:pt x="679627" y="518477"/>
                      <a:pt x="678131" y="515489"/>
                      <a:pt x="678131" y="515489"/>
                    </a:cubicBezTo>
                    <a:cubicBezTo>
                      <a:pt x="678131" y="515489"/>
                      <a:pt x="676635" y="512500"/>
                      <a:pt x="676635" y="511006"/>
                    </a:cubicBezTo>
                    <a:cubicBezTo>
                      <a:pt x="676635" y="508018"/>
                      <a:pt x="676635" y="506524"/>
                      <a:pt x="676635" y="506524"/>
                    </a:cubicBezTo>
                    <a:cubicBezTo>
                      <a:pt x="676635" y="506524"/>
                      <a:pt x="678131" y="503535"/>
                      <a:pt x="681123" y="503535"/>
                    </a:cubicBezTo>
                    <a:cubicBezTo>
                      <a:pt x="682619" y="502041"/>
                      <a:pt x="684115" y="499053"/>
                      <a:pt x="684115" y="499053"/>
                    </a:cubicBezTo>
                    <a:cubicBezTo>
                      <a:pt x="684115" y="499053"/>
                      <a:pt x="684115" y="499053"/>
                      <a:pt x="690099" y="493076"/>
                    </a:cubicBezTo>
                    <a:cubicBezTo>
                      <a:pt x="690099" y="493076"/>
                      <a:pt x="690099" y="493076"/>
                      <a:pt x="684115" y="482617"/>
                    </a:cubicBezTo>
                    <a:cubicBezTo>
                      <a:pt x="684115" y="482617"/>
                      <a:pt x="684115" y="482617"/>
                      <a:pt x="681123" y="484111"/>
                    </a:cubicBezTo>
                    <a:cubicBezTo>
                      <a:pt x="681123" y="484111"/>
                      <a:pt x="681123" y="484111"/>
                      <a:pt x="678131" y="491582"/>
                    </a:cubicBezTo>
                    <a:cubicBezTo>
                      <a:pt x="678131" y="491582"/>
                      <a:pt x="678131" y="491582"/>
                      <a:pt x="672146" y="499053"/>
                    </a:cubicBezTo>
                    <a:cubicBezTo>
                      <a:pt x="672146" y="499053"/>
                      <a:pt x="672146" y="499053"/>
                      <a:pt x="667658" y="502041"/>
                    </a:cubicBezTo>
                    <a:cubicBezTo>
                      <a:pt x="667658" y="502041"/>
                      <a:pt x="667658" y="502041"/>
                      <a:pt x="666162" y="505029"/>
                    </a:cubicBezTo>
                    <a:cubicBezTo>
                      <a:pt x="666162" y="505029"/>
                      <a:pt x="666162" y="505029"/>
                      <a:pt x="669154" y="516983"/>
                    </a:cubicBezTo>
                    <a:cubicBezTo>
                      <a:pt x="669154" y="516983"/>
                      <a:pt x="669154" y="516983"/>
                      <a:pt x="675139" y="533419"/>
                    </a:cubicBezTo>
                    <a:cubicBezTo>
                      <a:pt x="675139" y="533419"/>
                      <a:pt x="675139" y="533419"/>
                      <a:pt x="669154" y="531925"/>
                    </a:cubicBezTo>
                    <a:cubicBezTo>
                      <a:pt x="669154" y="531925"/>
                      <a:pt x="669154" y="531925"/>
                      <a:pt x="660178" y="513994"/>
                    </a:cubicBezTo>
                    <a:cubicBezTo>
                      <a:pt x="660178" y="513994"/>
                      <a:pt x="660178" y="513994"/>
                      <a:pt x="649705" y="499053"/>
                    </a:cubicBezTo>
                    <a:cubicBezTo>
                      <a:pt x="649705" y="499053"/>
                      <a:pt x="649705" y="499053"/>
                      <a:pt x="646713" y="508018"/>
                    </a:cubicBezTo>
                    <a:cubicBezTo>
                      <a:pt x="646713" y="508018"/>
                      <a:pt x="646713" y="508018"/>
                      <a:pt x="643721" y="506524"/>
                    </a:cubicBezTo>
                    <a:cubicBezTo>
                      <a:pt x="643721" y="506524"/>
                      <a:pt x="643721" y="506524"/>
                      <a:pt x="639233" y="496064"/>
                    </a:cubicBezTo>
                    <a:cubicBezTo>
                      <a:pt x="639233" y="496064"/>
                      <a:pt x="639233" y="496064"/>
                      <a:pt x="633249" y="491582"/>
                    </a:cubicBezTo>
                    <a:cubicBezTo>
                      <a:pt x="633249" y="491582"/>
                      <a:pt x="633249" y="491582"/>
                      <a:pt x="618288" y="475146"/>
                    </a:cubicBezTo>
                    <a:cubicBezTo>
                      <a:pt x="618288" y="475146"/>
                      <a:pt x="618288" y="475146"/>
                      <a:pt x="618288" y="464687"/>
                    </a:cubicBezTo>
                    <a:cubicBezTo>
                      <a:pt x="618288" y="464687"/>
                      <a:pt x="618288" y="464687"/>
                      <a:pt x="615296" y="470664"/>
                    </a:cubicBezTo>
                    <a:cubicBezTo>
                      <a:pt x="615296" y="470664"/>
                      <a:pt x="615296" y="470664"/>
                      <a:pt x="607815" y="467675"/>
                    </a:cubicBezTo>
                    <a:cubicBezTo>
                      <a:pt x="607815" y="467675"/>
                      <a:pt x="607815" y="467675"/>
                      <a:pt x="591358" y="452734"/>
                    </a:cubicBezTo>
                    <a:cubicBezTo>
                      <a:pt x="591358" y="452734"/>
                      <a:pt x="591358" y="452734"/>
                      <a:pt x="580886" y="440780"/>
                    </a:cubicBezTo>
                    <a:cubicBezTo>
                      <a:pt x="580886" y="440780"/>
                      <a:pt x="580886" y="440780"/>
                      <a:pt x="574902" y="442274"/>
                    </a:cubicBezTo>
                    <a:cubicBezTo>
                      <a:pt x="574902" y="442274"/>
                      <a:pt x="574902" y="442274"/>
                      <a:pt x="561437" y="439286"/>
                    </a:cubicBezTo>
                    <a:cubicBezTo>
                      <a:pt x="561437" y="439286"/>
                      <a:pt x="561437" y="439286"/>
                      <a:pt x="552461" y="430321"/>
                    </a:cubicBezTo>
                    <a:cubicBezTo>
                      <a:pt x="552461" y="430321"/>
                      <a:pt x="552461" y="430321"/>
                      <a:pt x="552461" y="419862"/>
                    </a:cubicBezTo>
                    <a:cubicBezTo>
                      <a:pt x="552461" y="419862"/>
                      <a:pt x="552461" y="419862"/>
                      <a:pt x="547972" y="422850"/>
                    </a:cubicBezTo>
                    <a:cubicBezTo>
                      <a:pt x="547972" y="422850"/>
                      <a:pt x="547972" y="422850"/>
                      <a:pt x="530020" y="422850"/>
                    </a:cubicBezTo>
                    <a:cubicBezTo>
                      <a:pt x="530020" y="422850"/>
                      <a:pt x="530020" y="422850"/>
                      <a:pt x="521043" y="421356"/>
                    </a:cubicBezTo>
                    <a:cubicBezTo>
                      <a:pt x="521043" y="421356"/>
                      <a:pt x="521043" y="421356"/>
                      <a:pt x="510571" y="418368"/>
                    </a:cubicBezTo>
                    <a:cubicBezTo>
                      <a:pt x="510571" y="418368"/>
                      <a:pt x="510571" y="418368"/>
                      <a:pt x="491122" y="416873"/>
                    </a:cubicBezTo>
                    <a:cubicBezTo>
                      <a:pt x="491122" y="416873"/>
                      <a:pt x="491122" y="416873"/>
                      <a:pt x="471673" y="421356"/>
                    </a:cubicBezTo>
                    <a:cubicBezTo>
                      <a:pt x="471673" y="421356"/>
                      <a:pt x="471673" y="421356"/>
                      <a:pt x="458208" y="424344"/>
                    </a:cubicBezTo>
                    <a:cubicBezTo>
                      <a:pt x="458208" y="424344"/>
                      <a:pt x="458208" y="424344"/>
                      <a:pt x="461200" y="412391"/>
                    </a:cubicBezTo>
                    <a:cubicBezTo>
                      <a:pt x="461200" y="412391"/>
                      <a:pt x="461200" y="412391"/>
                      <a:pt x="456712" y="415379"/>
                    </a:cubicBezTo>
                    <a:cubicBezTo>
                      <a:pt x="456712" y="415379"/>
                      <a:pt x="456712" y="415379"/>
                      <a:pt x="449232" y="410897"/>
                    </a:cubicBezTo>
                    <a:cubicBezTo>
                      <a:pt x="449232" y="410897"/>
                      <a:pt x="449232" y="410897"/>
                      <a:pt x="443247" y="407908"/>
                    </a:cubicBezTo>
                    <a:cubicBezTo>
                      <a:pt x="443247" y="407908"/>
                      <a:pt x="443247" y="407908"/>
                      <a:pt x="437263" y="407908"/>
                    </a:cubicBezTo>
                    <a:cubicBezTo>
                      <a:pt x="437263" y="407908"/>
                      <a:pt x="437263" y="407908"/>
                      <a:pt x="432775" y="407908"/>
                    </a:cubicBezTo>
                    <a:cubicBezTo>
                      <a:pt x="432775" y="407908"/>
                      <a:pt x="432775" y="407908"/>
                      <a:pt x="425294" y="412391"/>
                    </a:cubicBezTo>
                    <a:cubicBezTo>
                      <a:pt x="425294" y="412391"/>
                      <a:pt x="425294" y="412391"/>
                      <a:pt x="419310" y="415379"/>
                    </a:cubicBezTo>
                    <a:cubicBezTo>
                      <a:pt x="419310" y="415379"/>
                      <a:pt x="419310" y="415379"/>
                      <a:pt x="413326" y="422850"/>
                    </a:cubicBezTo>
                    <a:cubicBezTo>
                      <a:pt x="413326" y="422850"/>
                      <a:pt x="413326" y="422850"/>
                      <a:pt x="410334" y="425838"/>
                    </a:cubicBezTo>
                    <a:cubicBezTo>
                      <a:pt x="410334" y="425838"/>
                      <a:pt x="410334" y="425838"/>
                      <a:pt x="402853" y="424344"/>
                    </a:cubicBezTo>
                    <a:cubicBezTo>
                      <a:pt x="402853" y="424344"/>
                      <a:pt x="402853" y="424344"/>
                      <a:pt x="410334" y="418368"/>
                    </a:cubicBezTo>
                    <a:cubicBezTo>
                      <a:pt x="410334" y="418368"/>
                      <a:pt x="410334" y="418368"/>
                      <a:pt x="419310" y="409403"/>
                    </a:cubicBezTo>
                    <a:cubicBezTo>
                      <a:pt x="419310" y="409403"/>
                      <a:pt x="419310" y="409403"/>
                      <a:pt x="425294" y="403426"/>
                    </a:cubicBezTo>
                    <a:cubicBezTo>
                      <a:pt x="425294" y="403426"/>
                      <a:pt x="425294" y="403426"/>
                      <a:pt x="429783" y="397449"/>
                    </a:cubicBezTo>
                    <a:cubicBezTo>
                      <a:pt x="429783" y="397449"/>
                      <a:pt x="429783" y="397449"/>
                      <a:pt x="426791" y="397449"/>
                    </a:cubicBezTo>
                    <a:cubicBezTo>
                      <a:pt x="426791" y="397449"/>
                      <a:pt x="426791" y="397449"/>
                      <a:pt x="420806" y="394461"/>
                    </a:cubicBezTo>
                    <a:cubicBezTo>
                      <a:pt x="420806" y="394461"/>
                      <a:pt x="420806" y="394461"/>
                      <a:pt x="420806" y="384002"/>
                    </a:cubicBezTo>
                    <a:cubicBezTo>
                      <a:pt x="420806" y="384002"/>
                      <a:pt x="420806" y="384002"/>
                      <a:pt x="414822" y="388484"/>
                    </a:cubicBezTo>
                    <a:cubicBezTo>
                      <a:pt x="414822" y="388484"/>
                      <a:pt x="414822" y="388484"/>
                      <a:pt x="413326" y="389978"/>
                    </a:cubicBezTo>
                    <a:cubicBezTo>
                      <a:pt x="413326" y="389978"/>
                      <a:pt x="413326" y="389978"/>
                      <a:pt x="402853" y="389978"/>
                    </a:cubicBezTo>
                    <a:cubicBezTo>
                      <a:pt x="402853" y="389978"/>
                      <a:pt x="402853" y="389978"/>
                      <a:pt x="393877" y="388484"/>
                    </a:cubicBezTo>
                    <a:cubicBezTo>
                      <a:pt x="393877" y="388484"/>
                      <a:pt x="393877" y="388484"/>
                      <a:pt x="389389" y="392967"/>
                    </a:cubicBezTo>
                    <a:cubicBezTo>
                      <a:pt x="389389" y="392967"/>
                      <a:pt x="389389" y="392967"/>
                      <a:pt x="386397" y="401932"/>
                    </a:cubicBezTo>
                    <a:cubicBezTo>
                      <a:pt x="386397" y="401932"/>
                      <a:pt x="386397" y="401932"/>
                      <a:pt x="392381" y="409403"/>
                    </a:cubicBezTo>
                    <a:cubicBezTo>
                      <a:pt x="392381" y="409403"/>
                      <a:pt x="392381" y="409403"/>
                      <a:pt x="389389" y="421356"/>
                    </a:cubicBezTo>
                    <a:cubicBezTo>
                      <a:pt x="389389" y="421356"/>
                      <a:pt x="389389" y="421356"/>
                      <a:pt x="381908" y="428827"/>
                    </a:cubicBezTo>
                    <a:cubicBezTo>
                      <a:pt x="381908" y="428827"/>
                      <a:pt x="381908" y="428827"/>
                      <a:pt x="374428" y="428827"/>
                    </a:cubicBezTo>
                    <a:cubicBezTo>
                      <a:pt x="374428" y="428827"/>
                      <a:pt x="374428" y="428827"/>
                      <a:pt x="365452" y="428827"/>
                    </a:cubicBezTo>
                    <a:cubicBezTo>
                      <a:pt x="365452" y="428827"/>
                      <a:pt x="365452" y="428827"/>
                      <a:pt x="362459" y="439286"/>
                    </a:cubicBezTo>
                    <a:cubicBezTo>
                      <a:pt x="362459" y="439286"/>
                      <a:pt x="362459" y="439286"/>
                      <a:pt x="350491" y="443769"/>
                    </a:cubicBezTo>
                    <a:cubicBezTo>
                      <a:pt x="350491" y="443769"/>
                      <a:pt x="350491" y="443769"/>
                      <a:pt x="348995" y="446757"/>
                    </a:cubicBezTo>
                    <a:cubicBezTo>
                      <a:pt x="348995" y="446757"/>
                      <a:pt x="348995" y="446757"/>
                      <a:pt x="338522" y="454228"/>
                    </a:cubicBezTo>
                    <a:cubicBezTo>
                      <a:pt x="338522" y="454228"/>
                      <a:pt x="338522" y="454228"/>
                      <a:pt x="328050" y="457216"/>
                    </a:cubicBezTo>
                    <a:cubicBezTo>
                      <a:pt x="328050" y="457216"/>
                      <a:pt x="328050" y="457216"/>
                      <a:pt x="322065" y="458710"/>
                    </a:cubicBezTo>
                    <a:cubicBezTo>
                      <a:pt x="322065" y="458710"/>
                      <a:pt x="322065" y="458710"/>
                      <a:pt x="319073" y="454228"/>
                    </a:cubicBezTo>
                    <a:cubicBezTo>
                      <a:pt x="319073" y="454228"/>
                      <a:pt x="319073" y="454228"/>
                      <a:pt x="317577" y="451239"/>
                    </a:cubicBezTo>
                    <a:cubicBezTo>
                      <a:pt x="317577" y="451239"/>
                      <a:pt x="317577" y="451239"/>
                      <a:pt x="325058" y="448251"/>
                    </a:cubicBezTo>
                    <a:cubicBezTo>
                      <a:pt x="325058" y="448251"/>
                      <a:pt x="325058" y="448251"/>
                      <a:pt x="331042" y="440780"/>
                    </a:cubicBezTo>
                    <a:cubicBezTo>
                      <a:pt x="331042" y="440780"/>
                      <a:pt x="331042" y="440780"/>
                      <a:pt x="323561" y="440780"/>
                    </a:cubicBezTo>
                    <a:cubicBezTo>
                      <a:pt x="323561" y="440780"/>
                      <a:pt x="323561" y="440780"/>
                      <a:pt x="320569" y="436298"/>
                    </a:cubicBezTo>
                    <a:cubicBezTo>
                      <a:pt x="320569" y="436298"/>
                      <a:pt x="320569" y="436298"/>
                      <a:pt x="328050" y="425838"/>
                    </a:cubicBezTo>
                    <a:cubicBezTo>
                      <a:pt x="328050" y="425838"/>
                      <a:pt x="328050" y="425838"/>
                      <a:pt x="331042" y="415379"/>
                    </a:cubicBezTo>
                    <a:cubicBezTo>
                      <a:pt x="331042" y="415379"/>
                      <a:pt x="331042" y="415379"/>
                      <a:pt x="335530" y="400438"/>
                    </a:cubicBezTo>
                    <a:cubicBezTo>
                      <a:pt x="335530" y="400438"/>
                      <a:pt x="335530" y="400438"/>
                      <a:pt x="343010" y="391473"/>
                    </a:cubicBezTo>
                    <a:cubicBezTo>
                      <a:pt x="343010" y="391473"/>
                      <a:pt x="343010" y="391473"/>
                      <a:pt x="369940" y="394461"/>
                    </a:cubicBezTo>
                    <a:cubicBezTo>
                      <a:pt x="369940" y="394461"/>
                      <a:pt x="369940" y="394461"/>
                      <a:pt x="365452" y="388484"/>
                    </a:cubicBezTo>
                    <a:cubicBezTo>
                      <a:pt x="365452" y="388484"/>
                      <a:pt x="365452" y="388484"/>
                      <a:pt x="357971" y="386990"/>
                    </a:cubicBezTo>
                    <a:cubicBezTo>
                      <a:pt x="357971" y="386990"/>
                      <a:pt x="357971" y="386990"/>
                      <a:pt x="344507" y="381013"/>
                    </a:cubicBezTo>
                    <a:cubicBezTo>
                      <a:pt x="344507" y="381013"/>
                      <a:pt x="344507" y="381013"/>
                      <a:pt x="334034" y="385496"/>
                    </a:cubicBezTo>
                    <a:cubicBezTo>
                      <a:pt x="334034" y="385496"/>
                      <a:pt x="334034" y="385496"/>
                      <a:pt x="325058" y="392967"/>
                    </a:cubicBezTo>
                    <a:cubicBezTo>
                      <a:pt x="325058" y="392967"/>
                      <a:pt x="325058" y="392967"/>
                      <a:pt x="316081" y="400438"/>
                    </a:cubicBezTo>
                    <a:cubicBezTo>
                      <a:pt x="316081" y="400438"/>
                      <a:pt x="316081" y="400438"/>
                      <a:pt x="311593" y="409403"/>
                    </a:cubicBezTo>
                    <a:cubicBezTo>
                      <a:pt x="311593" y="409403"/>
                      <a:pt x="311593" y="409403"/>
                      <a:pt x="310097" y="416873"/>
                    </a:cubicBezTo>
                    <a:cubicBezTo>
                      <a:pt x="310097" y="416873"/>
                      <a:pt x="310097" y="416873"/>
                      <a:pt x="304113" y="416873"/>
                    </a:cubicBezTo>
                    <a:cubicBezTo>
                      <a:pt x="304113" y="416873"/>
                      <a:pt x="304113" y="416873"/>
                      <a:pt x="304113" y="419862"/>
                    </a:cubicBezTo>
                    <a:cubicBezTo>
                      <a:pt x="304113" y="419862"/>
                      <a:pt x="304113" y="419862"/>
                      <a:pt x="307105" y="425838"/>
                    </a:cubicBezTo>
                    <a:cubicBezTo>
                      <a:pt x="307105" y="425838"/>
                      <a:pt x="307105" y="425838"/>
                      <a:pt x="305609" y="430321"/>
                    </a:cubicBezTo>
                    <a:cubicBezTo>
                      <a:pt x="305609" y="430321"/>
                      <a:pt x="305609" y="430321"/>
                      <a:pt x="301120" y="434803"/>
                    </a:cubicBezTo>
                    <a:cubicBezTo>
                      <a:pt x="301120" y="434803"/>
                      <a:pt x="301120" y="434803"/>
                      <a:pt x="290648" y="440780"/>
                    </a:cubicBezTo>
                    <a:cubicBezTo>
                      <a:pt x="290648" y="440780"/>
                      <a:pt x="290648" y="440780"/>
                      <a:pt x="284664" y="445263"/>
                    </a:cubicBezTo>
                    <a:cubicBezTo>
                      <a:pt x="284664" y="445263"/>
                      <a:pt x="284664" y="445263"/>
                      <a:pt x="277183" y="452734"/>
                    </a:cubicBezTo>
                    <a:cubicBezTo>
                      <a:pt x="277183" y="452734"/>
                      <a:pt x="277183" y="452734"/>
                      <a:pt x="275687" y="460204"/>
                    </a:cubicBezTo>
                    <a:cubicBezTo>
                      <a:pt x="275687" y="460204"/>
                      <a:pt x="275687" y="460204"/>
                      <a:pt x="286160" y="463193"/>
                    </a:cubicBezTo>
                    <a:cubicBezTo>
                      <a:pt x="286160" y="463193"/>
                      <a:pt x="286160" y="463193"/>
                      <a:pt x="287656" y="473652"/>
                    </a:cubicBezTo>
                    <a:cubicBezTo>
                      <a:pt x="287656" y="473652"/>
                      <a:pt x="287656" y="473652"/>
                      <a:pt x="283168" y="479629"/>
                    </a:cubicBezTo>
                    <a:cubicBezTo>
                      <a:pt x="283168" y="479629"/>
                      <a:pt x="283168" y="479629"/>
                      <a:pt x="275687" y="484111"/>
                    </a:cubicBezTo>
                    <a:cubicBezTo>
                      <a:pt x="275687" y="484111"/>
                      <a:pt x="275687" y="484111"/>
                      <a:pt x="266711" y="496064"/>
                    </a:cubicBezTo>
                    <a:cubicBezTo>
                      <a:pt x="266711" y="496064"/>
                      <a:pt x="266711" y="496064"/>
                      <a:pt x="253246" y="505029"/>
                    </a:cubicBezTo>
                    <a:cubicBezTo>
                      <a:pt x="253246" y="505029"/>
                      <a:pt x="253246" y="505029"/>
                      <a:pt x="226317" y="518477"/>
                    </a:cubicBezTo>
                    <a:cubicBezTo>
                      <a:pt x="226317" y="518477"/>
                      <a:pt x="226317" y="518477"/>
                      <a:pt x="224821" y="530430"/>
                    </a:cubicBezTo>
                    <a:cubicBezTo>
                      <a:pt x="224821" y="530430"/>
                      <a:pt x="224821" y="530430"/>
                      <a:pt x="214348" y="534913"/>
                    </a:cubicBezTo>
                    <a:cubicBezTo>
                      <a:pt x="214348" y="534913"/>
                      <a:pt x="214348" y="534913"/>
                      <a:pt x="203876" y="540890"/>
                    </a:cubicBezTo>
                    <a:cubicBezTo>
                      <a:pt x="203876" y="540890"/>
                      <a:pt x="203876" y="540890"/>
                      <a:pt x="190411" y="545372"/>
                    </a:cubicBezTo>
                    <a:cubicBezTo>
                      <a:pt x="190411" y="545372"/>
                      <a:pt x="190411" y="545372"/>
                      <a:pt x="185923" y="548360"/>
                    </a:cubicBezTo>
                    <a:cubicBezTo>
                      <a:pt x="185923" y="548360"/>
                      <a:pt x="185923" y="548360"/>
                      <a:pt x="179939" y="552843"/>
                    </a:cubicBezTo>
                    <a:cubicBezTo>
                      <a:pt x="179939" y="552843"/>
                      <a:pt x="179939" y="552843"/>
                      <a:pt x="175450" y="557325"/>
                    </a:cubicBezTo>
                    <a:cubicBezTo>
                      <a:pt x="175450" y="557325"/>
                      <a:pt x="175450" y="557325"/>
                      <a:pt x="172458" y="566290"/>
                    </a:cubicBezTo>
                    <a:cubicBezTo>
                      <a:pt x="172458" y="566290"/>
                      <a:pt x="172458" y="566290"/>
                      <a:pt x="164978" y="567785"/>
                    </a:cubicBezTo>
                    <a:cubicBezTo>
                      <a:pt x="164978" y="567785"/>
                      <a:pt x="164978" y="567785"/>
                      <a:pt x="154505" y="570773"/>
                    </a:cubicBezTo>
                    <a:cubicBezTo>
                      <a:pt x="154505" y="570773"/>
                      <a:pt x="154505" y="570773"/>
                      <a:pt x="147025" y="570773"/>
                    </a:cubicBezTo>
                    <a:cubicBezTo>
                      <a:pt x="147025" y="570773"/>
                      <a:pt x="147025" y="570773"/>
                      <a:pt x="139545" y="573761"/>
                    </a:cubicBezTo>
                    <a:cubicBezTo>
                      <a:pt x="139545" y="573761"/>
                      <a:pt x="139545" y="573761"/>
                      <a:pt x="129072" y="579738"/>
                    </a:cubicBezTo>
                    <a:cubicBezTo>
                      <a:pt x="129072" y="579738"/>
                      <a:pt x="129072" y="579738"/>
                      <a:pt x="132064" y="587209"/>
                    </a:cubicBezTo>
                    <a:cubicBezTo>
                      <a:pt x="132064" y="587209"/>
                      <a:pt x="132064" y="587209"/>
                      <a:pt x="129072" y="588703"/>
                    </a:cubicBezTo>
                    <a:cubicBezTo>
                      <a:pt x="129072" y="588703"/>
                      <a:pt x="129072" y="588703"/>
                      <a:pt x="121592" y="584220"/>
                    </a:cubicBezTo>
                    <a:cubicBezTo>
                      <a:pt x="121592" y="584220"/>
                      <a:pt x="121592" y="584220"/>
                      <a:pt x="114111" y="581232"/>
                    </a:cubicBezTo>
                    <a:cubicBezTo>
                      <a:pt x="114111" y="581232"/>
                      <a:pt x="114111" y="581232"/>
                      <a:pt x="108127" y="572267"/>
                    </a:cubicBezTo>
                    <a:cubicBezTo>
                      <a:pt x="108127" y="572267"/>
                      <a:pt x="108127" y="572267"/>
                      <a:pt x="106631" y="575255"/>
                    </a:cubicBezTo>
                    <a:cubicBezTo>
                      <a:pt x="106631" y="575255"/>
                      <a:pt x="106631" y="575255"/>
                      <a:pt x="106631" y="587209"/>
                    </a:cubicBezTo>
                    <a:cubicBezTo>
                      <a:pt x="106631" y="587209"/>
                      <a:pt x="106631" y="587209"/>
                      <a:pt x="97655" y="587209"/>
                    </a:cubicBezTo>
                    <a:cubicBezTo>
                      <a:pt x="97655" y="587209"/>
                      <a:pt x="97655" y="587209"/>
                      <a:pt x="97655" y="591691"/>
                    </a:cubicBezTo>
                    <a:cubicBezTo>
                      <a:pt x="97655" y="591691"/>
                      <a:pt x="97655" y="591691"/>
                      <a:pt x="88678" y="591691"/>
                    </a:cubicBezTo>
                    <a:cubicBezTo>
                      <a:pt x="88678" y="591691"/>
                      <a:pt x="88678" y="591691"/>
                      <a:pt x="88678" y="590197"/>
                    </a:cubicBezTo>
                    <a:cubicBezTo>
                      <a:pt x="88678" y="588703"/>
                      <a:pt x="84190" y="588703"/>
                      <a:pt x="84190" y="588703"/>
                    </a:cubicBezTo>
                    <a:cubicBezTo>
                      <a:pt x="84190" y="588703"/>
                      <a:pt x="84190" y="588703"/>
                      <a:pt x="78206" y="588703"/>
                    </a:cubicBezTo>
                    <a:cubicBezTo>
                      <a:pt x="78206" y="588703"/>
                      <a:pt x="78206" y="588703"/>
                      <a:pt x="70725" y="590197"/>
                    </a:cubicBezTo>
                    <a:cubicBezTo>
                      <a:pt x="70725" y="590197"/>
                      <a:pt x="70725" y="590197"/>
                      <a:pt x="61749" y="599162"/>
                    </a:cubicBezTo>
                    <a:cubicBezTo>
                      <a:pt x="61749" y="599162"/>
                      <a:pt x="61749" y="599162"/>
                      <a:pt x="45292" y="599162"/>
                    </a:cubicBezTo>
                    <a:cubicBezTo>
                      <a:pt x="45292" y="599162"/>
                      <a:pt x="45292" y="599162"/>
                      <a:pt x="30331" y="599162"/>
                    </a:cubicBezTo>
                    <a:cubicBezTo>
                      <a:pt x="30331" y="599162"/>
                      <a:pt x="30331" y="599162"/>
                      <a:pt x="30331" y="593185"/>
                    </a:cubicBezTo>
                    <a:cubicBezTo>
                      <a:pt x="30331" y="593185"/>
                      <a:pt x="30331" y="593185"/>
                      <a:pt x="40804" y="581232"/>
                    </a:cubicBezTo>
                    <a:cubicBezTo>
                      <a:pt x="40804" y="581232"/>
                      <a:pt x="40804" y="581232"/>
                      <a:pt x="58757" y="581232"/>
                    </a:cubicBezTo>
                    <a:cubicBezTo>
                      <a:pt x="58757" y="581232"/>
                      <a:pt x="58757" y="581232"/>
                      <a:pt x="66237" y="581232"/>
                    </a:cubicBezTo>
                    <a:cubicBezTo>
                      <a:pt x="66237" y="581232"/>
                      <a:pt x="66237" y="581232"/>
                      <a:pt x="73717" y="576750"/>
                    </a:cubicBezTo>
                    <a:cubicBezTo>
                      <a:pt x="73717" y="576750"/>
                      <a:pt x="73717" y="576750"/>
                      <a:pt x="84190" y="573761"/>
                    </a:cubicBezTo>
                    <a:cubicBezTo>
                      <a:pt x="84190" y="573761"/>
                      <a:pt x="84190" y="573761"/>
                      <a:pt x="88678" y="570773"/>
                    </a:cubicBezTo>
                    <a:cubicBezTo>
                      <a:pt x="88678" y="570773"/>
                      <a:pt x="88678" y="570773"/>
                      <a:pt x="93166" y="563302"/>
                    </a:cubicBezTo>
                    <a:cubicBezTo>
                      <a:pt x="93166" y="563302"/>
                      <a:pt x="93166" y="563302"/>
                      <a:pt x="102143" y="558820"/>
                    </a:cubicBezTo>
                    <a:cubicBezTo>
                      <a:pt x="102143" y="558820"/>
                      <a:pt x="102143" y="558820"/>
                      <a:pt x="115607" y="557325"/>
                    </a:cubicBezTo>
                    <a:cubicBezTo>
                      <a:pt x="115607" y="557325"/>
                      <a:pt x="115607" y="557325"/>
                      <a:pt x="123088" y="557325"/>
                    </a:cubicBezTo>
                    <a:cubicBezTo>
                      <a:pt x="123088" y="557325"/>
                      <a:pt x="123088" y="557325"/>
                      <a:pt x="129072" y="563302"/>
                    </a:cubicBezTo>
                    <a:cubicBezTo>
                      <a:pt x="129072" y="563302"/>
                      <a:pt x="129072" y="563302"/>
                      <a:pt x="135056" y="558820"/>
                    </a:cubicBezTo>
                    <a:cubicBezTo>
                      <a:pt x="135056" y="558820"/>
                      <a:pt x="135056" y="558820"/>
                      <a:pt x="141041" y="549855"/>
                    </a:cubicBezTo>
                    <a:cubicBezTo>
                      <a:pt x="141041" y="549855"/>
                      <a:pt x="141041" y="549855"/>
                      <a:pt x="148521" y="542384"/>
                    </a:cubicBezTo>
                    <a:cubicBezTo>
                      <a:pt x="148521" y="542384"/>
                      <a:pt x="148521" y="542384"/>
                      <a:pt x="156001" y="537901"/>
                    </a:cubicBezTo>
                    <a:cubicBezTo>
                      <a:pt x="156001" y="537901"/>
                      <a:pt x="156001" y="537901"/>
                      <a:pt x="170962" y="534913"/>
                    </a:cubicBezTo>
                    <a:cubicBezTo>
                      <a:pt x="170962" y="534913"/>
                      <a:pt x="170962" y="534913"/>
                      <a:pt x="176946" y="528936"/>
                    </a:cubicBezTo>
                    <a:cubicBezTo>
                      <a:pt x="176946" y="528936"/>
                      <a:pt x="176946" y="528936"/>
                      <a:pt x="184427" y="521465"/>
                    </a:cubicBezTo>
                    <a:cubicBezTo>
                      <a:pt x="184427" y="521465"/>
                      <a:pt x="184427" y="521465"/>
                      <a:pt x="193403" y="513994"/>
                    </a:cubicBezTo>
                    <a:cubicBezTo>
                      <a:pt x="193403" y="513994"/>
                      <a:pt x="193403" y="513994"/>
                      <a:pt x="200884" y="509512"/>
                    </a:cubicBezTo>
                    <a:cubicBezTo>
                      <a:pt x="200884" y="509512"/>
                      <a:pt x="200884" y="509512"/>
                      <a:pt x="203876" y="500547"/>
                    </a:cubicBezTo>
                    <a:cubicBezTo>
                      <a:pt x="203876" y="500547"/>
                      <a:pt x="203876" y="500547"/>
                      <a:pt x="205372" y="487099"/>
                    </a:cubicBezTo>
                    <a:cubicBezTo>
                      <a:pt x="205372" y="487099"/>
                      <a:pt x="205372" y="487099"/>
                      <a:pt x="208364" y="478134"/>
                    </a:cubicBezTo>
                    <a:cubicBezTo>
                      <a:pt x="208364" y="478134"/>
                      <a:pt x="208364" y="478134"/>
                      <a:pt x="209860" y="475146"/>
                    </a:cubicBezTo>
                    <a:cubicBezTo>
                      <a:pt x="209860" y="475146"/>
                      <a:pt x="209860" y="475146"/>
                      <a:pt x="217340" y="464687"/>
                    </a:cubicBezTo>
                    <a:cubicBezTo>
                      <a:pt x="217340" y="464687"/>
                      <a:pt x="217340" y="464687"/>
                      <a:pt x="212852" y="464687"/>
                    </a:cubicBezTo>
                    <a:cubicBezTo>
                      <a:pt x="212852" y="464687"/>
                      <a:pt x="212852" y="464687"/>
                      <a:pt x="205372" y="466181"/>
                    </a:cubicBezTo>
                    <a:cubicBezTo>
                      <a:pt x="205372" y="466181"/>
                      <a:pt x="205372" y="466181"/>
                      <a:pt x="200884" y="466181"/>
                    </a:cubicBezTo>
                    <a:cubicBezTo>
                      <a:pt x="200884" y="466181"/>
                      <a:pt x="200884" y="466181"/>
                      <a:pt x="193403" y="464687"/>
                    </a:cubicBezTo>
                    <a:cubicBezTo>
                      <a:pt x="193403" y="464687"/>
                      <a:pt x="193403" y="464687"/>
                      <a:pt x="190411" y="461699"/>
                    </a:cubicBezTo>
                    <a:cubicBezTo>
                      <a:pt x="190411" y="461699"/>
                      <a:pt x="190411" y="461699"/>
                      <a:pt x="197891" y="454228"/>
                    </a:cubicBezTo>
                    <a:cubicBezTo>
                      <a:pt x="197891" y="454228"/>
                      <a:pt x="197891" y="454228"/>
                      <a:pt x="190411" y="455722"/>
                    </a:cubicBezTo>
                    <a:cubicBezTo>
                      <a:pt x="190411" y="455722"/>
                      <a:pt x="190411" y="455722"/>
                      <a:pt x="185923" y="460204"/>
                    </a:cubicBezTo>
                    <a:cubicBezTo>
                      <a:pt x="185923" y="460204"/>
                      <a:pt x="185923" y="460204"/>
                      <a:pt x="182931" y="470664"/>
                    </a:cubicBezTo>
                    <a:cubicBezTo>
                      <a:pt x="182931" y="470664"/>
                      <a:pt x="182931" y="470664"/>
                      <a:pt x="178442" y="475146"/>
                    </a:cubicBezTo>
                    <a:cubicBezTo>
                      <a:pt x="178442" y="475146"/>
                      <a:pt x="178442" y="475146"/>
                      <a:pt x="176946" y="470664"/>
                    </a:cubicBezTo>
                    <a:cubicBezTo>
                      <a:pt x="176946" y="470664"/>
                      <a:pt x="176946" y="470664"/>
                      <a:pt x="172458" y="464687"/>
                    </a:cubicBezTo>
                    <a:cubicBezTo>
                      <a:pt x="172458" y="464687"/>
                      <a:pt x="172458" y="464687"/>
                      <a:pt x="164978" y="457216"/>
                    </a:cubicBezTo>
                    <a:cubicBezTo>
                      <a:pt x="164978" y="457216"/>
                      <a:pt x="164978" y="457216"/>
                      <a:pt x="153009" y="449745"/>
                    </a:cubicBezTo>
                    <a:cubicBezTo>
                      <a:pt x="153009" y="449745"/>
                      <a:pt x="153009" y="449745"/>
                      <a:pt x="150017" y="449745"/>
                    </a:cubicBezTo>
                    <a:cubicBezTo>
                      <a:pt x="150017" y="449745"/>
                      <a:pt x="150017" y="449745"/>
                      <a:pt x="139545" y="457216"/>
                    </a:cubicBezTo>
                    <a:cubicBezTo>
                      <a:pt x="139545" y="457216"/>
                      <a:pt x="139545" y="457216"/>
                      <a:pt x="133560" y="457216"/>
                    </a:cubicBezTo>
                    <a:cubicBezTo>
                      <a:pt x="133560" y="457216"/>
                      <a:pt x="133560" y="457216"/>
                      <a:pt x="124584" y="457216"/>
                    </a:cubicBezTo>
                    <a:cubicBezTo>
                      <a:pt x="124584" y="457216"/>
                      <a:pt x="124584" y="457216"/>
                      <a:pt x="126080" y="437792"/>
                    </a:cubicBezTo>
                    <a:cubicBezTo>
                      <a:pt x="126080" y="437792"/>
                      <a:pt x="126080" y="437792"/>
                      <a:pt x="127576" y="431815"/>
                    </a:cubicBezTo>
                    <a:cubicBezTo>
                      <a:pt x="127576" y="431815"/>
                      <a:pt x="127576" y="431815"/>
                      <a:pt x="132064" y="425838"/>
                    </a:cubicBezTo>
                    <a:cubicBezTo>
                      <a:pt x="132064" y="425838"/>
                      <a:pt x="132064" y="425838"/>
                      <a:pt x="132064" y="418368"/>
                    </a:cubicBezTo>
                    <a:cubicBezTo>
                      <a:pt x="132064" y="418368"/>
                      <a:pt x="132064" y="418368"/>
                      <a:pt x="130568" y="406414"/>
                    </a:cubicBezTo>
                    <a:cubicBezTo>
                      <a:pt x="130568" y="406414"/>
                      <a:pt x="130568" y="406414"/>
                      <a:pt x="127576" y="394461"/>
                    </a:cubicBezTo>
                    <a:cubicBezTo>
                      <a:pt x="127576" y="394461"/>
                      <a:pt x="127576" y="394461"/>
                      <a:pt x="124584" y="397449"/>
                    </a:cubicBezTo>
                    <a:cubicBezTo>
                      <a:pt x="124584" y="397449"/>
                      <a:pt x="124584" y="397449"/>
                      <a:pt x="118600" y="403426"/>
                    </a:cubicBezTo>
                    <a:cubicBezTo>
                      <a:pt x="118600" y="403426"/>
                      <a:pt x="118600" y="403426"/>
                      <a:pt x="114111" y="406414"/>
                    </a:cubicBezTo>
                    <a:cubicBezTo>
                      <a:pt x="114111" y="406414"/>
                      <a:pt x="114111" y="406414"/>
                      <a:pt x="109623" y="406414"/>
                    </a:cubicBezTo>
                    <a:cubicBezTo>
                      <a:pt x="109623" y="406414"/>
                      <a:pt x="109623" y="406414"/>
                      <a:pt x="105135" y="401932"/>
                    </a:cubicBezTo>
                    <a:cubicBezTo>
                      <a:pt x="105135" y="401932"/>
                      <a:pt x="105135" y="401932"/>
                      <a:pt x="102143" y="401932"/>
                    </a:cubicBezTo>
                    <a:cubicBezTo>
                      <a:pt x="102143" y="401932"/>
                      <a:pt x="102143" y="401932"/>
                      <a:pt x="96158" y="398943"/>
                    </a:cubicBezTo>
                    <a:cubicBezTo>
                      <a:pt x="96158" y="398943"/>
                      <a:pt x="96158" y="398943"/>
                      <a:pt x="91670" y="394461"/>
                    </a:cubicBezTo>
                    <a:cubicBezTo>
                      <a:pt x="91670" y="394461"/>
                      <a:pt x="91670" y="394461"/>
                      <a:pt x="87182" y="391473"/>
                    </a:cubicBezTo>
                    <a:cubicBezTo>
                      <a:pt x="87182" y="391473"/>
                      <a:pt x="87182" y="391473"/>
                      <a:pt x="82694" y="386990"/>
                    </a:cubicBezTo>
                    <a:cubicBezTo>
                      <a:pt x="82694" y="386990"/>
                      <a:pt x="82694" y="386990"/>
                      <a:pt x="81198" y="382508"/>
                    </a:cubicBezTo>
                    <a:cubicBezTo>
                      <a:pt x="81198" y="382508"/>
                      <a:pt x="81198" y="382508"/>
                      <a:pt x="79702" y="372048"/>
                    </a:cubicBezTo>
                    <a:cubicBezTo>
                      <a:pt x="79702" y="372048"/>
                      <a:pt x="79702" y="372048"/>
                      <a:pt x="85686" y="367566"/>
                    </a:cubicBezTo>
                    <a:cubicBezTo>
                      <a:pt x="85686" y="367566"/>
                      <a:pt x="85686" y="367566"/>
                      <a:pt x="91670" y="367566"/>
                    </a:cubicBezTo>
                    <a:cubicBezTo>
                      <a:pt x="91670" y="367566"/>
                      <a:pt x="91670" y="367566"/>
                      <a:pt x="99151" y="367566"/>
                    </a:cubicBezTo>
                    <a:cubicBezTo>
                      <a:pt x="99151" y="367566"/>
                      <a:pt x="99151" y="367566"/>
                      <a:pt x="106631" y="372048"/>
                    </a:cubicBezTo>
                    <a:cubicBezTo>
                      <a:pt x="106631" y="372048"/>
                      <a:pt x="106631" y="372048"/>
                      <a:pt x="109623" y="364578"/>
                    </a:cubicBezTo>
                    <a:cubicBezTo>
                      <a:pt x="109623" y="364578"/>
                      <a:pt x="109623" y="364578"/>
                      <a:pt x="105135" y="360095"/>
                    </a:cubicBezTo>
                    <a:cubicBezTo>
                      <a:pt x="105135" y="360095"/>
                      <a:pt x="105135" y="360095"/>
                      <a:pt x="103639" y="360095"/>
                    </a:cubicBezTo>
                    <a:cubicBezTo>
                      <a:pt x="103639" y="360095"/>
                      <a:pt x="103639" y="360095"/>
                      <a:pt x="96158" y="360095"/>
                    </a:cubicBezTo>
                    <a:cubicBezTo>
                      <a:pt x="96158" y="360095"/>
                      <a:pt x="96158" y="360095"/>
                      <a:pt x="91670" y="360095"/>
                    </a:cubicBezTo>
                    <a:cubicBezTo>
                      <a:pt x="91670" y="360095"/>
                      <a:pt x="91670" y="360095"/>
                      <a:pt x="82694" y="354118"/>
                    </a:cubicBezTo>
                    <a:cubicBezTo>
                      <a:pt x="82694" y="354118"/>
                      <a:pt x="82694" y="354118"/>
                      <a:pt x="79702" y="348142"/>
                    </a:cubicBezTo>
                    <a:cubicBezTo>
                      <a:pt x="79702" y="348142"/>
                      <a:pt x="79702" y="348142"/>
                      <a:pt x="76710" y="340671"/>
                    </a:cubicBezTo>
                    <a:cubicBezTo>
                      <a:pt x="76710" y="340671"/>
                      <a:pt x="76710" y="340671"/>
                      <a:pt x="73717" y="333200"/>
                    </a:cubicBezTo>
                    <a:cubicBezTo>
                      <a:pt x="73717" y="333200"/>
                      <a:pt x="73717" y="333200"/>
                      <a:pt x="73717" y="330212"/>
                    </a:cubicBezTo>
                    <a:cubicBezTo>
                      <a:pt x="73717" y="330212"/>
                      <a:pt x="73717" y="330212"/>
                      <a:pt x="76710" y="327223"/>
                    </a:cubicBezTo>
                    <a:cubicBezTo>
                      <a:pt x="76710" y="327223"/>
                      <a:pt x="76710" y="327223"/>
                      <a:pt x="81198" y="319752"/>
                    </a:cubicBezTo>
                    <a:cubicBezTo>
                      <a:pt x="81198" y="319752"/>
                      <a:pt x="81198" y="319752"/>
                      <a:pt x="88678" y="310787"/>
                    </a:cubicBezTo>
                    <a:cubicBezTo>
                      <a:pt x="88678" y="310787"/>
                      <a:pt x="88678" y="310787"/>
                      <a:pt x="97655" y="304811"/>
                    </a:cubicBezTo>
                    <a:cubicBezTo>
                      <a:pt x="97655" y="304811"/>
                      <a:pt x="97655" y="304811"/>
                      <a:pt x="103639" y="297340"/>
                    </a:cubicBezTo>
                    <a:cubicBezTo>
                      <a:pt x="103639" y="297340"/>
                      <a:pt x="103639" y="297340"/>
                      <a:pt x="105135" y="289869"/>
                    </a:cubicBezTo>
                    <a:cubicBezTo>
                      <a:pt x="105135" y="289869"/>
                      <a:pt x="105135" y="289869"/>
                      <a:pt x="112615" y="282398"/>
                    </a:cubicBezTo>
                    <a:cubicBezTo>
                      <a:pt x="112615" y="282398"/>
                      <a:pt x="112615" y="282398"/>
                      <a:pt x="118600" y="280904"/>
                    </a:cubicBezTo>
                    <a:cubicBezTo>
                      <a:pt x="118600" y="280904"/>
                      <a:pt x="118600" y="280904"/>
                      <a:pt x="123088" y="283892"/>
                    </a:cubicBezTo>
                    <a:cubicBezTo>
                      <a:pt x="123088" y="283892"/>
                      <a:pt x="123088" y="283892"/>
                      <a:pt x="127576" y="289869"/>
                    </a:cubicBezTo>
                    <a:cubicBezTo>
                      <a:pt x="127576" y="289869"/>
                      <a:pt x="127576" y="289869"/>
                      <a:pt x="130568" y="289869"/>
                    </a:cubicBezTo>
                    <a:cubicBezTo>
                      <a:pt x="130568" y="289869"/>
                      <a:pt x="130568" y="289869"/>
                      <a:pt x="136552" y="289869"/>
                    </a:cubicBezTo>
                    <a:cubicBezTo>
                      <a:pt x="136552" y="289869"/>
                      <a:pt x="136552" y="289869"/>
                      <a:pt x="139545" y="289869"/>
                    </a:cubicBezTo>
                    <a:cubicBezTo>
                      <a:pt x="139545" y="289869"/>
                      <a:pt x="139545" y="289869"/>
                      <a:pt x="144033" y="283892"/>
                    </a:cubicBezTo>
                    <a:cubicBezTo>
                      <a:pt x="144033" y="283892"/>
                      <a:pt x="144033" y="283892"/>
                      <a:pt x="148521" y="283892"/>
                    </a:cubicBezTo>
                    <a:cubicBezTo>
                      <a:pt x="148521" y="283892"/>
                      <a:pt x="148521" y="283892"/>
                      <a:pt x="150017" y="280904"/>
                    </a:cubicBezTo>
                    <a:cubicBezTo>
                      <a:pt x="150017" y="280904"/>
                      <a:pt x="150017" y="280904"/>
                      <a:pt x="153009" y="276422"/>
                    </a:cubicBezTo>
                    <a:cubicBezTo>
                      <a:pt x="153009" y="276422"/>
                      <a:pt x="153009" y="276422"/>
                      <a:pt x="154505" y="280904"/>
                    </a:cubicBezTo>
                    <a:cubicBezTo>
                      <a:pt x="154505" y="280904"/>
                      <a:pt x="154505" y="280904"/>
                      <a:pt x="158994" y="280904"/>
                    </a:cubicBezTo>
                    <a:cubicBezTo>
                      <a:pt x="158994" y="280904"/>
                      <a:pt x="158994" y="280904"/>
                      <a:pt x="161986" y="280904"/>
                    </a:cubicBezTo>
                    <a:cubicBezTo>
                      <a:pt x="161986" y="280904"/>
                      <a:pt x="161986" y="280904"/>
                      <a:pt x="167970" y="280904"/>
                    </a:cubicBezTo>
                    <a:cubicBezTo>
                      <a:pt x="167970" y="280904"/>
                      <a:pt x="167970" y="280904"/>
                      <a:pt x="172458" y="276422"/>
                    </a:cubicBezTo>
                    <a:cubicBezTo>
                      <a:pt x="172458" y="276422"/>
                      <a:pt x="172458" y="276422"/>
                      <a:pt x="176946" y="276422"/>
                    </a:cubicBezTo>
                    <a:cubicBezTo>
                      <a:pt x="176946" y="276422"/>
                      <a:pt x="176946" y="276422"/>
                      <a:pt x="178442" y="265962"/>
                    </a:cubicBezTo>
                    <a:cubicBezTo>
                      <a:pt x="178442" y="265962"/>
                      <a:pt x="178442" y="265962"/>
                      <a:pt x="175450" y="258491"/>
                    </a:cubicBezTo>
                    <a:cubicBezTo>
                      <a:pt x="175450" y="258491"/>
                      <a:pt x="175450" y="258491"/>
                      <a:pt x="172458" y="246538"/>
                    </a:cubicBezTo>
                    <a:cubicBezTo>
                      <a:pt x="172458" y="246538"/>
                      <a:pt x="172458" y="246538"/>
                      <a:pt x="178442" y="246538"/>
                    </a:cubicBezTo>
                    <a:cubicBezTo>
                      <a:pt x="178442" y="246538"/>
                      <a:pt x="178442" y="246538"/>
                      <a:pt x="184427" y="240561"/>
                    </a:cubicBezTo>
                    <a:cubicBezTo>
                      <a:pt x="184427" y="240561"/>
                      <a:pt x="184427" y="240561"/>
                      <a:pt x="182931" y="231596"/>
                    </a:cubicBezTo>
                    <a:cubicBezTo>
                      <a:pt x="182931" y="231596"/>
                      <a:pt x="182931" y="231596"/>
                      <a:pt x="173954" y="230102"/>
                    </a:cubicBezTo>
                    <a:cubicBezTo>
                      <a:pt x="173954" y="230102"/>
                      <a:pt x="173954" y="230102"/>
                      <a:pt x="169466" y="230102"/>
                    </a:cubicBezTo>
                    <a:cubicBezTo>
                      <a:pt x="169466" y="230102"/>
                      <a:pt x="169466" y="230102"/>
                      <a:pt x="164978" y="231596"/>
                    </a:cubicBezTo>
                    <a:cubicBezTo>
                      <a:pt x="164978" y="231596"/>
                      <a:pt x="164978" y="231596"/>
                      <a:pt x="160490" y="234585"/>
                    </a:cubicBezTo>
                    <a:cubicBezTo>
                      <a:pt x="160490" y="234585"/>
                      <a:pt x="160490" y="234585"/>
                      <a:pt x="157497" y="240561"/>
                    </a:cubicBezTo>
                    <a:cubicBezTo>
                      <a:pt x="157497" y="240561"/>
                      <a:pt x="157497" y="240561"/>
                      <a:pt x="153009" y="240561"/>
                    </a:cubicBezTo>
                    <a:cubicBezTo>
                      <a:pt x="153009" y="240561"/>
                      <a:pt x="153009" y="240561"/>
                      <a:pt x="148521" y="231596"/>
                    </a:cubicBezTo>
                    <a:cubicBezTo>
                      <a:pt x="148521" y="231596"/>
                      <a:pt x="148521" y="231596"/>
                      <a:pt x="136552" y="231596"/>
                    </a:cubicBezTo>
                    <a:cubicBezTo>
                      <a:pt x="136552" y="231596"/>
                      <a:pt x="136552" y="231596"/>
                      <a:pt x="123088" y="231596"/>
                    </a:cubicBezTo>
                    <a:cubicBezTo>
                      <a:pt x="123088" y="231596"/>
                      <a:pt x="123088" y="231596"/>
                      <a:pt x="112615" y="228608"/>
                    </a:cubicBezTo>
                    <a:cubicBezTo>
                      <a:pt x="112615" y="228608"/>
                      <a:pt x="112615" y="228608"/>
                      <a:pt x="102143" y="224125"/>
                    </a:cubicBezTo>
                    <a:cubicBezTo>
                      <a:pt x="102143" y="224125"/>
                      <a:pt x="102143" y="224125"/>
                      <a:pt x="96158" y="216654"/>
                    </a:cubicBezTo>
                    <a:cubicBezTo>
                      <a:pt x="96158" y="216654"/>
                      <a:pt x="96158" y="216654"/>
                      <a:pt x="94662" y="201713"/>
                    </a:cubicBezTo>
                    <a:cubicBezTo>
                      <a:pt x="94662" y="201713"/>
                      <a:pt x="94662" y="201713"/>
                      <a:pt x="102143" y="198724"/>
                    </a:cubicBezTo>
                    <a:cubicBezTo>
                      <a:pt x="102143" y="198724"/>
                      <a:pt x="102143" y="198724"/>
                      <a:pt x="106631" y="195736"/>
                    </a:cubicBezTo>
                    <a:cubicBezTo>
                      <a:pt x="106631" y="195736"/>
                      <a:pt x="106631" y="195736"/>
                      <a:pt x="96158" y="191254"/>
                    </a:cubicBezTo>
                    <a:cubicBezTo>
                      <a:pt x="96158" y="191254"/>
                      <a:pt x="96158" y="191254"/>
                      <a:pt x="90174" y="186771"/>
                    </a:cubicBezTo>
                    <a:cubicBezTo>
                      <a:pt x="90174" y="186771"/>
                      <a:pt x="90174" y="186771"/>
                      <a:pt x="82694" y="180794"/>
                    </a:cubicBezTo>
                    <a:cubicBezTo>
                      <a:pt x="82694" y="180794"/>
                      <a:pt x="82694" y="180794"/>
                      <a:pt x="81198" y="177806"/>
                    </a:cubicBezTo>
                    <a:cubicBezTo>
                      <a:pt x="81198" y="177806"/>
                      <a:pt x="81198" y="177806"/>
                      <a:pt x="87182" y="173324"/>
                    </a:cubicBezTo>
                    <a:cubicBezTo>
                      <a:pt x="87182" y="173324"/>
                      <a:pt x="87182" y="173324"/>
                      <a:pt x="91670" y="173324"/>
                    </a:cubicBezTo>
                    <a:cubicBezTo>
                      <a:pt x="91670" y="173324"/>
                      <a:pt x="91670" y="173324"/>
                      <a:pt x="100647" y="171829"/>
                    </a:cubicBezTo>
                    <a:cubicBezTo>
                      <a:pt x="100647" y="171829"/>
                      <a:pt x="100647" y="171829"/>
                      <a:pt x="112615" y="164359"/>
                    </a:cubicBezTo>
                    <a:cubicBezTo>
                      <a:pt x="112615" y="164359"/>
                      <a:pt x="112615" y="164359"/>
                      <a:pt x="114111" y="167347"/>
                    </a:cubicBezTo>
                    <a:cubicBezTo>
                      <a:pt x="114111" y="167347"/>
                      <a:pt x="114111" y="167347"/>
                      <a:pt x="121592" y="164359"/>
                    </a:cubicBezTo>
                    <a:cubicBezTo>
                      <a:pt x="121592" y="164359"/>
                      <a:pt x="121592" y="164359"/>
                      <a:pt x="121592" y="162864"/>
                    </a:cubicBezTo>
                    <a:cubicBezTo>
                      <a:pt x="121592" y="162864"/>
                      <a:pt x="121592" y="162864"/>
                      <a:pt x="126080" y="161370"/>
                    </a:cubicBezTo>
                    <a:cubicBezTo>
                      <a:pt x="126080" y="161370"/>
                      <a:pt x="126080" y="161370"/>
                      <a:pt x="135056" y="159876"/>
                    </a:cubicBezTo>
                    <a:cubicBezTo>
                      <a:pt x="135056" y="159876"/>
                      <a:pt x="135056" y="159876"/>
                      <a:pt x="145529" y="159876"/>
                    </a:cubicBezTo>
                    <a:cubicBezTo>
                      <a:pt x="145529" y="159876"/>
                      <a:pt x="145529" y="159876"/>
                      <a:pt x="150017" y="162864"/>
                    </a:cubicBezTo>
                    <a:cubicBezTo>
                      <a:pt x="150017" y="162864"/>
                      <a:pt x="150017" y="162864"/>
                      <a:pt x="147025" y="170335"/>
                    </a:cubicBezTo>
                    <a:cubicBezTo>
                      <a:pt x="147025" y="170335"/>
                      <a:pt x="147025" y="170335"/>
                      <a:pt x="147025" y="173324"/>
                    </a:cubicBezTo>
                    <a:cubicBezTo>
                      <a:pt x="147025" y="173324"/>
                      <a:pt x="147025" y="173324"/>
                      <a:pt x="151513" y="176312"/>
                    </a:cubicBezTo>
                    <a:cubicBezTo>
                      <a:pt x="151513" y="176312"/>
                      <a:pt x="151513" y="176312"/>
                      <a:pt x="156001" y="180794"/>
                    </a:cubicBezTo>
                    <a:cubicBezTo>
                      <a:pt x="156001" y="180794"/>
                      <a:pt x="156001" y="180794"/>
                      <a:pt x="164978" y="180794"/>
                    </a:cubicBezTo>
                    <a:cubicBezTo>
                      <a:pt x="164978" y="180794"/>
                      <a:pt x="164978" y="180794"/>
                      <a:pt x="176946" y="183783"/>
                    </a:cubicBezTo>
                    <a:cubicBezTo>
                      <a:pt x="176946" y="183783"/>
                      <a:pt x="176946" y="183783"/>
                      <a:pt x="185923" y="179300"/>
                    </a:cubicBezTo>
                    <a:cubicBezTo>
                      <a:pt x="185923" y="179300"/>
                      <a:pt x="185923" y="179300"/>
                      <a:pt x="191907" y="173324"/>
                    </a:cubicBezTo>
                    <a:cubicBezTo>
                      <a:pt x="191907" y="173324"/>
                      <a:pt x="191907" y="173324"/>
                      <a:pt x="199387" y="168841"/>
                    </a:cubicBezTo>
                    <a:cubicBezTo>
                      <a:pt x="199387" y="168841"/>
                      <a:pt x="193403" y="165853"/>
                      <a:pt x="191907" y="165853"/>
                    </a:cubicBezTo>
                    <a:cubicBezTo>
                      <a:pt x="188915" y="165853"/>
                      <a:pt x="185923" y="162864"/>
                      <a:pt x="185923" y="162864"/>
                    </a:cubicBezTo>
                    <a:cubicBezTo>
                      <a:pt x="185923" y="162864"/>
                      <a:pt x="185923" y="162864"/>
                      <a:pt x="181435" y="159876"/>
                    </a:cubicBezTo>
                    <a:cubicBezTo>
                      <a:pt x="181435" y="159876"/>
                      <a:pt x="181435" y="159876"/>
                      <a:pt x="181435" y="153899"/>
                    </a:cubicBezTo>
                    <a:cubicBezTo>
                      <a:pt x="181435" y="153899"/>
                      <a:pt x="181435" y="153899"/>
                      <a:pt x="179939" y="146428"/>
                    </a:cubicBezTo>
                    <a:cubicBezTo>
                      <a:pt x="179939" y="146428"/>
                      <a:pt x="179939" y="146428"/>
                      <a:pt x="157497" y="140452"/>
                    </a:cubicBezTo>
                    <a:cubicBezTo>
                      <a:pt x="157497" y="140452"/>
                      <a:pt x="157497" y="140452"/>
                      <a:pt x="157497" y="118039"/>
                    </a:cubicBezTo>
                    <a:cubicBezTo>
                      <a:pt x="157497" y="118039"/>
                      <a:pt x="157497" y="118039"/>
                      <a:pt x="147025" y="107580"/>
                    </a:cubicBezTo>
                    <a:cubicBezTo>
                      <a:pt x="147025" y="107580"/>
                      <a:pt x="147025" y="107580"/>
                      <a:pt x="126080" y="85168"/>
                    </a:cubicBezTo>
                    <a:cubicBezTo>
                      <a:pt x="126080" y="85168"/>
                      <a:pt x="126080" y="85168"/>
                      <a:pt x="129072" y="85168"/>
                    </a:cubicBezTo>
                    <a:cubicBezTo>
                      <a:pt x="129072" y="85168"/>
                      <a:pt x="129072" y="85168"/>
                      <a:pt x="129072" y="80685"/>
                    </a:cubicBezTo>
                    <a:cubicBezTo>
                      <a:pt x="129072" y="80685"/>
                      <a:pt x="129072" y="80685"/>
                      <a:pt x="136552" y="80685"/>
                    </a:cubicBezTo>
                    <a:cubicBezTo>
                      <a:pt x="136552" y="80685"/>
                      <a:pt x="136552" y="80685"/>
                      <a:pt x="136552" y="74708"/>
                    </a:cubicBezTo>
                    <a:cubicBezTo>
                      <a:pt x="136552" y="74708"/>
                      <a:pt x="136552" y="74708"/>
                      <a:pt x="138048" y="67238"/>
                    </a:cubicBezTo>
                    <a:cubicBezTo>
                      <a:pt x="138048" y="67238"/>
                      <a:pt x="138048" y="67238"/>
                      <a:pt x="142537" y="67238"/>
                    </a:cubicBezTo>
                    <a:cubicBezTo>
                      <a:pt x="142537" y="67238"/>
                      <a:pt x="142537" y="67238"/>
                      <a:pt x="147025" y="70226"/>
                    </a:cubicBezTo>
                    <a:cubicBezTo>
                      <a:pt x="147025" y="70226"/>
                      <a:pt x="147025" y="70226"/>
                      <a:pt x="154505" y="70226"/>
                    </a:cubicBezTo>
                    <a:cubicBezTo>
                      <a:pt x="154505" y="70226"/>
                      <a:pt x="154505" y="70226"/>
                      <a:pt x="157497" y="70226"/>
                    </a:cubicBezTo>
                    <a:cubicBezTo>
                      <a:pt x="157497" y="70226"/>
                      <a:pt x="157497" y="70226"/>
                      <a:pt x="164978" y="70226"/>
                    </a:cubicBezTo>
                    <a:cubicBezTo>
                      <a:pt x="164978" y="70226"/>
                      <a:pt x="164978" y="70226"/>
                      <a:pt x="178442" y="65743"/>
                    </a:cubicBezTo>
                    <a:cubicBezTo>
                      <a:pt x="178442" y="65743"/>
                      <a:pt x="178442" y="65743"/>
                      <a:pt x="182931" y="61261"/>
                    </a:cubicBezTo>
                    <a:cubicBezTo>
                      <a:pt x="182931" y="61261"/>
                      <a:pt x="182931" y="61261"/>
                      <a:pt x="187419" y="53790"/>
                    </a:cubicBezTo>
                    <a:cubicBezTo>
                      <a:pt x="187419" y="53790"/>
                      <a:pt x="187419" y="53790"/>
                      <a:pt x="187419" y="41837"/>
                    </a:cubicBezTo>
                    <a:cubicBezTo>
                      <a:pt x="187419" y="41837"/>
                      <a:pt x="187419" y="41837"/>
                      <a:pt x="191907" y="41837"/>
                    </a:cubicBezTo>
                    <a:cubicBezTo>
                      <a:pt x="191907" y="41837"/>
                      <a:pt x="191907" y="41837"/>
                      <a:pt x="196395" y="37354"/>
                    </a:cubicBezTo>
                    <a:cubicBezTo>
                      <a:pt x="196395" y="37354"/>
                      <a:pt x="196395" y="37354"/>
                      <a:pt x="205372" y="29883"/>
                    </a:cubicBezTo>
                    <a:cubicBezTo>
                      <a:pt x="205372" y="29883"/>
                      <a:pt x="205372" y="29883"/>
                      <a:pt x="221829" y="26895"/>
                    </a:cubicBezTo>
                    <a:cubicBezTo>
                      <a:pt x="221829" y="26895"/>
                      <a:pt x="221829" y="26895"/>
                      <a:pt x="227813" y="19424"/>
                    </a:cubicBezTo>
                    <a:cubicBezTo>
                      <a:pt x="227813" y="19424"/>
                      <a:pt x="227813" y="19424"/>
                      <a:pt x="233797" y="16436"/>
                    </a:cubicBezTo>
                    <a:cubicBezTo>
                      <a:pt x="233797" y="16436"/>
                      <a:pt x="233797" y="16436"/>
                      <a:pt x="238285" y="11953"/>
                    </a:cubicBezTo>
                    <a:cubicBezTo>
                      <a:pt x="238285" y="11953"/>
                      <a:pt x="238285" y="11953"/>
                      <a:pt x="262223" y="13447"/>
                    </a:cubicBezTo>
                    <a:cubicBezTo>
                      <a:pt x="262223" y="13447"/>
                      <a:pt x="262223" y="13447"/>
                      <a:pt x="265215" y="5977"/>
                    </a:cubicBezTo>
                    <a:cubicBezTo>
                      <a:pt x="265215" y="5977"/>
                      <a:pt x="265215" y="5977"/>
                      <a:pt x="277183" y="0"/>
                    </a:cubicBez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US" dirty="0">
                  <a:latin typeface="Source Sans Pro Light" charset="0"/>
                </a:endParaRPr>
              </a:p>
            </p:txBody>
          </p:sp>
          <p:sp>
            <p:nvSpPr>
              <p:cNvPr id="59" name="Freeform 6">
                <a:extLst>
                  <a:ext uri="{FF2B5EF4-FFF2-40B4-BE49-F238E27FC236}">
                    <a16:creationId xmlns:a16="http://schemas.microsoft.com/office/drawing/2014/main" id="{675CA89A-07EA-12E2-B0A5-1895A740C3BD}"/>
                  </a:ext>
                </a:extLst>
              </p:cNvPr>
              <p:cNvSpPr>
                <a:spLocks/>
              </p:cNvSpPr>
              <p:nvPr/>
            </p:nvSpPr>
            <p:spPr bwMode="auto">
              <a:xfrm>
                <a:off x="5849877" y="2420097"/>
                <a:ext cx="183882" cy="241312"/>
              </a:xfrm>
              <a:custGeom>
                <a:avLst/>
                <a:gdLst>
                  <a:gd name="T0" fmla="*/ 512372 w 78"/>
                  <a:gd name="T1" fmla="*/ 251369 h 113"/>
                  <a:gd name="T2" fmla="*/ 469675 w 78"/>
                  <a:gd name="T3" fmla="*/ 283596 h 113"/>
                  <a:gd name="T4" fmla="*/ 434093 w 78"/>
                  <a:gd name="T5" fmla="*/ 283596 h 113"/>
                  <a:gd name="T6" fmla="*/ 462558 w 78"/>
                  <a:gd name="T7" fmla="*/ 244923 h 113"/>
                  <a:gd name="T8" fmla="*/ 512372 w 78"/>
                  <a:gd name="T9" fmla="*/ 90235 h 113"/>
                  <a:gd name="T10" fmla="*/ 469675 w 78"/>
                  <a:gd name="T11" fmla="*/ 77344 h 113"/>
                  <a:gd name="T12" fmla="*/ 462558 w 78"/>
                  <a:gd name="T13" fmla="*/ 6445 h 113"/>
                  <a:gd name="T14" fmla="*/ 362930 w 78"/>
                  <a:gd name="T15" fmla="*/ 25781 h 113"/>
                  <a:gd name="T16" fmla="*/ 327349 w 78"/>
                  <a:gd name="T17" fmla="*/ 58008 h 113"/>
                  <a:gd name="T18" fmla="*/ 284651 w 78"/>
                  <a:gd name="T19" fmla="*/ 38672 h 113"/>
                  <a:gd name="T20" fmla="*/ 256186 w 78"/>
                  <a:gd name="T21" fmla="*/ 45117 h 113"/>
                  <a:gd name="T22" fmla="*/ 177907 w 78"/>
                  <a:gd name="T23" fmla="*/ 103126 h 113"/>
                  <a:gd name="T24" fmla="*/ 170791 w 78"/>
                  <a:gd name="T25" fmla="*/ 109571 h 113"/>
                  <a:gd name="T26" fmla="*/ 135209 w 78"/>
                  <a:gd name="T27" fmla="*/ 167579 h 113"/>
                  <a:gd name="T28" fmla="*/ 220605 w 78"/>
                  <a:gd name="T29" fmla="*/ 212697 h 113"/>
                  <a:gd name="T30" fmla="*/ 213488 w 78"/>
                  <a:gd name="T31" fmla="*/ 225587 h 113"/>
                  <a:gd name="T32" fmla="*/ 213488 w 78"/>
                  <a:gd name="T33" fmla="*/ 315822 h 113"/>
                  <a:gd name="T34" fmla="*/ 192140 w 78"/>
                  <a:gd name="T35" fmla="*/ 328713 h 113"/>
                  <a:gd name="T36" fmla="*/ 142326 w 78"/>
                  <a:gd name="T37" fmla="*/ 283596 h 113"/>
                  <a:gd name="T38" fmla="*/ 78279 w 78"/>
                  <a:gd name="T39" fmla="*/ 212697 h 113"/>
                  <a:gd name="T40" fmla="*/ 0 w 78"/>
                  <a:gd name="T41" fmla="*/ 302932 h 113"/>
                  <a:gd name="T42" fmla="*/ 42698 w 78"/>
                  <a:gd name="T43" fmla="*/ 406057 h 113"/>
                  <a:gd name="T44" fmla="*/ 106744 w 78"/>
                  <a:gd name="T45" fmla="*/ 457620 h 113"/>
                  <a:gd name="T46" fmla="*/ 156558 w 78"/>
                  <a:gd name="T47" fmla="*/ 528519 h 113"/>
                  <a:gd name="T48" fmla="*/ 234837 w 78"/>
                  <a:gd name="T49" fmla="*/ 689653 h 113"/>
                  <a:gd name="T50" fmla="*/ 341582 w 78"/>
                  <a:gd name="T51" fmla="*/ 715434 h 113"/>
                  <a:gd name="T52" fmla="*/ 398512 w 78"/>
                  <a:gd name="T53" fmla="*/ 663871 h 113"/>
                  <a:gd name="T54" fmla="*/ 498140 w 78"/>
                  <a:gd name="T55" fmla="*/ 573637 h 113"/>
                  <a:gd name="T56" fmla="*/ 512372 w 78"/>
                  <a:gd name="T57" fmla="*/ 509183 h 113"/>
                  <a:gd name="T58" fmla="*/ 505256 w 78"/>
                  <a:gd name="T59" fmla="*/ 373831 h 113"/>
                  <a:gd name="T60" fmla="*/ 491023 w 78"/>
                  <a:gd name="T61" fmla="*/ 348049 h 113"/>
                  <a:gd name="T62" fmla="*/ 547954 w 78"/>
                  <a:gd name="T63" fmla="*/ 322268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8" h="113">
                    <a:moveTo>
                      <a:pt x="77" y="42"/>
                    </a:moveTo>
                    <a:cubicBezTo>
                      <a:pt x="76" y="40"/>
                      <a:pt x="74" y="39"/>
                      <a:pt x="72" y="39"/>
                    </a:cubicBezTo>
                    <a:cubicBezTo>
                      <a:pt x="71" y="39"/>
                      <a:pt x="71" y="39"/>
                      <a:pt x="71" y="39"/>
                    </a:cubicBezTo>
                    <a:cubicBezTo>
                      <a:pt x="69" y="39"/>
                      <a:pt x="67" y="41"/>
                      <a:pt x="66" y="44"/>
                    </a:cubicBezTo>
                    <a:cubicBezTo>
                      <a:pt x="65" y="44"/>
                      <a:pt x="65" y="45"/>
                      <a:pt x="65" y="45"/>
                    </a:cubicBezTo>
                    <a:cubicBezTo>
                      <a:pt x="64" y="44"/>
                      <a:pt x="62" y="44"/>
                      <a:pt x="61" y="44"/>
                    </a:cubicBezTo>
                    <a:cubicBezTo>
                      <a:pt x="60" y="44"/>
                      <a:pt x="59" y="44"/>
                      <a:pt x="59" y="43"/>
                    </a:cubicBezTo>
                    <a:cubicBezTo>
                      <a:pt x="60" y="42"/>
                      <a:pt x="63" y="39"/>
                      <a:pt x="65" y="38"/>
                    </a:cubicBezTo>
                    <a:cubicBezTo>
                      <a:pt x="69" y="36"/>
                      <a:pt x="71" y="34"/>
                      <a:pt x="72" y="33"/>
                    </a:cubicBezTo>
                    <a:cubicBezTo>
                      <a:pt x="74" y="28"/>
                      <a:pt x="78" y="18"/>
                      <a:pt x="72" y="14"/>
                    </a:cubicBezTo>
                    <a:cubicBezTo>
                      <a:pt x="71" y="13"/>
                      <a:pt x="69" y="13"/>
                      <a:pt x="68" y="12"/>
                    </a:cubicBezTo>
                    <a:cubicBezTo>
                      <a:pt x="67" y="12"/>
                      <a:pt x="67" y="12"/>
                      <a:pt x="66" y="12"/>
                    </a:cubicBezTo>
                    <a:cubicBezTo>
                      <a:pt x="66" y="11"/>
                      <a:pt x="67" y="10"/>
                      <a:pt x="67" y="9"/>
                    </a:cubicBezTo>
                    <a:cubicBezTo>
                      <a:pt x="68" y="8"/>
                      <a:pt x="69" y="4"/>
                      <a:pt x="65" y="1"/>
                    </a:cubicBezTo>
                    <a:cubicBezTo>
                      <a:pt x="65" y="0"/>
                      <a:pt x="63" y="0"/>
                      <a:pt x="62" y="0"/>
                    </a:cubicBezTo>
                    <a:cubicBezTo>
                      <a:pt x="58" y="0"/>
                      <a:pt x="53" y="3"/>
                      <a:pt x="51" y="4"/>
                    </a:cubicBezTo>
                    <a:cubicBezTo>
                      <a:pt x="51" y="5"/>
                      <a:pt x="50" y="6"/>
                      <a:pt x="49" y="6"/>
                    </a:cubicBezTo>
                    <a:cubicBezTo>
                      <a:pt x="48" y="7"/>
                      <a:pt x="47" y="9"/>
                      <a:pt x="46" y="9"/>
                    </a:cubicBezTo>
                    <a:cubicBezTo>
                      <a:pt x="45" y="9"/>
                      <a:pt x="45" y="8"/>
                      <a:pt x="44" y="8"/>
                    </a:cubicBezTo>
                    <a:cubicBezTo>
                      <a:pt x="43" y="7"/>
                      <a:pt x="42" y="6"/>
                      <a:pt x="40" y="6"/>
                    </a:cubicBezTo>
                    <a:cubicBezTo>
                      <a:pt x="39" y="6"/>
                      <a:pt x="39" y="7"/>
                      <a:pt x="38" y="7"/>
                    </a:cubicBezTo>
                    <a:cubicBezTo>
                      <a:pt x="37" y="7"/>
                      <a:pt x="36" y="7"/>
                      <a:pt x="36" y="7"/>
                    </a:cubicBezTo>
                    <a:cubicBezTo>
                      <a:pt x="29" y="9"/>
                      <a:pt x="27" y="9"/>
                      <a:pt x="26" y="11"/>
                    </a:cubicBezTo>
                    <a:cubicBezTo>
                      <a:pt x="24" y="13"/>
                      <a:pt x="25" y="15"/>
                      <a:pt x="25" y="16"/>
                    </a:cubicBezTo>
                    <a:cubicBezTo>
                      <a:pt x="25" y="16"/>
                      <a:pt x="25" y="16"/>
                      <a:pt x="25" y="16"/>
                    </a:cubicBezTo>
                    <a:cubicBezTo>
                      <a:pt x="25" y="16"/>
                      <a:pt x="25" y="16"/>
                      <a:pt x="24" y="17"/>
                    </a:cubicBezTo>
                    <a:cubicBezTo>
                      <a:pt x="23" y="17"/>
                      <a:pt x="22" y="18"/>
                      <a:pt x="21" y="19"/>
                    </a:cubicBezTo>
                    <a:cubicBezTo>
                      <a:pt x="20" y="20"/>
                      <a:pt x="17" y="23"/>
                      <a:pt x="19" y="26"/>
                    </a:cubicBezTo>
                    <a:cubicBezTo>
                      <a:pt x="20" y="30"/>
                      <a:pt x="24" y="31"/>
                      <a:pt x="28" y="32"/>
                    </a:cubicBezTo>
                    <a:cubicBezTo>
                      <a:pt x="29" y="32"/>
                      <a:pt x="30" y="32"/>
                      <a:pt x="31" y="33"/>
                    </a:cubicBezTo>
                    <a:cubicBezTo>
                      <a:pt x="31" y="33"/>
                      <a:pt x="31" y="33"/>
                      <a:pt x="31" y="33"/>
                    </a:cubicBezTo>
                    <a:cubicBezTo>
                      <a:pt x="31" y="33"/>
                      <a:pt x="30" y="34"/>
                      <a:pt x="30" y="35"/>
                    </a:cubicBezTo>
                    <a:cubicBezTo>
                      <a:pt x="29" y="37"/>
                      <a:pt x="27" y="40"/>
                      <a:pt x="29" y="43"/>
                    </a:cubicBezTo>
                    <a:cubicBezTo>
                      <a:pt x="30" y="45"/>
                      <a:pt x="30" y="47"/>
                      <a:pt x="30" y="49"/>
                    </a:cubicBezTo>
                    <a:cubicBezTo>
                      <a:pt x="30" y="49"/>
                      <a:pt x="30" y="50"/>
                      <a:pt x="29" y="50"/>
                    </a:cubicBezTo>
                    <a:cubicBezTo>
                      <a:pt x="28" y="51"/>
                      <a:pt x="28" y="51"/>
                      <a:pt x="27" y="51"/>
                    </a:cubicBezTo>
                    <a:cubicBezTo>
                      <a:pt x="25" y="51"/>
                      <a:pt x="22" y="49"/>
                      <a:pt x="21" y="47"/>
                    </a:cubicBezTo>
                    <a:cubicBezTo>
                      <a:pt x="21" y="46"/>
                      <a:pt x="20" y="45"/>
                      <a:pt x="20" y="44"/>
                    </a:cubicBezTo>
                    <a:cubicBezTo>
                      <a:pt x="19" y="40"/>
                      <a:pt x="17" y="35"/>
                      <a:pt x="13" y="33"/>
                    </a:cubicBezTo>
                    <a:cubicBezTo>
                      <a:pt x="12" y="33"/>
                      <a:pt x="11" y="33"/>
                      <a:pt x="11" y="33"/>
                    </a:cubicBezTo>
                    <a:cubicBezTo>
                      <a:pt x="9" y="33"/>
                      <a:pt x="7" y="34"/>
                      <a:pt x="5" y="36"/>
                    </a:cubicBezTo>
                    <a:cubicBezTo>
                      <a:pt x="2" y="39"/>
                      <a:pt x="0" y="44"/>
                      <a:pt x="0" y="47"/>
                    </a:cubicBezTo>
                    <a:cubicBezTo>
                      <a:pt x="1" y="51"/>
                      <a:pt x="2" y="54"/>
                      <a:pt x="4" y="57"/>
                    </a:cubicBezTo>
                    <a:cubicBezTo>
                      <a:pt x="5" y="59"/>
                      <a:pt x="6" y="61"/>
                      <a:pt x="6" y="63"/>
                    </a:cubicBezTo>
                    <a:cubicBezTo>
                      <a:pt x="8" y="67"/>
                      <a:pt x="10" y="69"/>
                      <a:pt x="12" y="70"/>
                    </a:cubicBezTo>
                    <a:cubicBezTo>
                      <a:pt x="13" y="70"/>
                      <a:pt x="14" y="71"/>
                      <a:pt x="15" y="71"/>
                    </a:cubicBezTo>
                    <a:cubicBezTo>
                      <a:pt x="16" y="73"/>
                      <a:pt x="17" y="75"/>
                      <a:pt x="19" y="77"/>
                    </a:cubicBezTo>
                    <a:cubicBezTo>
                      <a:pt x="20" y="79"/>
                      <a:pt x="21" y="80"/>
                      <a:pt x="22" y="82"/>
                    </a:cubicBezTo>
                    <a:cubicBezTo>
                      <a:pt x="25" y="86"/>
                      <a:pt x="26" y="90"/>
                      <a:pt x="28" y="94"/>
                    </a:cubicBezTo>
                    <a:cubicBezTo>
                      <a:pt x="29" y="99"/>
                      <a:pt x="30" y="103"/>
                      <a:pt x="33" y="107"/>
                    </a:cubicBezTo>
                    <a:cubicBezTo>
                      <a:pt x="35" y="109"/>
                      <a:pt x="38" y="113"/>
                      <a:pt x="42" y="113"/>
                    </a:cubicBezTo>
                    <a:cubicBezTo>
                      <a:pt x="45" y="113"/>
                      <a:pt x="47" y="112"/>
                      <a:pt x="48" y="111"/>
                    </a:cubicBezTo>
                    <a:cubicBezTo>
                      <a:pt x="51" y="108"/>
                      <a:pt x="51" y="105"/>
                      <a:pt x="51" y="102"/>
                    </a:cubicBezTo>
                    <a:cubicBezTo>
                      <a:pt x="53" y="102"/>
                      <a:pt x="54" y="103"/>
                      <a:pt x="56" y="103"/>
                    </a:cubicBezTo>
                    <a:cubicBezTo>
                      <a:pt x="59" y="103"/>
                      <a:pt x="61" y="102"/>
                      <a:pt x="63" y="101"/>
                    </a:cubicBezTo>
                    <a:cubicBezTo>
                      <a:pt x="68" y="97"/>
                      <a:pt x="69" y="93"/>
                      <a:pt x="70" y="89"/>
                    </a:cubicBezTo>
                    <a:cubicBezTo>
                      <a:pt x="70" y="87"/>
                      <a:pt x="70" y="86"/>
                      <a:pt x="70" y="85"/>
                    </a:cubicBezTo>
                    <a:cubicBezTo>
                      <a:pt x="71" y="83"/>
                      <a:pt x="72" y="81"/>
                      <a:pt x="72" y="79"/>
                    </a:cubicBezTo>
                    <a:cubicBezTo>
                      <a:pt x="74" y="76"/>
                      <a:pt x="75" y="73"/>
                      <a:pt x="75" y="69"/>
                    </a:cubicBezTo>
                    <a:cubicBezTo>
                      <a:pt x="76" y="64"/>
                      <a:pt x="74" y="61"/>
                      <a:pt x="71" y="58"/>
                    </a:cubicBezTo>
                    <a:cubicBezTo>
                      <a:pt x="71" y="58"/>
                      <a:pt x="70" y="57"/>
                      <a:pt x="69" y="56"/>
                    </a:cubicBezTo>
                    <a:cubicBezTo>
                      <a:pt x="69" y="55"/>
                      <a:pt x="69" y="55"/>
                      <a:pt x="69" y="54"/>
                    </a:cubicBezTo>
                    <a:cubicBezTo>
                      <a:pt x="69" y="54"/>
                      <a:pt x="70" y="54"/>
                      <a:pt x="70" y="54"/>
                    </a:cubicBezTo>
                    <a:cubicBezTo>
                      <a:pt x="73" y="54"/>
                      <a:pt x="76" y="52"/>
                      <a:pt x="77" y="50"/>
                    </a:cubicBezTo>
                    <a:cubicBezTo>
                      <a:pt x="78" y="48"/>
                      <a:pt x="78" y="45"/>
                      <a:pt x="77" y="42"/>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60" name="Freeform 9">
                <a:extLst>
                  <a:ext uri="{FF2B5EF4-FFF2-40B4-BE49-F238E27FC236}">
                    <a16:creationId xmlns:a16="http://schemas.microsoft.com/office/drawing/2014/main" id="{91DB1501-96FF-42EE-E400-A32CB55D2053}"/>
                  </a:ext>
                </a:extLst>
              </p:cNvPr>
              <p:cNvSpPr>
                <a:spLocks/>
              </p:cNvSpPr>
              <p:nvPr/>
            </p:nvSpPr>
            <p:spPr bwMode="auto">
              <a:xfrm rot="21322165">
                <a:off x="5355471" y="2388323"/>
                <a:ext cx="334845" cy="350548"/>
              </a:xfrm>
              <a:custGeom>
                <a:avLst/>
                <a:gdLst>
                  <a:gd name="T0" fmla="*/ 779660 w 125"/>
                  <a:gd name="T1" fmla="*/ 328455 h 144"/>
                  <a:gd name="T2" fmla="*/ 765484 w 125"/>
                  <a:gd name="T3" fmla="*/ 322014 h 144"/>
                  <a:gd name="T4" fmla="*/ 786748 w 125"/>
                  <a:gd name="T5" fmla="*/ 225410 h 144"/>
                  <a:gd name="T6" fmla="*/ 680430 w 125"/>
                  <a:gd name="T7" fmla="*/ 122365 h 144"/>
                  <a:gd name="T8" fmla="*/ 602464 w 125"/>
                  <a:gd name="T9" fmla="*/ 167447 h 144"/>
                  <a:gd name="T10" fmla="*/ 567025 w 125"/>
                  <a:gd name="T11" fmla="*/ 193209 h 144"/>
                  <a:gd name="T12" fmla="*/ 574113 w 125"/>
                  <a:gd name="T13" fmla="*/ 173888 h 144"/>
                  <a:gd name="T14" fmla="*/ 630816 w 125"/>
                  <a:gd name="T15" fmla="*/ 115925 h 144"/>
                  <a:gd name="T16" fmla="*/ 652079 w 125"/>
                  <a:gd name="T17" fmla="*/ 25761 h 144"/>
                  <a:gd name="T18" fmla="*/ 602464 w 125"/>
                  <a:gd name="T19" fmla="*/ 0 h 144"/>
                  <a:gd name="T20" fmla="*/ 531586 w 125"/>
                  <a:gd name="T21" fmla="*/ 6440 h 144"/>
                  <a:gd name="T22" fmla="*/ 432357 w 125"/>
                  <a:gd name="T23" fmla="*/ 12881 h 144"/>
                  <a:gd name="T24" fmla="*/ 382742 w 125"/>
                  <a:gd name="T25" fmla="*/ 19321 h 144"/>
                  <a:gd name="T26" fmla="*/ 255161 w 125"/>
                  <a:gd name="T27" fmla="*/ 57963 h 144"/>
                  <a:gd name="T28" fmla="*/ 184283 w 125"/>
                  <a:gd name="T29" fmla="*/ 115925 h 144"/>
                  <a:gd name="T30" fmla="*/ 191371 w 125"/>
                  <a:gd name="T31" fmla="*/ 148127 h 144"/>
                  <a:gd name="T32" fmla="*/ 99229 w 125"/>
                  <a:gd name="T33" fmla="*/ 186768 h 144"/>
                  <a:gd name="T34" fmla="*/ 56703 w 125"/>
                  <a:gd name="T35" fmla="*/ 244731 h 144"/>
                  <a:gd name="T36" fmla="*/ 134669 w 125"/>
                  <a:gd name="T37" fmla="*/ 302693 h 144"/>
                  <a:gd name="T38" fmla="*/ 148844 w 125"/>
                  <a:gd name="T39" fmla="*/ 309134 h 144"/>
                  <a:gd name="T40" fmla="*/ 85054 w 125"/>
                  <a:gd name="T41" fmla="*/ 334895 h 144"/>
                  <a:gd name="T42" fmla="*/ 120493 w 125"/>
                  <a:gd name="T43" fmla="*/ 392857 h 144"/>
                  <a:gd name="T44" fmla="*/ 170108 w 125"/>
                  <a:gd name="T45" fmla="*/ 392857 h 144"/>
                  <a:gd name="T46" fmla="*/ 198459 w 125"/>
                  <a:gd name="T47" fmla="*/ 392857 h 144"/>
                  <a:gd name="T48" fmla="*/ 262249 w 125"/>
                  <a:gd name="T49" fmla="*/ 405738 h 144"/>
                  <a:gd name="T50" fmla="*/ 276425 w 125"/>
                  <a:gd name="T51" fmla="*/ 405738 h 144"/>
                  <a:gd name="T52" fmla="*/ 304776 w 125"/>
                  <a:gd name="T53" fmla="*/ 405738 h 144"/>
                  <a:gd name="T54" fmla="*/ 240986 w 125"/>
                  <a:gd name="T55" fmla="*/ 412178 h 144"/>
                  <a:gd name="T56" fmla="*/ 120493 w 125"/>
                  <a:gd name="T57" fmla="*/ 405738 h 144"/>
                  <a:gd name="T58" fmla="*/ 21263 w 125"/>
                  <a:gd name="T59" fmla="*/ 463701 h 144"/>
                  <a:gd name="T60" fmla="*/ 127581 w 125"/>
                  <a:gd name="T61" fmla="*/ 598946 h 144"/>
                  <a:gd name="T62" fmla="*/ 269337 w 125"/>
                  <a:gd name="T63" fmla="*/ 656909 h 144"/>
                  <a:gd name="T64" fmla="*/ 354391 w 125"/>
                  <a:gd name="T65" fmla="*/ 676230 h 144"/>
                  <a:gd name="T66" fmla="*/ 425269 w 125"/>
                  <a:gd name="T67" fmla="*/ 708431 h 144"/>
                  <a:gd name="T68" fmla="*/ 467796 w 125"/>
                  <a:gd name="T69" fmla="*/ 740633 h 144"/>
                  <a:gd name="T70" fmla="*/ 474884 w 125"/>
                  <a:gd name="T71" fmla="*/ 792155 h 144"/>
                  <a:gd name="T72" fmla="*/ 382742 w 125"/>
                  <a:gd name="T73" fmla="*/ 747073 h 144"/>
                  <a:gd name="T74" fmla="*/ 134669 w 125"/>
                  <a:gd name="T75" fmla="*/ 676230 h 144"/>
                  <a:gd name="T76" fmla="*/ 99229 w 125"/>
                  <a:gd name="T77" fmla="*/ 669790 h 144"/>
                  <a:gd name="T78" fmla="*/ 0 w 125"/>
                  <a:gd name="T79" fmla="*/ 689110 h 144"/>
                  <a:gd name="T80" fmla="*/ 885977 w 125"/>
                  <a:gd name="T81" fmla="*/ 270492 h 1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5" h="144">
                    <a:moveTo>
                      <a:pt x="117" y="48"/>
                    </a:moveTo>
                    <a:cubicBezTo>
                      <a:pt x="115" y="50"/>
                      <a:pt x="112" y="51"/>
                      <a:pt x="110" y="51"/>
                    </a:cubicBezTo>
                    <a:cubicBezTo>
                      <a:pt x="109" y="51"/>
                      <a:pt x="109" y="51"/>
                      <a:pt x="108" y="51"/>
                    </a:cubicBezTo>
                    <a:cubicBezTo>
                      <a:pt x="108" y="50"/>
                      <a:pt x="108" y="50"/>
                      <a:pt x="108" y="50"/>
                    </a:cubicBezTo>
                    <a:cubicBezTo>
                      <a:pt x="108" y="50"/>
                      <a:pt x="109" y="48"/>
                      <a:pt x="109" y="47"/>
                    </a:cubicBezTo>
                    <a:cubicBezTo>
                      <a:pt x="111" y="44"/>
                      <a:pt x="114" y="40"/>
                      <a:pt x="111" y="35"/>
                    </a:cubicBezTo>
                    <a:cubicBezTo>
                      <a:pt x="110" y="34"/>
                      <a:pt x="110" y="33"/>
                      <a:pt x="109" y="31"/>
                    </a:cubicBezTo>
                    <a:cubicBezTo>
                      <a:pt x="106" y="26"/>
                      <a:pt x="103" y="19"/>
                      <a:pt x="96" y="19"/>
                    </a:cubicBezTo>
                    <a:cubicBezTo>
                      <a:pt x="95" y="19"/>
                      <a:pt x="95" y="19"/>
                      <a:pt x="95" y="19"/>
                    </a:cubicBezTo>
                    <a:cubicBezTo>
                      <a:pt x="90" y="20"/>
                      <a:pt x="87" y="23"/>
                      <a:pt x="85" y="26"/>
                    </a:cubicBezTo>
                    <a:cubicBezTo>
                      <a:pt x="83" y="30"/>
                      <a:pt x="83" y="30"/>
                      <a:pt x="80" y="30"/>
                    </a:cubicBezTo>
                    <a:cubicBezTo>
                      <a:pt x="80" y="30"/>
                      <a:pt x="80" y="30"/>
                      <a:pt x="80" y="30"/>
                    </a:cubicBezTo>
                    <a:cubicBezTo>
                      <a:pt x="79" y="30"/>
                      <a:pt x="79" y="30"/>
                      <a:pt x="78" y="30"/>
                    </a:cubicBezTo>
                    <a:cubicBezTo>
                      <a:pt x="79" y="29"/>
                      <a:pt x="80" y="28"/>
                      <a:pt x="81" y="27"/>
                    </a:cubicBezTo>
                    <a:cubicBezTo>
                      <a:pt x="82" y="27"/>
                      <a:pt x="82" y="27"/>
                      <a:pt x="83" y="26"/>
                    </a:cubicBezTo>
                    <a:cubicBezTo>
                      <a:pt x="86" y="24"/>
                      <a:pt x="88" y="21"/>
                      <a:pt x="89" y="18"/>
                    </a:cubicBezTo>
                    <a:cubicBezTo>
                      <a:pt x="90" y="17"/>
                      <a:pt x="91" y="16"/>
                      <a:pt x="92" y="14"/>
                    </a:cubicBezTo>
                    <a:cubicBezTo>
                      <a:pt x="94" y="12"/>
                      <a:pt x="94" y="8"/>
                      <a:pt x="92" y="4"/>
                    </a:cubicBezTo>
                    <a:cubicBezTo>
                      <a:pt x="91" y="2"/>
                      <a:pt x="89" y="0"/>
                      <a:pt x="87" y="0"/>
                    </a:cubicBezTo>
                    <a:cubicBezTo>
                      <a:pt x="86" y="0"/>
                      <a:pt x="85" y="0"/>
                      <a:pt x="85" y="0"/>
                    </a:cubicBezTo>
                    <a:cubicBezTo>
                      <a:pt x="83" y="0"/>
                      <a:pt x="81" y="0"/>
                      <a:pt x="79" y="0"/>
                    </a:cubicBezTo>
                    <a:cubicBezTo>
                      <a:pt x="77" y="1"/>
                      <a:pt x="76" y="1"/>
                      <a:pt x="75" y="1"/>
                    </a:cubicBezTo>
                    <a:cubicBezTo>
                      <a:pt x="71" y="1"/>
                      <a:pt x="67" y="2"/>
                      <a:pt x="63" y="2"/>
                    </a:cubicBezTo>
                    <a:cubicBezTo>
                      <a:pt x="61" y="2"/>
                      <a:pt x="61" y="2"/>
                      <a:pt x="61" y="2"/>
                    </a:cubicBezTo>
                    <a:cubicBezTo>
                      <a:pt x="60" y="2"/>
                      <a:pt x="60" y="2"/>
                      <a:pt x="59" y="2"/>
                    </a:cubicBezTo>
                    <a:cubicBezTo>
                      <a:pt x="57" y="3"/>
                      <a:pt x="56" y="3"/>
                      <a:pt x="54" y="3"/>
                    </a:cubicBezTo>
                    <a:cubicBezTo>
                      <a:pt x="49" y="4"/>
                      <a:pt x="44" y="6"/>
                      <a:pt x="40" y="8"/>
                    </a:cubicBezTo>
                    <a:cubicBezTo>
                      <a:pt x="39" y="8"/>
                      <a:pt x="37" y="9"/>
                      <a:pt x="36" y="9"/>
                    </a:cubicBezTo>
                    <a:cubicBezTo>
                      <a:pt x="35" y="9"/>
                      <a:pt x="35" y="9"/>
                      <a:pt x="35" y="9"/>
                    </a:cubicBezTo>
                    <a:cubicBezTo>
                      <a:pt x="32" y="11"/>
                      <a:pt x="26" y="13"/>
                      <a:pt x="26" y="18"/>
                    </a:cubicBezTo>
                    <a:cubicBezTo>
                      <a:pt x="26" y="20"/>
                      <a:pt x="26" y="21"/>
                      <a:pt x="27" y="22"/>
                    </a:cubicBezTo>
                    <a:cubicBezTo>
                      <a:pt x="27" y="22"/>
                      <a:pt x="27" y="22"/>
                      <a:pt x="27" y="23"/>
                    </a:cubicBezTo>
                    <a:cubicBezTo>
                      <a:pt x="26" y="24"/>
                      <a:pt x="26" y="24"/>
                      <a:pt x="24" y="24"/>
                    </a:cubicBezTo>
                    <a:cubicBezTo>
                      <a:pt x="19" y="25"/>
                      <a:pt x="17" y="27"/>
                      <a:pt x="14" y="29"/>
                    </a:cubicBezTo>
                    <a:cubicBezTo>
                      <a:pt x="14" y="29"/>
                      <a:pt x="14" y="29"/>
                      <a:pt x="14" y="29"/>
                    </a:cubicBezTo>
                    <a:cubicBezTo>
                      <a:pt x="11" y="31"/>
                      <a:pt x="9" y="34"/>
                      <a:pt x="8" y="38"/>
                    </a:cubicBezTo>
                    <a:cubicBezTo>
                      <a:pt x="7" y="45"/>
                      <a:pt x="14" y="46"/>
                      <a:pt x="17" y="47"/>
                    </a:cubicBezTo>
                    <a:cubicBezTo>
                      <a:pt x="18" y="47"/>
                      <a:pt x="18" y="47"/>
                      <a:pt x="19" y="47"/>
                    </a:cubicBezTo>
                    <a:cubicBezTo>
                      <a:pt x="20" y="47"/>
                      <a:pt x="21" y="48"/>
                      <a:pt x="21" y="48"/>
                    </a:cubicBezTo>
                    <a:cubicBezTo>
                      <a:pt x="21" y="48"/>
                      <a:pt x="21" y="48"/>
                      <a:pt x="21" y="48"/>
                    </a:cubicBezTo>
                    <a:cubicBezTo>
                      <a:pt x="20" y="48"/>
                      <a:pt x="19" y="48"/>
                      <a:pt x="18" y="48"/>
                    </a:cubicBezTo>
                    <a:cubicBezTo>
                      <a:pt x="17" y="48"/>
                      <a:pt x="13" y="48"/>
                      <a:pt x="12" y="52"/>
                    </a:cubicBezTo>
                    <a:cubicBezTo>
                      <a:pt x="11" y="53"/>
                      <a:pt x="11" y="55"/>
                      <a:pt x="12" y="57"/>
                    </a:cubicBezTo>
                    <a:cubicBezTo>
                      <a:pt x="13" y="59"/>
                      <a:pt x="15" y="61"/>
                      <a:pt x="17" y="61"/>
                    </a:cubicBezTo>
                    <a:cubicBezTo>
                      <a:pt x="18" y="61"/>
                      <a:pt x="19" y="62"/>
                      <a:pt x="21" y="62"/>
                    </a:cubicBezTo>
                    <a:cubicBezTo>
                      <a:pt x="22" y="62"/>
                      <a:pt x="23" y="61"/>
                      <a:pt x="24" y="61"/>
                    </a:cubicBezTo>
                    <a:cubicBezTo>
                      <a:pt x="26" y="61"/>
                      <a:pt x="27" y="61"/>
                      <a:pt x="28" y="61"/>
                    </a:cubicBezTo>
                    <a:cubicBezTo>
                      <a:pt x="28" y="61"/>
                      <a:pt x="28" y="61"/>
                      <a:pt x="28" y="61"/>
                    </a:cubicBezTo>
                    <a:cubicBezTo>
                      <a:pt x="29" y="61"/>
                      <a:pt x="30" y="61"/>
                      <a:pt x="31" y="62"/>
                    </a:cubicBezTo>
                    <a:cubicBezTo>
                      <a:pt x="33" y="62"/>
                      <a:pt x="35" y="63"/>
                      <a:pt x="37" y="63"/>
                    </a:cubicBezTo>
                    <a:cubicBezTo>
                      <a:pt x="37" y="63"/>
                      <a:pt x="37" y="63"/>
                      <a:pt x="37" y="63"/>
                    </a:cubicBezTo>
                    <a:cubicBezTo>
                      <a:pt x="38" y="63"/>
                      <a:pt x="38" y="63"/>
                      <a:pt x="39" y="63"/>
                    </a:cubicBezTo>
                    <a:cubicBezTo>
                      <a:pt x="40" y="63"/>
                      <a:pt x="40" y="63"/>
                      <a:pt x="41" y="63"/>
                    </a:cubicBezTo>
                    <a:cubicBezTo>
                      <a:pt x="42" y="63"/>
                      <a:pt x="42" y="63"/>
                      <a:pt x="43" y="63"/>
                    </a:cubicBezTo>
                    <a:cubicBezTo>
                      <a:pt x="41" y="63"/>
                      <a:pt x="38" y="64"/>
                      <a:pt x="35" y="64"/>
                    </a:cubicBezTo>
                    <a:cubicBezTo>
                      <a:pt x="34" y="64"/>
                      <a:pt x="34" y="64"/>
                      <a:pt x="34" y="64"/>
                    </a:cubicBezTo>
                    <a:cubicBezTo>
                      <a:pt x="32" y="64"/>
                      <a:pt x="29" y="64"/>
                      <a:pt x="26" y="63"/>
                    </a:cubicBezTo>
                    <a:cubicBezTo>
                      <a:pt x="23" y="63"/>
                      <a:pt x="20" y="63"/>
                      <a:pt x="17" y="63"/>
                    </a:cubicBezTo>
                    <a:cubicBezTo>
                      <a:pt x="15" y="63"/>
                      <a:pt x="13" y="63"/>
                      <a:pt x="11" y="63"/>
                    </a:cubicBezTo>
                    <a:cubicBezTo>
                      <a:pt x="7" y="64"/>
                      <a:pt x="4" y="68"/>
                      <a:pt x="3" y="72"/>
                    </a:cubicBezTo>
                    <a:cubicBezTo>
                      <a:pt x="1" y="77"/>
                      <a:pt x="4" y="81"/>
                      <a:pt x="6" y="84"/>
                    </a:cubicBezTo>
                    <a:cubicBezTo>
                      <a:pt x="10" y="89"/>
                      <a:pt x="12" y="91"/>
                      <a:pt x="18" y="93"/>
                    </a:cubicBezTo>
                    <a:cubicBezTo>
                      <a:pt x="22" y="94"/>
                      <a:pt x="25" y="96"/>
                      <a:pt x="30" y="99"/>
                    </a:cubicBezTo>
                    <a:cubicBezTo>
                      <a:pt x="32" y="101"/>
                      <a:pt x="35" y="101"/>
                      <a:pt x="38" y="102"/>
                    </a:cubicBezTo>
                    <a:cubicBezTo>
                      <a:pt x="40" y="102"/>
                      <a:pt x="41" y="103"/>
                      <a:pt x="43" y="103"/>
                    </a:cubicBezTo>
                    <a:cubicBezTo>
                      <a:pt x="45" y="104"/>
                      <a:pt x="48" y="104"/>
                      <a:pt x="50" y="105"/>
                    </a:cubicBezTo>
                    <a:cubicBezTo>
                      <a:pt x="52" y="105"/>
                      <a:pt x="54" y="105"/>
                      <a:pt x="56" y="106"/>
                    </a:cubicBezTo>
                    <a:cubicBezTo>
                      <a:pt x="57" y="106"/>
                      <a:pt x="59" y="108"/>
                      <a:pt x="60" y="110"/>
                    </a:cubicBezTo>
                    <a:cubicBezTo>
                      <a:pt x="61" y="111"/>
                      <a:pt x="62" y="112"/>
                      <a:pt x="63" y="112"/>
                    </a:cubicBezTo>
                    <a:cubicBezTo>
                      <a:pt x="64" y="113"/>
                      <a:pt x="65" y="114"/>
                      <a:pt x="66" y="115"/>
                    </a:cubicBezTo>
                    <a:cubicBezTo>
                      <a:pt x="69" y="117"/>
                      <a:pt x="71" y="119"/>
                      <a:pt x="71" y="120"/>
                    </a:cubicBezTo>
                    <a:cubicBezTo>
                      <a:pt x="70" y="122"/>
                      <a:pt x="70" y="123"/>
                      <a:pt x="67" y="123"/>
                    </a:cubicBezTo>
                    <a:cubicBezTo>
                      <a:pt x="66" y="123"/>
                      <a:pt x="66" y="123"/>
                      <a:pt x="65" y="123"/>
                    </a:cubicBezTo>
                    <a:cubicBezTo>
                      <a:pt x="61" y="122"/>
                      <a:pt x="57" y="119"/>
                      <a:pt x="54" y="116"/>
                    </a:cubicBezTo>
                    <a:cubicBezTo>
                      <a:pt x="51" y="115"/>
                      <a:pt x="49" y="113"/>
                      <a:pt x="46" y="111"/>
                    </a:cubicBezTo>
                    <a:cubicBezTo>
                      <a:pt x="38" y="107"/>
                      <a:pt x="28" y="106"/>
                      <a:pt x="19" y="105"/>
                    </a:cubicBezTo>
                    <a:cubicBezTo>
                      <a:pt x="16" y="104"/>
                      <a:pt x="16" y="104"/>
                      <a:pt x="16" y="104"/>
                    </a:cubicBezTo>
                    <a:cubicBezTo>
                      <a:pt x="15" y="104"/>
                      <a:pt x="15" y="104"/>
                      <a:pt x="14" y="104"/>
                    </a:cubicBezTo>
                    <a:cubicBezTo>
                      <a:pt x="12" y="104"/>
                      <a:pt x="11" y="104"/>
                      <a:pt x="9" y="105"/>
                    </a:cubicBezTo>
                    <a:cubicBezTo>
                      <a:pt x="0" y="107"/>
                      <a:pt x="0" y="107"/>
                      <a:pt x="0" y="107"/>
                    </a:cubicBezTo>
                    <a:cubicBezTo>
                      <a:pt x="91" y="144"/>
                      <a:pt x="91" y="144"/>
                      <a:pt x="91" y="144"/>
                    </a:cubicBezTo>
                    <a:cubicBezTo>
                      <a:pt x="125" y="42"/>
                      <a:pt x="125" y="42"/>
                      <a:pt x="125" y="42"/>
                    </a:cubicBezTo>
                    <a:lnTo>
                      <a:pt x="117" y="48"/>
                    </a:ln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61" name="Freeform 17">
                <a:extLst>
                  <a:ext uri="{FF2B5EF4-FFF2-40B4-BE49-F238E27FC236}">
                    <a16:creationId xmlns:a16="http://schemas.microsoft.com/office/drawing/2014/main" id="{17A976AC-FED4-CDA2-B282-FA8CDB8626D2}"/>
                  </a:ext>
                </a:extLst>
              </p:cNvPr>
              <p:cNvSpPr>
                <a:spLocks/>
              </p:cNvSpPr>
              <p:nvPr/>
            </p:nvSpPr>
            <p:spPr bwMode="auto">
              <a:xfrm rot="21252674">
                <a:off x="5418446" y="2506690"/>
                <a:ext cx="464547" cy="375302"/>
              </a:xfrm>
              <a:custGeom>
                <a:avLst/>
                <a:gdLst>
                  <a:gd name="T0" fmla="*/ 1481249 w 215"/>
                  <a:gd name="T1" fmla="*/ 895764 h 191"/>
                  <a:gd name="T2" fmla="*/ 1452900 w 215"/>
                  <a:gd name="T3" fmla="*/ 869987 h 191"/>
                  <a:gd name="T4" fmla="*/ 1396201 w 215"/>
                  <a:gd name="T5" fmla="*/ 805543 h 191"/>
                  <a:gd name="T6" fmla="*/ 1339503 w 215"/>
                  <a:gd name="T7" fmla="*/ 766877 h 191"/>
                  <a:gd name="T8" fmla="*/ 1282804 w 215"/>
                  <a:gd name="T9" fmla="*/ 708878 h 191"/>
                  <a:gd name="T10" fmla="*/ 1261542 w 215"/>
                  <a:gd name="T11" fmla="*/ 670212 h 191"/>
                  <a:gd name="T12" fmla="*/ 1268630 w 215"/>
                  <a:gd name="T13" fmla="*/ 579991 h 191"/>
                  <a:gd name="T14" fmla="*/ 1282804 w 215"/>
                  <a:gd name="T15" fmla="*/ 444660 h 191"/>
                  <a:gd name="T16" fmla="*/ 1275717 w 215"/>
                  <a:gd name="T17" fmla="*/ 367328 h 191"/>
                  <a:gd name="T18" fmla="*/ 1289892 w 215"/>
                  <a:gd name="T19" fmla="*/ 322217 h 191"/>
                  <a:gd name="T20" fmla="*/ 1304066 w 215"/>
                  <a:gd name="T21" fmla="*/ 283551 h 191"/>
                  <a:gd name="T22" fmla="*/ 1311154 w 215"/>
                  <a:gd name="T23" fmla="*/ 225552 h 191"/>
                  <a:gd name="T24" fmla="*/ 1282804 w 215"/>
                  <a:gd name="T25" fmla="*/ 135331 h 191"/>
                  <a:gd name="T26" fmla="*/ 1254455 w 215"/>
                  <a:gd name="T27" fmla="*/ 103110 h 191"/>
                  <a:gd name="T28" fmla="*/ 1169407 w 215"/>
                  <a:gd name="T29" fmla="*/ 19333 h 191"/>
                  <a:gd name="T30" fmla="*/ 1056010 w 215"/>
                  <a:gd name="T31" fmla="*/ 57999 h 191"/>
                  <a:gd name="T32" fmla="*/ 1048923 w 215"/>
                  <a:gd name="T33" fmla="*/ 96665 h 191"/>
                  <a:gd name="T34" fmla="*/ 1034748 w 215"/>
                  <a:gd name="T35" fmla="*/ 193330 h 191"/>
                  <a:gd name="T36" fmla="*/ 1027661 w 215"/>
                  <a:gd name="T37" fmla="*/ 244885 h 191"/>
                  <a:gd name="T38" fmla="*/ 1034748 w 215"/>
                  <a:gd name="T39" fmla="*/ 322217 h 191"/>
                  <a:gd name="T40" fmla="*/ 1013486 w 215"/>
                  <a:gd name="T41" fmla="*/ 399549 h 191"/>
                  <a:gd name="T42" fmla="*/ 999312 w 215"/>
                  <a:gd name="T43" fmla="*/ 283551 h 191"/>
                  <a:gd name="T44" fmla="*/ 978050 w 215"/>
                  <a:gd name="T45" fmla="*/ 103110 h 191"/>
                  <a:gd name="T46" fmla="*/ 928438 w 215"/>
                  <a:gd name="T47" fmla="*/ 64443 h 191"/>
                  <a:gd name="T48" fmla="*/ 35437 w 215"/>
                  <a:gd name="T49" fmla="*/ 528436 h 191"/>
                  <a:gd name="T50" fmla="*/ 14175 w 215"/>
                  <a:gd name="T51" fmla="*/ 631546 h 191"/>
                  <a:gd name="T52" fmla="*/ 21262 w 215"/>
                  <a:gd name="T53" fmla="*/ 670212 h 191"/>
                  <a:gd name="T54" fmla="*/ 106310 w 215"/>
                  <a:gd name="T55" fmla="*/ 779766 h 191"/>
                  <a:gd name="T56" fmla="*/ 212619 w 215"/>
                  <a:gd name="T57" fmla="*/ 824876 h 191"/>
                  <a:gd name="T58" fmla="*/ 226794 w 215"/>
                  <a:gd name="T59" fmla="*/ 818432 h 191"/>
                  <a:gd name="T60" fmla="*/ 248056 w 215"/>
                  <a:gd name="T61" fmla="*/ 824876 h 191"/>
                  <a:gd name="T62" fmla="*/ 240969 w 215"/>
                  <a:gd name="T63" fmla="*/ 902208 h 191"/>
                  <a:gd name="T64" fmla="*/ 255143 w 215"/>
                  <a:gd name="T65" fmla="*/ 1050428 h 191"/>
                  <a:gd name="T66" fmla="*/ 347278 w 215"/>
                  <a:gd name="T67" fmla="*/ 1063317 h 191"/>
                  <a:gd name="T68" fmla="*/ 418152 w 215"/>
                  <a:gd name="T69" fmla="*/ 1076206 h 191"/>
                  <a:gd name="T70" fmla="*/ 524461 w 215"/>
                  <a:gd name="T71" fmla="*/ 1095539 h 191"/>
                  <a:gd name="T72" fmla="*/ 581160 w 215"/>
                  <a:gd name="T73" fmla="*/ 1108427 h 191"/>
                  <a:gd name="T74" fmla="*/ 715819 w 215"/>
                  <a:gd name="T75" fmla="*/ 1076206 h 191"/>
                  <a:gd name="T76" fmla="*/ 765430 w 215"/>
                  <a:gd name="T77" fmla="*/ 1082650 h 191"/>
                  <a:gd name="T78" fmla="*/ 850478 w 215"/>
                  <a:gd name="T79" fmla="*/ 1089094 h 191"/>
                  <a:gd name="T80" fmla="*/ 928438 w 215"/>
                  <a:gd name="T81" fmla="*/ 1018207 h 191"/>
                  <a:gd name="T82" fmla="*/ 949700 w 215"/>
                  <a:gd name="T83" fmla="*/ 985985 h 191"/>
                  <a:gd name="T84" fmla="*/ 949700 w 215"/>
                  <a:gd name="T85" fmla="*/ 1018207 h 191"/>
                  <a:gd name="T86" fmla="*/ 942613 w 215"/>
                  <a:gd name="T87" fmla="*/ 1076206 h 191"/>
                  <a:gd name="T88" fmla="*/ 1020574 w 215"/>
                  <a:gd name="T89" fmla="*/ 1089094 h 191"/>
                  <a:gd name="T90" fmla="*/ 1027661 w 215"/>
                  <a:gd name="T91" fmla="*/ 1121316 h 191"/>
                  <a:gd name="T92" fmla="*/ 1112709 w 215"/>
                  <a:gd name="T93" fmla="*/ 1185760 h 191"/>
                  <a:gd name="T94" fmla="*/ 1183582 w 215"/>
                  <a:gd name="T95" fmla="*/ 1211537 h 191"/>
                  <a:gd name="T96" fmla="*/ 1304066 w 215"/>
                  <a:gd name="T97" fmla="*/ 1217981 h 191"/>
                  <a:gd name="T98" fmla="*/ 1382027 w 215"/>
                  <a:gd name="T99" fmla="*/ 1153538 h 191"/>
                  <a:gd name="T100" fmla="*/ 1382027 w 215"/>
                  <a:gd name="T101" fmla="*/ 1114872 h 191"/>
                  <a:gd name="T102" fmla="*/ 1382027 w 215"/>
                  <a:gd name="T103" fmla="*/ 1063317 h 191"/>
                  <a:gd name="T104" fmla="*/ 1353677 w 215"/>
                  <a:gd name="T105" fmla="*/ 1005318 h 191"/>
                  <a:gd name="T106" fmla="*/ 1360765 w 215"/>
                  <a:gd name="T107" fmla="*/ 998874 h 191"/>
                  <a:gd name="T108" fmla="*/ 1403289 w 215"/>
                  <a:gd name="T109" fmla="*/ 1018207 h 191"/>
                  <a:gd name="T110" fmla="*/ 1431638 w 215"/>
                  <a:gd name="T111" fmla="*/ 1011762 h 191"/>
                  <a:gd name="T112" fmla="*/ 1467074 w 215"/>
                  <a:gd name="T113" fmla="*/ 1037540 h 191"/>
                  <a:gd name="T114" fmla="*/ 1516686 w 215"/>
                  <a:gd name="T115" fmla="*/ 992429 h 19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5" h="191">
                    <a:moveTo>
                      <a:pt x="212" y="142"/>
                    </a:moveTo>
                    <a:cubicBezTo>
                      <a:pt x="211" y="141"/>
                      <a:pt x="210" y="140"/>
                      <a:pt x="209" y="139"/>
                    </a:cubicBezTo>
                    <a:cubicBezTo>
                      <a:pt x="209" y="139"/>
                      <a:pt x="208" y="138"/>
                      <a:pt x="207" y="138"/>
                    </a:cubicBezTo>
                    <a:cubicBezTo>
                      <a:pt x="207" y="137"/>
                      <a:pt x="206" y="136"/>
                      <a:pt x="205" y="135"/>
                    </a:cubicBezTo>
                    <a:cubicBezTo>
                      <a:pt x="205" y="134"/>
                      <a:pt x="205" y="134"/>
                      <a:pt x="204" y="133"/>
                    </a:cubicBezTo>
                    <a:cubicBezTo>
                      <a:pt x="202" y="130"/>
                      <a:pt x="199" y="127"/>
                      <a:pt x="197" y="125"/>
                    </a:cubicBezTo>
                    <a:cubicBezTo>
                      <a:pt x="196" y="124"/>
                      <a:pt x="195" y="124"/>
                      <a:pt x="194" y="123"/>
                    </a:cubicBezTo>
                    <a:cubicBezTo>
                      <a:pt x="193" y="121"/>
                      <a:pt x="191" y="120"/>
                      <a:pt x="189" y="119"/>
                    </a:cubicBezTo>
                    <a:cubicBezTo>
                      <a:pt x="187" y="118"/>
                      <a:pt x="185" y="117"/>
                      <a:pt x="184" y="115"/>
                    </a:cubicBezTo>
                    <a:cubicBezTo>
                      <a:pt x="183" y="114"/>
                      <a:pt x="182" y="112"/>
                      <a:pt x="181" y="110"/>
                    </a:cubicBezTo>
                    <a:cubicBezTo>
                      <a:pt x="181" y="109"/>
                      <a:pt x="181" y="109"/>
                      <a:pt x="181" y="108"/>
                    </a:cubicBezTo>
                    <a:cubicBezTo>
                      <a:pt x="180" y="107"/>
                      <a:pt x="179" y="105"/>
                      <a:pt x="178" y="104"/>
                    </a:cubicBezTo>
                    <a:cubicBezTo>
                      <a:pt x="178" y="103"/>
                      <a:pt x="177" y="102"/>
                      <a:pt x="177" y="101"/>
                    </a:cubicBezTo>
                    <a:cubicBezTo>
                      <a:pt x="175" y="98"/>
                      <a:pt x="177" y="95"/>
                      <a:pt x="179" y="90"/>
                    </a:cubicBezTo>
                    <a:cubicBezTo>
                      <a:pt x="182" y="86"/>
                      <a:pt x="184" y="80"/>
                      <a:pt x="183" y="75"/>
                    </a:cubicBezTo>
                    <a:cubicBezTo>
                      <a:pt x="183" y="73"/>
                      <a:pt x="182" y="71"/>
                      <a:pt x="181" y="69"/>
                    </a:cubicBezTo>
                    <a:cubicBezTo>
                      <a:pt x="180" y="66"/>
                      <a:pt x="179" y="64"/>
                      <a:pt x="179" y="61"/>
                    </a:cubicBezTo>
                    <a:cubicBezTo>
                      <a:pt x="179" y="60"/>
                      <a:pt x="179" y="59"/>
                      <a:pt x="180" y="57"/>
                    </a:cubicBezTo>
                    <a:cubicBezTo>
                      <a:pt x="181" y="56"/>
                      <a:pt x="181" y="56"/>
                      <a:pt x="181" y="56"/>
                    </a:cubicBezTo>
                    <a:cubicBezTo>
                      <a:pt x="181" y="54"/>
                      <a:pt x="182" y="52"/>
                      <a:pt x="182" y="50"/>
                    </a:cubicBezTo>
                    <a:cubicBezTo>
                      <a:pt x="182" y="49"/>
                      <a:pt x="182" y="49"/>
                      <a:pt x="182" y="49"/>
                    </a:cubicBezTo>
                    <a:cubicBezTo>
                      <a:pt x="183" y="47"/>
                      <a:pt x="183" y="46"/>
                      <a:pt x="184" y="44"/>
                    </a:cubicBezTo>
                    <a:cubicBezTo>
                      <a:pt x="185" y="42"/>
                      <a:pt x="185" y="39"/>
                      <a:pt x="185" y="35"/>
                    </a:cubicBezTo>
                    <a:cubicBezTo>
                      <a:pt x="185" y="35"/>
                      <a:pt x="185" y="35"/>
                      <a:pt x="185" y="35"/>
                    </a:cubicBezTo>
                    <a:cubicBezTo>
                      <a:pt x="185" y="32"/>
                      <a:pt x="185" y="29"/>
                      <a:pt x="184" y="25"/>
                    </a:cubicBezTo>
                    <a:cubicBezTo>
                      <a:pt x="183" y="23"/>
                      <a:pt x="182" y="22"/>
                      <a:pt x="181" y="21"/>
                    </a:cubicBezTo>
                    <a:cubicBezTo>
                      <a:pt x="180" y="20"/>
                      <a:pt x="180" y="19"/>
                      <a:pt x="179" y="19"/>
                    </a:cubicBezTo>
                    <a:cubicBezTo>
                      <a:pt x="179" y="18"/>
                      <a:pt x="178" y="17"/>
                      <a:pt x="177" y="16"/>
                    </a:cubicBezTo>
                    <a:cubicBezTo>
                      <a:pt x="175" y="12"/>
                      <a:pt x="173" y="7"/>
                      <a:pt x="168" y="5"/>
                    </a:cubicBezTo>
                    <a:cubicBezTo>
                      <a:pt x="167" y="4"/>
                      <a:pt x="166" y="4"/>
                      <a:pt x="165" y="3"/>
                    </a:cubicBezTo>
                    <a:cubicBezTo>
                      <a:pt x="163" y="2"/>
                      <a:pt x="160" y="0"/>
                      <a:pt x="157" y="0"/>
                    </a:cubicBezTo>
                    <a:cubicBezTo>
                      <a:pt x="151" y="0"/>
                      <a:pt x="149" y="6"/>
                      <a:pt x="149" y="9"/>
                    </a:cubicBezTo>
                    <a:cubicBezTo>
                      <a:pt x="149" y="10"/>
                      <a:pt x="149" y="10"/>
                      <a:pt x="149" y="10"/>
                    </a:cubicBezTo>
                    <a:cubicBezTo>
                      <a:pt x="148" y="12"/>
                      <a:pt x="148" y="14"/>
                      <a:pt x="148" y="15"/>
                    </a:cubicBezTo>
                    <a:cubicBezTo>
                      <a:pt x="147" y="17"/>
                      <a:pt x="147" y="20"/>
                      <a:pt x="146" y="22"/>
                    </a:cubicBezTo>
                    <a:cubicBezTo>
                      <a:pt x="146" y="24"/>
                      <a:pt x="146" y="27"/>
                      <a:pt x="146" y="30"/>
                    </a:cubicBezTo>
                    <a:cubicBezTo>
                      <a:pt x="146" y="31"/>
                      <a:pt x="146" y="33"/>
                      <a:pt x="146" y="34"/>
                    </a:cubicBezTo>
                    <a:cubicBezTo>
                      <a:pt x="146" y="36"/>
                      <a:pt x="145" y="37"/>
                      <a:pt x="145" y="38"/>
                    </a:cubicBezTo>
                    <a:cubicBezTo>
                      <a:pt x="145" y="40"/>
                      <a:pt x="145" y="43"/>
                      <a:pt x="145" y="46"/>
                    </a:cubicBezTo>
                    <a:cubicBezTo>
                      <a:pt x="145" y="47"/>
                      <a:pt x="146" y="49"/>
                      <a:pt x="146" y="50"/>
                    </a:cubicBezTo>
                    <a:cubicBezTo>
                      <a:pt x="146" y="52"/>
                      <a:pt x="147" y="54"/>
                      <a:pt x="147" y="55"/>
                    </a:cubicBezTo>
                    <a:cubicBezTo>
                      <a:pt x="146" y="58"/>
                      <a:pt x="144" y="62"/>
                      <a:pt x="143" y="62"/>
                    </a:cubicBezTo>
                    <a:cubicBezTo>
                      <a:pt x="143" y="62"/>
                      <a:pt x="142" y="62"/>
                      <a:pt x="141" y="59"/>
                    </a:cubicBezTo>
                    <a:cubicBezTo>
                      <a:pt x="140" y="54"/>
                      <a:pt x="140" y="49"/>
                      <a:pt x="141" y="44"/>
                    </a:cubicBezTo>
                    <a:cubicBezTo>
                      <a:pt x="142" y="41"/>
                      <a:pt x="142" y="39"/>
                      <a:pt x="142" y="37"/>
                    </a:cubicBezTo>
                    <a:cubicBezTo>
                      <a:pt x="143" y="29"/>
                      <a:pt x="140" y="22"/>
                      <a:pt x="138" y="16"/>
                    </a:cubicBezTo>
                    <a:cubicBezTo>
                      <a:pt x="136" y="14"/>
                      <a:pt x="135" y="13"/>
                      <a:pt x="134" y="12"/>
                    </a:cubicBezTo>
                    <a:cubicBezTo>
                      <a:pt x="131" y="10"/>
                      <a:pt x="131" y="10"/>
                      <a:pt x="131" y="10"/>
                    </a:cubicBezTo>
                    <a:cubicBezTo>
                      <a:pt x="94" y="118"/>
                      <a:pt x="94" y="118"/>
                      <a:pt x="94" y="118"/>
                    </a:cubicBezTo>
                    <a:cubicBezTo>
                      <a:pt x="5" y="82"/>
                      <a:pt x="5" y="82"/>
                      <a:pt x="5" y="82"/>
                    </a:cubicBezTo>
                    <a:cubicBezTo>
                      <a:pt x="4" y="84"/>
                      <a:pt x="4" y="84"/>
                      <a:pt x="4" y="84"/>
                    </a:cubicBezTo>
                    <a:cubicBezTo>
                      <a:pt x="0" y="88"/>
                      <a:pt x="1" y="93"/>
                      <a:pt x="2" y="98"/>
                    </a:cubicBezTo>
                    <a:cubicBezTo>
                      <a:pt x="2" y="98"/>
                      <a:pt x="2" y="99"/>
                      <a:pt x="2" y="100"/>
                    </a:cubicBezTo>
                    <a:cubicBezTo>
                      <a:pt x="3" y="101"/>
                      <a:pt x="3" y="102"/>
                      <a:pt x="3" y="104"/>
                    </a:cubicBezTo>
                    <a:cubicBezTo>
                      <a:pt x="3" y="105"/>
                      <a:pt x="3" y="107"/>
                      <a:pt x="4" y="109"/>
                    </a:cubicBezTo>
                    <a:cubicBezTo>
                      <a:pt x="5" y="116"/>
                      <a:pt x="11" y="118"/>
                      <a:pt x="15" y="121"/>
                    </a:cubicBezTo>
                    <a:cubicBezTo>
                      <a:pt x="18" y="122"/>
                      <a:pt x="20" y="123"/>
                      <a:pt x="21" y="124"/>
                    </a:cubicBezTo>
                    <a:cubicBezTo>
                      <a:pt x="24" y="126"/>
                      <a:pt x="26" y="127"/>
                      <a:pt x="30" y="128"/>
                    </a:cubicBezTo>
                    <a:cubicBezTo>
                      <a:pt x="30" y="128"/>
                      <a:pt x="30" y="128"/>
                      <a:pt x="30" y="128"/>
                    </a:cubicBezTo>
                    <a:cubicBezTo>
                      <a:pt x="31" y="128"/>
                      <a:pt x="32" y="127"/>
                      <a:pt x="32" y="127"/>
                    </a:cubicBezTo>
                    <a:cubicBezTo>
                      <a:pt x="33" y="127"/>
                      <a:pt x="33" y="127"/>
                      <a:pt x="34" y="127"/>
                    </a:cubicBezTo>
                    <a:cubicBezTo>
                      <a:pt x="35" y="127"/>
                      <a:pt x="35" y="128"/>
                      <a:pt x="35" y="128"/>
                    </a:cubicBezTo>
                    <a:cubicBezTo>
                      <a:pt x="36" y="130"/>
                      <a:pt x="37" y="134"/>
                      <a:pt x="35" y="137"/>
                    </a:cubicBezTo>
                    <a:cubicBezTo>
                      <a:pt x="35" y="138"/>
                      <a:pt x="34" y="139"/>
                      <a:pt x="34" y="140"/>
                    </a:cubicBezTo>
                    <a:cubicBezTo>
                      <a:pt x="33" y="141"/>
                      <a:pt x="31" y="143"/>
                      <a:pt x="31" y="146"/>
                    </a:cubicBezTo>
                    <a:cubicBezTo>
                      <a:pt x="29" y="152"/>
                      <a:pt x="32" y="159"/>
                      <a:pt x="36" y="163"/>
                    </a:cubicBezTo>
                    <a:cubicBezTo>
                      <a:pt x="39" y="165"/>
                      <a:pt x="43" y="165"/>
                      <a:pt x="46" y="165"/>
                    </a:cubicBezTo>
                    <a:cubicBezTo>
                      <a:pt x="46" y="165"/>
                      <a:pt x="49" y="165"/>
                      <a:pt x="49" y="165"/>
                    </a:cubicBezTo>
                    <a:cubicBezTo>
                      <a:pt x="51" y="165"/>
                      <a:pt x="52" y="166"/>
                      <a:pt x="54" y="166"/>
                    </a:cubicBezTo>
                    <a:cubicBezTo>
                      <a:pt x="55" y="166"/>
                      <a:pt x="57" y="167"/>
                      <a:pt x="59" y="167"/>
                    </a:cubicBezTo>
                    <a:cubicBezTo>
                      <a:pt x="63" y="167"/>
                      <a:pt x="68" y="168"/>
                      <a:pt x="72" y="169"/>
                    </a:cubicBezTo>
                    <a:cubicBezTo>
                      <a:pt x="73" y="169"/>
                      <a:pt x="74" y="170"/>
                      <a:pt x="74" y="170"/>
                    </a:cubicBezTo>
                    <a:cubicBezTo>
                      <a:pt x="76" y="171"/>
                      <a:pt x="78" y="172"/>
                      <a:pt x="81" y="172"/>
                    </a:cubicBezTo>
                    <a:cubicBezTo>
                      <a:pt x="81" y="172"/>
                      <a:pt x="82" y="172"/>
                      <a:pt x="82" y="172"/>
                    </a:cubicBezTo>
                    <a:cubicBezTo>
                      <a:pt x="86" y="172"/>
                      <a:pt x="90" y="171"/>
                      <a:pt x="93" y="170"/>
                    </a:cubicBezTo>
                    <a:cubicBezTo>
                      <a:pt x="96" y="169"/>
                      <a:pt x="98" y="168"/>
                      <a:pt x="101" y="167"/>
                    </a:cubicBezTo>
                    <a:cubicBezTo>
                      <a:pt x="101" y="167"/>
                      <a:pt x="102" y="167"/>
                      <a:pt x="102" y="167"/>
                    </a:cubicBezTo>
                    <a:cubicBezTo>
                      <a:pt x="104" y="167"/>
                      <a:pt x="106" y="168"/>
                      <a:pt x="108" y="168"/>
                    </a:cubicBezTo>
                    <a:cubicBezTo>
                      <a:pt x="110" y="169"/>
                      <a:pt x="113" y="169"/>
                      <a:pt x="115" y="169"/>
                    </a:cubicBezTo>
                    <a:cubicBezTo>
                      <a:pt x="117" y="169"/>
                      <a:pt x="118" y="169"/>
                      <a:pt x="120" y="169"/>
                    </a:cubicBezTo>
                    <a:cubicBezTo>
                      <a:pt x="123" y="168"/>
                      <a:pt x="126" y="165"/>
                      <a:pt x="129" y="161"/>
                    </a:cubicBezTo>
                    <a:cubicBezTo>
                      <a:pt x="130" y="160"/>
                      <a:pt x="131" y="159"/>
                      <a:pt x="131" y="158"/>
                    </a:cubicBezTo>
                    <a:cubicBezTo>
                      <a:pt x="132" y="156"/>
                      <a:pt x="133" y="154"/>
                      <a:pt x="134" y="154"/>
                    </a:cubicBezTo>
                    <a:cubicBezTo>
                      <a:pt x="134" y="153"/>
                      <a:pt x="134" y="153"/>
                      <a:pt x="134" y="153"/>
                    </a:cubicBezTo>
                    <a:cubicBezTo>
                      <a:pt x="134" y="153"/>
                      <a:pt x="135" y="154"/>
                      <a:pt x="135" y="154"/>
                    </a:cubicBezTo>
                    <a:cubicBezTo>
                      <a:pt x="135" y="155"/>
                      <a:pt x="135" y="156"/>
                      <a:pt x="134" y="158"/>
                    </a:cubicBezTo>
                    <a:cubicBezTo>
                      <a:pt x="133" y="159"/>
                      <a:pt x="133" y="160"/>
                      <a:pt x="132" y="162"/>
                    </a:cubicBezTo>
                    <a:cubicBezTo>
                      <a:pt x="132" y="164"/>
                      <a:pt x="132" y="165"/>
                      <a:pt x="133" y="167"/>
                    </a:cubicBezTo>
                    <a:cubicBezTo>
                      <a:pt x="135" y="169"/>
                      <a:pt x="138" y="169"/>
                      <a:pt x="140" y="169"/>
                    </a:cubicBezTo>
                    <a:cubicBezTo>
                      <a:pt x="141" y="169"/>
                      <a:pt x="143" y="169"/>
                      <a:pt x="144" y="169"/>
                    </a:cubicBezTo>
                    <a:cubicBezTo>
                      <a:pt x="144" y="170"/>
                      <a:pt x="145" y="171"/>
                      <a:pt x="145" y="173"/>
                    </a:cubicBezTo>
                    <a:cubicBezTo>
                      <a:pt x="145" y="173"/>
                      <a:pt x="145" y="174"/>
                      <a:pt x="145" y="174"/>
                    </a:cubicBezTo>
                    <a:cubicBezTo>
                      <a:pt x="146" y="177"/>
                      <a:pt x="146" y="180"/>
                      <a:pt x="148" y="182"/>
                    </a:cubicBezTo>
                    <a:cubicBezTo>
                      <a:pt x="151" y="184"/>
                      <a:pt x="154" y="184"/>
                      <a:pt x="157" y="184"/>
                    </a:cubicBezTo>
                    <a:cubicBezTo>
                      <a:pt x="157" y="184"/>
                      <a:pt x="158" y="184"/>
                      <a:pt x="159" y="184"/>
                    </a:cubicBezTo>
                    <a:cubicBezTo>
                      <a:pt x="162" y="185"/>
                      <a:pt x="164" y="186"/>
                      <a:pt x="167" y="188"/>
                    </a:cubicBezTo>
                    <a:cubicBezTo>
                      <a:pt x="171" y="190"/>
                      <a:pt x="174" y="191"/>
                      <a:pt x="177" y="191"/>
                    </a:cubicBezTo>
                    <a:cubicBezTo>
                      <a:pt x="179" y="191"/>
                      <a:pt x="182" y="191"/>
                      <a:pt x="184" y="189"/>
                    </a:cubicBezTo>
                    <a:cubicBezTo>
                      <a:pt x="185" y="189"/>
                      <a:pt x="185" y="189"/>
                      <a:pt x="185" y="189"/>
                    </a:cubicBezTo>
                    <a:cubicBezTo>
                      <a:pt x="189" y="187"/>
                      <a:pt x="194" y="185"/>
                      <a:pt x="195" y="179"/>
                    </a:cubicBezTo>
                    <a:cubicBezTo>
                      <a:pt x="195" y="178"/>
                      <a:pt x="195" y="177"/>
                      <a:pt x="195" y="176"/>
                    </a:cubicBezTo>
                    <a:cubicBezTo>
                      <a:pt x="195" y="175"/>
                      <a:pt x="195" y="174"/>
                      <a:pt x="195" y="173"/>
                    </a:cubicBezTo>
                    <a:cubicBezTo>
                      <a:pt x="195" y="173"/>
                      <a:pt x="195" y="172"/>
                      <a:pt x="195" y="172"/>
                    </a:cubicBezTo>
                    <a:cubicBezTo>
                      <a:pt x="196" y="170"/>
                      <a:pt x="196" y="167"/>
                      <a:pt x="195" y="165"/>
                    </a:cubicBezTo>
                    <a:cubicBezTo>
                      <a:pt x="194" y="163"/>
                      <a:pt x="192" y="162"/>
                      <a:pt x="189" y="161"/>
                    </a:cubicBezTo>
                    <a:cubicBezTo>
                      <a:pt x="190" y="160"/>
                      <a:pt x="191" y="158"/>
                      <a:pt x="191" y="156"/>
                    </a:cubicBezTo>
                    <a:cubicBezTo>
                      <a:pt x="191" y="156"/>
                      <a:pt x="191" y="155"/>
                      <a:pt x="191" y="154"/>
                    </a:cubicBezTo>
                    <a:cubicBezTo>
                      <a:pt x="192" y="154"/>
                      <a:pt x="192" y="155"/>
                      <a:pt x="192" y="155"/>
                    </a:cubicBezTo>
                    <a:cubicBezTo>
                      <a:pt x="193" y="156"/>
                      <a:pt x="194" y="157"/>
                      <a:pt x="196" y="158"/>
                    </a:cubicBezTo>
                    <a:cubicBezTo>
                      <a:pt x="197" y="158"/>
                      <a:pt x="197" y="158"/>
                      <a:pt x="198" y="158"/>
                    </a:cubicBezTo>
                    <a:cubicBezTo>
                      <a:pt x="200" y="158"/>
                      <a:pt x="201" y="158"/>
                      <a:pt x="201" y="157"/>
                    </a:cubicBezTo>
                    <a:cubicBezTo>
                      <a:pt x="201" y="157"/>
                      <a:pt x="202" y="157"/>
                      <a:pt x="202" y="157"/>
                    </a:cubicBezTo>
                    <a:cubicBezTo>
                      <a:pt x="202" y="157"/>
                      <a:pt x="202" y="158"/>
                      <a:pt x="202" y="158"/>
                    </a:cubicBezTo>
                    <a:cubicBezTo>
                      <a:pt x="203" y="159"/>
                      <a:pt x="204" y="161"/>
                      <a:pt x="207" y="161"/>
                    </a:cubicBezTo>
                    <a:cubicBezTo>
                      <a:pt x="207" y="161"/>
                      <a:pt x="208" y="161"/>
                      <a:pt x="208" y="161"/>
                    </a:cubicBezTo>
                    <a:cubicBezTo>
                      <a:pt x="211" y="160"/>
                      <a:pt x="213" y="158"/>
                      <a:pt x="214" y="154"/>
                    </a:cubicBezTo>
                    <a:cubicBezTo>
                      <a:pt x="215" y="150"/>
                      <a:pt x="215" y="145"/>
                      <a:pt x="212" y="142"/>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62" name="Freeform 19">
                <a:extLst>
                  <a:ext uri="{FF2B5EF4-FFF2-40B4-BE49-F238E27FC236}">
                    <a16:creationId xmlns:a16="http://schemas.microsoft.com/office/drawing/2014/main" id="{B2AD88AF-77D9-2841-EFA0-CDAA4E30D8E1}"/>
                  </a:ext>
                </a:extLst>
              </p:cNvPr>
              <p:cNvSpPr>
                <a:spLocks/>
              </p:cNvSpPr>
              <p:nvPr/>
            </p:nvSpPr>
            <p:spPr bwMode="auto">
              <a:xfrm>
                <a:off x="8929363" y="1613870"/>
                <a:ext cx="10015" cy="13886"/>
              </a:xfrm>
              <a:custGeom>
                <a:avLst/>
                <a:gdLst>
                  <a:gd name="T0" fmla="*/ 35026 w 8"/>
                  <a:gd name="T1" fmla="*/ 19422 h 12"/>
                  <a:gd name="T2" fmla="*/ 35026 w 8"/>
                  <a:gd name="T3" fmla="*/ 19422 h 12"/>
                  <a:gd name="T4" fmla="*/ 35026 w 8"/>
                  <a:gd name="T5" fmla="*/ 0 h 12"/>
                  <a:gd name="T6" fmla="*/ 0 w 8"/>
                  <a:gd name="T7" fmla="*/ 38844 h 12"/>
                  <a:gd name="T8" fmla="*/ 21015 w 8"/>
                  <a:gd name="T9" fmla="*/ 38844 h 12"/>
                  <a:gd name="T10" fmla="*/ 21015 w 8"/>
                  <a:gd name="T11" fmla="*/ 38844 h 12"/>
                  <a:gd name="T12" fmla="*/ 0 w 8"/>
                  <a:gd name="T13" fmla="*/ 38844 h 12"/>
                  <a:gd name="T14" fmla="*/ 7005 w 8"/>
                  <a:gd name="T15" fmla="*/ 64740 h 12"/>
                  <a:gd name="T16" fmla="*/ 35026 w 8"/>
                  <a:gd name="T17" fmla="*/ 77688 h 12"/>
                  <a:gd name="T18" fmla="*/ 35026 w 8"/>
                  <a:gd name="T19" fmla="*/ 58266 h 12"/>
                  <a:gd name="T20" fmla="*/ 49036 w 8"/>
                  <a:gd name="T21" fmla="*/ 51792 h 12"/>
                  <a:gd name="T22" fmla="*/ 35026 w 8"/>
                  <a:gd name="T23" fmla="*/ 19422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 h="12">
                    <a:moveTo>
                      <a:pt x="5" y="3"/>
                    </a:moveTo>
                    <a:cubicBezTo>
                      <a:pt x="5" y="3"/>
                      <a:pt x="5" y="3"/>
                      <a:pt x="5" y="3"/>
                    </a:cubicBezTo>
                    <a:cubicBezTo>
                      <a:pt x="5" y="0"/>
                      <a:pt x="5" y="0"/>
                      <a:pt x="5" y="0"/>
                    </a:cubicBezTo>
                    <a:cubicBezTo>
                      <a:pt x="2" y="0"/>
                      <a:pt x="0" y="3"/>
                      <a:pt x="0" y="6"/>
                    </a:cubicBezTo>
                    <a:cubicBezTo>
                      <a:pt x="3" y="6"/>
                      <a:pt x="3" y="6"/>
                      <a:pt x="3" y="6"/>
                    </a:cubicBezTo>
                    <a:cubicBezTo>
                      <a:pt x="3" y="6"/>
                      <a:pt x="3" y="6"/>
                      <a:pt x="3" y="6"/>
                    </a:cubicBezTo>
                    <a:cubicBezTo>
                      <a:pt x="0" y="6"/>
                      <a:pt x="0" y="6"/>
                      <a:pt x="0" y="6"/>
                    </a:cubicBezTo>
                    <a:cubicBezTo>
                      <a:pt x="0" y="7"/>
                      <a:pt x="0" y="8"/>
                      <a:pt x="1" y="10"/>
                    </a:cubicBezTo>
                    <a:cubicBezTo>
                      <a:pt x="2" y="11"/>
                      <a:pt x="3" y="12"/>
                      <a:pt x="5" y="12"/>
                    </a:cubicBezTo>
                    <a:cubicBezTo>
                      <a:pt x="5" y="9"/>
                      <a:pt x="5" y="9"/>
                      <a:pt x="5" y="9"/>
                    </a:cubicBezTo>
                    <a:cubicBezTo>
                      <a:pt x="6" y="9"/>
                      <a:pt x="6" y="9"/>
                      <a:pt x="7" y="8"/>
                    </a:cubicBezTo>
                    <a:cubicBezTo>
                      <a:pt x="8" y="6"/>
                      <a:pt x="8" y="4"/>
                      <a:pt x="5" y="3"/>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63" name="Freeform 24">
                <a:extLst>
                  <a:ext uri="{FF2B5EF4-FFF2-40B4-BE49-F238E27FC236}">
                    <a16:creationId xmlns:a16="http://schemas.microsoft.com/office/drawing/2014/main" id="{8D51961E-0FC6-303F-F863-511B35688818}"/>
                  </a:ext>
                </a:extLst>
              </p:cNvPr>
              <p:cNvSpPr>
                <a:spLocks noEditPoints="1"/>
              </p:cNvSpPr>
              <p:nvPr/>
            </p:nvSpPr>
            <p:spPr bwMode="auto">
              <a:xfrm rot="21433337">
                <a:off x="5266424" y="2443011"/>
                <a:ext cx="1992897" cy="1149802"/>
              </a:xfrm>
              <a:custGeom>
                <a:avLst/>
                <a:gdLst>
                  <a:gd name="T0" fmla="*/ 5913486 w 863"/>
                  <a:gd name="T1" fmla="*/ 2006974 h 547"/>
                  <a:gd name="T2" fmla="*/ 5615685 w 863"/>
                  <a:gd name="T3" fmla="*/ 1832735 h 547"/>
                  <a:gd name="T4" fmla="*/ 5488056 w 863"/>
                  <a:gd name="T5" fmla="*/ 1555243 h 547"/>
                  <a:gd name="T6" fmla="*/ 6012753 w 863"/>
                  <a:gd name="T7" fmla="*/ 1697216 h 547"/>
                  <a:gd name="T8" fmla="*/ 6005663 w 863"/>
                  <a:gd name="T9" fmla="*/ 1258392 h 547"/>
                  <a:gd name="T10" fmla="*/ 5601504 w 863"/>
                  <a:gd name="T11" fmla="*/ 1148686 h 547"/>
                  <a:gd name="T12" fmla="*/ 5211526 w 863"/>
                  <a:gd name="T13" fmla="*/ 1090606 h 547"/>
                  <a:gd name="T14" fmla="*/ 5140620 w 863"/>
                  <a:gd name="T15" fmla="*/ 832475 h 547"/>
                  <a:gd name="T16" fmla="*/ 4885362 w 863"/>
                  <a:gd name="T17" fmla="*/ 600156 h 547"/>
                  <a:gd name="T18" fmla="*/ 4715190 w 863"/>
                  <a:gd name="T19" fmla="*/ 561436 h 547"/>
                  <a:gd name="T20" fmla="*/ 4353574 w 863"/>
                  <a:gd name="T21" fmla="*/ 406557 h 547"/>
                  <a:gd name="T22" fmla="*/ 3899781 w 863"/>
                  <a:gd name="T23" fmla="*/ 406557 h 547"/>
                  <a:gd name="T24" fmla="*/ 3708337 w 863"/>
                  <a:gd name="T25" fmla="*/ 90346 h 547"/>
                  <a:gd name="T26" fmla="*/ 3403445 w 863"/>
                  <a:gd name="T27" fmla="*/ 613063 h 547"/>
                  <a:gd name="T28" fmla="*/ 3311269 w 863"/>
                  <a:gd name="T29" fmla="*/ 83893 h 547"/>
                  <a:gd name="T30" fmla="*/ 3162368 w 863"/>
                  <a:gd name="T31" fmla="*/ 974447 h 547"/>
                  <a:gd name="T32" fmla="*/ 3502712 w 863"/>
                  <a:gd name="T33" fmla="*/ 1090606 h 547"/>
                  <a:gd name="T34" fmla="*/ 3424717 w 863"/>
                  <a:gd name="T35" fmla="*/ 1574603 h 547"/>
                  <a:gd name="T36" fmla="*/ 3275816 w 863"/>
                  <a:gd name="T37" fmla="*/ 1458444 h 547"/>
                  <a:gd name="T38" fmla="*/ 3034739 w 863"/>
                  <a:gd name="T39" fmla="*/ 1464897 h 547"/>
                  <a:gd name="T40" fmla="*/ 2814933 w 863"/>
                  <a:gd name="T41" fmla="*/ 1135779 h 547"/>
                  <a:gd name="T42" fmla="*/ 2793661 w 863"/>
                  <a:gd name="T43" fmla="*/ 722769 h 547"/>
                  <a:gd name="T44" fmla="*/ 3006377 w 863"/>
                  <a:gd name="T45" fmla="*/ 225865 h 547"/>
                  <a:gd name="T46" fmla="*/ 2580946 w 863"/>
                  <a:gd name="T47" fmla="*/ 374291 h 547"/>
                  <a:gd name="T48" fmla="*/ 2453317 w 863"/>
                  <a:gd name="T49" fmla="*/ 780848 h 547"/>
                  <a:gd name="T50" fmla="*/ 2609308 w 863"/>
                  <a:gd name="T51" fmla="*/ 1200312 h 547"/>
                  <a:gd name="T52" fmla="*/ 2666032 w 863"/>
                  <a:gd name="T53" fmla="*/ 1413271 h 547"/>
                  <a:gd name="T54" fmla="*/ 2467498 w 863"/>
                  <a:gd name="T55" fmla="*/ 1735936 h 547"/>
                  <a:gd name="T56" fmla="*/ 2396593 w 863"/>
                  <a:gd name="T57" fmla="*/ 1458444 h 547"/>
                  <a:gd name="T58" fmla="*/ 2233511 w 863"/>
                  <a:gd name="T59" fmla="*/ 1561697 h 547"/>
                  <a:gd name="T60" fmla="*/ 2077520 w 863"/>
                  <a:gd name="T61" fmla="*/ 1542337 h 547"/>
                  <a:gd name="T62" fmla="*/ 1744266 w 863"/>
                  <a:gd name="T63" fmla="*/ 1477804 h 547"/>
                  <a:gd name="T64" fmla="*/ 1453555 w 863"/>
                  <a:gd name="T65" fmla="*/ 1155139 h 547"/>
                  <a:gd name="T66" fmla="*/ 1333016 w 863"/>
                  <a:gd name="T67" fmla="*/ 1316472 h 547"/>
                  <a:gd name="T68" fmla="*/ 1148663 w 863"/>
                  <a:gd name="T69" fmla="*/ 1593963 h 547"/>
                  <a:gd name="T70" fmla="*/ 935947 w 863"/>
                  <a:gd name="T71" fmla="*/ 1277752 h 547"/>
                  <a:gd name="T72" fmla="*/ 574331 w 863"/>
                  <a:gd name="T73" fmla="*/ 1161593 h 547"/>
                  <a:gd name="T74" fmla="*/ 503426 w 863"/>
                  <a:gd name="T75" fmla="*/ 832475 h 547"/>
                  <a:gd name="T76" fmla="*/ 2403683 w 863"/>
                  <a:gd name="T77" fmla="*/ 3529951 h 547"/>
                  <a:gd name="T78" fmla="*/ 2623489 w 863"/>
                  <a:gd name="T79" fmla="*/ 3097580 h 547"/>
                  <a:gd name="T80" fmla="*/ 2857476 w 863"/>
                  <a:gd name="T81" fmla="*/ 2891075 h 547"/>
                  <a:gd name="T82" fmla="*/ 3304178 w 863"/>
                  <a:gd name="T83" fmla="*/ 2484518 h 547"/>
                  <a:gd name="T84" fmla="*/ 3467260 w 863"/>
                  <a:gd name="T85" fmla="*/ 1987614 h 547"/>
                  <a:gd name="T86" fmla="*/ 3729609 w 863"/>
                  <a:gd name="T87" fmla="*/ 1955348 h 547"/>
                  <a:gd name="T88" fmla="*/ 3913962 w 863"/>
                  <a:gd name="T89" fmla="*/ 1574603 h 547"/>
                  <a:gd name="T90" fmla="*/ 3814695 w 863"/>
                  <a:gd name="T91" fmla="*/ 1193859 h 547"/>
                  <a:gd name="T92" fmla="*/ 3765061 w 863"/>
                  <a:gd name="T93" fmla="*/ 1097060 h 547"/>
                  <a:gd name="T94" fmla="*/ 4218854 w 863"/>
                  <a:gd name="T95" fmla="*/ 1038980 h 547"/>
                  <a:gd name="T96" fmla="*/ 4346483 w 863"/>
                  <a:gd name="T97" fmla="*/ 1290659 h 547"/>
                  <a:gd name="T98" fmla="*/ 4757733 w 863"/>
                  <a:gd name="T99" fmla="*/ 1387458 h 547"/>
                  <a:gd name="T100" fmla="*/ 4786095 w 863"/>
                  <a:gd name="T101" fmla="*/ 2000521 h 547"/>
                  <a:gd name="T102" fmla="*/ 4403207 w 863"/>
                  <a:gd name="T103" fmla="*/ 2207026 h 547"/>
                  <a:gd name="T104" fmla="*/ 4857000 w 863"/>
                  <a:gd name="T105" fmla="*/ 2278012 h 547"/>
                  <a:gd name="T106" fmla="*/ 5161892 w 863"/>
                  <a:gd name="T107" fmla="*/ 2381265 h 547"/>
                  <a:gd name="T108" fmla="*/ 5502237 w 863"/>
                  <a:gd name="T109" fmla="*/ 2555504 h 547"/>
                  <a:gd name="T110" fmla="*/ 5934758 w 863"/>
                  <a:gd name="T111" fmla="*/ 2439345 h 547"/>
                  <a:gd name="T112" fmla="*/ 5849672 w 863"/>
                  <a:gd name="T113" fmla="*/ 2329639 h 547"/>
                  <a:gd name="T114" fmla="*/ 3495622 w 863"/>
                  <a:gd name="T115" fmla="*/ 780848 h 547"/>
                  <a:gd name="T116" fmla="*/ 3240364 w 863"/>
                  <a:gd name="T117" fmla="*/ 2226386 h 547"/>
                  <a:gd name="T118" fmla="*/ 4062863 w 863"/>
                  <a:gd name="T119" fmla="*/ 903461 h 54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63" h="547">
                    <a:moveTo>
                      <a:pt x="862" y="359"/>
                    </a:moveTo>
                    <a:cubicBezTo>
                      <a:pt x="863" y="356"/>
                      <a:pt x="863" y="352"/>
                      <a:pt x="862" y="349"/>
                    </a:cubicBezTo>
                    <a:cubicBezTo>
                      <a:pt x="860" y="347"/>
                      <a:pt x="859" y="344"/>
                      <a:pt x="856" y="342"/>
                    </a:cubicBezTo>
                    <a:cubicBezTo>
                      <a:pt x="856" y="342"/>
                      <a:pt x="855" y="342"/>
                      <a:pt x="855" y="341"/>
                    </a:cubicBezTo>
                    <a:cubicBezTo>
                      <a:pt x="855" y="341"/>
                      <a:pt x="854" y="341"/>
                      <a:pt x="854" y="340"/>
                    </a:cubicBezTo>
                    <a:cubicBezTo>
                      <a:pt x="854" y="340"/>
                      <a:pt x="855" y="339"/>
                      <a:pt x="856" y="339"/>
                    </a:cubicBezTo>
                    <a:cubicBezTo>
                      <a:pt x="858" y="335"/>
                      <a:pt x="858" y="330"/>
                      <a:pt x="854" y="326"/>
                    </a:cubicBezTo>
                    <a:cubicBezTo>
                      <a:pt x="853" y="324"/>
                      <a:pt x="851" y="324"/>
                      <a:pt x="849" y="323"/>
                    </a:cubicBezTo>
                    <a:cubicBezTo>
                      <a:pt x="848" y="323"/>
                      <a:pt x="847" y="323"/>
                      <a:pt x="847" y="323"/>
                    </a:cubicBezTo>
                    <a:cubicBezTo>
                      <a:pt x="847" y="322"/>
                      <a:pt x="847" y="322"/>
                      <a:pt x="847" y="321"/>
                    </a:cubicBezTo>
                    <a:cubicBezTo>
                      <a:pt x="847" y="320"/>
                      <a:pt x="847" y="318"/>
                      <a:pt x="846" y="316"/>
                    </a:cubicBezTo>
                    <a:cubicBezTo>
                      <a:pt x="845" y="315"/>
                      <a:pt x="842" y="315"/>
                      <a:pt x="841" y="315"/>
                    </a:cubicBezTo>
                    <a:cubicBezTo>
                      <a:pt x="841" y="315"/>
                      <a:pt x="841" y="315"/>
                      <a:pt x="841" y="315"/>
                    </a:cubicBezTo>
                    <a:cubicBezTo>
                      <a:pt x="840" y="315"/>
                      <a:pt x="839" y="315"/>
                      <a:pt x="839" y="315"/>
                    </a:cubicBezTo>
                    <a:cubicBezTo>
                      <a:pt x="838" y="315"/>
                      <a:pt x="838" y="315"/>
                      <a:pt x="838" y="315"/>
                    </a:cubicBezTo>
                    <a:cubicBezTo>
                      <a:pt x="838" y="315"/>
                      <a:pt x="838" y="315"/>
                      <a:pt x="838" y="315"/>
                    </a:cubicBezTo>
                    <a:cubicBezTo>
                      <a:pt x="837" y="315"/>
                      <a:pt x="837" y="314"/>
                      <a:pt x="837" y="313"/>
                    </a:cubicBezTo>
                    <a:cubicBezTo>
                      <a:pt x="836" y="313"/>
                      <a:pt x="835" y="312"/>
                      <a:pt x="834" y="311"/>
                    </a:cubicBezTo>
                    <a:cubicBezTo>
                      <a:pt x="834" y="310"/>
                      <a:pt x="833" y="310"/>
                      <a:pt x="833" y="310"/>
                    </a:cubicBezTo>
                    <a:cubicBezTo>
                      <a:pt x="833" y="310"/>
                      <a:pt x="833" y="310"/>
                      <a:pt x="833" y="310"/>
                    </a:cubicBezTo>
                    <a:cubicBezTo>
                      <a:pt x="833" y="309"/>
                      <a:pt x="834" y="307"/>
                      <a:pt x="834" y="306"/>
                    </a:cubicBezTo>
                    <a:cubicBezTo>
                      <a:pt x="836" y="303"/>
                      <a:pt x="836" y="303"/>
                      <a:pt x="836" y="303"/>
                    </a:cubicBezTo>
                    <a:cubicBezTo>
                      <a:pt x="833" y="302"/>
                      <a:pt x="833" y="302"/>
                      <a:pt x="833" y="302"/>
                    </a:cubicBezTo>
                    <a:cubicBezTo>
                      <a:pt x="831" y="301"/>
                      <a:pt x="830" y="301"/>
                      <a:pt x="829" y="301"/>
                    </a:cubicBezTo>
                    <a:cubicBezTo>
                      <a:pt x="828" y="301"/>
                      <a:pt x="826" y="301"/>
                      <a:pt x="826" y="301"/>
                    </a:cubicBezTo>
                    <a:cubicBezTo>
                      <a:pt x="825" y="301"/>
                      <a:pt x="824" y="301"/>
                      <a:pt x="824" y="301"/>
                    </a:cubicBezTo>
                    <a:cubicBezTo>
                      <a:pt x="824" y="300"/>
                      <a:pt x="824" y="299"/>
                      <a:pt x="824" y="299"/>
                    </a:cubicBezTo>
                    <a:cubicBezTo>
                      <a:pt x="824" y="297"/>
                      <a:pt x="823" y="292"/>
                      <a:pt x="817" y="292"/>
                    </a:cubicBezTo>
                    <a:cubicBezTo>
                      <a:pt x="815" y="292"/>
                      <a:pt x="813" y="293"/>
                      <a:pt x="812" y="294"/>
                    </a:cubicBezTo>
                    <a:cubicBezTo>
                      <a:pt x="811" y="294"/>
                      <a:pt x="810" y="295"/>
                      <a:pt x="810" y="295"/>
                    </a:cubicBezTo>
                    <a:cubicBezTo>
                      <a:pt x="810" y="295"/>
                      <a:pt x="809" y="294"/>
                      <a:pt x="808" y="293"/>
                    </a:cubicBezTo>
                    <a:cubicBezTo>
                      <a:pt x="807" y="292"/>
                      <a:pt x="807" y="291"/>
                      <a:pt x="806" y="290"/>
                    </a:cubicBezTo>
                    <a:cubicBezTo>
                      <a:pt x="804" y="289"/>
                      <a:pt x="801" y="289"/>
                      <a:pt x="800" y="289"/>
                    </a:cubicBezTo>
                    <a:cubicBezTo>
                      <a:pt x="798" y="289"/>
                      <a:pt x="798" y="289"/>
                      <a:pt x="798" y="289"/>
                    </a:cubicBezTo>
                    <a:cubicBezTo>
                      <a:pt x="797" y="289"/>
                      <a:pt x="796" y="289"/>
                      <a:pt x="796" y="289"/>
                    </a:cubicBezTo>
                    <a:cubicBezTo>
                      <a:pt x="794" y="288"/>
                      <a:pt x="793" y="287"/>
                      <a:pt x="792" y="284"/>
                    </a:cubicBezTo>
                    <a:cubicBezTo>
                      <a:pt x="791" y="281"/>
                      <a:pt x="790" y="278"/>
                      <a:pt x="787" y="276"/>
                    </a:cubicBezTo>
                    <a:cubicBezTo>
                      <a:pt x="786" y="276"/>
                      <a:pt x="786" y="276"/>
                      <a:pt x="785" y="276"/>
                    </a:cubicBezTo>
                    <a:cubicBezTo>
                      <a:pt x="785" y="275"/>
                      <a:pt x="785" y="274"/>
                      <a:pt x="785" y="274"/>
                    </a:cubicBezTo>
                    <a:cubicBezTo>
                      <a:pt x="784" y="273"/>
                      <a:pt x="783" y="270"/>
                      <a:pt x="779" y="270"/>
                    </a:cubicBezTo>
                    <a:cubicBezTo>
                      <a:pt x="779" y="270"/>
                      <a:pt x="778" y="270"/>
                      <a:pt x="777" y="270"/>
                    </a:cubicBezTo>
                    <a:cubicBezTo>
                      <a:pt x="776" y="271"/>
                      <a:pt x="775" y="271"/>
                      <a:pt x="775" y="272"/>
                    </a:cubicBezTo>
                    <a:cubicBezTo>
                      <a:pt x="775" y="272"/>
                      <a:pt x="775" y="272"/>
                      <a:pt x="775" y="271"/>
                    </a:cubicBezTo>
                    <a:cubicBezTo>
                      <a:pt x="774" y="270"/>
                      <a:pt x="772" y="270"/>
                      <a:pt x="771" y="268"/>
                    </a:cubicBezTo>
                    <a:cubicBezTo>
                      <a:pt x="771" y="268"/>
                      <a:pt x="771" y="268"/>
                      <a:pt x="770" y="268"/>
                    </a:cubicBezTo>
                    <a:cubicBezTo>
                      <a:pt x="771" y="268"/>
                      <a:pt x="772" y="268"/>
                      <a:pt x="772" y="268"/>
                    </a:cubicBezTo>
                    <a:cubicBezTo>
                      <a:pt x="773" y="268"/>
                      <a:pt x="774" y="268"/>
                      <a:pt x="775" y="268"/>
                    </a:cubicBezTo>
                    <a:cubicBezTo>
                      <a:pt x="777" y="267"/>
                      <a:pt x="779" y="266"/>
                      <a:pt x="780" y="263"/>
                    </a:cubicBezTo>
                    <a:cubicBezTo>
                      <a:pt x="781" y="261"/>
                      <a:pt x="780" y="258"/>
                      <a:pt x="779" y="256"/>
                    </a:cubicBezTo>
                    <a:cubicBezTo>
                      <a:pt x="777" y="253"/>
                      <a:pt x="774" y="252"/>
                      <a:pt x="771" y="251"/>
                    </a:cubicBezTo>
                    <a:cubicBezTo>
                      <a:pt x="768" y="250"/>
                      <a:pt x="766" y="249"/>
                      <a:pt x="765" y="247"/>
                    </a:cubicBezTo>
                    <a:cubicBezTo>
                      <a:pt x="765" y="246"/>
                      <a:pt x="765" y="246"/>
                      <a:pt x="765" y="246"/>
                    </a:cubicBezTo>
                    <a:cubicBezTo>
                      <a:pt x="765" y="244"/>
                      <a:pt x="768" y="243"/>
                      <a:pt x="770" y="243"/>
                    </a:cubicBezTo>
                    <a:cubicBezTo>
                      <a:pt x="772" y="242"/>
                      <a:pt x="773" y="242"/>
                      <a:pt x="774" y="241"/>
                    </a:cubicBezTo>
                    <a:cubicBezTo>
                      <a:pt x="776" y="240"/>
                      <a:pt x="776" y="240"/>
                      <a:pt x="776" y="240"/>
                    </a:cubicBezTo>
                    <a:cubicBezTo>
                      <a:pt x="776" y="240"/>
                      <a:pt x="777" y="240"/>
                      <a:pt x="777" y="239"/>
                    </a:cubicBezTo>
                    <a:cubicBezTo>
                      <a:pt x="777" y="239"/>
                      <a:pt x="777" y="240"/>
                      <a:pt x="779" y="240"/>
                    </a:cubicBezTo>
                    <a:cubicBezTo>
                      <a:pt x="779" y="241"/>
                      <a:pt x="779" y="241"/>
                      <a:pt x="779" y="241"/>
                    </a:cubicBezTo>
                    <a:cubicBezTo>
                      <a:pt x="782" y="243"/>
                      <a:pt x="784" y="245"/>
                      <a:pt x="788" y="247"/>
                    </a:cubicBezTo>
                    <a:cubicBezTo>
                      <a:pt x="789" y="248"/>
                      <a:pt x="789" y="248"/>
                      <a:pt x="790" y="248"/>
                    </a:cubicBezTo>
                    <a:cubicBezTo>
                      <a:pt x="792" y="249"/>
                      <a:pt x="793" y="249"/>
                      <a:pt x="794" y="251"/>
                    </a:cubicBezTo>
                    <a:cubicBezTo>
                      <a:pt x="795" y="251"/>
                      <a:pt x="795" y="251"/>
                      <a:pt x="795" y="251"/>
                    </a:cubicBezTo>
                    <a:cubicBezTo>
                      <a:pt x="797" y="253"/>
                      <a:pt x="799" y="256"/>
                      <a:pt x="802" y="256"/>
                    </a:cubicBezTo>
                    <a:cubicBezTo>
                      <a:pt x="803" y="256"/>
                      <a:pt x="804" y="256"/>
                      <a:pt x="805" y="255"/>
                    </a:cubicBezTo>
                    <a:cubicBezTo>
                      <a:pt x="805" y="258"/>
                      <a:pt x="805" y="261"/>
                      <a:pt x="807" y="262"/>
                    </a:cubicBezTo>
                    <a:cubicBezTo>
                      <a:pt x="809" y="264"/>
                      <a:pt x="812" y="265"/>
                      <a:pt x="814" y="266"/>
                    </a:cubicBezTo>
                    <a:cubicBezTo>
                      <a:pt x="815" y="266"/>
                      <a:pt x="816" y="266"/>
                      <a:pt x="816" y="266"/>
                    </a:cubicBezTo>
                    <a:cubicBezTo>
                      <a:pt x="818" y="267"/>
                      <a:pt x="820" y="268"/>
                      <a:pt x="822" y="270"/>
                    </a:cubicBezTo>
                    <a:cubicBezTo>
                      <a:pt x="826" y="275"/>
                      <a:pt x="830" y="278"/>
                      <a:pt x="838" y="278"/>
                    </a:cubicBezTo>
                    <a:cubicBezTo>
                      <a:pt x="843" y="278"/>
                      <a:pt x="847" y="277"/>
                      <a:pt x="849" y="274"/>
                    </a:cubicBezTo>
                    <a:cubicBezTo>
                      <a:pt x="850" y="272"/>
                      <a:pt x="851" y="270"/>
                      <a:pt x="849" y="266"/>
                    </a:cubicBezTo>
                    <a:cubicBezTo>
                      <a:pt x="848" y="263"/>
                      <a:pt x="848" y="263"/>
                      <a:pt x="848" y="263"/>
                    </a:cubicBezTo>
                    <a:cubicBezTo>
                      <a:pt x="847" y="260"/>
                      <a:pt x="845" y="255"/>
                      <a:pt x="843" y="252"/>
                    </a:cubicBezTo>
                    <a:cubicBezTo>
                      <a:pt x="844" y="252"/>
                      <a:pt x="844" y="252"/>
                      <a:pt x="845" y="252"/>
                    </a:cubicBezTo>
                    <a:cubicBezTo>
                      <a:pt x="846" y="252"/>
                      <a:pt x="846" y="252"/>
                      <a:pt x="847" y="251"/>
                    </a:cubicBezTo>
                    <a:cubicBezTo>
                      <a:pt x="850" y="250"/>
                      <a:pt x="851" y="247"/>
                      <a:pt x="852" y="245"/>
                    </a:cubicBezTo>
                    <a:cubicBezTo>
                      <a:pt x="852" y="244"/>
                      <a:pt x="852" y="243"/>
                      <a:pt x="853" y="242"/>
                    </a:cubicBezTo>
                    <a:cubicBezTo>
                      <a:pt x="855" y="239"/>
                      <a:pt x="855" y="237"/>
                      <a:pt x="853" y="234"/>
                    </a:cubicBezTo>
                    <a:cubicBezTo>
                      <a:pt x="853" y="234"/>
                      <a:pt x="852" y="234"/>
                      <a:pt x="852" y="233"/>
                    </a:cubicBezTo>
                    <a:cubicBezTo>
                      <a:pt x="852" y="233"/>
                      <a:pt x="853" y="232"/>
                      <a:pt x="853" y="231"/>
                    </a:cubicBezTo>
                    <a:cubicBezTo>
                      <a:pt x="854" y="230"/>
                      <a:pt x="855" y="229"/>
                      <a:pt x="854" y="227"/>
                    </a:cubicBezTo>
                    <a:cubicBezTo>
                      <a:pt x="853" y="225"/>
                      <a:pt x="851" y="224"/>
                      <a:pt x="850" y="223"/>
                    </a:cubicBezTo>
                    <a:cubicBezTo>
                      <a:pt x="849" y="223"/>
                      <a:pt x="849" y="223"/>
                      <a:pt x="849" y="223"/>
                    </a:cubicBezTo>
                    <a:cubicBezTo>
                      <a:pt x="848" y="222"/>
                      <a:pt x="848" y="222"/>
                      <a:pt x="847" y="221"/>
                    </a:cubicBezTo>
                    <a:cubicBezTo>
                      <a:pt x="851" y="221"/>
                      <a:pt x="853" y="219"/>
                      <a:pt x="854" y="218"/>
                    </a:cubicBezTo>
                    <a:cubicBezTo>
                      <a:pt x="855" y="215"/>
                      <a:pt x="855" y="213"/>
                      <a:pt x="854" y="211"/>
                    </a:cubicBezTo>
                    <a:cubicBezTo>
                      <a:pt x="854" y="210"/>
                      <a:pt x="854" y="209"/>
                      <a:pt x="854" y="209"/>
                    </a:cubicBezTo>
                    <a:cubicBezTo>
                      <a:pt x="854" y="208"/>
                      <a:pt x="855" y="208"/>
                      <a:pt x="855" y="207"/>
                    </a:cubicBezTo>
                    <a:cubicBezTo>
                      <a:pt x="856" y="205"/>
                      <a:pt x="858" y="200"/>
                      <a:pt x="852" y="197"/>
                    </a:cubicBezTo>
                    <a:cubicBezTo>
                      <a:pt x="850" y="196"/>
                      <a:pt x="848" y="196"/>
                      <a:pt x="847" y="195"/>
                    </a:cubicBezTo>
                    <a:cubicBezTo>
                      <a:pt x="845" y="195"/>
                      <a:pt x="844" y="195"/>
                      <a:pt x="843" y="194"/>
                    </a:cubicBezTo>
                    <a:cubicBezTo>
                      <a:pt x="842" y="194"/>
                      <a:pt x="842" y="194"/>
                      <a:pt x="842" y="194"/>
                    </a:cubicBezTo>
                    <a:cubicBezTo>
                      <a:pt x="840" y="193"/>
                      <a:pt x="839" y="192"/>
                      <a:pt x="837" y="192"/>
                    </a:cubicBezTo>
                    <a:cubicBezTo>
                      <a:pt x="835" y="192"/>
                      <a:pt x="833" y="193"/>
                      <a:pt x="831" y="195"/>
                    </a:cubicBezTo>
                    <a:cubicBezTo>
                      <a:pt x="830" y="196"/>
                      <a:pt x="829" y="197"/>
                      <a:pt x="829" y="198"/>
                    </a:cubicBezTo>
                    <a:cubicBezTo>
                      <a:pt x="827" y="199"/>
                      <a:pt x="826" y="201"/>
                      <a:pt x="825" y="201"/>
                    </a:cubicBezTo>
                    <a:cubicBezTo>
                      <a:pt x="825" y="200"/>
                      <a:pt x="825" y="200"/>
                      <a:pt x="825" y="199"/>
                    </a:cubicBezTo>
                    <a:cubicBezTo>
                      <a:pt x="825" y="196"/>
                      <a:pt x="825" y="193"/>
                      <a:pt x="823" y="191"/>
                    </a:cubicBezTo>
                    <a:cubicBezTo>
                      <a:pt x="822" y="190"/>
                      <a:pt x="821" y="189"/>
                      <a:pt x="819" y="189"/>
                    </a:cubicBezTo>
                    <a:cubicBezTo>
                      <a:pt x="819" y="189"/>
                      <a:pt x="818" y="189"/>
                      <a:pt x="818" y="190"/>
                    </a:cubicBezTo>
                    <a:cubicBezTo>
                      <a:pt x="816" y="190"/>
                      <a:pt x="814" y="191"/>
                      <a:pt x="812" y="193"/>
                    </a:cubicBezTo>
                    <a:cubicBezTo>
                      <a:pt x="811" y="193"/>
                      <a:pt x="810" y="194"/>
                      <a:pt x="810" y="194"/>
                    </a:cubicBezTo>
                    <a:cubicBezTo>
                      <a:pt x="810" y="194"/>
                      <a:pt x="810" y="194"/>
                      <a:pt x="810" y="194"/>
                    </a:cubicBezTo>
                    <a:cubicBezTo>
                      <a:pt x="809" y="194"/>
                      <a:pt x="808" y="193"/>
                      <a:pt x="807" y="191"/>
                    </a:cubicBezTo>
                    <a:cubicBezTo>
                      <a:pt x="806" y="191"/>
                      <a:pt x="806" y="190"/>
                      <a:pt x="805" y="189"/>
                    </a:cubicBezTo>
                    <a:cubicBezTo>
                      <a:pt x="802" y="186"/>
                      <a:pt x="799" y="183"/>
                      <a:pt x="796" y="181"/>
                    </a:cubicBezTo>
                    <a:cubicBezTo>
                      <a:pt x="796" y="181"/>
                      <a:pt x="796" y="181"/>
                      <a:pt x="796" y="181"/>
                    </a:cubicBezTo>
                    <a:cubicBezTo>
                      <a:pt x="795" y="180"/>
                      <a:pt x="793" y="178"/>
                      <a:pt x="790" y="178"/>
                    </a:cubicBezTo>
                    <a:cubicBezTo>
                      <a:pt x="790" y="178"/>
                      <a:pt x="789" y="178"/>
                      <a:pt x="789" y="178"/>
                    </a:cubicBezTo>
                    <a:cubicBezTo>
                      <a:pt x="788" y="179"/>
                      <a:pt x="787" y="179"/>
                      <a:pt x="786" y="180"/>
                    </a:cubicBezTo>
                    <a:cubicBezTo>
                      <a:pt x="785" y="177"/>
                      <a:pt x="785" y="175"/>
                      <a:pt x="783" y="174"/>
                    </a:cubicBezTo>
                    <a:cubicBezTo>
                      <a:pt x="782" y="174"/>
                      <a:pt x="782" y="174"/>
                      <a:pt x="782" y="174"/>
                    </a:cubicBezTo>
                    <a:cubicBezTo>
                      <a:pt x="782" y="174"/>
                      <a:pt x="782" y="174"/>
                      <a:pt x="782" y="174"/>
                    </a:cubicBezTo>
                    <a:cubicBezTo>
                      <a:pt x="780" y="174"/>
                      <a:pt x="778" y="176"/>
                      <a:pt x="776" y="177"/>
                    </a:cubicBezTo>
                    <a:cubicBezTo>
                      <a:pt x="776" y="178"/>
                      <a:pt x="775" y="179"/>
                      <a:pt x="774" y="179"/>
                    </a:cubicBezTo>
                    <a:cubicBezTo>
                      <a:pt x="774" y="179"/>
                      <a:pt x="774" y="179"/>
                      <a:pt x="774" y="179"/>
                    </a:cubicBezTo>
                    <a:cubicBezTo>
                      <a:pt x="773" y="179"/>
                      <a:pt x="773" y="179"/>
                      <a:pt x="772" y="179"/>
                    </a:cubicBezTo>
                    <a:cubicBezTo>
                      <a:pt x="772" y="179"/>
                      <a:pt x="771" y="179"/>
                      <a:pt x="771" y="179"/>
                    </a:cubicBezTo>
                    <a:cubicBezTo>
                      <a:pt x="770" y="179"/>
                      <a:pt x="769" y="180"/>
                      <a:pt x="768" y="180"/>
                    </a:cubicBezTo>
                    <a:cubicBezTo>
                      <a:pt x="767" y="180"/>
                      <a:pt x="767" y="180"/>
                      <a:pt x="766" y="181"/>
                    </a:cubicBezTo>
                    <a:cubicBezTo>
                      <a:pt x="766" y="181"/>
                      <a:pt x="765" y="181"/>
                      <a:pt x="765" y="181"/>
                    </a:cubicBezTo>
                    <a:cubicBezTo>
                      <a:pt x="764" y="181"/>
                      <a:pt x="763" y="181"/>
                      <a:pt x="762" y="180"/>
                    </a:cubicBezTo>
                    <a:cubicBezTo>
                      <a:pt x="762" y="180"/>
                      <a:pt x="761" y="180"/>
                      <a:pt x="760" y="179"/>
                    </a:cubicBezTo>
                    <a:cubicBezTo>
                      <a:pt x="755" y="178"/>
                      <a:pt x="751" y="176"/>
                      <a:pt x="747" y="173"/>
                    </a:cubicBezTo>
                    <a:cubicBezTo>
                      <a:pt x="746" y="173"/>
                      <a:pt x="746" y="173"/>
                      <a:pt x="746" y="173"/>
                    </a:cubicBezTo>
                    <a:cubicBezTo>
                      <a:pt x="742" y="171"/>
                      <a:pt x="738" y="170"/>
                      <a:pt x="735" y="169"/>
                    </a:cubicBezTo>
                    <a:cubicBezTo>
                      <a:pt x="733" y="169"/>
                      <a:pt x="731" y="168"/>
                      <a:pt x="729" y="168"/>
                    </a:cubicBezTo>
                    <a:cubicBezTo>
                      <a:pt x="727" y="167"/>
                      <a:pt x="726" y="165"/>
                      <a:pt x="727" y="163"/>
                    </a:cubicBezTo>
                    <a:cubicBezTo>
                      <a:pt x="727" y="163"/>
                      <a:pt x="728" y="161"/>
                      <a:pt x="728" y="161"/>
                    </a:cubicBezTo>
                    <a:cubicBezTo>
                      <a:pt x="730" y="159"/>
                      <a:pt x="733" y="156"/>
                      <a:pt x="731" y="152"/>
                    </a:cubicBezTo>
                    <a:cubicBezTo>
                      <a:pt x="731" y="151"/>
                      <a:pt x="730" y="151"/>
                      <a:pt x="730" y="150"/>
                    </a:cubicBezTo>
                    <a:cubicBezTo>
                      <a:pt x="731" y="150"/>
                      <a:pt x="733" y="149"/>
                      <a:pt x="734" y="149"/>
                    </a:cubicBezTo>
                    <a:cubicBezTo>
                      <a:pt x="736" y="149"/>
                      <a:pt x="737" y="149"/>
                      <a:pt x="738" y="148"/>
                    </a:cubicBezTo>
                    <a:cubicBezTo>
                      <a:pt x="742" y="147"/>
                      <a:pt x="745" y="143"/>
                      <a:pt x="745" y="140"/>
                    </a:cubicBezTo>
                    <a:cubicBezTo>
                      <a:pt x="745" y="137"/>
                      <a:pt x="743" y="134"/>
                      <a:pt x="740" y="132"/>
                    </a:cubicBezTo>
                    <a:cubicBezTo>
                      <a:pt x="738" y="131"/>
                      <a:pt x="737" y="131"/>
                      <a:pt x="735" y="131"/>
                    </a:cubicBezTo>
                    <a:cubicBezTo>
                      <a:pt x="732" y="131"/>
                      <a:pt x="730" y="132"/>
                      <a:pt x="727" y="133"/>
                    </a:cubicBezTo>
                    <a:cubicBezTo>
                      <a:pt x="725" y="134"/>
                      <a:pt x="724" y="135"/>
                      <a:pt x="722" y="135"/>
                    </a:cubicBezTo>
                    <a:cubicBezTo>
                      <a:pt x="721" y="135"/>
                      <a:pt x="720" y="135"/>
                      <a:pt x="719" y="135"/>
                    </a:cubicBezTo>
                    <a:cubicBezTo>
                      <a:pt x="718" y="135"/>
                      <a:pt x="718" y="135"/>
                      <a:pt x="717" y="135"/>
                    </a:cubicBezTo>
                    <a:cubicBezTo>
                      <a:pt x="717" y="135"/>
                      <a:pt x="717" y="135"/>
                      <a:pt x="717" y="135"/>
                    </a:cubicBezTo>
                    <a:cubicBezTo>
                      <a:pt x="717" y="135"/>
                      <a:pt x="717" y="135"/>
                      <a:pt x="718" y="134"/>
                    </a:cubicBezTo>
                    <a:cubicBezTo>
                      <a:pt x="718" y="132"/>
                      <a:pt x="721" y="129"/>
                      <a:pt x="724" y="129"/>
                    </a:cubicBezTo>
                    <a:cubicBezTo>
                      <a:pt x="724" y="129"/>
                      <a:pt x="725" y="129"/>
                      <a:pt x="725" y="129"/>
                    </a:cubicBezTo>
                    <a:cubicBezTo>
                      <a:pt x="727" y="129"/>
                      <a:pt x="732" y="129"/>
                      <a:pt x="733" y="125"/>
                    </a:cubicBezTo>
                    <a:cubicBezTo>
                      <a:pt x="734" y="121"/>
                      <a:pt x="732" y="117"/>
                      <a:pt x="727" y="112"/>
                    </a:cubicBezTo>
                    <a:cubicBezTo>
                      <a:pt x="725" y="111"/>
                      <a:pt x="717" y="106"/>
                      <a:pt x="712" y="106"/>
                    </a:cubicBezTo>
                    <a:cubicBezTo>
                      <a:pt x="708" y="106"/>
                      <a:pt x="706" y="108"/>
                      <a:pt x="706" y="113"/>
                    </a:cubicBezTo>
                    <a:cubicBezTo>
                      <a:pt x="706" y="113"/>
                      <a:pt x="706" y="114"/>
                      <a:pt x="706" y="115"/>
                    </a:cubicBezTo>
                    <a:cubicBezTo>
                      <a:pt x="706" y="115"/>
                      <a:pt x="705" y="114"/>
                      <a:pt x="705" y="114"/>
                    </a:cubicBezTo>
                    <a:cubicBezTo>
                      <a:pt x="704" y="113"/>
                      <a:pt x="704" y="112"/>
                      <a:pt x="703" y="112"/>
                    </a:cubicBezTo>
                    <a:cubicBezTo>
                      <a:pt x="703" y="111"/>
                      <a:pt x="704" y="109"/>
                      <a:pt x="705" y="109"/>
                    </a:cubicBezTo>
                    <a:cubicBezTo>
                      <a:pt x="705" y="108"/>
                      <a:pt x="706" y="108"/>
                      <a:pt x="706" y="107"/>
                    </a:cubicBezTo>
                    <a:cubicBezTo>
                      <a:pt x="706" y="107"/>
                      <a:pt x="706" y="107"/>
                      <a:pt x="706" y="107"/>
                    </a:cubicBezTo>
                    <a:cubicBezTo>
                      <a:pt x="707" y="105"/>
                      <a:pt x="710" y="101"/>
                      <a:pt x="707" y="97"/>
                    </a:cubicBezTo>
                    <a:cubicBezTo>
                      <a:pt x="705" y="95"/>
                      <a:pt x="702" y="95"/>
                      <a:pt x="701" y="95"/>
                    </a:cubicBezTo>
                    <a:cubicBezTo>
                      <a:pt x="701" y="95"/>
                      <a:pt x="700" y="95"/>
                      <a:pt x="699" y="95"/>
                    </a:cubicBezTo>
                    <a:cubicBezTo>
                      <a:pt x="699" y="95"/>
                      <a:pt x="698" y="95"/>
                      <a:pt x="698" y="95"/>
                    </a:cubicBezTo>
                    <a:cubicBezTo>
                      <a:pt x="697" y="95"/>
                      <a:pt x="697" y="95"/>
                      <a:pt x="697" y="95"/>
                    </a:cubicBezTo>
                    <a:cubicBezTo>
                      <a:pt x="697" y="95"/>
                      <a:pt x="696" y="94"/>
                      <a:pt x="695" y="94"/>
                    </a:cubicBezTo>
                    <a:cubicBezTo>
                      <a:pt x="694" y="93"/>
                      <a:pt x="693" y="92"/>
                      <a:pt x="691" y="92"/>
                    </a:cubicBezTo>
                    <a:cubicBezTo>
                      <a:pt x="690" y="92"/>
                      <a:pt x="690" y="92"/>
                      <a:pt x="689" y="93"/>
                    </a:cubicBezTo>
                    <a:cubicBezTo>
                      <a:pt x="689" y="93"/>
                      <a:pt x="688" y="93"/>
                      <a:pt x="687" y="94"/>
                    </a:cubicBezTo>
                    <a:cubicBezTo>
                      <a:pt x="687" y="93"/>
                      <a:pt x="687" y="93"/>
                      <a:pt x="687" y="93"/>
                    </a:cubicBezTo>
                    <a:cubicBezTo>
                      <a:pt x="685" y="93"/>
                      <a:pt x="685" y="93"/>
                      <a:pt x="685" y="93"/>
                    </a:cubicBezTo>
                    <a:cubicBezTo>
                      <a:pt x="683" y="93"/>
                      <a:pt x="681" y="94"/>
                      <a:pt x="679" y="95"/>
                    </a:cubicBezTo>
                    <a:cubicBezTo>
                      <a:pt x="679" y="95"/>
                      <a:pt x="679" y="95"/>
                      <a:pt x="679" y="95"/>
                    </a:cubicBezTo>
                    <a:cubicBezTo>
                      <a:pt x="678" y="96"/>
                      <a:pt x="677" y="97"/>
                      <a:pt x="676" y="97"/>
                    </a:cubicBezTo>
                    <a:cubicBezTo>
                      <a:pt x="676" y="98"/>
                      <a:pt x="675" y="98"/>
                      <a:pt x="675" y="99"/>
                    </a:cubicBezTo>
                    <a:cubicBezTo>
                      <a:pt x="675" y="99"/>
                      <a:pt x="675" y="98"/>
                      <a:pt x="675" y="98"/>
                    </a:cubicBezTo>
                    <a:cubicBezTo>
                      <a:pt x="675" y="96"/>
                      <a:pt x="675" y="90"/>
                      <a:pt x="670" y="88"/>
                    </a:cubicBezTo>
                    <a:cubicBezTo>
                      <a:pt x="670" y="88"/>
                      <a:pt x="669" y="88"/>
                      <a:pt x="668" y="88"/>
                    </a:cubicBezTo>
                    <a:cubicBezTo>
                      <a:pt x="664" y="88"/>
                      <a:pt x="663" y="92"/>
                      <a:pt x="661" y="95"/>
                    </a:cubicBezTo>
                    <a:cubicBezTo>
                      <a:pt x="661" y="96"/>
                      <a:pt x="661" y="97"/>
                      <a:pt x="661" y="97"/>
                    </a:cubicBezTo>
                    <a:cubicBezTo>
                      <a:pt x="660" y="98"/>
                      <a:pt x="660" y="99"/>
                      <a:pt x="659" y="99"/>
                    </a:cubicBezTo>
                    <a:cubicBezTo>
                      <a:pt x="658" y="101"/>
                      <a:pt x="656" y="104"/>
                      <a:pt x="655" y="104"/>
                    </a:cubicBezTo>
                    <a:cubicBezTo>
                      <a:pt x="654" y="104"/>
                      <a:pt x="654" y="104"/>
                      <a:pt x="654" y="104"/>
                    </a:cubicBezTo>
                    <a:cubicBezTo>
                      <a:pt x="654" y="104"/>
                      <a:pt x="653" y="103"/>
                      <a:pt x="654" y="101"/>
                    </a:cubicBezTo>
                    <a:cubicBezTo>
                      <a:pt x="655" y="98"/>
                      <a:pt x="656" y="97"/>
                      <a:pt x="656" y="96"/>
                    </a:cubicBezTo>
                    <a:cubicBezTo>
                      <a:pt x="659" y="95"/>
                      <a:pt x="663" y="92"/>
                      <a:pt x="665" y="87"/>
                    </a:cubicBezTo>
                    <a:cubicBezTo>
                      <a:pt x="666" y="85"/>
                      <a:pt x="665" y="83"/>
                      <a:pt x="664" y="82"/>
                    </a:cubicBezTo>
                    <a:cubicBezTo>
                      <a:pt x="663" y="80"/>
                      <a:pt x="661" y="79"/>
                      <a:pt x="659" y="78"/>
                    </a:cubicBezTo>
                    <a:cubicBezTo>
                      <a:pt x="659" y="78"/>
                      <a:pt x="658" y="78"/>
                      <a:pt x="658" y="78"/>
                    </a:cubicBezTo>
                    <a:cubicBezTo>
                      <a:pt x="657" y="78"/>
                      <a:pt x="657" y="77"/>
                      <a:pt x="656" y="77"/>
                    </a:cubicBezTo>
                    <a:cubicBezTo>
                      <a:pt x="654" y="76"/>
                      <a:pt x="651" y="74"/>
                      <a:pt x="648" y="74"/>
                    </a:cubicBezTo>
                    <a:cubicBezTo>
                      <a:pt x="647" y="73"/>
                      <a:pt x="646" y="73"/>
                      <a:pt x="645" y="73"/>
                    </a:cubicBezTo>
                    <a:cubicBezTo>
                      <a:pt x="642" y="73"/>
                      <a:pt x="640" y="74"/>
                      <a:pt x="638" y="76"/>
                    </a:cubicBezTo>
                    <a:cubicBezTo>
                      <a:pt x="637" y="78"/>
                      <a:pt x="637" y="80"/>
                      <a:pt x="637" y="82"/>
                    </a:cubicBezTo>
                    <a:cubicBezTo>
                      <a:pt x="637" y="83"/>
                      <a:pt x="637" y="84"/>
                      <a:pt x="637" y="85"/>
                    </a:cubicBezTo>
                    <a:cubicBezTo>
                      <a:pt x="637" y="86"/>
                      <a:pt x="636" y="87"/>
                      <a:pt x="636" y="87"/>
                    </a:cubicBezTo>
                    <a:cubicBezTo>
                      <a:pt x="636" y="87"/>
                      <a:pt x="636" y="86"/>
                      <a:pt x="635" y="86"/>
                    </a:cubicBezTo>
                    <a:cubicBezTo>
                      <a:pt x="634" y="82"/>
                      <a:pt x="632" y="77"/>
                      <a:pt x="627" y="76"/>
                    </a:cubicBezTo>
                    <a:cubicBezTo>
                      <a:pt x="626" y="76"/>
                      <a:pt x="626" y="76"/>
                      <a:pt x="625" y="76"/>
                    </a:cubicBezTo>
                    <a:cubicBezTo>
                      <a:pt x="623" y="76"/>
                      <a:pt x="621" y="77"/>
                      <a:pt x="619" y="78"/>
                    </a:cubicBezTo>
                    <a:cubicBezTo>
                      <a:pt x="619" y="78"/>
                      <a:pt x="618" y="79"/>
                      <a:pt x="617" y="79"/>
                    </a:cubicBezTo>
                    <a:cubicBezTo>
                      <a:pt x="618" y="79"/>
                      <a:pt x="618" y="78"/>
                      <a:pt x="618" y="77"/>
                    </a:cubicBezTo>
                    <a:cubicBezTo>
                      <a:pt x="620" y="75"/>
                      <a:pt x="622" y="72"/>
                      <a:pt x="621" y="70"/>
                    </a:cubicBezTo>
                    <a:cubicBezTo>
                      <a:pt x="621" y="64"/>
                      <a:pt x="616" y="63"/>
                      <a:pt x="614" y="63"/>
                    </a:cubicBezTo>
                    <a:cubicBezTo>
                      <a:pt x="611" y="63"/>
                      <a:pt x="610" y="62"/>
                      <a:pt x="609" y="61"/>
                    </a:cubicBezTo>
                    <a:cubicBezTo>
                      <a:pt x="609" y="60"/>
                      <a:pt x="608" y="59"/>
                      <a:pt x="608" y="58"/>
                    </a:cubicBezTo>
                    <a:cubicBezTo>
                      <a:pt x="608" y="56"/>
                      <a:pt x="607" y="55"/>
                      <a:pt x="607" y="54"/>
                    </a:cubicBezTo>
                    <a:cubicBezTo>
                      <a:pt x="605" y="50"/>
                      <a:pt x="600" y="47"/>
                      <a:pt x="596" y="46"/>
                    </a:cubicBezTo>
                    <a:cubicBezTo>
                      <a:pt x="596" y="46"/>
                      <a:pt x="595" y="46"/>
                      <a:pt x="595" y="46"/>
                    </a:cubicBezTo>
                    <a:cubicBezTo>
                      <a:pt x="594" y="46"/>
                      <a:pt x="593" y="46"/>
                      <a:pt x="593" y="47"/>
                    </a:cubicBezTo>
                    <a:cubicBezTo>
                      <a:pt x="592" y="47"/>
                      <a:pt x="591" y="47"/>
                      <a:pt x="591" y="47"/>
                    </a:cubicBezTo>
                    <a:cubicBezTo>
                      <a:pt x="590" y="47"/>
                      <a:pt x="590" y="47"/>
                      <a:pt x="589" y="47"/>
                    </a:cubicBezTo>
                    <a:cubicBezTo>
                      <a:pt x="588" y="46"/>
                      <a:pt x="587" y="46"/>
                      <a:pt x="586" y="45"/>
                    </a:cubicBezTo>
                    <a:cubicBezTo>
                      <a:pt x="584" y="44"/>
                      <a:pt x="581" y="43"/>
                      <a:pt x="578" y="43"/>
                    </a:cubicBezTo>
                    <a:cubicBezTo>
                      <a:pt x="578" y="43"/>
                      <a:pt x="577" y="43"/>
                      <a:pt x="576" y="44"/>
                    </a:cubicBezTo>
                    <a:cubicBezTo>
                      <a:pt x="572" y="44"/>
                      <a:pt x="568" y="47"/>
                      <a:pt x="564" y="52"/>
                    </a:cubicBezTo>
                    <a:cubicBezTo>
                      <a:pt x="561" y="57"/>
                      <a:pt x="560" y="60"/>
                      <a:pt x="564" y="65"/>
                    </a:cubicBezTo>
                    <a:cubicBezTo>
                      <a:pt x="564" y="65"/>
                      <a:pt x="564" y="65"/>
                      <a:pt x="564" y="65"/>
                    </a:cubicBezTo>
                    <a:cubicBezTo>
                      <a:pt x="563" y="66"/>
                      <a:pt x="562" y="66"/>
                      <a:pt x="561" y="67"/>
                    </a:cubicBezTo>
                    <a:cubicBezTo>
                      <a:pt x="560" y="65"/>
                      <a:pt x="557" y="64"/>
                      <a:pt x="555" y="64"/>
                    </a:cubicBezTo>
                    <a:cubicBezTo>
                      <a:pt x="555" y="64"/>
                      <a:pt x="554" y="64"/>
                      <a:pt x="554" y="63"/>
                    </a:cubicBezTo>
                    <a:cubicBezTo>
                      <a:pt x="553" y="63"/>
                      <a:pt x="551" y="63"/>
                      <a:pt x="550" y="63"/>
                    </a:cubicBezTo>
                    <a:cubicBezTo>
                      <a:pt x="549" y="63"/>
                      <a:pt x="549" y="63"/>
                      <a:pt x="549" y="63"/>
                    </a:cubicBezTo>
                    <a:cubicBezTo>
                      <a:pt x="549" y="63"/>
                      <a:pt x="549" y="63"/>
                      <a:pt x="549" y="63"/>
                    </a:cubicBezTo>
                    <a:cubicBezTo>
                      <a:pt x="545" y="63"/>
                      <a:pt x="544" y="67"/>
                      <a:pt x="544" y="70"/>
                    </a:cubicBezTo>
                    <a:cubicBezTo>
                      <a:pt x="543" y="70"/>
                      <a:pt x="543" y="71"/>
                      <a:pt x="543" y="71"/>
                    </a:cubicBezTo>
                    <a:cubicBezTo>
                      <a:pt x="542" y="74"/>
                      <a:pt x="541" y="76"/>
                      <a:pt x="541" y="77"/>
                    </a:cubicBezTo>
                    <a:cubicBezTo>
                      <a:pt x="540" y="76"/>
                      <a:pt x="540" y="74"/>
                      <a:pt x="540" y="72"/>
                    </a:cubicBezTo>
                    <a:cubicBezTo>
                      <a:pt x="540" y="72"/>
                      <a:pt x="540" y="71"/>
                      <a:pt x="540" y="71"/>
                    </a:cubicBezTo>
                    <a:cubicBezTo>
                      <a:pt x="540" y="70"/>
                      <a:pt x="540" y="69"/>
                      <a:pt x="540" y="69"/>
                    </a:cubicBezTo>
                    <a:cubicBezTo>
                      <a:pt x="540" y="66"/>
                      <a:pt x="539" y="64"/>
                      <a:pt x="540" y="62"/>
                    </a:cubicBezTo>
                    <a:cubicBezTo>
                      <a:pt x="540" y="62"/>
                      <a:pt x="540" y="62"/>
                      <a:pt x="541" y="61"/>
                    </a:cubicBezTo>
                    <a:cubicBezTo>
                      <a:pt x="542" y="60"/>
                      <a:pt x="543" y="60"/>
                      <a:pt x="543" y="58"/>
                    </a:cubicBezTo>
                    <a:cubicBezTo>
                      <a:pt x="547" y="52"/>
                      <a:pt x="543" y="47"/>
                      <a:pt x="541" y="43"/>
                    </a:cubicBezTo>
                    <a:cubicBezTo>
                      <a:pt x="540" y="42"/>
                      <a:pt x="539" y="41"/>
                      <a:pt x="539" y="40"/>
                    </a:cubicBezTo>
                    <a:cubicBezTo>
                      <a:pt x="538" y="38"/>
                      <a:pt x="537" y="37"/>
                      <a:pt x="536" y="36"/>
                    </a:cubicBezTo>
                    <a:cubicBezTo>
                      <a:pt x="535" y="34"/>
                      <a:pt x="534" y="33"/>
                      <a:pt x="533" y="32"/>
                    </a:cubicBezTo>
                    <a:cubicBezTo>
                      <a:pt x="533" y="31"/>
                      <a:pt x="533" y="30"/>
                      <a:pt x="533" y="29"/>
                    </a:cubicBezTo>
                    <a:cubicBezTo>
                      <a:pt x="532" y="28"/>
                      <a:pt x="532" y="27"/>
                      <a:pt x="532" y="26"/>
                    </a:cubicBezTo>
                    <a:cubicBezTo>
                      <a:pt x="531" y="21"/>
                      <a:pt x="527" y="16"/>
                      <a:pt x="523" y="14"/>
                    </a:cubicBezTo>
                    <a:cubicBezTo>
                      <a:pt x="522" y="13"/>
                      <a:pt x="521" y="13"/>
                      <a:pt x="519" y="13"/>
                    </a:cubicBezTo>
                    <a:cubicBezTo>
                      <a:pt x="517" y="13"/>
                      <a:pt x="515" y="14"/>
                      <a:pt x="513" y="15"/>
                    </a:cubicBezTo>
                    <a:cubicBezTo>
                      <a:pt x="512" y="16"/>
                      <a:pt x="511" y="16"/>
                      <a:pt x="510" y="17"/>
                    </a:cubicBezTo>
                    <a:cubicBezTo>
                      <a:pt x="509" y="17"/>
                      <a:pt x="509" y="17"/>
                      <a:pt x="508" y="17"/>
                    </a:cubicBezTo>
                    <a:cubicBezTo>
                      <a:pt x="506" y="18"/>
                      <a:pt x="504" y="18"/>
                      <a:pt x="501" y="20"/>
                    </a:cubicBezTo>
                    <a:cubicBezTo>
                      <a:pt x="496" y="23"/>
                      <a:pt x="491" y="28"/>
                      <a:pt x="487" y="33"/>
                    </a:cubicBezTo>
                    <a:cubicBezTo>
                      <a:pt x="479" y="43"/>
                      <a:pt x="473" y="57"/>
                      <a:pt x="479" y="67"/>
                    </a:cubicBezTo>
                    <a:cubicBezTo>
                      <a:pt x="480" y="68"/>
                      <a:pt x="482" y="70"/>
                      <a:pt x="484" y="71"/>
                    </a:cubicBezTo>
                    <a:cubicBezTo>
                      <a:pt x="485" y="72"/>
                      <a:pt x="488" y="74"/>
                      <a:pt x="489" y="75"/>
                    </a:cubicBezTo>
                    <a:cubicBezTo>
                      <a:pt x="488" y="76"/>
                      <a:pt x="488" y="76"/>
                      <a:pt x="487" y="76"/>
                    </a:cubicBezTo>
                    <a:cubicBezTo>
                      <a:pt x="487" y="76"/>
                      <a:pt x="486" y="77"/>
                      <a:pt x="486" y="77"/>
                    </a:cubicBezTo>
                    <a:cubicBezTo>
                      <a:pt x="484" y="79"/>
                      <a:pt x="481" y="81"/>
                      <a:pt x="479" y="85"/>
                    </a:cubicBezTo>
                    <a:cubicBezTo>
                      <a:pt x="476" y="94"/>
                      <a:pt x="485" y="100"/>
                      <a:pt x="489" y="102"/>
                    </a:cubicBezTo>
                    <a:cubicBezTo>
                      <a:pt x="493" y="105"/>
                      <a:pt x="495" y="106"/>
                      <a:pt x="494" y="110"/>
                    </a:cubicBezTo>
                    <a:cubicBezTo>
                      <a:pt x="494" y="111"/>
                      <a:pt x="494" y="111"/>
                      <a:pt x="494" y="112"/>
                    </a:cubicBezTo>
                    <a:cubicBezTo>
                      <a:pt x="494" y="108"/>
                      <a:pt x="490" y="106"/>
                      <a:pt x="487" y="104"/>
                    </a:cubicBezTo>
                    <a:cubicBezTo>
                      <a:pt x="486" y="103"/>
                      <a:pt x="484" y="102"/>
                      <a:pt x="483" y="101"/>
                    </a:cubicBezTo>
                    <a:cubicBezTo>
                      <a:pt x="482" y="100"/>
                      <a:pt x="481" y="97"/>
                      <a:pt x="480" y="95"/>
                    </a:cubicBezTo>
                    <a:cubicBezTo>
                      <a:pt x="480" y="94"/>
                      <a:pt x="479" y="93"/>
                      <a:pt x="478" y="91"/>
                    </a:cubicBezTo>
                    <a:cubicBezTo>
                      <a:pt x="478" y="90"/>
                      <a:pt x="478" y="90"/>
                      <a:pt x="478" y="90"/>
                    </a:cubicBezTo>
                    <a:cubicBezTo>
                      <a:pt x="476" y="87"/>
                      <a:pt x="475" y="86"/>
                      <a:pt x="475" y="83"/>
                    </a:cubicBezTo>
                    <a:cubicBezTo>
                      <a:pt x="475" y="81"/>
                      <a:pt x="475" y="80"/>
                      <a:pt x="476" y="78"/>
                    </a:cubicBezTo>
                    <a:cubicBezTo>
                      <a:pt x="476" y="73"/>
                      <a:pt x="477" y="68"/>
                      <a:pt x="473" y="62"/>
                    </a:cubicBezTo>
                    <a:cubicBezTo>
                      <a:pt x="473" y="62"/>
                      <a:pt x="472" y="61"/>
                      <a:pt x="472" y="61"/>
                    </a:cubicBezTo>
                    <a:cubicBezTo>
                      <a:pt x="471" y="60"/>
                      <a:pt x="471" y="59"/>
                      <a:pt x="471" y="58"/>
                    </a:cubicBezTo>
                    <a:cubicBezTo>
                      <a:pt x="471" y="55"/>
                      <a:pt x="472" y="51"/>
                      <a:pt x="473" y="49"/>
                    </a:cubicBezTo>
                    <a:cubicBezTo>
                      <a:pt x="474" y="46"/>
                      <a:pt x="475" y="43"/>
                      <a:pt x="477" y="41"/>
                    </a:cubicBezTo>
                    <a:cubicBezTo>
                      <a:pt x="477" y="40"/>
                      <a:pt x="478" y="39"/>
                      <a:pt x="478" y="38"/>
                    </a:cubicBezTo>
                    <a:cubicBezTo>
                      <a:pt x="479" y="36"/>
                      <a:pt x="481" y="33"/>
                      <a:pt x="483" y="31"/>
                    </a:cubicBezTo>
                    <a:cubicBezTo>
                      <a:pt x="483" y="30"/>
                      <a:pt x="484" y="30"/>
                      <a:pt x="485" y="29"/>
                    </a:cubicBezTo>
                    <a:cubicBezTo>
                      <a:pt x="487" y="25"/>
                      <a:pt x="489" y="22"/>
                      <a:pt x="489" y="17"/>
                    </a:cubicBezTo>
                    <a:cubicBezTo>
                      <a:pt x="488" y="14"/>
                      <a:pt x="488" y="14"/>
                      <a:pt x="488" y="14"/>
                    </a:cubicBezTo>
                    <a:cubicBezTo>
                      <a:pt x="486" y="14"/>
                      <a:pt x="486" y="14"/>
                      <a:pt x="486" y="14"/>
                    </a:cubicBezTo>
                    <a:cubicBezTo>
                      <a:pt x="481" y="14"/>
                      <a:pt x="477" y="14"/>
                      <a:pt x="473" y="13"/>
                    </a:cubicBezTo>
                    <a:cubicBezTo>
                      <a:pt x="470" y="13"/>
                      <a:pt x="470" y="13"/>
                      <a:pt x="470" y="13"/>
                    </a:cubicBezTo>
                    <a:cubicBezTo>
                      <a:pt x="469" y="13"/>
                      <a:pt x="468" y="13"/>
                      <a:pt x="467" y="13"/>
                    </a:cubicBezTo>
                    <a:cubicBezTo>
                      <a:pt x="464" y="13"/>
                      <a:pt x="462" y="13"/>
                      <a:pt x="460" y="15"/>
                    </a:cubicBezTo>
                    <a:cubicBezTo>
                      <a:pt x="459" y="16"/>
                      <a:pt x="459" y="16"/>
                      <a:pt x="458" y="17"/>
                    </a:cubicBezTo>
                    <a:cubicBezTo>
                      <a:pt x="455" y="19"/>
                      <a:pt x="451" y="22"/>
                      <a:pt x="449" y="25"/>
                    </a:cubicBezTo>
                    <a:cubicBezTo>
                      <a:pt x="448" y="27"/>
                      <a:pt x="448" y="27"/>
                      <a:pt x="448" y="27"/>
                    </a:cubicBezTo>
                    <a:cubicBezTo>
                      <a:pt x="443" y="36"/>
                      <a:pt x="437" y="44"/>
                      <a:pt x="434" y="54"/>
                    </a:cubicBezTo>
                    <a:cubicBezTo>
                      <a:pt x="430" y="68"/>
                      <a:pt x="426" y="89"/>
                      <a:pt x="428" y="108"/>
                    </a:cubicBezTo>
                    <a:cubicBezTo>
                      <a:pt x="430" y="115"/>
                      <a:pt x="434" y="119"/>
                      <a:pt x="441" y="121"/>
                    </a:cubicBezTo>
                    <a:cubicBezTo>
                      <a:pt x="444" y="122"/>
                      <a:pt x="446" y="122"/>
                      <a:pt x="449" y="122"/>
                    </a:cubicBezTo>
                    <a:cubicBezTo>
                      <a:pt x="450" y="122"/>
                      <a:pt x="450" y="122"/>
                      <a:pt x="450" y="122"/>
                    </a:cubicBezTo>
                    <a:cubicBezTo>
                      <a:pt x="454" y="122"/>
                      <a:pt x="461" y="126"/>
                      <a:pt x="461" y="129"/>
                    </a:cubicBezTo>
                    <a:cubicBezTo>
                      <a:pt x="461" y="129"/>
                      <a:pt x="461" y="129"/>
                      <a:pt x="460" y="129"/>
                    </a:cubicBezTo>
                    <a:cubicBezTo>
                      <a:pt x="458" y="129"/>
                      <a:pt x="453" y="127"/>
                      <a:pt x="452" y="126"/>
                    </a:cubicBezTo>
                    <a:cubicBezTo>
                      <a:pt x="452" y="126"/>
                      <a:pt x="450" y="126"/>
                      <a:pt x="449" y="125"/>
                    </a:cubicBezTo>
                    <a:cubicBezTo>
                      <a:pt x="447" y="124"/>
                      <a:pt x="443" y="123"/>
                      <a:pt x="440" y="123"/>
                    </a:cubicBezTo>
                    <a:cubicBezTo>
                      <a:pt x="438" y="123"/>
                      <a:pt x="437" y="124"/>
                      <a:pt x="436" y="125"/>
                    </a:cubicBezTo>
                    <a:cubicBezTo>
                      <a:pt x="431" y="129"/>
                      <a:pt x="434" y="134"/>
                      <a:pt x="436" y="137"/>
                    </a:cubicBezTo>
                    <a:cubicBezTo>
                      <a:pt x="437" y="138"/>
                      <a:pt x="437" y="139"/>
                      <a:pt x="437" y="139"/>
                    </a:cubicBezTo>
                    <a:cubicBezTo>
                      <a:pt x="439" y="145"/>
                      <a:pt x="442" y="147"/>
                      <a:pt x="446" y="151"/>
                    </a:cubicBezTo>
                    <a:cubicBezTo>
                      <a:pt x="452" y="156"/>
                      <a:pt x="460" y="157"/>
                      <a:pt x="463" y="157"/>
                    </a:cubicBezTo>
                    <a:cubicBezTo>
                      <a:pt x="463" y="157"/>
                      <a:pt x="464" y="157"/>
                      <a:pt x="464" y="157"/>
                    </a:cubicBezTo>
                    <a:cubicBezTo>
                      <a:pt x="466" y="157"/>
                      <a:pt x="468" y="157"/>
                      <a:pt x="469" y="156"/>
                    </a:cubicBezTo>
                    <a:cubicBezTo>
                      <a:pt x="470" y="156"/>
                      <a:pt x="471" y="156"/>
                      <a:pt x="472" y="156"/>
                    </a:cubicBezTo>
                    <a:cubicBezTo>
                      <a:pt x="472" y="156"/>
                      <a:pt x="473" y="156"/>
                      <a:pt x="474" y="158"/>
                    </a:cubicBezTo>
                    <a:cubicBezTo>
                      <a:pt x="475" y="159"/>
                      <a:pt x="475" y="159"/>
                      <a:pt x="475" y="159"/>
                    </a:cubicBezTo>
                    <a:cubicBezTo>
                      <a:pt x="477" y="162"/>
                      <a:pt x="480" y="166"/>
                      <a:pt x="484" y="167"/>
                    </a:cubicBezTo>
                    <a:cubicBezTo>
                      <a:pt x="485" y="167"/>
                      <a:pt x="485" y="167"/>
                      <a:pt x="486" y="167"/>
                    </a:cubicBezTo>
                    <a:cubicBezTo>
                      <a:pt x="488" y="167"/>
                      <a:pt x="489" y="166"/>
                      <a:pt x="491" y="166"/>
                    </a:cubicBezTo>
                    <a:cubicBezTo>
                      <a:pt x="492" y="165"/>
                      <a:pt x="493" y="165"/>
                      <a:pt x="494" y="165"/>
                    </a:cubicBezTo>
                    <a:cubicBezTo>
                      <a:pt x="494" y="165"/>
                      <a:pt x="495" y="165"/>
                      <a:pt x="495" y="165"/>
                    </a:cubicBezTo>
                    <a:cubicBezTo>
                      <a:pt x="498" y="166"/>
                      <a:pt x="498" y="166"/>
                      <a:pt x="498" y="166"/>
                    </a:cubicBezTo>
                    <a:cubicBezTo>
                      <a:pt x="500" y="166"/>
                      <a:pt x="502" y="167"/>
                      <a:pt x="505" y="167"/>
                    </a:cubicBezTo>
                    <a:cubicBezTo>
                      <a:pt x="503" y="167"/>
                      <a:pt x="501" y="168"/>
                      <a:pt x="500" y="168"/>
                    </a:cubicBezTo>
                    <a:cubicBezTo>
                      <a:pt x="499" y="169"/>
                      <a:pt x="499" y="169"/>
                      <a:pt x="498" y="169"/>
                    </a:cubicBezTo>
                    <a:cubicBezTo>
                      <a:pt x="497" y="169"/>
                      <a:pt x="496" y="169"/>
                      <a:pt x="495" y="169"/>
                    </a:cubicBezTo>
                    <a:cubicBezTo>
                      <a:pt x="495" y="169"/>
                      <a:pt x="495" y="169"/>
                      <a:pt x="495" y="169"/>
                    </a:cubicBezTo>
                    <a:cubicBezTo>
                      <a:pt x="495" y="169"/>
                      <a:pt x="494" y="169"/>
                      <a:pt x="494" y="169"/>
                    </a:cubicBezTo>
                    <a:cubicBezTo>
                      <a:pt x="494" y="169"/>
                      <a:pt x="493" y="169"/>
                      <a:pt x="492" y="169"/>
                    </a:cubicBezTo>
                    <a:cubicBezTo>
                      <a:pt x="492" y="169"/>
                      <a:pt x="491" y="169"/>
                      <a:pt x="491" y="169"/>
                    </a:cubicBezTo>
                    <a:cubicBezTo>
                      <a:pt x="487" y="171"/>
                      <a:pt x="487" y="176"/>
                      <a:pt x="488" y="181"/>
                    </a:cubicBezTo>
                    <a:cubicBezTo>
                      <a:pt x="488" y="181"/>
                      <a:pt x="488" y="182"/>
                      <a:pt x="488" y="182"/>
                    </a:cubicBezTo>
                    <a:cubicBezTo>
                      <a:pt x="488" y="186"/>
                      <a:pt x="488" y="190"/>
                      <a:pt x="489" y="193"/>
                    </a:cubicBezTo>
                    <a:cubicBezTo>
                      <a:pt x="490" y="198"/>
                      <a:pt x="494" y="199"/>
                      <a:pt x="497" y="199"/>
                    </a:cubicBezTo>
                    <a:cubicBezTo>
                      <a:pt x="497" y="200"/>
                      <a:pt x="497" y="200"/>
                      <a:pt x="497" y="201"/>
                    </a:cubicBezTo>
                    <a:cubicBezTo>
                      <a:pt x="497" y="201"/>
                      <a:pt x="497" y="202"/>
                      <a:pt x="497" y="203"/>
                    </a:cubicBezTo>
                    <a:cubicBezTo>
                      <a:pt x="497" y="203"/>
                      <a:pt x="497" y="204"/>
                      <a:pt x="497" y="204"/>
                    </a:cubicBezTo>
                    <a:cubicBezTo>
                      <a:pt x="497" y="206"/>
                      <a:pt x="497" y="209"/>
                      <a:pt x="496" y="210"/>
                    </a:cubicBezTo>
                    <a:cubicBezTo>
                      <a:pt x="495" y="210"/>
                      <a:pt x="494" y="211"/>
                      <a:pt x="494" y="211"/>
                    </a:cubicBezTo>
                    <a:cubicBezTo>
                      <a:pt x="492" y="212"/>
                      <a:pt x="489" y="213"/>
                      <a:pt x="488" y="215"/>
                    </a:cubicBezTo>
                    <a:cubicBezTo>
                      <a:pt x="487" y="217"/>
                      <a:pt x="487" y="220"/>
                      <a:pt x="487" y="223"/>
                    </a:cubicBezTo>
                    <a:cubicBezTo>
                      <a:pt x="487" y="224"/>
                      <a:pt x="487" y="225"/>
                      <a:pt x="486" y="226"/>
                    </a:cubicBezTo>
                    <a:cubicBezTo>
                      <a:pt x="486" y="229"/>
                      <a:pt x="486" y="231"/>
                      <a:pt x="486" y="234"/>
                    </a:cubicBezTo>
                    <a:cubicBezTo>
                      <a:pt x="486" y="237"/>
                      <a:pt x="486" y="240"/>
                      <a:pt x="485" y="243"/>
                    </a:cubicBezTo>
                    <a:cubicBezTo>
                      <a:pt x="485" y="243"/>
                      <a:pt x="485" y="243"/>
                      <a:pt x="484" y="243"/>
                    </a:cubicBezTo>
                    <a:cubicBezTo>
                      <a:pt x="484" y="244"/>
                      <a:pt x="484" y="244"/>
                      <a:pt x="483" y="244"/>
                    </a:cubicBezTo>
                    <a:cubicBezTo>
                      <a:pt x="481" y="246"/>
                      <a:pt x="479" y="250"/>
                      <a:pt x="478" y="254"/>
                    </a:cubicBezTo>
                    <a:cubicBezTo>
                      <a:pt x="478" y="255"/>
                      <a:pt x="478" y="257"/>
                      <a:pt x="478" y="258"/>
                    </a:cubicBezTo>
                    <a:cubicBezTo>
                      <a:pt x="478" y="260"/>
                      <a:pt x="478" y="262"/>
                      <a:pt x="478" y="263"/>
                    </a:cubicBezTo>
                    <a:cubicBezTo>
                      <a:pt x="477" y="263"/>
                      <a:pt x="477" y="264"/>
                      <a:pt x="476" y="264"/>
                    </a:cubicBezTo>
                    <a:cubicBezTo>
                      <a:pt x="475" y="264"/>
                      <a:pt x="474" y="265"/>
                      <a:pt x="473" y="266"/>
                    </a:cubicBezTo>
                    <a:cubicBezTo>
                      <a:pt x="472" y="267"/>
                      <a:pt x="471" y="268"/>
                      <a:pt x="471" y="269"/>
                    </a:cubicBezTo>
                    <a:cubicBezTo>
                      <a:pt x="470" y="268"/>
                      <a:pt x="469" y="266"/>
                      <a:pt x="468" y="264"/>
                    </a:cubicBezTo>
                    <a:cubicBezTo>
                      <a:pt x="467" y="262"/>
                      <a:pt x="465" y="260"/>
                      <a:pt x="463" y="258"/>
                    </a:cubicBezTo>
                    <a:cubicBezTo>
                      <a:pt x="463" y="258"/>
                      <a:pt x="463" y="258"/>
                      <a:pt x="463" y="258"/>
                    </a:cubicBezTo>
                    <a:cubicBezTo>
                      <a:pt x="461" y="257"/>
                      <a:pt x="460" y="255"/>
                      <a:pt x="459" y="253"/>
                    </a:cubicBezTo>
                    <a:cubicBezTo>
                      <a:pt x="458" y="251"/>
                      <a:pt x="457" y="251"/>
                      <a:pt x="457" y="250"/>
                    </a:cubicBezTo>
                    <a:cubicBezTo>
                      <a:pt x="457" y="248"/>
                      <a:pt x="457" y="248"/>
                      <a:pt x="457" y="248"/>
                    </a:cubicBezTo>
                    <a:cubicBezTo>
                      <a:pt x="458" y="246"/>
                      <a:pt x="458" y="243"/>
                      <a:pt x="457" y="241"/>
                    </a:cubicBezTo>
                    <a:cubicBezTo>
                      <a:pt x="457" y="240"/>
                      <a:pt x="457" y="240"/>
                      <a:pt x="457" y="240"/>
                    </a:cubicBezTo>
                    <a:cubicBezTo>
                      <a:pt x="457" y="239"/>
                      <a:pt x="456" y="237"/>
                      <a:pt x="456" y="237"/>
                    </a:cubicBezTo>
                    <a:cubicBezTo>
                      <a:pt x="457" y="236"/>
                      <a:pt x="458" y="235"/>
                      <a:pt x="458" y="234"/>
                    </a:cubicBezTo>
                    <a:cubicBezTo>
                      <a:pt x="459" y="233"/>
                      <a:pt x="459" y="233"/>
                      <a:pt x="459" y="233"/>
                    </a:cubicBezTo>
                    <a:cubicBezTo>
                      <a:pt x="461" y="231"/>
                      <a:pt x="462" y="228"/>
                      <a:pt x="462" y="226"/>
                    </a:cubicBezTo>
                    <a:cubicBezTo>
                      <a:pt x="462" y="225"/>
                      <a:pt x="462" y="224"/>
                      <a:pt x="462" y="223"/>
                    </a:cubicBezTo>
                    <a:cubicBezTo>
                      <a:pt x="462" y="220"/>
                      <a:pt x="463" y="216"/>
                      <a:pt x="461" y="212"/>
                    </a:cubicBezTo>
                    <a:cubicBezTo>
                      <a:pt x="460" y="211"/>
                      <a:pt x="459" y="210"/>
                      <a:pt x="459" y="209"/>
                    </a:cubicBezTo>
                    <a:cubicBezTo>
                      <a:pt x="458" y="208"/>
                      <a:pt x="458" y="208"/>
                      <a:pt x="457" y="207"/>
                    </a:cubicBezTo>
                    <a:cubicBezTo>
                      <a:pt x="456" y="205"/>
                      <a:pt x="454" y="204"/>
                      <a:pt x="452" y="202"/>
                    </a:cubicBezTo>
                    <a:cubicBezTo>
                      <a:pt x="452" y="201"/>
                      <a:pt x="451" y="201"/>
                      <a:pt x="450" y="200"/>
                    </a:cubicBezTo>
                    <a:cubicBezTo>
                      <a:pt x="449" y="200"/>
                      <a:pt x="448" y="199"/>
                      <a:pt x="448" y="199"/>
                    </a:cubicBezTo>
                    <a:cubicBezTo>
                      <a:pt x="448" y="198"/>
                      <a:pt x="448" y="198"/>
                      <a:pt x="447" y="197"/>
                    </a:cubicBezTo>
                    <a:cubicBezTo>
                      <a:pt x="446" y="196"/>
                      <a:pt x="444" y="192"/>
                      <a:pt x="441" y="192"/>
                    </a:cubicBezTo>
                    <a:cubicBezTo>
                      <a:pt x="440" y="192"/>
                      <a:pt x="440" y="192"/>
                      <a:pt x="440" y="192"/>
                    </a:cubicBezTo>
                    <a:cubicBezTo>
                      <a:pt x="435" y="193"/>
                      <a:pt x="435" y="197"/>
                      <a:pt x="435" y="199"/>
                    </a:cubicBezTo>
                    <a:cubicBezTo>
                      <a:pt x="435" y="199"/>
                      <a:pt x="434" y="200"/>
                      <a:pt x="434" y="201"/>
                    </a:cubicBezTo>
                    <a:cubicBezTo>
                      <a:pt x="433" y="202"/>
                      <a:pt x="433" y="203"/>
                      <a:pt x="432" y="205"/>
                    </a:cubicBezTo>
                    <a:cubicBezTo>
                      <a:pt x="432" y="206"/>
                      <a:pt x="432" y="206"/>
                      <a:pt x="432" y="206"/>
                    </a:cubicBezTo>
                    <a:cubicBezTo>
                      <a:pt x="432" y="208"/>
                      <a:pt x="432" y="210"/>
                      <a:pt x="432" y="212"/>
                    </a:cubicBezTo>
                    <a:cubicBezTo>
                      <a:pt x="432" y="215"/>
                      <a:pt x="431" y="217"/>
                      <a:pt x="429" y="220"/>
                    </a:cubicBezTo>
                    <a:cubicBezTo>
                      <a:pt x="429" y="221"/>
                      <a:pt x="429" y="222"/>
                      <a:pt x="428" y="223"/>
                    </a:cubicBezTo>
                    <a:cubicBezTo>
                      <a:pt x="428" y="224"/>
                      <a:pt x="428" y="226"/>
                      <a:pt x="428" y="227"/>
                    </a:cubicBezTo>
                    <a:cubicBezTo>
                      <a:pt x="428" y="230"/>
                      <a:pt x="427" y="230"/>
                      <a:pt x="427" y="231"/>
                    </a:cubicBezTo>
                    <a:cubicBezTo>
                      <a:pt x="427" y="231"/>
                      <a:pt x="426" y="230"/>
                      <a:pt x="425" y="222"/>
                    </a:cubicBezTo>
                    <a:cubicBezTo>
                      <a:pt x="425" y="221"/>
                      <a:pt x="425" y="219"/>
                      <a:pt x="426" y="217"/>
                    </a:cubicBezTo>
                    <a:cubicBezTo>
                      <a:pt x="426" y="213"/>
                      <a:pt x="426" y="208"/>
                      <a:pt x="424" y="203"/>
                    </a:cubicBezTo>
                    <a:cubicBezTo>
                      <a:pt x="423" y="202"/>
                      <a:pt x="422" y="201"/>
                      <a:pt x="422" y="200"/>
                    </a:cubicBezTo>
                    <a:cubicBezTo>
                      <a:pt x="421" y="199"/>
                      <a:pt x="420" y="198"/>
                      <a:pt x="419" y="197"/>
                    </a:cubicBezTo>
                    <a:cubicBezTo>
                      <a:pt x="419" y="196"/>
                      <a:pt x="420" y="196"/>
                      <a:pt x="421" y="194"/>
                    </a:cubicBezTo>
                    <a:cubicBezTo>
                      <a:pt x="423" y="193"/>
                      <a:pt x="425" y="191"/>
                      <a:pt x="425" y="188"/>
                    </a:cubicBezTo>
                    <a:cubicBezTo>
                      <a:pt x="425" y="184"/>
                      <a:pt x="421" y="183"/>
                      <a:pt x="418" y="182"/>
                    </a:cubicBezTo>
                    <a:cubicBezTo>
                      <a:pt x="418" y="182"/>
                      <a:pt x="417" y="182"/>
                      <a:pt x="417" y="182"/>
                    </a:cubicBezTo>
                    <a:cubicBezTo>
                      <a:pt x="416" y="181"/>
                      <a:pt x="415" y="181"/>
                      <a:pt x="415" y="181"/>
                    </a:cubicBezTo>
                    <a:cubicBezTo>
                      <a:pt x="414" y="180"/>
                      <a:pt x="412" y="179"/>
                      <a:pt x="411" y="179"/>
                    </a:cubicBezTo>
                    <a:cubicBezTo>
                      <a:pt x="409" y="179"/>
                      <a:pt x="407" y="181"/>
                      <a:pt x="405" y="182"/>
                    </a:cubicBezTo>
                    <a:cubicBezTo>
                      <a:pt x="405" y="183"/>
                      <a:pt x="404" y="183"/>
                      <a:pt x="404" y="183"/>
                    </a:cubicBezTo>
                    <a:cubicBezTo>
                      <a:pt x="404" y="183"/>
                      <a:pt x="403" y="182"/>
                      <a:pt x="403" y="181"/>
                    </a:cubicBezTo>
                    <a:cubicBezTo>
                      <a:pt x="402" y="180"/>
                      <a:pt x="402" y="180"/>
                      <a:pt x="402" y="180"/>
                    </a:cubicBezTo>
                    <a:cubicBezTo>
                      <a:pt x="401" y="179"/>
                      <a:pt x="399" y="178"/>
                      <a:pt x="398" y="177"/>
                    </a:cubicBezTo>
                    <a:cubicBezTo>
                      <a:pt x="398" y="177"/>
                      <a:pt x="397" y="176"/>
                      <a:pt x="397" y="176"/>
                    </a:cubicBezTo>
                    <a:cubicBezTo>
                      <a:pt x="397" y="176"/>
                      <a:pt x="397" y="176"/>
                      <a:pt x="397" y="176"/>
                    </a:cubicBezTo>
                    <a:cubicBezTo>
                      <a:pt x="397" y="176"/>
                      <a:pt x="397" y="176"/>
                      <a:pt x="400" y="175"/>
                    </a:cubicBezTo>
                    <a:cubicBezTo>
                      <a:pt x="401" y="174"/>
                      <a:pt x="403" y="173"/>
                      <a:pt x="405" y="172"/>
                    </a:cubicBezTo>
                    <a:cubicBezTo>
                      <a:pt x="406" y="170"/>
                      <a:pt x="406" y="168"/>
                      <a:pt x="406" y="167"/>
                    </a:cubicBezTo>
                    <a:cubicBezTo>
                      <a:pt x="406" y="166"/>
                      <a:pt x="406" y="165"/>
                      <a:pt x="406" y="165"/>
                    </a:cubicBezTo>
                    <a:cubicBezTo>
                      <a:pt x="406" y="165"/>
                      <a:pt x="407" y="165"/>
                      <a:pt x="408" y="165"/>
                    </a:cubicBezTo>
                    <a:cubicBezTo>
                      <a:pt x="409" y="165"/>
                      <a:pt x="411" y="165"/>
                      <a:pt x="412" y="161"/>
                    </a:cubicBezTo>
                    <a:cubicBezTo>
                      <a:pt x="414" y="157"/>
                      <a:pt x="410" y="154"/>
                      <a:pt x="409" y="153"/>
                    </a:cubicBezTo>
                    <a:cubicBezTo>
                      <a:pt x="407" y="152"/>
                      <a:pt x="407" y="152"/>
                      <a:pt x="406" y="151"/>
                    </a:cubicBezTo>
                    <a:cubicBezTo>
                      <a:pt x="406" y="150"/>
                      <a:pt x="405" y="149"/>
                      <a:pt x="405" y="148"/>
                    </a:cubicBezTo>
                    <a:cubicBezTo>
                      <a:pt x="404" y="147"/>
                      <a:pt x="404" y="146"/>
                      <a:pt x="403" y="145"/>
                    </a:cubicBezTo>
                    <a:cubicBezTo>
                      <a:pt x="403" y="144"/>
                      <a:pt x="403" y="143"/>
                      <a:pt x="403" y="143"/>
                    </a:cubicBezTo>
                    <a:cubicBezTo>
                      <a:pt x="402" y="141"/>
                      <a:pt x="402" y="140"/>
                      <a:pt x="401" y="138"/>
                    </a:cubicBezTo>
                    <a:cubicBezTo>
                      <a:pt x="400" y="137"/>
                      <a:pt x="399" y="137"/>
                      <a:pt x="399" y="136"/>
                    </a:cubicBezTo>
                    <a:cubicBezTo>
                      <a:pt x="398" y="135"/>
                      <a:pt x="397" y="135"/>
                      <a:pt x="397" y="134"/>
                    </a:cubicBezTo>
                    <a:cubicBezTo>
                      <a:pt x="396" y="132"/>
                      <a:pt x="396" y="130"/>
                      <a:pt x="397" y="127"/>
                    </a:cubicBezTo>
                    <a:cubicBezTo>
                      <a:pt x="397" y="125"/>
                      <a:pt x="397" y="124"/>
                      <a:pt x="397" y="123"/>
                    </a:cubicBezTo>
                    <a:cubicBezTo>
                      <a:pt x="397" y="119"/>
                      <a:pt x="396" y="115"/>
                      <a:pt x="394" y="112"/>
                    </a:cubicBezTo>
                    <a:cubicBezTo>
                      <a:pt x="394" y="110"/>
                      <a:pt x="392" y="108"/>
                      <a:pt x="391" y="107"/>
                    </a:cubicBezTo>
                    <a:cubicBezTo>
                      <a:pt x="391" y="106"/>
                      <a:pt x="390" y="105"/>
                      <a:pt x="389" y="104"/>
                    </a:cubicBezTo>
                    <a:cubicBezTo>
                      <a:pt x="389" y="104"/>
                      <a:pt x="389" y="103"/>
                      <a:pt x="388" y="102"/>
                    </a:cubicBezTo>
                    <a:cubicBezTo>
                      <a:pt x="388" y="100"/>
                      <a:pt x="387" y="97"/>
                      <a:pt x="385" y="96"/>
                    </a:cubicBezTo>
                    <a:cubicBezTo>
                      <a:pt x="383" y="94"/>
                      <a:pt x="381" y="94"/>
                      <a:pt x="379" y="93"/>
                    </a:cubicBezTo>
                    <a:cubicBezTo>
                      <a:pt x="379" y="93"/>
                      <a:pt x="379" y="93"/>
                      <a:pt x="378" y="93"/>
                    </a:cubicBezTo>
                    <a:cubicBezTo>
                      <a:pt x="380" y="92"/>
                      <a:pt x="381" y="91"/>
                      <a:pt x="382" y="90"/>
                    </a:cubicBezTo>
                    <a:cubicBezTo>
                      <a:pt x="383" y="89"/>
                      <a:pt x="384" y="88"/>
                      <a:pt x="385" y="87"/>
                    </a:cubicBezTo>
                    <a:cubicBezTo>
                      <a:pt x="386" y="86"/>
                      <a:pt x="387" y="86"/>
                      <a:pt x="388" y="85"/>
                    </a:cubicBezTo>
                    <a:cubicBezTo>
                      <a:pt x="393" y="80"/>
                      <a:pt x="392" y="71"/>
                      <a:pt x="391" y="65"/>
                    </a:cubicBezTo>
                    <a:cubicBezTo>
                      <a:pt x="391" y="64"/>
                      <a:pt x="391" y="64"/>
                      <a:pt x="391" y="64"/>
                    </a:cubicBezTo>
                    <a:cubicBezTo>
                      <a:pt x="391" y="63"/>
                      <a:pt x="391" y="62"/>
                      <a:pt x="391" y="62"/>
                    </a:cubicBezTo>
                    <a:cubicBezTo>
                      <a:pt x="391" y="62"/>
                      <a:pt x="392" y="62"/>
                      <a:pt x="393" y="63"/>
                    </a:cubicBezTo>
                    <a:cubicBezTo>
                      <a:pt x="396" y="63"/>
                      <a:pt x="398" y="64"/>
                      <a:pt x="400" y="64"/>
                    </a:cubicBezTo>
                    <a:cubicBezTo>
                      <a:pt x="405" y="64"/>
                      <a:pt x="409" y="62"/>
                      <a:pt x="412" y="58"/>
                    </a:cubicBezTo>
                    <a:cubicBezTo>
                      <a:pt x="414" y="55"/>
                      <a:pt x="416" y="51"/>
                      <a:pt x="417" y="48"/>
                    </a:cubicBezTo>
                    <a:cubicBezTo>
                      <a:pt x="418" y="45"/>
                      <a:pt x="418" y="43"/>
                      <a:pt x="420" y="41"/>
                    </a:cubicBezTo>
                    <a:cubicBezTo>
                      <a:pt x="421" y="39"/>
                      <a:pt x="422" y="37"/>
                      <a:pt x="424" y="35"/>
                    </a:cubicBezTo>
                    <a:cubicBezTo>
                      <a:pt x="426" y="32"/>
                      <a:pt x="429" y="28"/>
                      <a:pt x="430" y="24"/>
                    </a:cubicBezTo>
                    <a:cubicBezTo>
                      <a:pt x="431" y="20"/>
                      <a:pt x="431" y="17"/>
                      <a:pt x="429" y="15"/>
                    </a:cubicBezTo>
                    <a:cubicBezTo>
                      <a:pt x="426" y="10"/>
                      <a:pt x="418" y="8"/>
                      <a:pt x="411" y="6"/>
                    </a:cubicBezTo>
                    <a:cubicBezTo>
                      <a:pt x="408" y="6"/>
                      <a:pt x="405" y="5"/>
                      <a:pt x="403" y="4"/>
                    </a:cubicBezTo>
                    <a:cubicBezTo>
                      <a:pt x="398" y="1"/>
                      <a:pt x="393" y="0"/>
                      <a:pt x="389" y="0"/>
                    </a:cubicBezTo>
                    <a:cubicBezTo>
                      <a:pt x="386" y="0"/>
                      <a:pt x="384" y="1"/>
                      <a:pt x="382" y="1"/>
                    </a:cubicBezTo>
                    <a:cubicBezTo>
                      <a:pt x="379" y="2"/>
                      <a:pt x="372" y="4"/>
                      <a:pt x="370" y="9"/>
                    </a:cubicBezTo>
                    <a:cubicBezTo>
                      <a:pt x="369" y="10"/>
                      <a:pt x="369" y="13"/>
                      <a:pt x="370" y="16"/>
                    </a:cubicBezTo>
                    <a:cubicBezTo>
                      <a:pt x="369" y="16"/>
                      <a:pt x="368" y="17"/>
                      <a:pt x="368" y="17"/>
                    </a:cubicBezTo>
                    <a:cubicBezTo>
                      <a:pt x="365" y="19"/>
                      <a:pt x="365" y="22"/>
                      <a:pt x="365" y="24"/>
                    </a:cubicBezTo>
                    <a:cubicBezTo>
                      <a:pt x="365" y="25"/>
                      <a:pt x="365" y="25"/>
                      <a:pt x="365" y="25"/>
                    </a:cubicBezTo>
                    <a:cubicBezTo>
                      <a:pt x="365" y="26"/>
                      <a:pt x="365" y="27"/>
                      <a:pt x="365" y="28"/>
                    </a:cubicBezTo>
                    <a:cubicBezTo>
                      <a:pt x="364" y="30"/>
                      <a:pt x="364" y="32"/>
                      <a:pt x="364" y="34"/>
                    </a:cubicBezTo>
                    <a:cubicBezTo>
                      <a:pt x="364" y="36"/>
                      <a:pt x="364" y="37"/>
                      <a:pt x="364" y="39"/>
                    </a:cubicBezTo>
                    <a:cubicBezTo>
                      <a:pt x="364" y="42"/>
                      <a:pt x="365" y="45"/>
                      <a:pt x="364" y="47"/>
                    </a:cubicBezTo>
                    <a:cubicBezTo>
                      <a:pt x="364" y="47"/>
                      <a:pt x="364" y="48"/>
                      <a:pt x="363" y="48"/>
                    </a:cubicBezTo>
                    <a:cubicBezTo>
                      <a:pt x="363" y="50"/>
                      <a:pt x="362" y="52"/>
                      <a:pt x="363" y="55"/>
                    </a:cubicBezTo>
                    <a:cubicBezTo>
                      <a:pt x="363" y="56"/>
                      <a:pt x="363" y="57"/>
                      <a:pt x="364" y="58"/>
                    </a:cubicBezTo>
                    <a:cubicBezTo>
                      <a:pt x="364" y="59"/>
                      <a:pt x="365" y="59"/>
                      <a:pt x="365" y="60"/>
                    </a:cubicBezTo>
                    <a:cubicBezTo>
                      <a:pt x="366" y="64"/>
                      <a:pt x="366" y="68"/>
                      <a:pt x="366" y="73"/>
                    </a:cubicBezTo>
                    <a:cubicBezTo>
                      <a:pt x="366" y="74"/>
                      <a:pt x="366" y="76"/>
                      <a:pt x="366" y="77"/>
                    </a:cubicBezTo>
                    <a:cubicBezTo>
                      <a:pt x="366" y="79"/>
                      <a:pt x="366" y="81"/>
                      <a:pt x="366" y="82"/>
                    </a:cubicBezTo>
                    <a:cubicBezTo>
                      <a:pt x="366" y="83"/>
                      <a:pt x="365" y="83"/>
                      <a:pt x="365" y="84"/>
                    </a:cubicBezTo>
                    <a:cubicBezTo>
                      <a:pt x="364" y="86"/>
                      <a:pt x="363" y="88"/>
                      <a:pt x="365" y="91"/>
                    </a:cubicBezTo>
                    <a:cubicBezTo>
                      <a:pt x="365" y="91"/>
                      <a:pt x="365" y="91"/>
                      <a:pt x="365" y="91"/>
                    </a:cubicBezTo>
                    <a:cubicBezTo>
                      <a:pt x="363" y="92"/>
                      <a:pt x="363" y="94"/>
                      <a:pt x="362" y="95"/>
                    </a:cubicBezTo>
                    <a:cubicBezTo>
                      <a:pt x="362" y="96"/>
                      <a:pt x="362" y="96"/>
                      <a:pt x="362" y="96"/>
                    </a:cubicBezTo>
                    <a:cubicBezTo>
                      <a:pt x="362" y="96"/>
                      <a:pt x="362" y="96"/>
                      <a:pt x="361" y="97"/>
                    </a:cubicBezTo>
                    <a:cubicBezTo>
                      <a:pt x="359" y="97"/>
                      <a:pt x="357" y="98"/>
                      <a:pt x="356" y="100"/>
                    </a:cubicBezTo>
                    <a:cubicBezTo>
                      <a:pt x="355" y="102"/>
                      <a:pt x="355" y="105"/>
                      <a:pt x="356" y="106"/>
                    </a:cubicBezTo>
                    <a:cubicBezTo>
                      <a:pt x="357" y="107"/>
                      <a:pt x="358" y="108"/>
                      <a:pt x="360" y="108"/>
                    </a:cubicBezTo>
                    <a:cubicBezTo>
                      <a:pt x="360" y="108"/>
                      <a:pt x="360" y="108"/>
                      <a:pt x="359" y="108"/>
                    </a:cubicBezTo>
                    <a:cubicBezTo>
                      <a:pt x="359" y="108"/>
                      <a:pt x="359" y="108"/>
                      <a:pt x="358" y="108"/>
                    </a:cubicBezTo>
                    <a:cubicBezTo>
                      <a:pt x="358" y="108"/>
                      <a:pt x="357" y="108"/>
                      <a:pt x="356" y="108"/>
                    </a:cubicBezTo>
                    <a:cubicBezTo>
                      <a:pt x="355" y="108"/>
                      <a:pt x="352" y="108"/>
                      <a:pt x="350" y="110"/>
                    </a:cubicBezTo>
                    <a:cubicBezTo>
                      <a:pt x="348" y="113"/>
                      <a:pt x="347" y="118"/>
                      <a:pt x="346" y="121"/>
                    </a:cubicBezTo>
                    <a:cubicBezTo>
                      <a:pt x="345" y="122"/>
                      <a:pt x="345" y="123"/>
                      <a:pt x="345" y="124"/>
                    </a:cubicBezTo>
                    <a:cubicBezTo>
                      <a:pt x="345" y="124"/>
                      <a:pt x="345" y="125"/>
                      <a:pt x="345" y="125"/>
                    </a:cubicBezTo>
                    <a:cubicBezTo>
                      <a:pt x="343" y="128"/>
                      <a:pt x="341" y="136"/>
                      <a:pt x="347" y="139"/>
                    </a:cubicBezTo>
                    <a:cubicBezTo>
                      <a:pt x="348" y="139"/>
                      <a:pt x="348" y="139"/>
                      <a:pt x="349" y="139"/>
                    </a:cubicBezTo>
                    <a:cubicBezTo>
                      <a:pt x="349" y="139"/>
                      <a:pt x="348" y="140"/>
                      <a:pt x="348" y="140"/>
                    </a:cubicBezTo>
                    <a:cubicBezTo>
                      <a:pt x="346" y="141"/>
                      <a:pt x="345" y="143"/>
                      <a:pt x="344" y="144"/>
                    </a:cubicBezTo>
                    <a:cubicBezTo>
                      <a:pt x="344" y="144"/>
                      <a:pt x="344" y="145"/>
                      <a:pt x="343" y="145"/>
                    </a:cubicBezTo>
                    <a:cubicBezTo>
                      <a:pt x="343" y="146"/>
                      <a:pt x="342" y="146"/>
                      <a:pt x="341" y="148"/>
                    </a:cubicBezTo>
                    <a:cubicBezTo>
                      <a:pt x="340" y="151"/>
                      <a:pt x="340" y="156"/>
                      <a:pt x="340" y="158"/>
                    </a:cubicBezTo>
                    <a:cubicBezTo>
                      <a:pt x="341" y="161"/>
                      <a:pt x="342" y="162"/>
                      <a:pt x="344" y="163"/>
                    </a:cubicBezTo>
                    <a:cubicBezTo>
                      <a:pt x="344" y="164"/>
                      <a:pt x="345" y="164"/>
                      <a:pt x="345" y="165"/>
                    </a:cubicBezTo>
                    <a:cubicBezTo>
                      <a:pt x="345" y="165"/>
                      <a:pt x="345" y="166"/>
                      <a:pt x="345" y="166"/>
                    </a:cubicBezTo>
                    <a:cubicBezTo>
                      <a:pt x="345" y="167"/>
                      <a:pt x="345" y="168"/>
                      <a:pt x="345" y="170"/>
                    </a:cubicBezTo>
                    <a:cubicBezTo>
                      <a:pt x="346" y="172"/>
                      <a:pt x="347" y="173"/>
                      <a:pt x="349" y="174"/>
                    </a:cubicBezTo>
                    <a:cubicBezTo>
                      <a:pt x="351" y="175"/>
                      <a:pt x="353" y="176"/>
                      <a:pt x="355" y="177"/>
                    </a:cubicBezTo>
                    <a:cubicBezTo>
                      <a:pt x="356" y="177"/>
                      <a:pt x="356" y="177"/>
                      <a:pt x="357" y="178"/>
                    </a:cubicBezTo>
                    <a:cubicBezTo>
                      <a:pt x="360" y="179"/>
                      <a:pt x="362" y="181"/>
                      <a:pt x="364" y="182"/>
                    </a:cubicBezTo>
                    <a:cubicBezTo>
                      <a:pt x="365" y="184"/>
                      <a:pt x="367" y="185"/>
                      <a:pt x="368" y="186"/>
                    </a:cubicBezTo>
                    <a:cubicBezTo>
                      <a:pt x="370" y="187"/>
                      <a:pt x="372" y="188"/>
                      <a:pt x="374" y="188"/>
                    </a:cubicBezTo>
                    <a:cubicBezTo>
                      <a:pt x="374" y="188"/>
                      <a:pt x="375" y="188"/>
                      <a:pt x="375" y="188"/>
                    </a:cubicBezTo>
                    <a:cubicBezTo>
                      <a:pt x="376" y="188"/>
                      <a:pt x="377" y="188"/>
                      <a:pt x="378" y="188"/>
                    </a:cubicBezTo>
                    <a:cubicBezTo>
                      <a:pt x="378" y="188"/>
                      <a:pt x="379" y="188"/>
                      <a:pt x="379" y="188"/>
                    </a:cubicBezTo>
                    <a:cubicBezTo>
                      <a:pt x="380" y="188"/>
                      <a:pt x="380" y="188"/>
                      <a:pt x="381" y="188"/>
                    </a:cubicBezTo>
                    <a:cubicBezTo>
                      <a:pt x="381" y="189"/>
                      <a:pt x="380" y="189"/>
                      <a:pt x="379" y="190"/>
                    </a:cubicBezTo>
                    <a:cubicBezTo>
                      <a:pt x="379" y="190"/>
                      <a:pt x="379" y="190"/>
                      <a:pt x="379" y="190"/>
                    </a:cubicBezTo>
                    <a:cubicBezTo>
                      <a:pt x="378" y="190"/>
                      <a:pt x="377" y="189"/>
                      <a:pt x="377" y="189"/>
                    </a:cubicBezTo>
                    <a:cubicBezTo>
                      <a:pt x="376" y="189"/>
                      <a:pt x="375" y="189"/>
                      <a:pt x="374" y="189"/>
                    </a:cubicBezTo>
                    <a:cubicBezTo>
                      <a:pt x="368" y="189"/>
                      <a:pt x="367" y="193"/>
                      <a:pt x="367" y="195"/>
                    </a:cubicBezTo>
                    <a:cubicBezTo>
                      <a:pt x="367" y="196"/>
                      <a:pt x="368" y="197"/>
                      <a:pt x="368" y="198"/>
                    </a:cubicBezTo>
                    <a:cubicBezTo>
                      <a:pt x="368" y="199"/>
                      <a:pt x="368" y="201"/>
                      <a:pt x="368" y="201"/>
                    </a:cubicBezTo>
                    <a:cubicBezTo>
                      <a:pt x="367" y="202"/>
                      <a:pt x="363" y="203"/>
                      <a:pt x="362" y="208"/>
                    </a:cubicBezTo>
                    <a:cubicBezTo>
                      <a:pt x="362" y="211"/>
                      <a:pt x="363" y="214"/>
                      <a:pt x="365" y="216"/>
                    </a:cubicBezTo>
                    <a:cubicBezTo>
                      <a:pt x="367" y="217"/>
                      <a:pt x="368" y="218"/>
                      <a:pt x="369" y="218"/>
                    </a:cubicBezTo>
                    <a:cubicBezTo>
                      <a:pt x="373" y="218"/>
                      <a:pt x="374" y="215"/>
                      <a:pt x="376" y="212"/>
                    </a:cubicBezTo>
                    <a:cubicBezTo>
                      <a:pt x="376" y="213"/>
                      <a:pt x="376" y="214"/>
                      <a:pt x="376" y="214"/>
                    </a:cubicBezTo>
                    <a:cubicBezTo>
                      <a:pt x="376" y="216"/>
                      <a:pt x="376" y="217"/>
                      <a:pt x="376" y="219"/>
                    </a:cubicBezTo>
                    <a:cubicBezTo>
                      <a:pt x="376" y="219"/>
                      <a:pt x="375" y="219"/>
                      <a:pt x="374" y="220"/>
                    </a:cubicBezTo>
                    <a:cubicBezTo>
                      <a:pt x="373" y="221"/>
                      <a:pt x="371" y="223"/>
                      <a:pt x="369" y="225"/>
                    </a:cubicBezTo>
                    <a:cubicBezTo>
                      <a:pt x="367" y="226"/>
                      <a:pt x="366" y="228"/>
                      <a:pt x="365" y="230"/>
                    </a:cubicBezTo>
                    <a:cubicBezTo>
                      <a:pt x="364" y="232"/>
                      <a:pt x="364" y="232"/>
                      <a:pt x="364" y="232"/>
                    </a:cubicBezTo>
                    <a:cubicBezTo>
                      <a:pt x="364" y="232"/>
                      <a:pt x="364" y="232"/>
                      <a:pt x="364" y="233"/>
                    </a:cubicBezTo>
                    <a:cubicBezTo>
                      <a:pt x="363" y="233"/>
                      <a:pt x="363" y="234"/>
                      <a:pt x="363" y="234"/>
                    </a:cubicBezTo>
                    <a:cubicBezTo>
                      <a:pt x="363" y="234"/>
                      <a:pt x="362" y="234"/>
                      <a:pt x="362" y="234"/>
                    </a:cubicBezTo>
                    <a:cubicBezTo>
                      <a:pt x="362" y="234"/>
                      <a:pt x="361" y="234"/>
                      <a:pt x="361" y="234"/>
                    </a:cubicBezTo>
                    <a:cubicBezTo>
                      <a:pt x="360" y="234"/>
                      <a:pt x="360" y="234"/>
                      <a:pt x="359" y="234"/>
                    </a:cubicBezTo>
                    <a:cubicBezTo>
                      <a:pt x="357" y="234"/>
                      <a:pt x="356" y="234"/>
                      <a:pt x="354" y="235"/>
                    </a:cubicBezTo>
                    <a:cubicBezTo>
                      <a:pt x="351" y="237"/>
                      <a:pt x="349" y="239"/>
                      <a:pt x="347" y="242"/>
                    </a:cubicBezTo>
                    <a:cubicBezTo>
                      <a:pt x="347" y="242"/>
                      <a:pt x="347" y="242"/>
                      <a:pt x="347" y="242"/>
                    </a:cubicBezTo>
                    <a:cubicBezTo>
                      <a:pt x="344" y="247"/>
                      <a:pt x="345" y="251"/>
                      <a:pt x="346" y="254"/>
                    </a:cubicBezTo>
                    <a:cubicBezTo>
                      <a:pt x="346" y="255"/>
                      <a:pt x="346" y="255"/>
                      <a:pt x="346" y="255"/>
                    </a:cubicBezTo>
                    <a:cubicBezTo>
                      <a:pt x="347" y="256"/>
                      <a:pt x="347" y="257"/>
                      <a:pt x="347" y="259"/>
                    </a:cubicBezTo>
                    <a:cubicBezTo>
                      <a:pt x="347" y="259"/>
                      <a:pt x="348" y="260"/>
                      <a:pt x="348" y="260"/>
                    </a:cubicBezTo>
                    <a:cubicBezTo>
                      <a:pt x="348" y="262"/>
                      <a:pt x="348" y="263"/>
                      <a:pt x="349" y="265"/>
                    </a:cubicBezTo>
                    <a:cubicBezTo>
                      <a:pt x="349" y="267"/>
                      <a:pt x="349" y="268"/>
                      <a:pt x="348" y="269"/>
                    </a:cubicBezTo>
                    <a:cubicBezTo>
                      <a:pt x="348" y="270"/>
                      <a:pt x="348" y="270"/>
                      <a:pt x="348" y="270"/>
                    </a:cubicBezTo>
                    <a:cubicBezTo>
                      <a:pt x="348" y="270"/>
                      <a:pt x="348" y="270"/>
                      <a:pt x="347" y="270"/>
                    </a:cubicBezTo>
                    <a:cubicBezTo>
                      <a:pt x="347" y="270"/>
                      <a:pt x="346" y="269"/>
                      <a:pt x="345" y="269"/>
                    </a:cubicBezTo>
                    <a:cubicBezTo>
                      <a:pt x="345" y="268"/>
                      <a:pt x="344" y="268"/>
                      <a:pt x="344" y="268"/>
                    </a:cubicBezTo>
                    <a:cubicBezTo>
                      <a:pt x="343" y="268"/>
                      <a:pt x="342" y="268"/>
                      <a:pt x="342" y="267"/>
                    </a:cubicBezTo>
                    <a:cubicBezTo>
                      <a:pt x="342" y="267"/>
                      <a:pt x="342" y="266"/>
                      <a:pt x="342" y="265"/>
                    </a:cubicBezTo>
                    <a:cubicBezTo>
                      <a:pt x="342" y="264"/>
                      <a:pt x="342" y="264"/>
                      <a:pt x="342" y="263"/>
                    </a:cubicBezTo>
                    <a:cubicBezTo>
                      <a:pt x="342" y="262"/>
                      <a:pt x="341" y="260"/>
                      <a:pt x="340" y="259"/>
                    </a:cubicBezTo>
                    <a:cubicBezTo>
                      <a:pt x="340" y="258"/>
                      <a:pt x="340" y="257"/>
                      <a:pt x="340" y="257"/>
                    </a:cubicBezTo>
                    <a:cubicBezTo>
                      <a:pt x="340" y="255"/>
                      <a:pt x="340" y="254"/>
                      <a:pt x="341" y="252"/>
                    </a:cubicBezTo>
                    <a:cubicBezTo>
                      <a:pt x="341" y="251"/>
                      <a:pt x="341" y="250"/>
                      <a:pt x="341" y="249"/>
                    </a:cubicBezTo>
                    <a:cubicBezTo>
                      <a:pt x="341" y="249"/>
                      <a:pt x="341" y="248"/>
                      <a:pt x="342" y="247"/>
                    </a:cubicBezTo>
                    <a:cubicBezTo>
                      <a:pt x="342" y="246"/>
                      <a:pt x="343" y="245"/>
                      <a:pt x="344" y="244"/>
                    </a:cubicBezTo>
                    <a:cubicBezTo>
                      <a:pt x="346" y="242"/>
                      <a:pt x="348" y="240"/>
                      <a:pt x="348" y="236"/>
                    </a:cubicBezTo>
                    <a:cubicBezTo>
                      <a:pt x="348" y="234"/>
                      <a:pt x="347" y="233"/>
                      <a:pt x="346" y="231"/>
                    </a:cubicBezTo>
                    <a:cubicBezTo>
                      <a:pt x="345" y="230"/>
                      <a:pt x="343" y="229"/>
                      <a:pt x="341" y="229"/>
                    </a:cubicBezTo>
                    <a:cubicBezTo>
                      <a:pt x="340" y="229"/>
                      <a:pt x="340" y="229"/>
                      <a:pt x="340" y="229"/>
                    </a:cubicBezTo>
                    <a:cubicBezTo>
                      <a:pt x="339" y="228"/>
                      <a:pt x="339" y="227"/>
                      <a:pt x="338" y="226"/>
                    </a:cubicBezTo>
                    <a:cubicBezTo>
                      <a:pt x="337" y="226"/>
                      <a:pt x="336" y="226"/>
                      <a:pt x="335" y="226"/>
                    </a:cubicBezTo>
                    <a:cubicBezTo>
                      <a:pt x="335" y="226"/>
                      <a:pt x="334" y="226"/>
                      <a:pt x="334" y="226"/>
                    </a:cubicBezTo>
                    <a:cubicBezTo>
                      <a:pt x="334" y="225"/>
                      <a:pt x="334" y="224"/>
                      <a:pt x="334" y="224"/>
                    </a:cubicBezTo>
                    <a:cubicBezTo>
                      <a:pt x="332" y="222"/>
                      <a:pt x="331" y="221"/>
                      <a:pt x="330" y="220"/>
                    </a:cubicBezTo>
                    <a:cubicBezTo>
                      <a:pt x="329" y="220"/>
                      <a:pt x="329" y="220"/>
                      <a:pt x="329" y="220"/>
                    </a:cubicBezTo>
                    <a:cubicBezTo>
                      <a:pt x="329" y="220"/>
                      <a:pt x="328" y="219"/>
                      <a:pt x="328" y="219"/>
                    </a:cubicBezTo>
                    <a:cubicBezTo>
                      <a:pt x="327" y="219"/>
                      <a:pt x="327" y="218"/>
                      <a:pt x="326" y="217"/>
                    </a:cubicBezTo>
                    <a:cubicBezTo>
                      <a:pt x="325" y="217"/>
                      <a:pt x="323" y="217"/>
                      <a:pt x="322" y="217"/>
                    </a:cubicBezTo>
                    <a:cubicBezTo>
                      <a:pt x="320" y="217"/>
                      <a:pt x="318" y="218"/>
                      <a:pt x="316" y="219"/>
                    </a:cubicBezTo>
                    <a:cubicBezTo>
                      <a:pt x="316" y="219"/>
                      <a:pt x="315" y="219"/>
                      <a:pt x="315" y="220"/>
                    </a:cubicBezTo>
                    <a:cubicBezTo>
                      <a:pt x="315" y="220"/>
                      <a:pt x="315" y="220"/>
                      <a:pt x="314" y="220"/>
                    </a:cubicBezTo>
                    <a:cubicBezTo>
                      <a:pt x="314" y="220"/>
                      <a:pt x="314" y="220"/>
                      <a:pt x="313" y="220"/>
                    </a:cubicBezTo>
                    <a:cubicBezTo>
                      <a:pt x="313" y="220"/>
                      <a:pt x="312" y="220"/>
                      <a:pt x="312" y="220"/>
                    </a:cubicBezTo>
                    <a:cubicBezTo>
                      <a:pt x="310" y="220"/>
                      <a:pt x="308" y="220"/>
                      <a:pt x="307" y="221"/>
                    </a:cubicBezTo>
                    <a:cubicBezTo>
                      <a:pt x="304" y="224"/>
                      <a:pt x="305" y="228"/>
                      <a:pt x="305" y="230"/>
                    </a:cubicBezTo>
                    <a:cubicBezTo>
                      <a:pt x="305" y="231"/>
                      <a:pt x="305" y="231"/>
                      <a:pt x="305" y="231"/>
                    </a:cubicBezTo>
                    <a:cubicBezTo>
                      <a:pt x="306" y="233"/>
                      <a:pt x="306" y="238"/>
                      <a:pt x="310" y="240"/>
                    </a:cubicBezTo>
                    <a:cubicBezTo>
                      <a:pt x="312" y="241"/>
                      <a:pt x="313" y="242"/>
                      <a:pt x="315" y="242"/>
                    </a:cubicBezTo>
                    <a:cubicBezTo>
                      <a:pt x="317" y="242"/>
                      <a:pt x="319" y="241"/>
                      <a:pt x="320" y="241"/>
                    </a:cubicBezTo>
                    <a:cubicBezTo>
                      <a:pt x="321" y="241"/>
                      <a:pt x="321" y="241"/>
                      <a:pt x="321" y="241"/>
                    </a:cubicBezTo>
                    <a:cubicBezTo>
                      <a:pt x="322" y="241"/>
                      <a:pt x="322" y="241"/>
                      <a:pt x="322" y="241"/>
                    </a:cubicBezTo>
                    <a:cubicBezTo>
                      <a:pt x="322" y="241"/>
                      <a:pt x="322" y="241"/>
                      <a:pt x="322" y="241"/>
                    </a:cubicBezTo>
                    <a:cubicBezTo>
                      <a:pt x="322" y="241"/>
                      <a:pt x="322" y="242"/>
                      <a:pt x="322" y="242"/>
                    </a:cubicBezTo>
                    <a:cubicBezTo>
                      <a:pt x="323" y="243"/>
                      <a:pt x="323" y="244"/>
                      <a:pt x="324" y="246"/>
                    </a:cubicBezTo>
                    <a:cubicBezTo>
                      <a:pt x="324" y="247"/>
                      <a:pt x="324" y="247"/>
                      <a:pt x="324" y="248"/>
                    </a:cubicBezTo>
                    <a:cubicBezTo>
                      <a:pt x="324" y="249"/>
                      <a:pt x="322" y="250"/>
                      <a:pt x="321" y="250"/>
                    </a:cubicBezTo>
                    <a:cubicBezTo>
                      <a:pt x="320" y="250"/>
                      <a:pt x="320" y="250"/>
                      <a:pt x="320" y="250"/>
                    </a:cubicBezTo>
                    <a:cubicBezTo>
                      <a:pt x="319" y="249"/>
                      <a:pt x="318" y="248"/>
                      <a:pt x="317" y="247"/>
                    </a:cubicBezTo>
                    <a:cubicBezTo>
                      <a:pt x="317" y="246"/>
                      <a:pt x="316" y="244"/>
                      <a:pt x="314" y="243"/>
                    </a:cubicBezTo>
                    <a:cubicBezTo>
                      <a:pt x="313" y="242"/>
                      <a:pt x="310" y="241"/>
                      <a:pt x="308" y="241"/>
                    </a:cubicBezTo>
                    <a:cubicBezTo>
                      <a:pt x="305" y="241"/>
                      <a:pt x="303" y="242"/>
                      <a:pt x="301" y="243"/>
                    </a:cubicBezTo>
                    <a:cubicBezTo>
                      <a:pt x="300" y="243"/>
                      <a:pt x="300" y="243"/>
                      <a:pt x="300" y="243"/>
                    </a:cubicBezTo>
                    <a:cubicBezTo>
                      <a:pt x="299" y="243"/>
                      <a:pt x="299" y="244"/>
                      <a:pt x="298" y="244"/>
                    </a:cubicBezTo>
                    <a:cubicBezTo>
                      <a:pt x="298" y="244"/>
                      <a:pt x="298" y="244"/>
                      <a:pt x="298" y="244"/>
                    </a:cubicBezTo>
                    <a:cubicBezTo>
                      <a:pt x="297" y="243"/>
                      <a:pt x="297" y="242"/>
                      <a:pt x="296" y="242"/>
                    </a:cubicBezTo>
                    <a:cubicBezTo>
                      <a:pt x="295" y="241"/>
                      <a:pt x="294" y="240"/>
                      <a:pt x="293" y="239"/>
                    </a:cubicBezTo>
                    <a:cubicBezTo>
                      <a:pt x="291" y="238"/>
                      <a:pt x="290" y="238"/>
                      <a:pt x="289" y="238"/>
                    </a:cubicBezTo>
                    <a:cubicBezTo>
                      <a:pt x="288" y="238"/>
                      <a:pt x="288" y="238"/>
                      <a:pt x="288" y="238"/>
                    </a:cubicBezTo>
                    <a:cubicBezTo>
                      <a:pt x="287" y="238"/>
                      <a:pt x="287" y="238"/>
                      <a:pt x="287" y="238"/>
                    </a:cubicBezTo>
                    <a:cubicBezTo>
                      <a:pt x="286" y="238"/>
                      <a:pt x="285" y="237"/>
                      <a:pt x="284" y="237"/>
                    </a:cubicBezTo>
                    <a:cubicBezTo>
                      <a:pt x="282" y="236"/>
                      <a:pt x="281" y="236"/>
                      <a:pt x="279" y="236"/>
                    </a:cubicBezTo>
                    <a:cubicBezTo>
                      <a:pt x="278" y="236"/>
                      <a:pt x="278" y="236"/>
                      <a:pt x="277" y="236"/>
                    </a:cubicBezTo>
                    <a:cubicBezTo>
                      <a:pt x="274" y="236"/>
                      <a:pt x="271" y="236"/>
                      <a:pt x="269" y="237"/>
                    </a:cubicBezTo>
                    <a:cubicBezTo>
                      <a:pt x="268" y="237"/>
                      <a:pt x="267" y="237"/>
                      <a:pt x="267" y="237"/>
                    </a:cubicBezTo>
                    <a:cubicBezTo>
                      <a:pt x="265" y="238"/>
                      <a:pt x="264" y="238"/>
                      <a:pt x="262" y="238"/>
                    </a:cubicBezTo>
                    <a:cubicBezTo>
                      <a:pt x="262" y="238"/>
                      <a:pt x="261" y="238"/>
                      <a:pt x="261" y="237"/>
                    </a:cubicBezTo>
                    <a:cubicBezTo>
                      <a:pt x="260" y="236"/>
                      <a:pt x="260" y="236"/>
                      <a:pt x="258" y="235"/>
                    </a:cubicBezTo>
                    <a:cubicBezTo>
                      <a:pt x="257" y="234"/>
                      <a:pt x="256" y="234"/>
                      <a:pt x="255" y="234"/>
                    </a:cubicBezTo>
                    <a:cubicBezTo>
                      <a:pt x="254" y="234"/>
                      <a:pt x="254" y="234"/>
                      <a:pt x="254" y="234"/>
                    </a:cubicBezTo>
                    <a:cubicBezTo>
                      <a:pt x="254" y="237"/>
                      <a:pt x="254" y="237"/>
                      <a:pt x="254" y="237"/>
                    </a:cubicBezTo>
                    <a:cubicBezTo>
                      <a:pt x="254" y="234"/>
                      <a:pt x="254" y="234"/>
                      <a:pt x="254" y="234"/>
                    </a:cubicBezTo>
                    <a:cubicBezTo>
                      <a:pt x="252" y="234"/>
                      <a:pt x="251" y="234"/>
                      <a:pt x="250" y="232"/>
                    </a:cubicBezTo>
                    <a:cubicBezTo>
                      <a:pt x="249" y="231"/>
                      <a:pt x="249" y="231"/>
                      <a:pt x="248" y="230"/>
                    </a:cubicBezTo>
                    <a:cubicBezTo>
                      <a:pt x="247" y="230"/>
                      <a:pt x="247" y="229"/>
                      <a:pt x="246" y="229"/>
                    </a:cubicBezTo>
                    <a:cubicBezTo>
                      <a:pt x="246" y="229"/>
                      <a:pt x="246" y="229"/>
                      <a:pt x="246" y="229"/>
                    </a:cubicBezTo>
                    <a:cubicBezTo>
                      <a:pt x="246" y="228"/>
                      <a:pt x="245" y="227"/>
                      <a:pt x="245" y="227"/>
                    </a:cubicBezTo>
                    <a:cubicBezTo>
                      <a:pt x="244" y="226"/>
                      <a:pt x="244" y="226"/>
                      <a:pt x="244" y="226"/>
                    </a:cubicBezTo>
                    <a:cubicBezTo>
                      <a:pt x="243" y="222"/>
                      <a:pt x="241" y="218"/>
                      <a:pt x="236" y="218"/>
                    </a:cubicBezTo>
                    <a:cubicBezTo>
                      <a:pt x="235" y="218"/>
                      <a:pt x="235" y="218"/>
                      <a:pt x="234" y="218"/>
                    </a:cubicBezTo>
                    <a:cubicBezTo>
                      <a:pt x="233" y="218"/>
                      <a:pt x="231" y="219"/>
                      <a:pt x="229" y="219"/>
                    </a:cubicBezTo>
                    <a:cubicBezTo>
                      <a:pt x="228" y="219"/>
                      <a:pt x="227" y="218"/>
                      <a:pt x="227" y="218"/>
                    </a:cubicBezTo>
                    <a:cubicBezTo>
                      <a:pt x="226" y="218"/>
                      <a:pt x="225" y="215"/>
                      <a:pt x="225" y="214"/>
                    </a:cubicBezTo>
                    <a:cubicBezTo>
                      <a:pt x="225" y="213"/>
                      <a:pt x="225" y="213"/>
                      <a:pt x="225" y="213"/>
                    </a:cubicBezTo>
                    <a:cubicBezTo>
                      <a:pt x="224" y="211"/>
                      <a:pt x="223" y="209"/>
                      <a:pt x="222" y="207"/>
                    </a:cubicBezTo>
                    <a:cubicBezTo>
                      <a:pt x="220" y="205"/>
                      <a:pt x="218" y="205"/>
                      <a:pt x="217" y="205"/>
                    </a:cubicBezTo>
                    <a:cubicBezTo>
                      <a:pt x="217" y="205"/>
                      <a:pt x="217" y="204"/>
                      <a:pt x="217" y="204"/>
                    </a:cubicBezTo>
                    <a:cubicBezTo>
                      <a:pt x="217" y="204"/>
                      <a:pt x="217" y="202"/>
                      <a:pt x="217" y="201"/>
                    </a:cubicBezTo>
                    <a:cubicBezTo>
                      <a:pt x="217" y="201"/>
                      <a:pt x="217" y="201"/>
                      <a:pt x="217" y="201"/>
                    </a:cubicBezTo>
                    <a:cubicBezTo>
                      <a:pt x="217" y="199"/>
                      <a:pt x="217" y="198"/>
                      <a:pt x="218" y="197"/>
                    </a:cubicBezTo>
                    <a:cubicBezTo>
                      <a:pt x="218" y="194"/>
                      <a:pt x="219" y="190"/>
                      <a:pt x="217" y="185"/>
                    </a:cubicBezTo>
                    <a:cubicBezTo>
                      <a:pt x="216" y="184"/>
                      <a:pt x="214" y="179"/>
                      <a:pt x="208" y="179"/>
                    </a:cubicBezTo>
                    <a:cubicBezTo>
                      <a:pt x="207" y="179"/>
                      <a:pt x="206" y="179"/>
                      <a:pt x="205" y="179"/>
                    </a:cubicBezTo>
                    <a:cubicBezTo>
                      <a:pt x="203" y="179"/>
                      <a:pt x="200" y="179"/>
                      <a:pt x="197" y="179"/>
                    </a:cubicBezTo>
                    <a:cubicBezTo>
                      <a:pt x="194" y="180"/>
                      <a:pt x="193" y="180"/>
                      <a:pt x="191" y="182"/>
                    </a:cubicBezTo>
                    <a:cubicBezTo>
                      <a:pt x="190" y="182"/>
                      <a:pt x="189" y="182"/>
                      <a:pt x="188" y="182"/>
                    </a:cubicBezTo>
                    <a:cubicBezTo>
                      <a:pt x="187" y="182"/>
                      <a:pt x="185" y="182"/>
                      <a:pt x="184" y="182"/>
                    </a:cubicBezTo>
                    <a:cubicBezTo>
                      <a:pt x="182" y="181"/>
                      <a:pt x="180" y="181"/>
                      <a:pt x="179" y="181"/>
                    </a:cubicBezTo>
                    <a:cubicBezTo>
                      <a:pt x="178" y="181"/>
                      <a:pt x="177" y="181"/>
                      <a:pt x="176" y="181"/>
                    </a:cubicBezTo>
                    <a:cubicBezTo>
                      <a:pt x="176" y="181"/>
                      <a:pt x="174" y="182"/>
                      <a:pt x="173" y="183"/>
                    </a:cubicBezTo>
                    <a:cubicBezTo>
                      <a:pt x="172" y="184"/>
                      <a:pt x="172" y="184"/>
                      <a:pt x="171" y="185"/>
                    </a:cubicBezTo>
                    <a:cubicBezTo>
                      <a:pt x="171" y="185"/>
                      <a:pt x="171" y="185"/>
                      <a:pt x="170" y="185"/>
                    </a:cubicBezTo>
                    <a:cubicBezTo>
                      <a:pt x="168" y="186"/>
                      <a:pt x="166" y="187"/>
                      <a:pt x="165" y="190"/>
                    </a:cubicBezTo>
                    <a:cubicBezTo>
                      <a:pt x="163" y="194"/>
                      <a:pt x="166" y="199"/>
                      <a:pt x="167" y="200"/>
                    </a:cubicBezTo>
                    <a:cubicBezTo>
                      <a:pt x="167" y="201"/>
                      <a:pt x="167" y="201"/>
                      <a:pt x="167" y="201"/>
                    </a:cubicBezTo>
                    <a:cubicBezTo>
                      <a:pt x="168" y="202"/>
                      <a:pt x="170" y="204"/>
                      <a:pt x="171" y="205"/>
                    </a:cubicBezTo>
                    <a:cubicBezTo>
                      <a:pt x="172" y="205"/>
                      <a:pt x="174" y="205"/>
                      <a:pt x="175" y="205"/>
                    </a:cubicBezTo>
                    <a:cubicBezTo>
                      <a:pt x="178" y="205"/>
                      <a:pt x="180" y="204"/>
                      <a:pt x="181" y="201"/>
                    </a:cubicBezTo>
                    <a:cubicBezTo>
                      <a:pt x="181" y="201"/>
                      <a:pt x="182" y="199"/>
                      <a:pt x="183" y="199"/>
                    </a:cubicBezTo>
                    <a:cubicBezTo>
                      <a:pt x="183" y="199"/>
                      <a:pt x="183" y="199"/>
                      <a:pt x="183" y="199"/>
                    </a:cubicBezTo>
                    <a:cubicBezTo>
                      <a:pt x="183" y="200"/>
                      <a:pt x="184" y="203"/>
                      <a:pt x="188" y="204"/>
                    </a:cubicBezTo>
                    <a:cubicBezTo>
                      <a:pt x="191" y="204"/>
                      <a:pt x="194" y="202"/>
                      <a:pt x="196" y="200"/>
                    </a:cubicBezTo>
                    <a:cubicBezTo>
                      <a:pt x="197" y="200"/>
                      <a:pt x="198" y="199"/>
                      <a:pt x="199" y="199"/>
                    </a:cubicBezTo>
                    <a:cubicBezTo>
                      <a:pt x="201" y="198"/>
                      <a:pt x="203" y="197"/>
                      <a:pt x="205" y="197"/>
                    </a:cubicBezTo>
                    <a:cubicBezTo>
                      <a:pt x="205" y="196"/>
                      <a:pt x="206" y="196"/>
                      <a:pt x="207" y="196"/>
                    </a:cubicBezTo>
                    <a:cubicBezTo>
                      <a:pt x="207" y="196"/>
                      <a:pt x="207" y="196"/>
                      <a:pt x="207" y="196"/>
                    </a:cubicBezTo>
                    <a:cubicBezTo>
                      <a:pt x="207" y="198"/>
                      <a:pt x="201" y="200"/>
                      <a:pt x="198" y="202"/>
                    </a:cubicBezTo>
                    <a:cubicBezTo>
                      <a:pt x="197" y="202"/>
                      <a:pt x="196" y="203"/>
                      <a:pt x="196" y="203"/>
                    </a:cubicBezTo>
                    <a:cubicBezTo>
                      <a:pt x="193" y="204"/>
                      <a:pt x="190" y="205"/>
                      <a:pt x="187" y="205"/>
                    </a:cubicBezTo>
                    <a:cubicBezTo>
                      <a:pt x="183" y="205"/>
                      <a:pt x="179" y="206"/>
                      <a:pt x="176" y="208"/>
                    </a:cubicBezTo>
                    <a:cubicBezTo>
                      <a:pt x="166" y="213"/>
                      <a:pt x="168" y="219"/>
                      <a:pt x="169" y="224"/>
                    </a:cubicBezTo>
                    <a:cubicBezTo>
                      <a:pt x="170" y="226"/>
                      <a:pt x="170" y="228"/>
                      <a:pt x="170" y="230"/>
                    </a:cubicBezTo>
                    <a:cubicBezTo>
                      <a:pt x="171" y="231"/>
                      <a:pt x="171" y="233"/>
                      <a:pt x="170" y="235"/>
                    </a:cubicBezTo>
                    <a:cubicBezTo>
                      <a:pt x="170" y="236"/>
                      <a:pt x="170" y="238"/>
                      <a:pt x="170" y="241"/>
                    </a:cubicBezTo>
                    <a:cubicBezTo>
                      <a:pt x="170" y="242"/>
                      <a:pt x="170" y="243"/>
                      <a:pt x="171" y="244"/>
                    </a:cubicBezTo>
                    <a:cubicBezTo>
                      <a:pt x="171" y="246"/>
                      <a:pt x="172" y="248"/>
                      <a:pt x="171" y="249"/>
                    </a:cubicBezTo>
                    <a:cubicBezTo>
                      <a:pt x="171" y="250"/>
                      <a:pt x="168" y="250"/>
                      <a:pt x="166" y="250"/>
                    </a:cubicBezTo>
                    <a:cubicBezTo>
                      <a:pt x="164" y="250"/>
                      <a:pt x="163" y="250"/>
                      <a:pt x="163" y="250"/>
                    </a:cubicBezTo>
                    <a:cubicBezTo>
                      <a:pt x="163" y="250"/>
                      <a:pt x="162" y="249"/>
                      <a:pt x="162" y="247"/>
                    </a:cubicBezTo>
                    <a:cubicBezTo>
                      <a:pt x="162" y="246"/>
                      <a:pt x="162" y="245"/>
                      <a:pt x="162" y="244"/>
                    </a:cubicBezTo>
                    <a:cubicBezTo>
                      <a:pt x="163" y="244"/>
                      <a:pt x="163" y="244"/>
                      <a:pt x="164" y="243"/>
                    </a:cubicBezTo>
                    <a:cubicBezTo>
                      <a:pt x="167" y="242"/>
                      <a:pt x="169" y="237"/>
                      <a:pt x="168" y="233"/>
                    </a:cubicBezTo>
                    <a:cubicBezTo>
                      <a:pt x="168" y="230"/>
                      <a:pt x="166" y="227"/>
                      <a:pt x="164" y="226"/>
                    </a:cubicBezTo>
                    <a:cubicBezTo>
                      <a:pt x="162" y="225"/>
                      <a:pt x="160" y="225"/>
                      <a:pt x="159" y="225"/>
                    </a:cubicBezTo>
                    <a:cubicBezTo>
                      <a:pt x="158" y="224"/>
                      <a:pt x="158" y="224"/>
                      <a:pt x="158" y="224"/>
                    </a:cubicBezTo>
                    <a:cubicBezTo>
                      <a:pt x="157" y="224"/>
                      <a:pt x="158" y="221"/>
                      <a:pt x="158" y="220"/>
                    </a:cubicBezTo>
                    <a:cubicBezTo>
                      <a:pt x="158" y="218"/>
                      <a:pt x="159" y="216"/>
                      <a:pt x="158" y="214"/>
                    </a:cubicBezTo>
                    <a:cubicBezTo>
                      <a:pt x="157" y="210"/>
                      <a:pt x="154" y="209"/>
                      <a:pt x="152" y="209"/>
                    </a:cubicBezTo>
                    <a:cubicBezTo>
                      <a:pt x="151" y="209"/>
                      <a:pt x="150" y="207"/>
                      <a:pt x="149" y="207"/>
                    </a:cubicBezTo>
                    <a:cubicBezTo>
                      <a:pt x="149" y="206"/>
                      <a:pt x="149" y="205"/>
                      <a:pt x="149" y="204"/>
                    </a:cubicBezTo>
                    <a:cubicBezTo>
                      <a:pt x="149" y="202"/>
                      <a:pt x="149" y="198"/>
                      <a:pt x="146" y="196"/>
                    </a:cubicBezTo>
                    <a:cubicBezTo>
                      <a:pt x="145" y="196"/>
                      <a:pt x="144" y="196"/>
                      <a:pt x="143" y="196"/>
                    </a:cubicBezTo>
                    <a:cubicBezTo>
                      <a:pt x="143" y="196"/>
                      <a:pt x="143" y="196"/>
                      <a:pt x="142" y="196"/>
                    </a:cubicBezTo>
                    <a:cubicBezTo>
                      <a:pt x="141" y="196"/>
                      <a:pt x="141" y="196"/>
                      <a:pt x="140" y="196"/>
                    </a:cubicBezTo>
                    <a:cubicBezTo>
                      <a:pt x="138" y="196"/>
                      <a:pt x="137" y="196"/>
                      <a:pt x="136" y="196"/>
                    </a:cubicBezTo>
                    <a:cubicBezTo>
                      <a:pt x="135" y="197"/>
                      <a:pt x="135" y="197"/>
                      <a:pt x="135" y="197"/>
                    </a:cubicBezTo>
                    <a:cubicBezTo>
                      <a:pt x="134" y="198"/>
                      <a:pt x="133" y="198"/>
                      <a:pt x="132" y="198"/>
                    </a:cubicBezTo>
                    <a:cubicBezTo>
                      <a:pt x="131" y="198"/>
                      <a:pt x="131" y="198"/>
                      <a:pt x="130" y="198"/>
                    </a:cubicBezTo>
                    <a:cubicBezTo>
                      <a:pt x="127" y="198"/>
                      <a:pt x="124" y="197"/>
                      <a:pt x="121" y="197"/>
                    </a:cubicBezTo>
                    <a:cubicBezTo>
                      <a:pt x="120" y="197"/>
                      <a:pt x="120" y="196"/>
                      <a:pt x="119" y="196"/>
                    </a:cubicBezTo>
                    <a:cubicBezTo>
                      <a:pt x="118" y="196"/>
                      <a:pt x="116" y="196"/>
                      <a:pt x="115" y="195"/>
                    </a:cubicBezTo>
                    <a:cubicBezTo>
                      <a:pt x="113" y="195"/>
                      <a:pt x="113" y="195"/>
                      <a:pt x="113" y="195"/>
                    </a:cubicBezTo>
                    <a:cubicBezTo>
                      <a:pt x="112" y="195"/>
                      <a:pt x="110" y="195"/>
                      <a:pt x="109" y="194"/>
                    </a:cubicBezTo>
                    <a:cubicBezTo>
                      <a:pt x="108" y="194"/>
                      <a:pt x="106" y="194"/>
                      <a:pt x="105" y="193"/>
                    </a:cubicBezTo>
                    <a:cubicBezTo>
                      <a:pt x="103" y="193"/>
                      <a:pt x="101" y="192"/>
                      <a:pt x="99" y="191"/>
                    </a:cubicBezTo>
                    <a:cubicBezTo>
                      <a:pt x="98" y="191"/>
                      <a:pt x="98" y="191"/>
                      <a:pt x="98" y="191"/>
                    </a:cubicBezTo>
                    <a:cubicBezTo>
                      <a:pt x="97" y="191"/>
                      <a:pt x="97" y="191"/>
                      <a:pt x="96" y="191"/>
                    </a:cubicBezTo>
                    <a:cubicBezTo>
                      <a:pt x="96" y="190"/>
                      <a:pt x="96" y="190"/>
                      <a:pt x="96" y="190"/>
                    </a:cubicBezTo>
                    <a:cubicBezTo>
                      <a:pt x="95" y="189"/>
                      <a:pt x="95" y="188"/>
                      <a:pt x="93" y="187"/>
                    </a:cubicBezTo>
                    <a:cubicBezTo>
                      <a:pt x="92" y="186"/>
                      <a:pt x="92" y="186"/>
                      <a:pt x="91" y="186"/>
                    </a:cubicBezTo>
                    <a:cubicBezTo>
                      <a:pt x="91" y="186"/>
                      <a:pt x="90" y="186"/>
                      <a:pt x="90" y="185"/>
                    </a:cubicBezTo>
                    <a:cubicBezTo>
                      <a:pt x="89" y="185"/>
                      <a:pt x="89" y="185"/>
                      <a:pt x="88" y="184"/>
                    </a:cubicBezTo>
                    <a:cubicBezTo>
                      <a:pt x="88" y="184"/>
                      <a:pt x="87" y="183"/>
                      <a:pt x="86" y="182"/>
                    </a:cubicBezTo>
                    <a:cubicBezTo>
                      <a:pt x="84" y="182"/>
                      <a:pt x="83" y="181"/>
                      <a:pt x="81" y="181"/>
                    </a:cubicBezTo>
                    <a:cubicBezTo>
                      <a:pt x="81" y="180"/>
                      <a:pt x="81" y="180"/>
                      <a:pt x="81" y="180"/>
                    </a:cubicBezTo>
                    <a:cubicBezTo>
                      <a:pt x="78" y="179"/>
                      <a:pt x="76" y="178"/>
                      <a:pt x="75" y="177"/>
                    </a:cubicBezTo>
                    <a:cubicBezTo>
                      <a:pt x="78" y="176"/>
                      <a:pt x="79" y="173"/>
                      <a:pt x="79" y="172"/>
                    </a:cubicBezTo>
                    <a:cubicBezTo>
                      <a:pt x="80" y="171"/>
                      <a:pt x="80" y="171"/>
                      <a:pt x="82" y="170"/>
                    </a:cubicBezTo>
                    <a:cubicBezTo>
                      <a:pt x="84" y="170"/>
                      <a:pt x="85" y="170"/>
                      <a:pt x="87" y="170"/>
                    </a:cubicBezTo>
                    <a:cubicBezTo>
                      <a:pt x="89" y="170"/>
                      <a:pt x="91" y="170"/>
                      <a:pt x="92" y="171"/>
                    </a:cubicBezTo>
                    <a:cubicBezTo>
                      <a:pt x="93" y="171"/>
                      <a:pt x="93" y="171"/>
                      <a:pt x="94" y="171"/>
                    </a:cubicBezTo>
                    <a:cubicBezTo>
                      <a:pt x="97" y="171"/>
                      <a:pt x="100" y="169"/>
                      <a:pt x="101" y="166"/>
                    </a:cubicBezTo>
                    <a:cubicBezTo>
                      <a:pt x="103" y="164"/>
                      <a:pt x="102" y="161"/>
                      <a:pt x="101" y="159"/>
                    </a:cubicBezTo>
                    <a:cubicBezTo>
                      <a:pt x="100" y="159"/>
                      <a:pt x="100" y="158"/>
                      <a:pt x="100" y="158"/>
                    </a:cubicBezTo>
                    <a:cubicBezTo>
                      <a:pt x="100" y="154"/>
                      <a:pt x="98" y="150"/>
                      <a:pt x="96" y="148"/>
                    </a:cubicBezTo>
                    <a:cubicBezTo>
                      <a:pt x="95" y="147"/>
                      <a:pt x="95" y="145"/>
                      <a:pt x="94" y="144"/>
                    </a:cubicBezTo>
                    <a:cubicBezTo>
                      <a:pt x="94" y="143"/>
                      <a:pt x="94" y="143"/>
                      <a:pt x="94" y="143"/>
                    </a:cubicBezTo>
                    <a:cubicBezTo>
                      <a:pt x="93" y="141"/>
                      <a:pt x="90" y="134"/>
                      <a:pt x="85" y="132"/>
                    </a:cubicBezTo>
                    <a:cubicBezTo>
                      <a:pt x="84" y="131"/>
                      <a:pt x="82" y="131"/>
                      <a:pt x="81" y="131"/>
                    </a:cubicBezTo>
                    <a:cubicBezTo>
                      <a:pt x="79" y="131"/>
                      <a:pt x="77" y="131"/>
                      <a:pt x="76" y="131"/>
                    </a:cubicBezTo>
                    <a:cubicBezTo>
                      <a:pt x="75" y="132"/>
                      <a:pt x="75" y="132"/>
                      <a:pt x="75" y="132"/>
                    </a:cubicBezTo>
                    <a:cubicBezTo>
                      <a:pt x="74" y="132"/>
                      <a:pt x="73" y="131"/>
                      <a:pt x="72" y="130"/>
                    </a:cubicBezTo>
                    <a:cubicBezTo>
                      <a:pt x="71" y="129"/>
                      <a:pt x="71" y="129"/>
                      <a:pt x="71" y="129"/>
                    </a:cubicBezTo>
                    <a:cubicBezTo>
                      <a:pt x="70" y="128"/>
                      <a:pt x="68" y="127"/>
                      <a:pt x="67" y="126"/>
                    </a:cubicBezTo>
                    <a:cubicBezTo>
                      <a:pt x="65" y="124"/>
                      <a:pt x="63" y="123"/>
                      <a:pt x="61" y="121"/>
                    </a:cubicBezTo>
                    <a:cubicBezTo>
                      <a:pt x="59" y="118"/>
                      <a:pt x="57" y="116"/>
                      <a:pt x="56" y="113"/>
                    </a:cubicBezTo>
                    <a:cubicBezTo>
                      <a:pt x="55" y="110"/>
                      <a:pt x="53" y="106"/>
                      <a:pt x="49" y="102"/>
                    </a:cubicBezTo>
                    <a:cubicBezTo>
                      <a:pt x="46" y="100"/>
                      <a:pt x="44" y="99"/>
                      <a:pt x="42" y="98"/>
                    </a:cubicBezTo>
                    <a:cubicBezTo>
                      <a:pt x="41" y="97"/>
                      <a:pt x="41" y="97"/>
                      <a:pt x="41" y="97"/>
                    </a:cubicBezTo>
                    <a:cubicBezTo>
                      <a:pt x="40" y="97"/>
                      <a:pt x="40" y="96"/>
                      <a:pt x="39" y="95"/>
                    </a:cubicBezTo>
                    <a:cubicBezTo>
                      <a:pt x="39" y="94"/>
                      <a:pt x="39" y="94"/>
                      <a:pt x="39" y="94"/>
                    </a:cubicBezTo>
                    <a:cubicBezTo>
                      <a:pt x="37" y="91"/>
                      <a:pt x="35" y="89"/>
                      <a:pt x="34" y="86"/>
                    </a:cubicBezTo>
                    <a:cubicBezTo>
                      <a:pt x="32" y="80"/>
                      <a:pt x="32" y="80"/>
                      <a:pt x="32" y="80"/>
                    </a:cubicBezTo>
                    <a:cubicBezTo>
                      <a:pt x="0" y="142"/>
                      <a:pt x="0" y="142"/>
                      <a:pt x="0" y="142"/>
                    </a:cubicBezTo>
                    <a:cubicBezTo>
                      <a:pt x="63" y="257"/>
                      <a:pt x="63" y="257"/>
                      <a:pt x="63" y="257"/>
                    </a:cubicBezTo>
                    <a:cubicBezTo>
                      <a:pt x="74" y="287"/>
                      <a:pt x="101" y="288"/>
                      <a:pt x="103" y="288"/>
                    </a:cubicBezTo>
                    <a:cubicBezTo>
                      <a:pt x="115" y="319"/>
                      <a:pt x="115" y="319"/>
                      <a:pt x="115" y="319"/>
                    </a:cubicBezTo>
                    <a:cubicBezTo>
                      <a:pt x="228" y="374"/>
                      <a:pt x="228" y="374"/>
                      <a:pt x="228" y="374"/>
                    </a:cubicBezTo>
                    <a:cubicBezTo>
                      <a:pt x="224" y="384"/>
                      <a:pt x="215" y="434"/>
                      <a:pt x="200" y="526"/>
                    </a:cubicBezTo>
                    <a:cubicBezTo>
                      <a:pt x="199" y="529"/>
                      <a:pt x="199" y="529"/>
                      <a:pt x="199" y="529"/>
                    </a:cubicBezTo>
                    <a:cubicBezTo>
                      <a:pt x="339" y="547"/>
                      <a:pt x="339" y="547"/>
                      <a:pt x="339" y="547"/>
                    </a:cubicBezTo>
                    <a:cubicBezTo>
                      <a:pt x="339" y="545"/>
                      <a:pt x="339" y="545"/>
                      <a:pt x="339" y="545"/>
                    </a:cubicBezTo>
                    <a:cubicBezTo>
                      <a:pt x="340" y="543"/>
                      <a:pt x="340" y="541"/>
                      <a:pt x="341" y="540"/>
                    </a:cubicBezTo>
                    <a:cubicBezTo>
                      <a:pt x="341" y="538"/>
                      <a:pt x="342" y="537"/>
                      <a:pt x="342" y="535"/>
                    </a:cubicBezTo>
                    <a:cubicBezTo>
                      <a:pt x="342" y="535"/>
                      <a:pt x="343" y="534"/>
                      <a:pt x="343" y="534"/>
                    </a:cubicBezTo>
                    <a:cubicBezTo>
                      <a:pt x="343" y="533"/>
                      <a:pt x="343" y="533"/>
                      <a:pt x="343" y="532"/>
                    </a:cubicBezTo>
                    <a:cubicBezTo>
                      <a:pt x="343" y="531"/>
                      <a:pt x="344" y="531"/>
                      <a:pt x="344" y="530"/>
                    </a:cubicBezTo>
                    <a:cubicBezTo>
                      <a:pt x="345" y="529"/>
                      <a:pt x="346" y="528"/>
                      <a:pt x="346" y="526"/>
                    </a:cubicBezTo>
                    <a:cubicBezTo>
                      <a:pt x="347" y="525"/>
                      <a:pt x="348" y="524"/>
                      <a:pt x="348" y="522"/>
                    </a:cubicBezTo>
                    <a:cubicBezTo>
                      <a:pt x="349" y="519"/>
                      <a:pt x="351" y="516"/>
                      <a:pt x="353" y="514"/>
                    </a:cubicBezTo>
                    <a:cubicBezTo>
                      <a:pt x="353" y="514"/>
                      <a:pt x="353" y="513"/>
                      <a:pt x="354" y="513"/>
                    </a:cubicBezTo>
                    <a:cubicBezTo>
                      <a:pt x="354" y="512"/>
                      <a:pt x="355" y="512"/>
                      <a:pt x="356" y="510"/>
                    </a:cubicBezTo>
                    <a:cubicBezTo>
                      <a:pt x="357" y="509"/>
                      <a:pt x="357" y="507"/>
                      <a:pt x="357" y="506"/>
                    </a:cubicBezTo>
                    <a:cubicBezTo>
                      <a:pt x="357" y="506"/>
                      <a:pt x="357" y="505"/>
                      <a:pt x="357" y="505"/>
                    </a:cubicBezTo>
                    <a:cubicBezTo>
                      <a:pt x="357" y="504"/>
                      <a:pt x="357" y="503"/>
                      <a:pt x="357" y="502"/>
                    </a:cubicBezTo>
                    <a:cubicBezTo>
                      <a:pt x="357" y="500"/>
                      <a:pt x="357" y="497"/>
                      <a:pt x="358" y="496"/>
                    </a:cubicBezTo>
                    <a:cubicBezTo>
                      <a:pt x="360" y="494"/>
                      <a:pt x="362" y="492"/>
                      <a:pt x="364" y="490"/>
                    </a:cubicBezTo>
                    <a:cubicBezTo>
                      <a:pt x="366" y="487"/>
                      <a:pt x="366" y="487"/>
                      <a:pt x="366" y="487"/>
                    </a:cubicBezTo>
                    <a:cubicBezTo>
                      <a:pt x="368" y="485"/>
                      <a:pt x="370" y="484"/>
                      <a:pt x="370" y="480"/>
                    </a:cubicBezTo>
                    <a:cubicBezTo>
                      <a:pt x="370" y="479"/>
                      <a:pt x="370" y="478"/>
                      <a:pt x="370" y="477"/>
                    </a:cubicBezTo>
                    <a:cubicBezTo>
                      <a:pt x="370" y="477"/>
                      <a:pt x="370" y="477"/>
                      <a:pt x="370" y="476"/>
                    </a:cubicBezTo>
                    <a:cubicBezTo>
                      <a:pt x="370" y="476"/>
                      <a:pt x="370" y="476"/>
                      <a:pt x="371" y="476"/>
                    </a:cubicBezTo>
                    <a:cubicBezTo>
                      <a:pt x="372" y="476"/>
                      <a:pt x="374" y="475"/>
                      <a:pt x="375" y="473"/>
                    </a:cubicBezTo>
                    <a:cubicBezTo>
                      <a:pt x="376" y="472"/>
                      <a:pt x="376" y="471"/>
                      <a:pt x="376" y="469"/>
                    </a:cubicBezTo>
                    <a:cubicBezTo>
                      <a:pt x="376" y="469"/>
                      <a:pt x="377" y="468"/>
                      <a:pt x="377" y="468"/>
                    </a:cubicBezTo>
                    <a:cubicBezTo>
                      <a:pt x="377" y="468"/>
                      <a:pt x="378" y="467"/>
                      <a:pt x="378" y="467"/>
                    </a:cubicBezTo>
                    <a:cubicBezTo>
                      <a:pt x="379" y="466"/>
                      <a:pt x="380" y="465"/>
                      <a:pt x="381" y="463"/>
                    </a:cubicBezTo>
                    <a:cubicBezTo>
                      <a:pt x="382" y="462"/>
                      <a:pt x="382" y="462"/>
                      <a:pt x="382" y="461"/>
                    </a:cubicBezTo>
                    <a:cubicBezTo>
                      <a:pt x="383" y="460"/>
                      <a:pt x="383" y="459"/>
                      <a:pt x="385" y="457"/>
                    </a:cubicBezTo>
                    <a:cubicBezTo>
                      <a:pt x="385" y="457"/>
                      <a:pt x="385" y="457"/>
                      <a:pt x="386" y="456"/>
                    </a:cubicBezTo>
                    <a:cubicBezTo>
                      <a:pt x="387" y="456"/>
                      <a:pt x="388" y="455"/>
                      <a:pt x="388" y="453"/>
                    </a:cubicBezTo>
                    <a:cubicBezTo>
                      <a:pt x="389" y="454"/>
                      <a:pt x="391" y="454"/>
                      <a:pt x="392" y="454"/>
                    </a:cubicBezTo>
                    <a:cubicBezTo>
                      <a:pt x="394" y="454"/>
                      <a:pt x="396" y="453"/>
                      <a:pt x="396" y="449"/>
                    </a:cubicBezTo>
                    <a:cubicBezTo>
                      <a:pt x="396" y="448"/>
                      <a:pt x="396" y="448"/>
                      <a:pt x="396" y="447"/>
                    </a:cubicBezTo>
                    <a:cubicBezTo>
                      <a:pt x="397" y="447"/>
                      <a:pt x="397" y="447"/>
                      <a:pt x="398" y="447"/>
                    </a:cubicBezTo>
                    <a:cubicBezTo>
                      <a:pt x="398" y="447"/>
                      <a:pt x="399" y="447"/>
                      <a:pt x="399" y="447"/>
                    </a:cubicBezTo>
                    <a:cubicBezTo>
                      <a:pt x="401" y="448"/>
                      <a:pt x="402" y="448"/>
                      <a:pt x="403" y="448"/>
                    </a:cubicBezTo>
                    <a:cubicBezTo>
                      <a:pt x="405" y="448"/>
                      <a:pt x="407" y="447"/>
                      <a:pt x="408" y="446"/>
                    </a:cubicBezTo>
                    <a:cubicBezTo>
                      <a:pt x="409" y="445"/>
                      <a:pt x="409" y="444"/>
                      <a:pt x="410" y="443"/>
                    </a:cubicBezTo>
                    <a:cubicBezTo>
                      <a:pt x="410" y="443"/>
                      <a:pt x="410" y="443"/>
                      <a:pt x="410" y="443"/>
                    </a:cubicBezTo>
                    <a:cubicBezTo>
                      <a:pt x="411" y="442"/>
                      <a:pt x="411" y="442"/>
                      <a:pt x="412" y="442"/>
                    </a:cubicBezTo>
                    <a:cubicBezTo>
                      <a:pt x="413" y="441"/>
                      <a:pt x="413" y="441"/>
                      <a:pt x="413" y="441"/>
                    </a:cubicBezTo>
                    <a:cubicBezTo>
                      <a:pt x="415" y="440"/>
                      <a:pt x="418" y="438"/>
                      <a:pt x="418" y="434"/>
                    </a:cubicBezTo>
                    <a:cubicBezTo>
                      <a:pt x="419" y="431"/>
                      <a:pt x="419" y="428"/>
                      <a:pt x="418" y="426"/>
                    </a:cubicBezTo>
                    <a:cubicBezTo>
                      <a:pt x="417" y="423"/>
                      <a:pt x="416" y="420"/>
                      <a:pt x="414" y="418"/>
                    </a:cubicBezTo>
                    <a:cubicBezTo>
                      <a:pt x="414" y="418"/>
                      <a:pt x="414" y="418"/>
                      <a:pt x="415" y="418"/>
                    </a:cubicBezTo>
                    <a:cubicBezTo>
                      <a:pt x="415" y="418"/>
                      <a:pt x="415" y="418"/>
                      <a:pt x="415" y="418"/>
                    </a:cubicBezTo>
                    <a:cubicBezTo>
                      <a:pt x="419" y="418"/>
                      <a:pt x="424" y="416"/>
                      <a:pt x="427" y="413"/>
                    </a:cubicBezTo>
                    <a:cubicBezTo>
                      <a:pt x="428" y="411"/>
                      <a:pt x="429" y="408"/>
                      <a:pt x="430" y="405"/>
                    </a:cubicBezTo>
                    <a:cubicBezTo>
                      <a:pt x="431" y="399"/>
                      <a:pt x="432" y="397"/>
                      <a:pt x="434" y="397"/>
                    </a:cubicBezTo>
                    <a:cubicBezTo>
                      <a:pt x="435" y="397"/>
                      <a:pt x="435" y="397"/>
                      <a:pt x="435" y="397"/>
                    </a:cubicBezTo>
                    <a:cubicBezTo>
                      <a:pt x="437" y="397"/>
                      <a:pt x="438" y="398"/>
                      <a:pt x="441" y="399"/>
                    </a:cubicBezTo>
                    <a:cubicBezTo>
                      <a:pt x="443" y="400"/>
                      <a:pt x="446" y="401"/>
                      <a:pt x="449" y="401"/>
                    </a:cubicBezTo>
                    <a:cubicBezTo>
                      <a:pt x="451" y="401"/>
                      <a:pt x="452" y="401"/>
                      <a:pt x="453" y="400"/>
                    </a:cubicBezTo>
                    <a:cubicBezTo>
                      <a:pt x="461" y="398"/>
                      <a:pt x="464" y="391"/>
                      <a:pt x="466" y="385"/>
                    </a:cubicBezTo>
                    <a:cubicBezTo>
                      <a:pt x="468" y="380"/>
                      <a:pt x="471" y="375"/>
                      <a:pt x="474" y="370"/>
                    </a:cubicBezTo>
                    <a:cubicBezTo>
                      <a:pt x="474" y="369"/>
                      <a:pt x="474" y="369"/>
                      <a:pt x="474" y="369"/>
                    </a:cubicBezTo>
                    <a:cubicBezTo>
                      <a:pt x="476" y="367"/>
                      <a:pt x="478" y="364"/>
                      <a:pt x="479" y="360"/>
                    </a:cubicBezTo>
                    <a:cubicBezTo>
                      <a:pt x="479" y="359"/>
                      <a:pt x="480" y="358"/>
                      <a:pt x="480" y="357"/>
                    </a:cubicBezTo>
                    <a:cubicBezTo>
                      <a:pt x="480" y="356"/>
                      <a:pt x="480" y="356"/>
                      <a:pt x="480" y="355"/>
                    </a:cubicBezTo>
                    <a:cubicBezTo>
                      <a:pt x="480" y="355"/>
                      <a:pt x="480" y="355"/>
                      <a:pt x="480" y="355"/>
                    </a:cubicBezTo>
                    <a:cubicBezTo>
                      <a:pt x="480" y="353"/>
                      <a:pt x="481" y="351"/>
                      <a:pt x="479" y="349"/>
                    </a:cubicBezTo>
                    <a:cubicBezTo>
                      <a:pt x="478" y="348"/>
                      <a:pt x="478" y="347"/>
                      <a:pt x="477" y="347"/>
                    </a:cubicBezTo>
                    <a:cubicBezTo>
                      <a:pt x="478" y="346"/>
                      <a:pt x="478" y="345"/>
                      <a:pt x="479" y="343"/>
                    </a:cubicBezTo>
                    <a:cubicBezTo>
                      <a:pt x="479" y="343"/>
                      <a:pt x="479" y="342"/>
                      <a:pt x="479" y="342"/>
                    </a:cubicBezTo>
                    <a:cubicBezTo>
                      <a:pt x="479" y="341"/>
                      <a:pt x="479" y="341"/>
                      <a:pt x="480" y="340"/>
                    </a:cubicBezTo>
                    <a:cubicBezTo>
                      <a:pt x="482" y="339"/>
                      <a:pt x="484" y="337"/>
                      <a:pt x="486" y="335"/>
                    </a:cubicBezTo>
                    <a:cubicBezTo>
                      <a:pt x="487" y="333"/>
                      <a:pt x="488" y="331"/>
                      <a:pt x="488" y="328"/>
                    </a:cubicBezTo>
                    <a:cubicBezTo>
                      <a:pt x="488" y="327"/>
                      <a:pt x="488" y="326"/>
                      <a:pt x="489" y="325"/>
                    </a:cubicBezTo>
                    <a:cubicBezTo>
                      <a:pt x="489" y="324"/>
                      <a:pt x="490" y="324"/>
                      <a:pt x="491" y="323"/>
                    </a:cubicBezTo>
                    <a:cubicBezTo>
                      <a:pt x="493" y="322"/>
                      <a:pt x="495" y="320"/>
                      <a:pt x="496" y="316"/>
                    </a:cubicBezTo>
                    <a:cubicBezTo>
                      <a:pt x="496" y="313"/>
                      <a:pt x="495" y="310"/>
                      <a:pt x="492" y="309"/>
                    </a:cubicBezTo>
                    <a:cubicBezTo>
                      <a:pt x="491" y="308"/>
                      <a:pt x="490" y="308"/>
                      <a:pt x="489" y="308"/>
                    </a:cubicBezTo>
                    <a:cubicBezTo>
                      <a:pt x="488" y="308"/>
                      <a:pt x="488" y="308"/>
                      <a:pt x="487" y="307"/>
                    </a:cubicBezTo>
                    <a:cubicBezTo>
                      <a:pt x="486" y="307"/>
                      <a:pt x="485" y="306"/>
                      <a:pt x="484" y="305"/>
                    </a:cubicBezTo>
                    <a:cubicBezTo>
                      <a:pt x="482" y="303"/>
                      <a:pt x="482" y="302"/>
                      <a:pt x="482" y="302"/>
                    </a:cubicBezTo>
                    <a:cubicBezTo>
                      <a:pt x="483" y="302"/>
                      <a:pt x="485" y="302"/>
                      <a:pt x="486" y="302"/>
                    </a:cubicBezTo>
                    <a:cubicBezTo>
                      <a:pt x="487" y="302"/>
                      <a:pt x="487" y="302"/>
                      <a:pt x="487" y="302"/>
                    </a:cubicBezTo>
                    <a:cubicBezTo>
                      <a:pt x="488" y="302"/>
                      <a:pt x="489" y="302"/>
                      <a:pt x="490" y="302"/>
                    </a:cubicBezTo>
                    <a:cubicBezTo>
                      <a:pt x="491" y="302"/>
                      <a:pt x="492" y="301"/>
                      <a:pt x="493" y="301"/>
                    </a:cubicBezTo>
                    <a:cubicBezTo>
                      <a:pt x="495" y="301"/>
                      <a:pt x="496" y="300"/>
                      <a:pt x="498" y="300"/>
                    </a:cubicBezTo>
                    <a:cubicBezTo>
                      <a:pt x="499" y="305"/>
                      <a:pt x="502" y="312"/>
                      <a:pt x="509" y="313"/>
                    </a:cubicBezTo>
                    <a:cubicBezTo>
                      <a:pt x="510" y="313"/>
                      <a:pt x="510" y="313"/>
                      <a:pt x="510" y="313"/>
                    </a:cubicBezTo>
                    <a:cubicBezTo>
                      <a:pt x="510" y="313"/>
                      <a:pt x="511" y="313"/>
                      <a:pt x="511" y="313"/>
                    </a:cubicBezTo>
                    <a:cubicBezTo>
                      <a:pt x="513" y="313"/>
                      <a:pt x="514" y="313"/>
                      <a:pt x="516" y="311"/>
                    </a:cubicBezTo>
                    <a:cubicBezTo>
                      <a:pt x="517" y="310"/>
                      <a:pt x="517" y="309"/>
                      <a:pt x="517" y="308"/>
                    </a:cubicBezTo>
                    <a:cubicBezTo>
                      <a:pt x="517" y="308"/>
                      <a:pt x="517" y="308"/>
                      <a:pt x="517" y="308"/>
                    </a:cubicBezTo>
                    <a:cubicBezTo>
                      <a:pt x="518" y="308"/>
                      <a:pt x="519" y="309"/>
                      <a:pt x="520" y="309"/>
                    </a:cubicBezTo>
                    <a:cubicBezTo>
                      <a:pt x="521" y="309"/>
                      <a:pt x="521" y="309"/>
                      <a:pt x="522" y="309"/>
                    </a:cubicBezTo>
                    <a:cubicBezTo>
                      <a:pt x="523" y="308"/>
                      <a:pt x="525" y="307"/>
                      <a:pt x="526" y="305"/>
                    </a:cubicBezTo>
                    <a:cubicBezTo>
                      <a:pt x="526" y="304"/>
                      <a:pt x="526" y="304"/>
                      <a:pt x="526" y="303"/>
                    </a:cubicBezTo>
                    <a:cubicBezTo>
                      <a:pt x="527" y="304"/>
                      <a:pt x="528" y="304"/>
                      <a:pt x="528" y="304"/>
                    </a:cubicBezTo>
                    <a:cubicBezTo>
                      <a:pt x="529" y="305"/>
                      <a:pt x="530" y="305"/>
                      <a:pt x="531" y="305"/>
                    </a:cubicBezTo>
                    <a:cubicBezTo>
                      <a:pt x="535" y="305"/>
                      <a:pt x="537" y="301"/>
                      <a:pt x="538" y="299"/>
                    </a:cubicBezTo>
                    <a:cubicBezTo>
                      <a:pt x="539" y="298"/>
                      <a:pt x="539" y="297"/>
                      <a:pt x="540" y="297"/>
                    </a:cubicBezTo>
                    <a:cubicBezTo>
                      <a:pt x="541" y="296"/>
                      <a:pt x="541" y="295"/>
                      <a:pt x="542" y="294"/>
                    </a:cubicBezTo>
                    <a:cubicBezTo>
                      <a:pt x="542" y="293"/>
                      <a:pt x="543" y="293"/>
                      <a:pt x="543" y="292"/>
                    </a:cubicBezTo>
                    <a:cubicBezTo>
                      <a:pt x="544" y="292"/>
                      <a:pt x="545" y="291"/>
                      <a:pt x="545" y="291"/>
                    </a:cubicBezTo>
                    <a:cubicBezTo>
                      <a:pt x="547" y="290"/>
                      <a:pt x="549" y="289"/>
                      <a:pt x="550" y="286"/>
                    </a:cubicBezTo>
                    <a:cubicBezTo>
                      <a:pt x="551" y="285"/>
                      <a:pt x="551" y="284"/>
                      <a:pt x="552" y="283"/>
                    </a:cubicBezTo>
                    <a:cubicBezTo>
                      <a:pt x="552" y="281"/>
                      <a:pt x="552" y="280"/>
                      <a:pt x="553" y="280"/>
                    </a:cubicBezTo>
                    <a:cubicBezTo>
                      <a:pt x="553" y="279"/>
                      <a:pt x="554" y="279"/>
                      <a:pt x="555" y="278"/>
                    </a:cubicBezTo>
                    <a:cubicBezTo>
                      <a:pt x="556" y="278"/>
                      <a:pt x="558" y="277"/>
                      <a:pt x="559" y="276"/>
                    </a:cubicBezTo>
                    <a:cubicBezTo>
                      <a:pt x="562" y="272"/>
                      <a:pt x="562" y="268"/>
                      <a:pt x="561" y="264"/>
                    </a:cubicBezTo>
                    <a:cubicBezTo>
                      <a:pt x="561" y="263"/>
                      <a:pt x="561" y="262"/>
                      <a:pt x="561" y="261"/>
                    </a:cubicBezTo>
                    <a:cubicBezTo>
                      <a:pt x="561" y="261"/>
                      <a:pt x="561" y="260"/>
                      <a:pt x="561" y="260"/>
                    </a:cubicBezTo>
                    <a:cubicBezTo>
                      <a:pt x="562" y="259"/>
                      <a:pt x="562" y="257"/>
                      <a:pt x="561" y="255"/>
                    </a:cubicBezTo>
                    <a:cubicBezTo>
                      <a:pt x="560" y="253"/>
                      <a:pt x="558" y="251"/>
                      <a:pt x="556" y="248"/>
                    </a:cubicBezTo>
                    <a:cubicBezTo>
                      <a:pt x="555" y="247"/>
                      <a:pt x="554" y="246"/>
                      <a:pt x="552" y="244"/>
                    </a:cubicBezTo>
                    <a:cubicBezTo>
                      <a:pt x="551" y="242"/>
                      <a:pt x="550" y="241"/>
                      <a:pt x="549" y="239"/>
                    </a:cubicBezTo>
                    <a:cubicBezTo>
                      <a:pt x="548" y="238"/>
                      <a:pt x="547" y="237"/>
                      <a:pt x="547" y="235"/>
                    </a:cubicBezTo>
                    <a:cubicBezTo>
                      <a:pt x="547" y="234"/>
                      <a:pt x="546" y="232"/>
                      <a:pt x="545" y="231"/>
                    </a:cubicBezTo>
                    <a:cubicBezTo>
                      <a:pt x="545" y="230"/>
                      <a:pt x="544" y="229"/>
                      <a:pt x="543" y="228"/>
                    </a:cubicBezTo>
                    <a:cubicBezTo>
                      <a:pt x="542" y="227"/>
                      <a:pt x="540" y="224"/>
                      <a:pt x="540" y="223"/>
                    </a:cubicBezTo>
                    <a:cubicBezTo>
                      <a:pt x="540" y="223"/>
                      <a:pt x="540" y="223"/>
                      <a:pt x="540" y="223"/>
                    </a:cubicBezTo>
                    <a:cubicBezTo>
                      <a:pt x="540" y="223"/>
                      <a:pt x="541" y="223"/>
                      <a:pt x="541" y="223"/>
                    </a:cubicBezTo>
                    <a:cubicBezTo>
                      <a:pt x="542" y="223"/>
                      <a:pt x="543" y="223"/>
                      <a:pt x="544" y="223"/>
                    </a:cubicBezTo>
                    <a:cubicBezTo>
                      <a:pt x="546" y="223"/>
                      <a:pt x="547" y="222"/>
                      <a:pt x="549" y="221"/>
                    </a:cubicBezTo>
                    <a:cubicBezTo>
                      <a:pt x="550" y="220"/>
                      <a:pt x="551" y="218"/>
                      <a:pt x="553" y="217"/>
                    </a:cubicBezTo>
                    <a:cubicBezTo>
                      <a:pt x="555" y="214"/>
                      <a:pt x="556" y="212"/>
                      <a:pt x="556" y="209"/>
                    </a:cubicBezTo>
                    <a:cubicBezTo>
                      <a:pt x="556" y="203"/>
                      <a:pt x="552" y="203"/>
                      <a:pt x="550" y="203"/>
                    </a:cubicBezTo>
                    <a:cubicBezTo>
                      <a:pt x="549" y="203"/>
                      <a:pt x="549" y="203"/>
                      <a:pt x="548" y="202"/>
                    </a:cubicBezTo>
                    <a:cubicBezTo>
                      <a:pt x="548" y="202"/>
                      <a:pt x="548" y="202"/>
                      <a:pt x="548" y="202"/>
                    </a:cubicBezTo>
                    <a:cubicBezTo>
                      <a:pt x="549" y="200"/>
                      <a:pt x="552" y="197"/>
                      <a:pt x="551" y="193"/>
                    </a:cubicBezTo>
                    <a:cubicBezTo>
                      <a:pt x="551" y="192"/>
                      <a:pt x="550" y="190"/>
                      <a:pt x="548" y="189"/>
                    </a:cubicBezTo>
                    <a:cubicBezTo>
                      <a:pt x="546" y="188"/>
                      <a:pt x="544" y="187"/>
                      <a:pt x="542" y="187"/>
                    </a:cubicBezTo>
                    <a:cubicBezTo>
                      <a:pt x="540" y="187"/>
                      <a:pt x="539" y="186"/>
                      <a:pt x="538" y="185"/>
                    </a:cubicBezTo>
                    <a:cubicBezTo>
                      <a:pt x="537" y="185"/>
                      <a:pt x="536" y="184"/>
                      <a:pt x="536" y="184"/>
                    </a:cubicBezTo>
                    <a:cubicBezTo>
                      <a:pt x="535" y="183"/>
                      <a:pt x="534" y="181"/>
                      <a:pt x="533" y="180"/>
                    </a:cubicBezTo>
                    <a:cubicBezTo>
                      <a:pt x="532" y="180"/>
                      <a:pt x="532" y="180"/>
                      <a:pt x="532" y="180"/>
                    </a:cubicBezTo>
                    <a:cubicBezTo>
                      <a:pt x="532" y="180"/>
                      <a:pt x="532" y="179"/>
                      <a:pt x="532" y="179"/>
                    </a:cubicBezTo>
                    <a:cubicBezTo>
                      <a:pt x="533" y="176"/>
                      <a:pt x="533" y="174"/>
                      <a:pt x="532" y="173"/>
                    </a:cubicBezTo>
                    <a:cubicBezTo>
                      <a:pt x="531" y="172"/>
                      <a:pt x="530" y="170"/>
                      <a:pt x="526" y="170"/>
                    </a:cubicBezTo>
                    <a:cubicBezTo>
                      <a:pt x="523" y="170"/>
                      <a:pt x="520" y="171"/>
                      <a:pt x="519" y="172"/>
                    </a:cubicBezTo>
                    <a:cubicBezTo>
                      <a:pt x="518" y="173"/>
                      <a:pt x="517" y="173"/>
                      <a:pt x="516" y="173"/>
                    </a:cubicBezTo>
                    <a:cubicBezTo>
                      <a:pt x="515" y="173"/>
                      <a:pt x="515" y="173"/>
                      <a:pt x="514" y="173"/>
                    </a:cubicBezTo>
                    <a:cubicBezTo>
                      <a:pt x="513" y="172"/>
                      <a:pt x="513" y="172"/>
                      <a:pt x="512" y="171"/>
                    </a:cubicBezTo>
                    <a:cubicBezTo>
                      <a:pt x="511" y="170"/>
                      <a:pt x="510" y="169"/>
                      <a:pt x="508" y="168"/>
                    </a:cubicBezTo>
                    <a:cubicBezTo>
                      <a:pt x="508" y="168"/>
                      <a:pt x="508" y="168"/>
                      <a:pt x="507" y="168"/>
                    </a:cubicBezTo>
                    <a:cubicBezTo>
                      <a:pt x="509" y="168"/>
                      <a:pt x="510" y="168"/>
                      <a:pt x="511" y="168"/>
                    </a:cubicBezTo>
                    <a:cubicBezTo>
                      <a:pt x="513" y="168"/>
                      <a:pt x="516" y="168"/>
                      <a:pt x="518" y="167"/>
                    </a:cubicBezTo>
                    <a:cubicBezTo>
                      <a:pt x="519" y="167"/>
                      <a:pt x="520" y="167"/>
                      <a:pt x="520" y="167"/>
                    </a:cubicBezTo>
                    <a:cubicBezTo>
                      <a:pt x="521" y="167"/>
                      <a:pt x="522" y="167"/>
                      <a:pt x="524" y="168"/>
                    </a:cubicBezTo>
                    <a:cubicBezTo>
                      <a:pt x="525" y="168"/>
                      <a:pt x="526" y="169"/>
                      <a:pt x="526" y="169"/>
                    </a:cubicBezTo>
                    <a:cubicBezTo>
                      <a:pt x="528" y="170"/>
                      <a:pt x="530" y="170"/>
                      <a:pt x="531" y="170"/>
                    </a:cubicBezTo>
                    <a:cubicBezTo>
                      <a:pt x="535" y="170"/>
                      <a:pt x="538" y="168"/>
                      <a:pt x="540" y="165"/>
                    </a:cubicBezTo>
                    <a:cubicBezTo>
                      <a:pt x="543" y="162"/>
                      <a:pt x="547" y="160"/>
                      <a:pt x="551" y="160"/>
                    </a:cubicBezTo>
                    <a:cubicBezTo>
                      <a:pt x="552" y="160"/>
                      <a:pt x="554" y="161"/>
                      <a:pt x="555" y="161"/>
                    </a:cubicBezTo>
                    <a:cubicBezTo>
                      <a:pt x="557" y="161"/>
                      <a:pt x="558" y="162"/>
                      <a:pt x="560" y="162"/>
                    </a:cubicBezTo>
                    <a:cubicBezTo>
                      <a:pt x="563" y="163"/>
                      <a:pt x="567" y="165"/>
                      <a:pt x="571" y="165"/>
                    </a:cubicBezTo>
                    <a:cubicBezTo>
                      <a:pt x="573" y="165"/>
                      <a:pt x="575" y="164"/>
                      <a:pt x="577" y="164"/>
                    </a:cubicBezTo>
                    <a:cubicBezTo>
                      <a:pt x="581" y="162"/>
                      <a:pt x="582" y="159"/>
                      <a:pt x="582" y="157"/>
                    </a:cubicBezTo>
                    <a:cubicBezTo>
                      <a:pt x="583" y="152"/>
                      <a:pt x="579" y="147"/>
                      <a:pt x="578" y="146"/>
                    </a:cubicBezTo>
                    <a:cubicBezTo>
                      <a:pt x="579" y="146"/>
                      <a:pt x="579" y="147"/>
                      <a:pt x="580" y="147"/>
                    </a:cubicBezTo>
                    <a:cubicBezTo>
                      <a:pt x="582" y="147"/>
                      <a:pt x="583" y="148"/>
                      <a:pt x="585" y="148"/>
                    </a:cubicBezTo>
                    <a:cubicBezTo>
                      <a:pt x="585" y="148"/>
                      <a:pt x="586" y="148"/>
                      <a:pt x="586" y="148"/>
                    </a:cubicBezTo>
                    <a:cubicBezTo>
                      <a:pt x="587" y="147"/>
                      <a:pt x="587" y="147"/>
                      <a:pt x="588" y="147"/>
                    </a:cubicBezTo>
                    <a:cubicBezTo>
                      <a:pt x="588" y="147"/>
                      <a:pt x="589" y="148"/>
                      <a:pt x="589" y="148"/>
                    </a:cubicBezTo>
                    <a:cubicBezTo>
                      <a:pt x="589" y="148"/>
                      <a:pt x="589" y="148"/>
                      <a:pt x="589" y="148"/>
                    </a:cubicBezTo>
                    <a:cubicBezTo>
                      <a:pt x="589" y="148"/>
                      <a:pt x="589" y="148"/>
                      <a:pt x="589" y="150"/>
                    </a:cubicBezTo>
                    <a:cubicBezTo>
                      <a:pt x="589" y="150"/>
                      <a:pt x="589" y="151"/>
                      <a:pt x="589" y="151"/>
                    </a:cubicBezTo>
                    <a:cubicBezTo>
                      <a:pt x="589" y="153"/>
                      <a:pt x="588" y="157"/>
                      <a:pt x="591" y="160"/>
                    </a:cubicBezTo>
                    <a:cubicBezTo>
                      <a:pt x="592" y="160"/>
                      <a:pt x="594" y="161"/>
                      <a:pt x="595" y="161"/>
                    </a:cubicBezTo>
                    <a:cubicBezTo>
                      <a:pt x="596" y="161"/>
                      <a:pt x="597" y="161"/>
                      <a:pt x="598" y="160"/>
                    </a:cubicBezTo>
                    <a:cubicBezTo>
                      <a:pt x="599" y="160"/>
                      <a:pt x="599" y="160"/>
                      <a:pt x="600" y="160"/>
                    </a:cubicBezTo>
                    <a:cubicBezTo>
                      <a:pt x="600" y="160"/>
                      <a:pt x="600" y="160"/>
                      <a:pt x="600" y="160"/>
                    </a:cubicBezTo>
                    <a:cubicBezTo>
                      <a:pt x="600" y="160"/>
                      <a:pt x="600" y="160"/>
                      <a:pt x="600" y="160"/>
                    </a:cubicBezTo>
                    <a:cubicBezTo>
                      <a:pt x="600" y="160"/>
                      <a:pt x="600" y="160"/>
                      <a:pt x="600" y="160"/>
                    </a:cubicBezTo>
                    <a:cubicBezTo>
                      <a:pt x="600" y="160"/>
                      <a:pt x="601" y="161"/>
                      <a:pt x="601" y="162"/>
                    </a:cubicBezTo>
                    <a:cubicBezTo>
                      <a:pt x="601" y="163"/>
                      <a:pt x="601" y="163"/>
                      <a:pt x="601" y="163"/>
                    </a:cubicBezTo>
                    <a:cubicBezTo>
                      <a:pt x="601" y="167"/>
                      <a:pt x="603" y="168"/>
                      <a:pt x="606" y="168"/>
                    </a:cubicBezTo>
                    <a:cubicBezTo>
                      <a:pt x="606" y="168"/>
                      <a:pt x="607" y="169"/>
                      <a:pt x="607" y="169"/>
                    </a:cubicBezTo>
                    <a:cubicBezTo>
                      <a:pt x="608" y="169"/>
                      <a:pt x="608" y="170"/>
                      <a:pt x="609" y="170"/>
                    </a:cubicBezTo>
                    <a:cubicBezTo>
                      <a:pt x="610" y="171"/>
                      <a:pt x="611" y="173"/>
                      <a:pt x="613" y="174"/>
                    </a:cubicBezTo>
                    <a:cubicBezTo>
                      <a:pt x="615" y="174"/>
                      <a:pt x="617" y="174"/>
                      <a:pt x="618" y="174"/>
                    </a:cubicBezTo>
                    <a:cubicBezTo>
                      <a:pt x="620" y="174"/>
                      <a:pt x="621" y="174"/>
                      <a:pt x="622" y="175"/>
                    </a:cubicBezTo>
                    <a:cubicBezTo>
                      <a:pt x="623" y="177"/>
                      <a:pt x="623" y="178"/>
                      <a:pt x="623" y="179"/>
                    </a:cubicBezTo>
                    <a:cubicBezTo>
                      <a:pt x="623" y="179"/>
                      <a:pt x="622" y="180"/>
                      <a:pt x="622" y="181"/>
                    </a:cubicBezTo>
                    <a:cubicBezTo>
                      <a:pt x="621" y="181"/>
                      <a:pt x="620" y="181"/>
                      <a:pt x="619" y="182"/>
                    </a:cubicBezTo>
                    <a:cubicBezTo>
                      <a:pt x="617" y="182"/>
                      <a:pt x="614" y="183"/>
                      <a:pt x="612" y="187"/>
                    </a:cubicBezTo>
                    <a:cubicBezTo>
                      <a:pt x="611" y="190"/>
                      <a:pt x="611" y="197"/>
                      <a:pt x="613" y="200"/>
                    </a:cubicBezTo>
                    <a:cubicBezTo>
                      <a:pt x="614" y="202"/>
                      <a:pt x="616" y="203"/>
                      <a:pt x="618" y="203"/>
                    </a:cubicBezTo>
                    <a:cubicBezTo>
                      <a:pt x="619" y="203"/>
                      <a:pt x="621" y="203"/>
                      <a:pt x="622" y="202"/>
                    </a:cubicBezTo>
                    <a:cubicBezTo>
                      <a:pt x="626" y="199"/>
                      <a:pt x="628" y="195"/>
                      <a:pt x="630" y="192"/>
                    </a:cubicBezTo>
                    <a:cubicBezTo>
                      <a:pt x="631" y="189"/>
                      <a:pt x="633" y="187"/>
                      <a:pt x="635" y="185"/>
                    </a:cubicBezTo>
                    <a:cubicBezTo>
                      <a:pt x="636" y="185"/>
                      <a:pt x="638" y="184"/>
                      <a:pt x="638" y="184"/>
                    </a:cubicBezTo>
                    <a:cubicBezTo>
                      <a:pt x="638" y="184"/>
                      <a:pt x="638" y="185"/>
                      <a:pt x="638" y="185"/>
                    </a:cubicBezTo>
                    <a:cubicBezTo>
                      <a:pt x="638" y="187"/>
                      <a:pt x="638" y="188"/>
                      <a:pt x="638" y="189"/>
                    </a:cubicBezTo>
                    <a:cubicBezTo>
                      <a:pt x="638" y="192"/>
                      <a:pt x="639" y="194"/>
                      <a:pt x="641" y="197"/>
                    </a:cubicBezTo>
                    <a:cubicBezTo>
                      <a:pt x="643" y="198"/>
                      <a:pt x="646" y="201"/>
                      <a:pt x="649" y="201"/>
                    </a:cubicBezTo>
                    <a:cubicBezTo>
                      <a:pt x="650" y="201"/>
                      <a:pt x="650" y="201"/>
                      <a:pt x="650" y="201"/>
                    </a:cubicBezTo>
                    <a:cubicBezTo>
                      <a:pt x="650" y="201"/>
                      <a:pt x="650" y="201"/>
                      <a:pt x="650" y="201"/>
                    </a:cubicBezTo>
                    <a:cubicBezTo>
                      <a:pt x="652" y="201"/>
                      <a:pt x="652" y="200"/>
                      <a:pt x="653" y="200"/>
                    </a:cubicBezTo>
                    <a:cubicBezTo>
                      <a:pt x="653" y="205"/>
                      <a:pt x="656" y="207"/>
                      <a:pt x="657" y="207"/>
                    </a:cubicBezTo>
                    <a:cubicBezTo>
                      <a:pt x="658" y="208"/>
                      <a:pt x="659" y="208"/>
                      <a:pt x="660" y="208"/>
                    </a:cubicBezTo>
                    <a:cubicBezTo>
                      <a:pt x="661" y="208"/>
                      <a:pt x="662" y="208"/>
                      <a:pt x="663" y="207"/>
                    </a:cubicBezTo>
                    <a:cubicBezTo>
                      <a:pt x="664" y="207"/>
                      <a:pt x="664" y="207"/>
                      <a:pt x="665" y="207"/>
                    </a:cubicBezTo>
                    <a:cubicBezTo>
                      <a:pt x="665" y="207"/>
                      <a:pt x="665" y="207"/>
                      <a:pt x="665" y="207"/>
                    </a:cubicBezTo>
                    <a:cubicBezTo>
                      <a:pt x="667" y="208"/>
                      <a:pt x="669" y="212"/>
                      <a:pt x="671" y="215"/>
                    </a:cubicBezTo>
                    <a:cubicBezTo>
                      <a:pt x="672" y="217"/>
                      <a:pt x="673" y="219"/>
                      <a:pt x="675" y="221"/>
                    </a:cubicBezTo>
                    <a:cubicBezTo>
                      <a:pt x="677" y="223"/>
                      <a:pt x="677" y="223"/>
                      <a:pt x="677" y="223"/>
                    </a:cubicBezTo>
                    <a:cubicBezTo>
                      <a:pt x="679" y="226"/>
                      <a:pt x="682" y="229"/>
                      <a:pt x="684" y="233"/>
                    </a:cubicBezTo>
                    <a:cubicBezTo>
                      <a:pt x="685" y="236"/>
                      <a:pt x="687" y="241"/>
                      <a:pt x="686" y="244"/>
                    </a:cubicBezTo>
                    <a:cubicBezTo>
                      <a:pt x="686" y="245"/>
                      <a:pt x="685" y="246"/>
                      <a:pt x="684" y="248"/>
                    </a:cubicBezTo>
                    <a:cubicBezTo>
                      <a:pt x="682" y="250"/>
                      <a:pt x="680" y="252"/>
                      <a:pt x="680" y="256"/>
                    </a:cubicBezTo>
                    <a:cubicBezTo>
                      <a:pt x="680" y="258"/>
                      <a:pt x="680" y="260"/>
                      <a:pt x="682" y="262"/>
                    </a:cubicBezTo>
                    <a:cubicBezTo>
                      <a:pt x="680" y="262"/>
                      <a:pt x="678" y="263"/>
                      <a:pt x="677" y="265"/>
                    </a:cubicBezTo>
                    <a:cubicBezTo>
                      <a:pt x="676" y="266"/>
                      <a:pt x="675" y="268"/>
                      <a:pt x="675" y="269"/>
                    </a:cubicBezTo>
                    <a:cubicBezTo>
                      <a:pt x="675" y="270"/>
                      <a:pt x="674" y="271"/>
                      <a:pt x="674" y="271"/>
                    </a:cubicBezTo>
                    <a:cubicBezTo>
                      <a:pt x="673" y="273"/>
                      <a:pt x="672" y="275"/>
                      <a:pt x="671" y="277"/>
                    </a:cubicBezTo>
                    <a:cubicBezTo>
                      <a:pt x="669" y="281"/>
                      <a:pt x="666" y="285"/>
                      <a:pt x="667" y="290"/>
                    </a:cubicBezTo>
                    <a:cubicBezTo>
                      <a:pt x="669" y="296"/>
                      <a:pt x="674" y="298"/>
                      <a:pt x="678" y="300"/>
                    </a:cubicBezTo>
                    <a:cubicBezTo>
                      <a:pt x="681" y="302"/>
                      <a:pt x="684" y="303"/>
                      <a:pt x="686" y="305"/>
                    </a:cubicBezTo>
                    <a:cubicBezTo>
                      <a:pt x="686" y="306"/>
                      <a:pt x="686" y="306"/>
                      <a:pt x="686" y="307"/>
                    </a:cubicBezTo>
                    <a:cubicBezTo>
                      <a:pt x="686" y="307"/>
                      <a:pt x="684" y="308"/>
                      <a:pt x="681" y="309"/>
                    </a:cubicBezTo>
                    <a:cubicBezTo>
                      <a:pt x="680" y="309"/>
                      <a:pt x="680" y="309"/>
                      <a:pt x="679" y="309"/>
                    </a:cubicBezTo>
                    <a:cubicBezTo>
                      <a:pt x="678" y="310"/>
                      <a:pt x="676" y="310"/>
                      <a:pt x="675" y="310"/>
                    </a:cubicBezTo>
                    <a:cubicBezTo>
                      <a:pt x="672" y="312"/>
                      <a:pt x="671" y="314"/>
                      <a:pt x="669" y="315"/>
                    </a:cubicBezTo>
                    <a:cubicBezTo>
                      <a:pt x="669" y="316"/>
                      <a:pt x="668" y="317"/>
                      <a:pt x="668" y="317"/>
                    </a:cubicBezTo>
                    <a:cubicBezTo>
                      <a:pt x="667" y="318"/>
                      <a:pt x="666" y="319"/>
                      <a:pt x="665" y="320"/>
                    </a:cubicBezTo>
                    <a:cubicBezTo>
                      <a:pt x="664" y="321"/>
                      <a:pt x="664" y="321"/>
                      <a:pt x="664" y="321"/>
                    </a:cubicBezTo>
                    <a:cubicBezTo>
                      <a:pt x="662" y="322"/>
                      <a:pt x="659" y="323"/>
                      <a:pt x="655" y="323"/>
                    </a:cubicBezTo>
                    <a:cubicBezTo>
                      <a:pt x="655" y="323"/>
                      <a:pt x="655" y="323"/>
                      <a:pt x="655" y="323"/>
                    </a:cubicBezTo>
                    <a:cubicBezTo>
                      <a:pt x="652" y="323"/>
                      <a:pt x="649" y="322"/>
                      <a:pt x="645" y="322"/>
                    </a:cubicBezTo>
                    <a:cubicBezTo>
                      <a:pt x="642" y="321"/>
                      <a:pt x="638" y="321"/>
                      <a:pt x="634" y="321"/>
                    </a:cubicBezTo>
                    <a:cubicBezTo>
                      <a:pt x="632" y="321"/>
                      <a:pt x="630" y="321"/>
                      <a:pt x="628" y="321"/>
                    </a:cubicBezTo>
                    <a:cubicBezTo>
                      <a:pt x="626" y="322"/>
                      <a:pt x="626" y="322"/>
                      <a:pt x="626" y="322"/>
                    </a:cubicBezTo>
                    <a:cubicBezTo>
                      <a:pt x="626" y="324"/>
                      <a:pt x="626" y="324"/>
                      <a:pt x="626" y="324"/>
                    </a:cubicBezTo>
                    <a:cubicBezTo>
                      <a:pt x="625" y="325"/>
                      <a:pt x="625" y="325"/>
                      <a:pt x="625" y="325"/>
                    </a:cubicBezTo>
                    <a:cubicBezTo>
                      <a:pt x="625" y="326"/>
                      <a:pt x="625" y="328"/>
                      <a:pt x="626" y="329"/>
                    </a:cubicBezTo>
                    <a:cubicBezTo>
                      <a:pt x="626" y="331"/>
                      <a:pt x="627" y="332"/>
                      <a:pt x="628" y="332"/>
                    </a:cubicBezTo>
                    <a:cubicBezTo>
                      <a:pt x="628" y="332"/>
                      <a:pt x="628" y="332"/>
                      <a:pt x="628" y="332"/>
                    </a:cubicBezTo>
                    <a:cubicBezTo>
                      <a:pt x="629" y="334"/>
                      <a:pt x="629" y="334"/>
                      <a:pt x="628" y="335"/>
                    </a:cubicBezTo>
                    <a:cubicBezTo>
                      <a:pt x="627" y="335"/>
                      <a:pt x="627" y="336"/>
                      <a:pt x="626" y="336"/>
                    </a:cubicBezTo>
                    <a:cubicBezTo>
                      <a:pt x="625" y="337"/>
                      <a:pt x="623" y="338"/>
                      <a:pt x="621" y="342"/>
                    </a:cubicBezTo>
                    <a:cubicBezTo>
                      <a:pt x="621" y="343"/>
                      <a:pt x="621" y="343"/>
                      <a:pt x="621" y="344"/>
                    </a:cubicBezTo>
                    <a:cubicBezTo>
                      <a:pt x="621" y="345"/>
                      <a:pt x="621" y="345"/>
                      <a:pt x="620" y="346"/>
                    </a:cubicBezTo>
                    <a:cubicBezTo>
                      <a:pt x="620" y="347"/>
                      <a:pt x="620" y="347"/>
                      <a:pt x="620" y="347"/>
                    </a:cubicBezTo>
                    <a:cubicBezTo>
                      <a:pt x="619" y="349"/>
                      <a:pt x="619" y="350"/>
                      <a:pt x="619" y="352"/>
                    </a:cubicBezTo>
                    <a:cubicBezTo>
                      <a:pt x="619" y="353"/>
                      <a:pt x="620" y="354"/>
                      <a:pt x="620" y="355"/>
                    </a:cubicBezTo>
                    <a:cubicBezTo>
                      <a:pt x="620" y="358"/>
                      <a:pt x="620" y="361"/>
                      <a:pt x="624" y="365"/>
                    </a:cubicBezTo>
                    <a:cubicBezTo>
                      <a:pt x="627" y="369"/>
                      <a:pt x="632" y="371"/>
                      <a:pt x="637" y="372"/>
                    </a:cubicBezTo>
                    <a:cubicBezTo>
                      <a:pt x="638" y="373"/>
                      <a:pt x="639" y="373"/>
                      <a:pt x="640" y="373"/>
                    </a:cubicBezTo>
                    <a:cubicBezTo>
                      <a:pt x="644" y="373"/>
                      <a:pt x="647" y="371"/>
                      <a:pt x="649" y="370"/>
                    </a:cubicBezTo>
                    <a:cubicBezTo>
                      <a:pt x="650" y="369"/>
                      <a:pt x="651" y="369"/>
                      <a:pt x="652" y="368"/>
                    </a:cubicBezTo>
                    <a:cubicBezTo>
                      <a:pt x="655" y="367"/>
                      <a:pt x="658" y="365"/>
                      <a:pt x="662" y="362"/>
                    </a:cubicBezTo>
                    <a:cubicBezTo>
                      <a:pt x="664" y="360"/>
                      <a:pt x="665" y="358"/>
                      <a:pt x="665" y="357"/>
                    </a:cubicBezTo>
                    <a:cubicBezTo>
                      <a:pt x="666" y="356"/>
                      <a:pt x="666" y="355"/>
                      <a:pt x="666" y="355"/>
                    </a:cubicBezTo>
                    <a:cubicBezTo>
                      <a:pt x="667" y="355"/>
                      <a:pt x="667" y="355"/>
                      <a:pt x="667" y="355"/>
                    </a:cubicBezTo>
                    <a:cubicBezTo>
                      <a:pt x="668" y="355"/>
                      <a:pt x="669" y="355"/>
                      <a:pt x="670" y="356"/>
                    </a:cubicBezTo>
                    <a:cubicBezTo>
                      <a:pt x="671" y="356"/>
                      <a:pt x="671" y="356"/>
                      <a:pt x="671" y="356"/>
                    </a:cubicBezTo>
                    <a:cubicBezTo>
                      <a:pt x="673" y="356"/>
                      <a:pt x="675" y="357"/>
                      <a:pt x="676" y="357"/>
                    </a:cubicBezTo>
                    <a:cubicBezTo>
                      <a:pt x="680" y="357"/>
                      <a:pt x="684" y="355"/>
                      <a:pt x="685" y="353"/>
                    </a:cubicBezTo>
                    <a:cubicBezTo>
                      <a:pt x="686" y="351"/>
                      <a:pt x="686" y="350"/>
                      <a:pt x="685" y="348"/>
                    </a:cubicBezTo>
                    <a:cubicBezTo>
                      <a:pt x="686" y="347"/>
                      <a:pt x="686" y="347"/>
                      <a:pt x="686" y="347"/>
                    </a:cubicBezTo>
                    <a:cubicBezTo>
                      <a:pt x="687" y="348"/>
                      <a:pt x="688" y="350"/>
                      <a:pt x="691" y="351"/>
                    </a:cubicBezTo>
                    <a:cubicBezTo>
                      <a:pt x="691" y="351"/>
                      <a:pt x="691" y="351"/>
                      <a:pt x="691" y="351"/>
                    </a:cubicBezTo>
                    <a:cubicBezTo>
                      <a:pt x="692" y="351"/>
                      <a:pt x="692" y="351"/>
                      <a:pt x="692" y="351"/>
                    </a:cubicBezTo>
                    <a:cubicBezTo>
                      <a:pt x="695" y="351"/>
                      <a:pt x="696" y="348"/>
                      <a:pt x="697" y="347"/>
                    </a:cubicBezTo>
                    <a:cubicBezTo>
                      <a:pt x="697" y="346"/>
                      <a:pt x="697" y="346"/>
                      <a:pt x="697" y="346"/>
                    </a:cubicBezTo>
                    <a:cubicBezTo>
                      <a:pt x="698" y="346"/>
                      <a:pt x="698" y="347"/>
                      <a:pt x="698" y="348"/>
                    </a:cubicBezTo>
                    <a:cubicBezTo>
                      <a:pt x="699" y="348"/>
                      <a:pt x="699" y="348"/>
                      <a:pt x="699" y="348"/>
                    </a:cubicBezTo>
                    <a:cubicBezTo>
                      <a:pt x="700" y="350"/>
                      <a:pt x="702" y="352"/>
                      <a:pt x="703" y="353"/>
                    </a:cubicBezTo>
                    <a:cubicBezTo>
                      <a:pt x="704" y="354"/>
                      <a:pt x="704" y="354"/>
                      <a:pt x="705" y="355"/>
                    </a:cubicBezTo>
                    <a:cubicBezTo>
                      <a:pt x="707" y="357"/>
                      <a:pt x="709" y="358"/>
                      <a:pt x="711" y="359"/>
                    </a:cubicBezTo>
                    <a:cubicBezTo>
                      <a:pt x="713" y="360"/>
                      <a:pt x="713" y="360"/>
                      <a:pt x="713" y="360"/>
                    </a:cubicBezTo>
                    <a:cubicBezTo>
                      <a:pt x="715" y="361"/>
                      <a:pt x="716" y="362"/>
                      <a:pt x="717" y="364"/>
                    </a:cubicBezTo>
                    <a:cubicBezTo>
                      <a:pt x="717" y="364"/>
                      <a:pt x="717" y="364"/>
                      <a:pt x="717" y="364"/>
                    </a:cubicBezTo>
                    <a:cubicBezTo>
                      <a:pt x="719" y="367"/>
                      <a:pt x="721" y="368"/>
                      <a:pt x="724" y="368"/>
                    </a:cubicBezTo>
                    <a:cubicBezTo>
                      <a:pt x="724" y="368"/>
                      <a:pt x="725" y="368"/>
                      <a:pt x="726" y="368"/>
                    </a:cubicBezTo>
                    <a:cubicBezTo>
                      <a:pt x="727" y="368"/>
                      <a:pt x="727" y="368"/>
                      <a:pt x="728" y="369"/>
                    </a:cubicBezTo>
                    <a:cubicBezTo>
                      <a:pt x="729" y="369"/>
                      <a:pt x="731" y="370"/>
                      <a:pt x="733" y="370"/>
                    </a:cubicBezTo>
                    <a:cubicBezTo>
                      <a:pt x="733" y="370"/>
                      <a:pt x="733" y="370"/>
                      <a:pt x="733" y="370"/>
                    </a:cubicBezTo>
                    <a:cubicBezTo>
                      <a:pt x="734" y="370"/>
                      <a:pt x="735" y="370"/>
                      <a:pt x="737" y="370"/>
                    </a:cubicBezTo>
                    <a:cubicBezTo>
                      <a:pt x="739" y="370"/>
                      <a:pt x="740" y="370"/>
                      <a:pt x="742" y="370"/>
                    </a:cubicBezTo>
                    <a:cubicBezTo>
                      <a:pt x="741" y="371"/>
                      <a:pt x="741" y="371"/>
                      <a:pt x="740" y="372"/>
                    </a:cubicBezTo>
                    <a:cubicBezTo>
                      <a:pt x="738" y="374"/>
                      <a:pt x="736" y="377"/>
                      <a:pt x="736" y="380"/>
                    </a:cubicBezTo>
                    <a:cubicBezTo>
                      <a:pt x="736" y="381"/>
                      <a:pt x="737" y="383"/>
                      <a:pt x="739" y="384"/>
                    </a:cubicBezTo>
                    <a:cubicBezTo>
                      <a:pt x="741" y="386"/>
                      <a:pt x="742" y="388"/>
                      <a:pt x="744" y="390"/>
                    </a:cubicBezTo>
                    <a:cubicBezTo>
                      <a:pt x="746" y="392"/>
                      <a:pt x="748" y="392"/>
                      <a:pt x="751" y="392"/>
                    </a:cubicBezTo>
                    <a:cubicBezTo>
                      <a:pt x="752" y="392"/>
                      <a:pt x="753" y="392"/>
                      <a:pt x="754" y="392"/>
                    </a:cubicBezTo>
                    <a:cubicBezTo>
                      <a:pt x="755" y="392"/>
                      <a:pt x="756" y="392"/>
                      <a:pt x="757" y="392"/>
                    </a:cubicBezTo>
                    <a:cubicBezTo>
                      <a:pt x="757" y="392"/>
                      <a:pt x="758" y="392"/>
                      <a:pt x="758" y="392"/>
                    </a:cubicBezTo>
                    <a:cubicBezTo>
                      <a:pt x="759" y="393"/>
                      <a:pt x="759" y="394"/>
                      <a:pt x="758" y="395"/>
                    </a:cubicBezTo>
                    <a:cubicBezTo>
                      <a:pt x="758" y="396"/>
                      <a:pt x="758" y="397"/>
                      <a:pt x="759" y="398"/>
                    </a:cubicBezTo>
                    <a:cubicBezTo>
                      <a:pt x="759" y="402"/>
                      <a:pt x="763" y="407"/>
                      <a:pt x="769" y="407"/>
                    </a:cubicBezTo>
                    <a:cubicBezTo>
                      <a:pt x="770" y="407"/>
                      <a:pt x="770" y="407"/>
                      <a:pt x="771" y="407"/>
                    </a:cubicBezTo>
                    <a:cubicBezTo>
                      <a:pt x="776" y="405"/>
                      <a:pt x="776" y="401"/>
                      <a:pt x="776" y="399"/>
                    </a:cubicBezTo>
                    <a:cubicBezTo>
                      <a:pt x="775" y="397"/>
                      <a:pt x="776" y="396"/>
                      <a:pt x="776" y="396"/>
                    </a:cubicBezTo>
                    <a:cubicBezTo>
                      <a:pt x="777" y="396"/>
                      <a:pt x="779" y="395"/>
                      <a:pt x="781" y="395"/>
                    </a:cubicBezTo>
                    <a:cubicBezTo>
                      <a:pt x="783" y="395"/>
                      <a:pt x="784" y="395"/>
                      <a:pt x="785" y="395"/>
                    </a:cubicBezTo>
                    <a:cubicBezTo>
                      <a:pt x="786" y="396"/>
                      <a:pt x="788" y="398"/>
                      <a:pt x="789" y="399"/>
                    </a:cubicBezTo>
                    <a:cubicBezTo>
                      <a:pt x="792" y="401"/>
                      <a:pt x="795" y="403"/>
                      <a:pt x="798" y="404"/>
                    </a:cubicBezTo>
                    <a:cubicBezTo>
                      <a:pt x="801" y="405"/>
                      <a:pt x="803" y="405"/>
                      <a:pt x="806" y="405"/>
                    </a:cubicBezTo>
                    <a:cubicBezTo>
                      <a:pt x="808" y="405"/>
                      <a:pt x="809" y="405"/>
                      <a:pt x="811" y="405"/>
                    </a:cubicBezTo>
                    <a:cubicBezTo>
                      <a:pt x="812" y="405"/>
                      <a:pt x="813" y="405"/>
                      <a:pt x="814" y="405"/>
                    </a:cubicBezTo>
                    <a:cubicBezTo>
                      <a:pt x="814" y="405"/>
                      <a:pt x="814" y="405"/>
                      <a:pt x="815" y="405"/>
                    </a:cubicBezTo>
                    <a:cubicBezTo>
                      <a:pt x="817" y="405"/>
                      <a:pt x="819" y="405"/>
                      <a:pt x="822" y="405"/>
                    </a:cubicBezTo>
                    <a:cubicBezTo>
                      <a:pt x="823" y="405"/>
                      <a:pt x="823" y="405"/>
                      <a:pt x="823" y="405"/>
                    </a:cubicBezTo>
                    <a:cubicBezTo>
                      <a:pt x="823" y="405"/>
                      <a:pt x="824" y="405"/>
                      <a:pt x="824" y="405"/>
                    </a:cubicBezTo>
                    <a:cubicBezTo>
                      <a:pt x="826" y="405"/>
                      <a:pt x="827" y="405"/>
                      <a:pt x="828" y="405"/>
                    </a:cubicBezTo>
                    <a:cubicBezTo>
                      <a:pt x="829" y="405"/>
                      <a:pt x="830" y="404"/>
                      <a:pt x="831" y="404"/>
                    </a:cubicBezTo>
                    <a:cubicBezTo>
                      <a:pt x="832" y="404"/>
                      <a:pt x="835" y="405"/>
                      <a:pt x="836" y="405"/>
                    </a:cubicBezTo>
                    <a:cubicBezTo>
                      <a:pt x="839" y="406"/>
                      <a:pt x="842" y="407"/>
                      <a:pt x="845" y="407"/>
                    </a:cubicBezTo>
                    <a:cubicBezTo>
                      <a:pt x="848" y="407"/>
                      <a:pt x="850" y="406"/>
                      <a:pt x="851" y="404"/>
                    </a:cubicBezTo>
                    <a:cubicBezTo>
                      <a:pt x="853" y="403"/>
                      <a:pt x="853" y="400"/>
                      <a:pt x="853" y="398"/>
                    </a:cubicBezTo>
                    <a:cubicBezTo>
                      <a:pt x="853" y="389"/>
                      <a:pt x="844" y="382"/>
                      <a:pt x="837" y="378"/>
                    </a:cubicBezTo>
                    <a:cubicBezTo>
                      <a:pt x="834" y="377"/>
                      <a:pt x="832" y="376"/>
                      <a:pt x="829" y="375"/>
                    </a:cubicBezTo>
                    <a:cubicBezTo>
                      <a:pt x="824" y="373"/>
                      <a:pt x="820" y="371"/>
                      <a:pt x="816" y="368"/>
                    </a:cubicBezTo>
                    <a:cubicBezTo>
                      <a:pt x="814" y="367"/>
                      <a:pt x="812" y="367"/>
                      <a:pt x="810" y="366"/>
                    </a:cubicBezTo>
                    <a:cubicBezTo>
                      <a:pt x="809" y="366"/>
                      <a:pt x="808" y="366"/>
                      <a:pt x="807" y="365"/>
                    </a:cubicBezTo>
                    <a:cubicBezTo>
                      <a:pt x="803" y="364"/>
                      <a:pt x="798" y="361"/>
                      <a:pt x="794" y="359"/>
                    </a:cubicBezTo>
                    <a:cubicBezTo>
                      <a:pt x="793" y="358"/>
                      <a:pt x="791" y="357"/>
                      <a:pt x="790" y="357"/>
                    </a:cubicBezTo>
                    <a:cubicBezTo>
                      <a:pt x="788" y="355"/>
                      <a:pt x="786" y="354"/>
                      <a:pt x="785" y="353"/>
                    </a:cubicBezTo>
                    <a:cubicBezTo>
                      <a:pt x="785" y="352"/>
                      <a:pt x="785" y="352"/>
                      <a:pt x="785" y="352"/>
                    </a:cubicBezTo>
                    <a:cubicBezTo>
                      <a:pt x="786" y="352"/>
                      <a:pt x="788" y="353"/>
                      <a:pt x="789" y="353"/>
                    </a:cubicBezTo>
                    <a:cubicBezTo>
                      <a:pt x="791" y="354"/>
                      <a:pt x="792" y="354"/>
                      <a:pt x="793" y="354"/>
                    </a:cubicBezTo>
                    <a:cubicBezTo>
                      <a:pt x="794" y="354"/>
                      <a:pt x="795" y="354"/>
                      <a:pt x="796" y="354"/>
                    </a:cubicBezTo>
                    <a:cubicBezTo>
                      <a:pt x="797" y="354"/>
                      <a:pt x="797" y="354"/>
                      <a:pt x="798" y="354"/>
                    </a:cubicBezTo>
                    <a:cubicBezTo>
                      <a:pt x="799" y="354"/>
                      <a:pt x="799" y="354"/>
                      <a:pt x="800" y="354"/>
                    </a:cubicBezTo>
                    <a:cubicBezTo>
                      <a:pt x="801" y="354"/>
                      <a:pt x="802" y="354"/>
                      <a:pt x="802" y="355"/>
                    </a:cubicBezTo>
                    <a:cubicBezTo>
                      <a:pt x="806" y="355"/>
                      <a:pt x="809" y="357"/>
                      <a:pt x="812" y="358"/>
                    </a:cubicBezTo>
                    <a:cubicBezTo>
                      <a:pt x="815" y="359"/>
                      <a:pt x="817" y="360"/>
                      <a:pt x="819" y="361"/>
                    </a:cubicBezTo>
                    <a:cubicBezTo>
                      <a:pt x="820" y="361"/>
                      <a:pt x="821" y="362"/>
                      <a:pt x="822" y="362"/>
                    </a:cubicBezTo>
                    <a:cubicBezTo>
                      <a:pt x="823" y="362"/>
                      <a:pt x="824" y="361"/>
                      <a:pt x="825" y="361"/>
                    </a:cubicBezTo>
                    <a:cubicBezTo>
                      <a:pt x="826" y="361"/>
                      <a:pt x="827" y="361"/>
                      <a:pt x="827" y="361"/>
                    </a:cubicBezTo>
                    <a:cubicBezTo>
                      <a:pt x="827" y="361"/>
                      <a:pt x="828" y="361"/>
                      <a:pt x="828" y="361"/>
                    </a:cubicBezTo>
                    <a:cubicBezTo>
                      <a:pt x="828" y="361"/>
                      <a:pt x="829" y="362"/>
                      <a:pt x="830" y="362"/>
                    </a:cubicBezTo>
                    <a:cubicBezTo>
                      <a:pt x="831" y="363"/>
                      <a:pt x="832" y="365"/>
                      <a:pt x="834" y="365"/>
                    </a:cubicBezTo>
                    <a:cubicBezTo>
                      <a:pt x="835" y="366"/>
                      <a:pt x="836" y="366"/>
                      <a:pt x="838" y="366"/>
                    </a:cubicBezTo>
                    <a:cubicBezTo>
                      <a:pt x="838" y="366"/>
                      <a:pt x="839" y="366"/>
                      <a:pt x="840" y="366"/>
                    </a:cubicBezTo>
                    <a:cubicBezTo>
                      <a:pt x="841" y="366"/>
                      <a:pt x="842" y="366"/>
                      <a:pt x="842" y="366"/>
                    </a:cubicBezTo>
                    <a:cubicBezTo>
                      <a:pt x="843" y="366"/>
                      <a:pt x="843" y="366"/>
                      <a:pt x="843" y="366"/>
                    </a:cubicBezTo>
                    <a:cubicBezTo>
                      <a:pt x="844" y="366"/>
                      <a:pt x="845" y="366"/>
                      <a:pt x="846" y="367"/>
                    </a:cubicBezTo>
                    <a:cubicBezTo>
                      <a:pt x="847" y="367"/>
                      <a:pt x="847" y="367"/>
                      <a:pt x="847" y="367"/>
                    </a:cubicBezTo>
                    <a:cubicBezTo>
                      <a:pt x="848" y="368"/>
                      <a:pt x="848" y="368"/>
                      <a:pt x="849" y="368"/>
                    </a:cubicBezTo>
                    <a:cubicBezTo>
                      <a:pt x="850" y="369"/>
                      <a:pt x="851" y="369"/>
                      <a:pt x="852" y="370"/>
                    </a:cubicBezTo>
                    <a:cubicBezTo>
                      <a:pt x="854" y="371"/>
                      <a:pt x="855" y="371"/>
                      <a:pt x="857" y="371"/>
                    </a:cubicBezTo>
                    <a:cubicBezTo>
                      <a:pt x="859" y="371"/>
                      <a:pt x="861" y="370"/>
                      <a:pt x="862" y="367"/>
                    </a:cubicBezTo>
                    <a:cubicBezTo>
                      <a:pt x="863" y="365"/>
                      <a:pt x="862" y="362"/>
                      <a:pt x="861" y="360"/>
                    </a:cubicBezTo>
                    <a:cubicBezTo>
                      <a:pt x="861" y="360"/>
                      <a:pt x="861" y="360"/>
                      <a:pt x="862" y="359"/>
                    </a:cubicBezTo>
                    <a:close/>
                    <a:moveTo>
                      <a:pt x="493" y="120"/>
                    </a:moveTo>
                    <a:cubicBezTo>
                      <a:pt x="493" y="120"/>
                      <a:pt x="493" y="121"/>
                      <a:pt x="493" y="121"/>
                    </a:cubicBezTo>
                    <a:cubicBezTo>
                      <a:pt x="492" y="120"/>
                      <a:pt x="490" y="120"/>
                      <a:pt x="489" y="120"/>
                    </a:cubicBezTo>
                    <a:cubicBezTo>
                      <a:pt x="489" y="120"/>
                      <a:pt x="489" y="120"/>
                      <a:pt x="489" y="120"/>
                    </a:cubicBezTo>
                    <a:cubicBezTo>
                      <a:pt x="490" y="120"/>
                      <a:pt x="490" y="120"/>
                      <a:pt x="490" y="120"/>
                    </a:cubicBezTo>
                    <a:cubicBezTo>
                      <a:pt x="492" y="118"/>
                      <a:pt x="493" y="116"/>
                      <a:pt x="494" y="115"/>
                    </a:cubicBezTo>
                    <a:cubicBezTo>
                      <a:pt x="494" y="116"/>
                      <a:pt x="493" y="120"/>
                      <a:pt x="493" y="120"/>
                    </a:cubicBezTo>
                    <a:close/>
                    <a:moveTo>
                      <a:pt x="457" y="346"/>
                    </a:moveTo>
                    <a:cubicBezTo>
                      <a:pt x="452" y="346"/>
                      <a:pt x="448" y="345"/>
                      <a:pt x="445" y="342"/>
                    </a:cubicBezTo>
                    <a:cubicBezTo>
                      <a:pt x="444" y="341"/>
                      <a:pt x="444" y="341"/>
                      <a:pt x="444" y="341"/>
                    </a:cubicBezTo>
                    <a:cubicBezTo>
                      <a:pt x="443" y="340"/>
                      <a:pt x="442" y="339"/>
                      <a:pt x="441" y="338"/>
                    </a:cubicBezTo>
                    <a:cubicBezTo>
                      <a:pt x="440" y="336"/>
                      <a:pt x="439" y="335"/>
                      <a:pt x="438" y="333"/>
                    </a:cubicBezTo>
                    <a:cubicBezTo>
                      <a:pt x="437" y="331"/>
                      <a:pt x="435" y="330"/>
                      <a:pt x="433" y="329"/>
                    </a:cubicBezTo>
                    <a:cubicBezTo>
                      <a:pt x="431" y="328"/>
                      <a:pt x="430" y="327"/>
                      <a:pt x="428" y="326"/>
                    </a:cubicBezTo>
                    <a:cubicBezTo>
                      <a:pt x="430" y="326"/>
                      <a:pt x="433" y="326"/>
                      <a:pt x="435" y="327"/>
                    </a:cubicBezTo>
                    <a:cubicBezTo>
                      <a:pt x="437" y="328"/>
                      <a:pt x="439" y="329"/>
                      <a:pt x="440" y="330"/>
                    </a:cubicBezTo>
                    <a:cubicBezTo>
                      <a:pt x="443" y="332"/>
                      <a:pt x="445" y="334"/>
                      <a:pt x="447" y="336"/>
                    </a:cubicBezTo>
                    <a:cubicBezTo>
                      <a:pt x="448" y="338"/>
                      <a:pt x="450" y="340"/>
                      <a:pt x="453" y="342"/>
                    </a:cubicBezTo>
                    <a:cubicBezTo>
                      <a:pt x="453" y="342"/>
                      <a:pt x="454" y="342"/>
                      <a:pt x="454" y="343"/>
                    </a:cubicBezTo>
                    <a:cubicBezTo>
                      <a:pt x="455" y="344"/>
                      <a:pt x="456" y="345"/>
                      <a:pt x="457" y="345"/>
                    </a:cubicBezTo>
                    <a:cubicBezTo>
                      <a:pt x="458" y="346"/>
                      <a:pt x="458" y="346"/>
                      <a:pt x="458" y="346"/>
                    </a:cubicBezTo>
                    <a:cubicBezTo>
                      <a:pt x="458" y="346"/>
                      <a:pt x="458" y="346"/>
                      <a:pt x="458" y="346"/>
                    </a:cubicBezTo>
                    <a:cubicBezTo>
                      <a:pt x="458" y="346"/>
                      <a:pt x="458" y="346"/>
                      <a:pt x="457" y="346"/>
                    </a:cubicBezTo>
                    <a:close/>
                    <a:moveTo>
                      <a:pt x="567" y="79"/>
                    </a:moveTo>
                    <a:cubicBezTo>
                      <a:pt x="566" y="78"/>
                      <a:pt x="566" y="78"/>
                      <a:pt x="566" y="78"/>
                    </a:cubicBezTo>
                    <a:cubicBezTo>
                      <a:pt x="565" y="77"/>
                      <a:pt x="564" y="76"/>
                      <a:pt x="563" y="75"/>
                    </a:cubicBezTo>
                    <a:cubicBezTo>
                      <a:pt x="563" y="75"/>
                      <a:pt x="563" y="75"/>
                      <a:pt x="563" y="74"/>
                    </a:cubicBezTo>
                    <a:cubicBezTo>
                      <a:pt x="563" y="74"/>
                      <a:pt x="564" y="74"/>
                      <a:pt x="564" y="74"/>
                    </a:cubicBezTo>
                    <a:cubicBezTo>
                      <a:pt x="567" y="75"/>
                      <a:pt x="572" y="79"/>
                      <a:pt x="573" y="81"/>
                    </a:cubicBezTo>
                    <a:cubicBezTo>
                      <a:pt x="573" y="82"/>
                      <a:pt x="573" y="82"/>
                      <a:pt x="573" y="82"/>
                    </a:cubicBezTo>
                    <a:cubicBezTo>
                      <a:pt x="573" y="82"/>
                      <a:pt x="573" y="82"/>
                      <a:pt x="572" y="82"/>
                    </a:cubicBezTo>
                    <a:cubicBezTo>
                      <a:pt x="571" y="82"/>
                      <a:pt x="569" y="81"/>
                      <a:pt x="567" y="79"/>
                    </a:cubicBezTo>
                    <a:close/>
                    <a:moveTo>
                      <a:pt x="573" y="140"/>
                    </a:moveTo>
                    <a:cubicBezTo>
                      <a:pt x="573" y="140"/>
                      <a:pt x="574" y="140"/>
                      <a:pt x="574" y="140"/>
                    </a:cubicBezTo>
                    <a:cubicBezTo>
                      <a:pt x="574" y="140"/>
                      <a:pt x="574" y="140"/>
                      <a:pt x="574" y="140"/>
                    </a:cubicBezTo>
                    <a:cubicBezTo>
                      <a:pt x="575" y="140"/>
                      <a:pt x="575" y="141"/>
                      <a:pt x="575" y="142"/>
                    </a:cubicBezTo>
                    <a:cubicBezTo>
                      <a:pt x="575" y="142"/>
                      <a:pt x="576" y="143"/>
                      <a:pt x="576" y="144"/>
                    </a:cubicBezTo>
                    <a:cubicBezTo>
                      <a:pt x="575" y="143"/>
                      <a:pt x="574" y="142"/>
                      <a:pt x="573" y="140"/>
                    </a:cubicBezTo>
                    <a:close/>
                    <a:moveTo>
                      <a:pt x="739" y="259"/>
                    </a:moveTo>
                    <a:cubicBezTo>
                      <a:pt x="739" y="260"/>
                      <a:pt x="738" y="261"/>
                      <a:pt x="736" y="261"/>
                    </a:cubicBezTo>
                    <a:cubicBezTo>
                      <a:pt x="736" y="261"/>
                      <a:pt x="735" y="261"/>
                      <a:pt x="735" y="261"/>
                    </a:cubicBezTo>
                    <a:cubicBezTo>
                      <a:pt x="734" y="261"/>
                      <a:pt x="732" y="261"/>
                      <a:pt x="732" y="261"/>
                    </a:cubicBezTo>
                    <a:cubicBezTo>
                      <a:pt x="731" y="261"/>
                      <a:pt x="731" y="261"/>
                      <a:pt x="730" y="261"/>
                    </a:cubicBezTo>
                    <a:cubicBezTo>
                      <a:pt x="726" y="263"/>
                      <a:pt x="723" y="268"/>
                      <a:pt x="720" y="273"/>
                    </a:cubicBezTo>
                    <a:cubicBezTo>
                      <a:pt x="719" y="273"/>
                      <a:pt x="719" y="273"/>
                      <a:pt x="719" y="273"/>
                    </a:cubicBezTo>
                    <a:cubicBezTo>
                      <a:pt x="720" y="271"/>
                      <a:pt x="720" y="270"/>
                      <a:pt x="719" y="267"/>
                    </a:cubicBezTo>
                    <a:cubicBezTo>
                      <a:pt x="717" y="262"/>
                      <a:pt x="714" y="259"/>
                      <a:pt x="710" y="258"/>
                    </a:cubicBezTo>
                    <a:cubicBezTo>
                      <a:pt x="712" y="254"/>
                      <a:pt x="713" y="250"/>
                      <a:pt x="713" y="246"/>
                    </a:cubicBezTo>
                    <a:cubicBezTo>
                      <a:pt x="716" y="247"/>
                      <a:pt x="719" y="249"/>
                      <a:pt x="723" y="250"/>
                    </a:cubicBezTo>
                    <a:cubicBezTo>
                      <a:pt x="725" y="250"/>
                      <a:pt x="727" y="251"/>
                      <a:pt x="729" y="251"/>
                    </a:cubicBezTo>
                    <a:cubicBezTo>
                      <a:pt x="731" y="251"/>
                      <a:pt x="734" y="251"/>
                      <a:pt x="736" y="252"/>
                    </a:cubicBezTo>
                    <a:cubicBezTo>
                      <a:pt x="738" y="253"/>
                      <a:pt x="739" y="255"/>
                      <a:pt x="740" y="257"/>
                    </a:cubicBezTo>
                    <a:cubicBezTo>
                      <a:pt x="740" y="258"/>
                      <a:pt x="740" y="259"/>
                      <a:pt x="739" y="259"/>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64" name="Freeform 27">
                <a:extLst>
                  <a:ext uri="{FF2B5EF4-FFF2-40B4-BE49-F238E27FC236}">
                    <a16:creationId xmlns:a16="http://schemas.microsoft.com/office/drawing/2014/main" id="{57E8A96B-7B7F-6DDD-53E5-D207E7B0E630}"/>
                  </a:ext>
                </a:extLst>
              </p:cNvPr>
              <p:cNvSpPr>
                <a:spLocks noEditPoints="1"/>
              </p:cNvSpPr>
              <p:nvPr/>
            </p:nvSpPr>
            <p:spPr bwMode="auto">
              <a:xfrm>
                <a:off x="7274347" y="3617891"/>
                <a:ext cx="405376" cy="371442"/>
              </a:xfrm>
              <a:custGeom>
                <a:avLst/>
                <a:gdLst>
                  <a:gd name="T0" fmla="*/ 2176164 w 320"/>
                  <a:gd name="T1" fmla="*/ 1277872 h 322"/>
                  <a:gd name="T2" fmla="*/ 2147810 w 320"/>
                  <a:gd name="T3" fmla="*/ 1213333 h 322"/>
                  <a:gd name="T4" fmla="*/ 2098190 w 320"/>
                  <a:gd name="T5" fmla="*/ 1097163 h 322"/>
                  <a:gd name="T6" fmla="*/ 1942244 w 320"/>
                  <a:gd name="T7" fmla="*/ 1039078 h 322"/>
                  <a:gd name="T8" fmla="*/ 1828828 w 320"/>
                  <a:gd name="T9" fmla="*/ 1071347 h 322"/>
                  <a:gd name="T10" fmla="*/ 1750855 w 320"/>
                  <a:gd name="T11" fmla="*/ 1006808 h 322"/>
                  <a:gd name="T12" fmla="*/ 1623262 w 320"/>
                  <a:gd name="T13" fmla="*/ 1071347 h 322"/>
                  <a:gd name="T14" fmla="*/ 1566554 w 320"/>
                  <a:gd name="T15" fmla="*/ 1129432 h 322"/>
                  <a:gd name="T16" fmla="*/ 1545289 w 320"/>
                  <a:gd name="T17" fmla="*/ 1129432 h 322"/>
                  <a:gd name="T18" fmla="*/ 1609085 w 320"/>
                  <a:gd name="T19" fmla="*/ 1045531 h 322"/>
                  <a:gd name="T20" fmla="*/ 1701236 w 320"/>
                  <a:gd name="T21" fmla="*/ 929361 h 322"/>
                  <a:gd name="T22" fmla="*/ 1594908 w 320"/>
                  <a:gd name="T23" fmla="*/ 903546 h 322"/>
                  <a:gd name="T24" fmla="*/ 1474404 w 320"/>
                  <a:gd name="T25" fmla="*/ 948723 h 322"/>
                  <a:gd name="T26" fmla="*/ 1382254 w 320"/>
                  <a:gd name="T27" fmla="*/ 903546 h 322"/>
                  <a:gd name="T28" fmla="*/ 1233396 w 320"/>
                  <a:gd name="T29" fmla="*/ 922907 h 322"/>
                  <a:gd name="T30" fmla="*/ 1169599 w 320"/>
                  <a:gd name="T31" fmla="*/ 955177 h 322"/>
                  <a:gd name="T32" fmla="*/ 1098715 w 320"/>
                  <a:gd name="T33" fmla="*/ 851914 h 322"/>
                  <a:gd name="T34" fmla="*/ 1006564 w 320"/>
                  <a:gd name="T35" fmla="*/ 851914 h 322"/>
                  <a:gd name="T36" fmla="*/ 935680 w 320"/>
                  <a:gd name="T37" fmla="*/ 851914 h 322"/>
                  <a:gd name="T38" fmla="*/ 793910 w 320"/>
                  <a:gd name="T39" fmla="*/ 768014 h 322"/>
                  <a:gd name="T40" fmla="*/ 829352 w 320"/>
                  <a:gd name="T41" fmla="*/ 690567 h 322"/>
                  <a:gd name="T42" fmla="*/ 779733 w 320"/>
                  <a:gd name="T43" fmla="*/ 600212 h 322"/>
                  <a:gd name="T44" fmla="*/ 737202 w 320"/>
                  <a:gd name="T45" fmla="*/ 593759 h 322"/>
                  <a:gd name="T46" fmla="*/ 673406 w 320"/>
                  <a:gd name="T47" fmla="*/ 490496 h 322"/>
                  <a:gd name="T48" fmla="*/ 517459 w 320"/>
                  <a:gd name="T49" fmla="*/ 438865 h 322"/>
                  <a:gd name="T50" fmla="*/ 439486 w 320"/>
                  <a:gd name="T51" fmla="*/ 387234 h 322"/>
                  <a:gd name="T52" fmla="*/ 269362 w 320"/>
                  <a:gd name="T53" fmla="*/ 232340 h 322"/>
                  <a:gd name="T54" fmla="*/ 92150 w 320"/>
                  <a:gd name="T55" fmla="*/ 90355 h 322"/>
                  <a:gd name="T56" fmla="*/ 21265 w 320"/>
                  <a:gd name="T57" fmla="*/ 70993 h 322"/>
                  <a:gd name="T58" fmla="*/ 77973 w 320"/>
                  <a:gd name="T59" fmla="*/ 271064 h 322"/>
                  <a:gd name="T60" fmla="*/ 148858 w 320"/>
                  <a:gd name="T61" fmla="*/ 322695 h 322"/>
                  <a:gd name="T62" fmla="*/ 269362 w 320"/>
                  <a:gd name="T63" fmla="*/ 374326 h 322"/>
                  <a:gd name="T64" fmla="*/ 460751 w 320"/>
                  <a:gd name="T65" fmla="*/ 735744 h 322"/>
                  <a:gd name="T66" fmla="*/ 588344 w 320"/>
                  <a:gd name="T67" fmla="*/ 1006808 h 322"/>
                  <a:gd name="T68" fmla="*/ 737202 w 320"/>
                  <a:gd name="T69" fmla="*/ 1168155 h 322"/>
                  <a:gd name="T70" fmla="*/ 666317 w 320"/>
                  <a:gd name="T71" fmla="*/ 1335957 h 322"/>
                  <a:gd name="T72" fmla="*/ 304805 w 320"/>
                  <a:gd name="T73" fmla="*/ 1355318 h 322"/>
                  <a:gd name="T74" fmla="*/ 241008 w 320"/>
                  <a:gd name="T75" fmla="*/ 1439219 h 322"/>
                  <a:gd name="T76" fmla="*/ 170124 w 320"/>
                  <a:gd name="T77" fmla="*/ 1561843 h 322"/>
                  <a:gd name="T78" fmla="*/ 269362 w 320"/>
                  <a:gd name="T79" fmla="*/ 1755460 h 322"/>
                  <a:gd name="T80" fmla="*/ 418220 w 320"/>
                  <a:gd name="T81" fmla="*/ 1871630 h 322"/>
                  <a:gd name="T82" fmla="*/ 510371 w 320"/>
                  <a:gd name="T83" fmla="*/ 1884538 h 322"/>
                  <a:gd name="T84" fmla="*/ 574167 w 320"/>
                  <a:gd name="T85" fmla="*/ 2007162 h 322"/>
                  <a:gd name="T86" fmla="*/ 758467 w 320"/>
                  <a:gd name="T87" fmla="*/ 2013616 h 322"/>
                  <a:gd name="T88" fmla="*/ 956945 w 320"/>
                  <a:gd name="T89" fmla="*/ 2078155 h 322"/>
                  <a:gd name="T90" fmla="*/ 914414 w 320"/>
                  <a:gd name="T91" fmla="*/ 1697375 h 322"/>
                  <a:gd name="T92" fmla="*/ 1091626 w 320"/>
                  <a:gd name="T93" fmla="*/ 1916808 h 322"/>
                  <a:gd name="T94" fmla="*/ 2140721 w 320"/>
                  <a:gd name="T95" fmla="*/ 1607020 h 322"/>
                  <a:gd name="T96" fmla="*/ 1424785 w 320"/>
                  <a:gd name="T97" fmla="*/ 1368226 h 322"/>
                  <a:gd name="T98" fmla="*/ 1516935 w 320"/>
                  <a:gd name="T99" fmla="*/ 1219787 h 322"/>
                  <a:gd name="T100" fmla="*/ 1424785 w 320"/>
                  <a:gd name="T101" fmla="*/ 1394042 h 32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0" h="322">
                    <a:moveTo>
                      <a:pt x="320" y="207"/>
                    </a:moveTo>
                    <a:cubicBezTo>
                      <a:pt x="319" y="206"/>
                      <a:pt x="319" y="206"/>
                      <a:pt x="319" y="206"/>
                    </a:cubicBezTo>
                    <a:cubicBezTo>
                      <a:pt x="319" y="204"/>
                      <a:pt x="319" y="202"/>
                      <a:pt x="316" y="200"/>
                    </a:cubicBezTo>
                    <a:cubicBezTo>
                      <a:pt x="314" y="198"/>
                      <a:pt x="311" y="198"/>
                      <a:pt x="310" y="198"/>
                    </a:cubicBezTo>
                    <a:cubicBezTo>
                      <a:pt x="309" y="198"/>
                      <a:pt x="308" y="198"/>
                      <a:pt x="307" y="198"/>
                    </a:cubicBezTo>
                    <a:cubicBezTo>
                      <a:pt x="306" y="198"/>
                      <a:pt x="306" y="198"/>
                      <a:pt x="305" y="198"/>
                    </a:cubicBezTo>
                    <a:cubicBezTo>
                      <a:pt x="304" y="198"/>
                      <a:pt x="304" y="198"/>
                      <a:pt x="303" y="198"/>
                    </a:cubicBezTo>
                    <a:cubicBezTo>
                      <a:pt x="303" y="197"/>
                      <a:pt x="303" y="197"/>
                      <a:pt x="302" y="195"/>
                    </a:cubicBezTo>
                    <a:cubicBezTo>
                      <a:pt x="302" y="193"/>
                      <a:pt x="302" y="192"/>
                      <a:pt x="303" y="190"/>
                    </a:cubicBezTo>
                    <a:cubicBezTo>
                      <a:pt x="303" y="189"/>
                      <a:pt x="303" y="189"/>
                      <a:pt x="303" y="188"/>
                    </a:cubicBezTo>
                    <a:cubicBezTo>
                      <a:pt x="303" y="186"/>
                      <a:pt x="303" y="183"/>
                      <a:pt x="301" y="181"/>
                    </a:cubicBezTo>
                    <a:cubicBezTo>
                      <a:pt x="300" y="180"/>
                      <a:pt x="299" y="180"/>
                      <a:pt x="298" y="180"/>
                    </a:cubicBezTo>
                    <a:cubicBezTo>
                      <a:pt x="298" y="180"/>
                      <a:pt x="298" y="180"/>
                      <a:pt x="298" y="180"/>
                    </a:cubicBezTo>
                    <a:cubicBezTo>
                      <a:pt x="298" y="179"/>
                      <a:pt x="298" y="179"/>
                      <a:pt x="298" y="179"/>
                    </a:cubicBezTo>
                    <a:cubicBezTo>
                      <a:pt x="299" y="177"/>
                      <a:pt x="300" y="174"/>
                      <a:pt x="296" y="170"/>
                    </a:cubicBezTo>
                    <a:cubicBezTo>
                      <a:pt x="293" y="167"/>
                      <a:pt x="290" y="166"/>
                      <a:pt x="286" y="164"/>
                    </a:cubicBezTo>
                    <a:cubicBezTo>
                      <a:pt x="284" y="164"/>
                      <a:pt x="283" y="163"/>
                      <a:pt x="281" y="163"/>
                    </a:cubicBezTo>
                    <a:cubicBezTo>
                      <a:pt x="281" y="163"/>
                      <a:pt x="281" y="163"/>
                      <a:pt x="280" y="163"/>
                    </a:cubicBezTo>
                    <a:cubicBezTo>
                      <a:pt x="279" y="163"/>
                      <a:pt x="279" y="163"/>
                      <a:pt x="278" y="162"/>
                    </a:cubicBezTo>
                    <a:cubicBezTo>
                      <a:pt x="277" y="162"/>
                      <a:pt x="275" y="162"/>
                      <a:pt x="274" y="161"/>
                    </a:cubicBezTo>
                    <a:cubicBezTo>
                      <a:pt x="273" y="161"/>
                      <a:pt x="272" y="161"/>
                      <a:pt x="272" y="161"/>
                    </a:cubicBezTo>
                    <a:cubicBezTo>
                      <a:pt x="271" y="161"/>
                      <a:pt x="269" y="161"/>
                      <a:pt x="268" y="161"/>
                    </a:cubicBezTo>
                    <a:cubicBezTo>
                      <a:pt x="268" y="161"/>
                      <a:pt x="267" y="161"/>
                      <a:pt x="267" y="161"/>
                    </a:cubicBezTo>
                    <a:cubicBezTo>
                      <a:pt x="264" y="161"/>
                      <a:pt x="261" y="163"/>
                      <a:pt x="261" y="163"/>
                    </a:cubicBezTo>
                    <a:cubicBezTo>
                      <a:pt x="260" y="164"/>
                      <a:pt x="259" y="165"/>
                      <a:pt x="258" y="166"/>
                    </a:cubicBezTo>
                    <a:cubicBezTo>
                      <a:pt x="258" y="165"/>
                      <a:pt x="257" y="164"/>
                      <a:pt x="257" y="163"/>
                    </a:cubicBezTo>
                    <a:cubicBezTo>
                      <a:pt x="256" y="161"/>
                      <a:pt x="254" y="161"/>
                      <a:pt x="253" y="160"/>
                    </a:cubicBezTo>
                    <a:cubicBezTo>
                      <a:pt x="253" y="160"/>
                      <a:pt x="252" y="160"/>
                      <a:pt x="252" y="159"/>
                    </a:cubicBezTo>
                    <a:cubicBezTo>
                      <a:pt x="252" y="159"/>
                      <a:pt x="251" y="159"/>
                      <a:pt x="251" y="158"/>
                    </a:cubicBezTo>
                    <a:cubicBezTo>
                      <a:pt x="250" y="158"/>
                      <a:pt x="249" y="157"/>
                      <a:pt x="247" y="156"/>
                    </a:cubicBezTo>
                    <a:cubicBezTo>
                      <a:pt x="246" y="156"/>
                      <a:pt x="244" y="155"/>
                      <a:pt x="242" y="155"/>
                    </a:cubicBezTo>
                    <a:cubicBezTo>
                      <a:pt x="241" y="155"/>
                      <a:pt x="240" y="155"/>
                      <a:pt x="239" y="155"/>
                    </a:cubicBezTo>
                    <a:cubicBezTo>
                      <a:pt x="234" y="156"/>
                      <a:pt x="233" y="158"/>
                      <a:pt x="231" y="162"/>
                    </a:cubicBezTo>
                    <a:cubicBezTo>
                      <a:pt x="231" y="163"/>
                      <a:pt x="231" y="163"/>
                      <a:pt x="231" y="163"/>
                    </a:cubicBezTo>
                    <a:cubicBezTo>
                      <a:pt x="230" y="164"/>
                      <a:pt x="230" y="165"/>
                      <a:pt x="229" y="166"/>
                    </a:cubicBezTo>
                    <a:cubicBezTo>
                      <a:pt x="229" y="166"/>
                      <a:pt x="229" y="166"/>
                      <a:pt x="229" y="167"/>
                    </a:cubicBezTo>
                    <a:cubicBezTo>
                      <a:pt x="228" y="167"/>
                      <a:pt x="228" y="167"/>
                      <a:pt x="227" y="167"/>
                    </a:cubicBezTo>
                    <a:cubicBezTo>
                      <a:pt x="226" y="168"/>
                      <a:pt x="225" y="170"/>
                      <a:pt x="224" y="171"/>
                    </a:cubicBezTo>
                    <a:cubicBezTo>
                      <a:pt x="224" y="172"/>
                      <a:pt x="223" y="173"/>
                      <a:pt x="223" y="173"/>
                    </a:cubicBezTo>
                    <a:cubicBezTo>
                      <a:pt x="222" y="174"/>
                      <a:pt x="222" y="175"/>
                      <a:pt x="221" y="175"/>
                    </a:cubicBezTo>
                    <a:cubicBezTo>
                      <a:pt x="220" y="176"/>
                      <a:pt x="219" y="177"/>
                      <a:pt x="218" y="178"/>
                    </a:cubicBezTo>
                    <a:cubicBezTo>
                      <a:pt x="218" y="178"/>
                      <a:pt x="218" y="178"/>
                      <a:pt x="218" y="178"/>
                    </a:cubicBezTo>
                    <a:cubicBezTo>
                      <a:pt x="218" y="178"/>
                      <a:pt x="218" y="177"/>
                      <a:pt x="218" y="177"/>
                    </a:cubicBezTo>
                    <a:cubicBezTo>
                      <a:pt x="218" y="176"/>
                      <a:pt x="218" y="176"/>
                      <a:pt x="218" y="175"/>
                    </a:cubicBezTo>
                    <a:cubicBezTo>
                      <a:pt x="218" y="175"/>
                      <a:pt x="218" y="175"/>
                      <a:pt x="218" y="175"/>
                    </a:cubicBezTo>
                    <a:cubicBezTo>
                      <a:pt x="219" y="174"/>
                      <a:pt x="219" y="172"/>
                      <a:pt x="219" y="172"/>
                    </a:cubicBezTo>
                    <a:cubicBezTo>
                      <a:pt x="220" y="172"/>
                      <a:pt x="220" y="171"/>
                      <a:pt x="221" y="171"/>
                    </a:cubicBezTo>
                    <a:cubicBezTo>
                      <a:pt x="222" y="171"/>
                      <a:pt x="223" y="170"/>
                      <a:pt x="224" y="169"/>
                    </a:cubicBezTo>
                    <a:cubicBezTo>
                      <a:pt x="226" y="168"/>
                      <a:pt x="226" y="166"/>
                      <a:pt x="227" y="164"/>
                    </a:cubicBezTo>
                    <a:cubicBezTo>
                      <a:pt x="227" y="163"/>
                      <a:pt x="227" y="163"/>
                      <a:pt x="227" y="162"/>
                    </a:cubicBezTo>
                    <a:cubicBezTo>
                      <a:pt x="228" y="161"/>
                      <a:pt x="230" y="160"/>
                      <a:pt x="231" y="159"/>
                    </a:cubicBezTo>
                    <a:cubicBezTo>
                      <a:pt x="232" y="158"/>
                      <a:pt x="232" y="158"/>
                      <a:pt x="232" y="158"/>
                    </a:cubicBezTo>
                    <a:cubicBezTo>
                      <a:pt x="232" y="157"/>
                      <a:pt x="233" y="157"/>
                      <a:pt x="234" y="156"/>
                    </a:cubicBezTo>
                    <a:cubicBezTo>
                      <a:pt x="235" y="155"/>
                      <a:pt x="237" y="154"/>
                      <a:pt x="239" y="152"/>
                    </a:cubicBezTo>
                    <a:cubicBezTo>
                      <a:pt x="241" y="149"/>
                      <a:pt x="241" y="146"/>
                      <a:pt x="240" y="144"/>
                    </a:cubicBezTo>
                    <a:cubicBezTo>
                      <a:pt x="240" y="142"/>
                      <a:pt x="238" y="141"/>
                      <a:pt x="236" y="140"/>
                    </a:cubicBezTo>
                    <a:cubicBezTo>
                      <a:pt x="235" y="140"/>
                      <a:pt x="234" y="139"/>
                      <a:pt x="233" y="139"/>
                    </a:cubicBezTo>
                    <a:cubicBezTo>
                      <a:pt x="231" y="139"/>
                      <a:pt x="229" y="140"/>
                      <a:pt x="228" y="141"/>
                    </a:cubicBezTo>
                    <a:cubicBezTo>
                      <a:pt x="227" y="141"/>
                      <a:pt x="227" y="141"/>
                      <a:pt x="227" y="141"/>
                    </a:cubicBezTo>
                    <a:cubicBezTo>
                      <a:pt x="227" y="141"/>
                      <a:pt x="226" y="140"/>
                      <a:pt x="225" y="140"/>
                    </a:cubicBezTo>
                    <a:cubicBezTo>
                      <a:pt x="225" y="140"/>
                      <a:pt x="223" y="139"/>
                      <a:pt x="222" y="139"/>
                    </a:cubicBezTo>
                    <a:cubicBezTo>
                      <a:pt x="221" y="138"/>
                      <a:pt x="221" y="138"/>
                      <a:pt x="220" y="138"/>
                    </a:cubicBezTo>
                    <a:cubicBezTo>
                      <a:pt x="217" y="138"/>
                      <a:pt x="213" y="140"/>
                      <a:pt x="211" y="143"/>
                    </a:cubicBezTo>
                    <a:cubicBezTo>
                      <a:pt x="211" y="144"/>
                      <a:pt x="211" y="144"/>
                      <a:pt x="211" y="144"/>
                    </a:cubicBezTo>
                    <a:cubicBezTo>
                      <a:pt x="210" y="146"/>
                      <a:pt x="209" y="147"/>
                      <a:pt x="208" y="147"/>
                    </a:cubicBezTo>
                    <a:cubicBezTo>
                      <a:pt x="207" y="147"/>
                      <a:pt x="207" y="147"/>
                      <a:pt x="207" y="147"/>
                    </a:cubicBezTo>
                    <a:cubicBezTo>
                      <a:pt x="206" y="147"/>
                      <a:pt x="204" y="147"/>
                      <a:pt x="204" y="146"/>
                    </a:cubicBezTo>
                    <a:cubicBezTo>
                      <a:pt x="203" y="146"/>
                      <a:pt x="203" y="145"/>
                      <a:pt x="203" y="145"/>
                    </a:cubicBezTo>
                    <a:cubicBezTo>
                      <a:pt x="202" y="144"/>
                      <a:pt x="201" y="142"/>
                      <a:pt x="199" y="141"/>
                    </a:cubicBezTo>
                    <a:cubicBezTo>
                      <a:pt x="198" y="140"/>
                      <a:pt x="196" y="140"/>
                      <a:pt x="195" y="140"/>
                    </a:cubicBezTo>
                    <a:cubicBezTo>
                      <a:pt x="192" y="140"/>
                      <a:pt x="189" y="141"/>
                      <a:pt x="187" y="143"/>
                    </a:cubicBezTo>
                    <a:cubicBezTo>
                      <a:pt x="186" y="143"/>
                      <a:pt x="185" y="144"/>
                      <a:pt x="184" y="144"/>
                    </a:cubicBezTo>
                    <a:cubicBezTo>
                      <a:pt x="183" y="144"/>
                      <a:pt x="182" y="144"/>
                      <a:pt x="182" y="143"/>
                    </a:cubicBezTo>
                    <a:cubicBezTo>
                      <a:pt x="181" y="143"/>
                      <a:pt x="179" y="142"/>
                      <a:pt x="177" y="142"/>
                    </a:cubicBezTo>
                    <a:cubicBezTo>
                      <a:pt x="176" y="142"/>
                      <a:pt x="175" y="142"/>
                      <a:pt x="174" y="143"/>
                    </a:cubicBezTo>
                    <a:cubicBezTo>
                      <a:pt x="172" y="144"/>
                      <a:pt x="171" y="145"/>
                      <a:pt x="170" y="147"/>
                    </a:cubicBezTo>
                    <a:cubicBezTo>
                      <a:pt x="169" y="148"/>
                      <a:pt x="169" y="149"/>
                      <a:pt x="168" y="149"/>
                    </a:cubicBezTo>
                    <a:cubicBezTo>
                      <a:pt x="168" y="149"/>
                      <a:pt x="167" y="149"/>
                      <a:pt x="166" y="149"/>
                    </a:cubicBezTo>
                    <a:cubicBezTo>
                      <a:pt x="165" y="149"/>
                      <a:pt x="165" y="149"/>
                      <a:pt x="165" y="149"/>
                    </a:cubicBezTo>
                    <a:cubicBezTo>
                      <a:pt x="165" y="148"/>
                      <a:pt x="165" y="148"/>
                      <a:pt x="165" y="148"/>
                    </a:cubicBezTo>
                    <a:cubicBezTo>
                      <a:pt x="165" y="146"/>
                      <a:pt x="166" y="141"/>
                      <a:pt x="162" y="139"/>
                    </a:cubicBezTo>
                    <a:cubicBezTo>
                      <a:pt x="162" y="138"/>
                      <a:pt x="161" y="138"/>
                      <a:pt x="160" y="138"/>
                    </a:cubicBezTo>
                    <a:cubicBezTo>
                      <a:pt x="160" y="138"/>
                      <a:pt x="160" y="137"/>
                      <a:pt x="160" y="137"/>
                    </a:cubicBezTo>
                    <a:cubicBezTo>
                      <a:pt x="160" y="136"/>
                      <a:pt x="160" y="134"/>
                      <a:pt x="158" y="133"/>
                    </a:cubicBezTo>
                    <a:cubicBezTo>
                      <a:pt x="157" y="132"/>
                      <a:pt x="156" y="132"/>
                      <a:pt x="155" y="132"/>
                    </a:cubicBezTo>
                    <a:cubicBezTo>
                      <a:pt x="153" y="132"/>
                      <a:pt x="152" y="132"/>
                      <a:pt x="151" y="133"/>
                    </a:cubicBezTo>
                    <a:cubicBezTo>
                      <a:pt x="151" y="133"/>
                      <a:pt x="151" y="133"/>
                      <a:pt x="151" y="133"/>
                    </a:cubicBezTo>
                    <a:cubicBezTo>
                      <a:pt x="151" y="133"/>
                      <a:pt x="150" y="133"/>
                      <a:pt x="150" y="133"/>
                    </a:cubicBezTo>
                    <a:cubicBezTo>
                      <a:pt x="149" y="133"/>
                      <a:pt x="148" y="133"/>
                      <a:pt x="148" y="132"/>
                    </a:cubicBezTo>
                    <a:cubicBezTo>
                      <a:pt x="146" y="132"/>
                      <a:pt x="144" y="132"/>
                      <a:pt x="142" y="132"/>
                    </a:cubicBezTo>
                    <a:cubicBezTo>
                      <a:pt x="141" y="132"/>
                      <a:pt x="140" y="132"/>
                      <a:pt x="139" y="132"/>
                    </a:cubicBezTo>
                    <a:cubicBezTo>
                      <a:pt x="138" y="132"/>
                      <a:pt x="138" y="132"/>
                      <a:pt x="138" y="132"/>
                    </a:cubicBezTo>
                    <a:cubicBezTo>
                      <a:pt x="137" y="132"/>
                      <a:pt x="137" y="131"/>
                      <a:pt x="136" y="131"/>
                    </a:cubicBezTo>
                    <a:cubicBezTo>
                      <a:pt x="134" y="131"/>
                      <a:pt x="134" y="132"/>
                      <a:pt x="133" y="132"/>
                    </a:cubicBezTo>
                    <a:cubicBezTo>
                      <a:pt x="132" y="132"/>
                      <a:pt x="132" y="132"/>
                      <a:pt x="132" y="132"/>
                    </a:cubicBezTo>
                    <a:cubicBezTo>
                      <a:pt x="131" y="132"/>
                      <a:pt x="129" y="131"/>
                      <a:pt x="128" y="129"/>
                    </a:cubicBezTo>
                    <a:cubicBezTo>
                      <a:pt x="126" y="127"/>
                      <a:pt x="124" y="126"/>
                      <a:pt x="121" y="124"/>
                    </a:cubicBezTo>
                    <a:cubicBezTo>
                      <a:pt x="120" y="124"/>
                      <a:pt x="119" y="123"/>
                      <a:pt x="118" y="123"/>
                    </a:cubicBezTo>
                    <a:cubicBezTo>
                      <a:pt x="117" y="123"/>
                      <a:pt x="116" y="123"/>
                      <a:pt x="116" y="122"/>
                    </a:cubicBezTo>
                    <a:cubicBezTo>
                      <a:pt x="115" y="121"/>
                      <a:pt x="114" y="120"/>
                      <a:pt x="112" y="119"/>
                    </a:cubicBezTo>
                    <a:cubicBezTo>
                      <a:pt x="111" y="119"/>
                      <a:pt x="111" y="118"/>
                      <a:pt x="111" y="118"/>
                    </a:cubicBezTo>
                    <a:cubicBezTo>
                      <a:pt x="110" y="118"/>
                      <a:pt x="110" y="118"/>
                      <a:pt x="110" y="118"/>
                    </a:cubicBezTo>
                    <a:cubicBezTo>
                      <a:pt x="111" y="117"/>
                      <a:pt x="111" y="117"/>
                      <a:pt x="111" y="117"/>
                    </a:cubicBezTo>
                    <a:cubicBezTo>
                      <a:pt x="112" y="117"/>
                      <a:pt x="112" y="117"/>
                      <a:pt x="112" y="117"/>
                    </a:cubicBezTo>
                    <a:cubicBezTo>
                      <a:pt x="115" y="115"/>
                      <a:pt x="117" y="109"/>
                      <a:pt x="117" y="107"/>
                    </a:cubicBezTo>
                    <a:cubicBezTo>
                      <a:pt x="117" y="107"/>
                      <a:pt x="118" y="106"/>
                      <a:pt x="118" y="105"/>
                    </a:cubicBezTo>
                    <a:cubicBezTo>
                      <a:pt x="118" y="105"/>
                      <a:pt x="118" y="105"/>
                      <a:pt x="118" y="105"/>
                    </a:cubicBezTo>
                    <a:cubicBezTo>
                      <a:pt x="119" y="105"/>
                      <a:pt x="119" y="104"/>
                      <a:pt x="119" y="102"/>
                    </a:cubicBezTo>
                    <a:cubicBezTo>
                      <a:pt x="120" y="99"/>
                      <a:pt x="118" y="97"/>
                      <a:pt x="116" y="95"/>
                    </a:cubicBezTo>
                    <a:cubicBezTo>
                      <a:pt x="114" y="94"/>
                      <a:pt x="112" y="93"/>
                      <a:pt x="110" y="93"/>
                    </a:cubicBezTo>
                    <a:cubicBezTo>
                      <a:pt x="109" y="93"/>
                      <a:pt x="108" y="93"/>
                      <a:pt x="107" y="94"/>
                    </a:cubicBezTo>
                    <a:cubicBezTo>
                      <a:pt x="107" y="94"/>
                      <a:pt x="106" y="94"/>
                      <a:pt x="105" y="94"/>
                    </a:cubicBezTo>
                    <a:cubicBezTo>
                      <a:pt x="105" y="94"/>
                      <a:pt x="105" y="94"/>
                      <a:pt x="105" y="94"/>
                    </a:cubicBezTo>
                    <a:cubicBezTo>
                      <a:pt x="105" y="94"/>
                      <a:pt x="105" y="94"/>
                      <a:pt x="105" y="94"/>
                    </a:cubicBezTo>
                    <a:cubicBezTo>
                      <a:pt x="104" y="94"/>
                      <a:pt x="104" y="93"/>
                      <a:pt x="104" y="92"/>
                    </a:cubicBezTo>
                    <a:cubicBezTo>
                      <a:pt x="104" y="92"/>
                      <a:pt x="104" y="92"/>
                      <a:pt x="104" y="92"/>
                    </a:cubicBezTo>
                    <a:cubicBezTo>
                      <a:pt x="102" y="89"/>
                      <a:pt x="100" y="88"/>
                      <a:pt x="98" y="88"/>
                    </a:cubicBezTo>
                    <a:cubicBezTo>
                      <a:pt x="98" y="88"/>
                      <a:pt x="97" y="88"/>
                      <a:pt x="97" y="88"/>
                    </a:cubicBezTo>
                    <a:cubicBezTo>
                      <a:pt x="97" y="87"/>
                      <a:pt x="97" y="86"/>
                      <a:pt x="97" y="84"/>
                    </a:cubicBezTo>
                    <a:cubicBezTo>
                      <a:pt x="97" y="82"/>
                      <a:pt x="97" y="79"/>
                      <a:pt x="95" y="76"/>
                    </a:cubicBezTo>
                    <a:cubicBezTo>
                      <a:pt x="91" y="73"/>
                      <a:pt x="87" y="73"/>
                      <a:pt x="84" y="73"/>
                    </a:cubicBezTo>
                    <a:cubicBezTo>
                      <a:pt x="84" y="73"/>
                      <a:pt x="82" y="73"/>
                      <a:pt x="82" y="73"/>
                    </a:cubicBezTo>
                    <a:cubicBezTo>
                      <a:pt x="82" y="71"/>
                      <a:pt x="82" y="71"/>
                      <a:pt x="81" y="70"/>
                    </a:cubicBezTo>
                    <a:cubicBezTo>
                      <a:pt x="80" y="69"/>
                      <a:pt x="78" y="68"/>
                      <a:pt x="75" y="68"/>
                    </a:cubicBezTo>
                    <a:cubicBezTo>
                      <a:pt x="74" y="68"/>
                      <a:pt x="74" y="68"/>
                      <a:pt x="73" y="68"/>
                    </a:cubicBezTo>
                    <a:cubicBezTo>
                      <a:pt x="73" y="67"/>
                      <a:pt x="73" y="66"/>
                      <a:pt x="73" y="65"/>
                    </a:cubicBezTo>
                    <a:cubicBezTo>
                      <a:pt x="74" y="64"/>
                      <a:pt x="73" y="63"/>
                      <a:pt x="73" y="62"/>
                    </a:cubicBezTo>
                    <a:cubicBezTo>
                      <a:pt x="71" y="60"/>
                      <a:pt x="67" y="59"/>
                      <a:pt x="64" y="59"/>
                    </a:cubicBezTo>
                    <a:cubicBezTo>
                      <a:pt x="63" y="59"/>
                      <a:pt x="63" y="59"/>
                      <a:pt x="62" y="60"/>
                    </a:cubicBezTo>
                    <a:cubicBezTo>
                      <a:pt x="62" y="60"/>
                      <a:pt x="62" y="60"/>
                      <a:pt x="62" y="60"/>
                    </a:cubicBezTo>
                    <a:cubicBezTo>
                      <a:pt x="63" y="58"/>
                      <a:pt x="64" y="55"/>
                      <a:pt x="63" y="52"/>
                    </a:cubicBezTo>
                    <a:cubicBezTo>
                      <a:pt x="61" y="48"/>
                      <a:pt x="56" y="46"/>
                      <a:pt x="52" y="45"/>
                    </a:cubicBezTo>
                    <a:cubicBezTo>
                      <a:pt x="51" y="44"/>
                      <a:pt x="51" y="43"/>
                      <a:pt x="51" y="43"/>
                    </a:cubicBezTo>
                    <a:cubicBezTo>
                      <a:pt x="50" y="40"/>
                      <a:pt x="46" y="39"/>
                      <a:pt x="44" y="38"/>
                    </a:cubicBezTo>
                    <a:cubicBezTo>
                      <a:pt x="42" y="38"/>
                      <a:pt x="40" y="37"/>
                      <a:pt x="38" y="36"/>
                    </a:cubicBezTo>
                    <a:cubicBezTo>
                      <a:pt x="35" y="35"/>
                      <a:pt x="31" y="32"/>
                      <a:pt x="28" y="30"/>
                    </a:cubicBezTo>
                    <a:cubicBezTo>
                      <a:pt x="26" y="29"/>
                      <a:pt x="25" y="27"/>
                      <a:pt x="23" y="25"/>
                    </a:cubicBezTo>
                    <a:cubicBezTo>
                      <a:pt x="22" y="25"/>
                      <a:pt x="22" y="24"/>
                      <a:pt x="21" y="23"/>
                    </a:cubicBezTo>
                    <a:cubicBezTo>
                      <a:pt x="20" y="22"/>
                      <a:pt x="19" y="20"/>
                      <a:pt x="18" y="19"/>
                    </a:cubicBezTo>
                    <a:cubicBezTo>
                      <a:pt x="16" y="18"/>
                      <a:pt x="14" y="16"/>
                      <a:pt x="13" y="14"/>
                    </a:cubicBezTo>
                    <a:cubicBezTo>
                      <a:pt x="12" y="13"/>
                      <a:pt x="12" y="12"/>
                      <a:pt x="12" y="12"/>
                    </a:cubicBezTo>
                    <a:cubicBezTo>
                      <a:pt x="11" y="9"/>
                      <a:pt x="9" y="6"/>
                      <a:pt x="6" y="4"/>
                    </a:cubicBezTo>
                    <a:cubicBezTo>
                      <a:pt x="0" y="0"/>
                      <a:pt x="0" y="0"/>
                      <a:pt x="0" y="0"/>
                    </a:cubicBezTo>
                    <a:cubicBezTo>
                      <a:pt x="2" y="7"/>
                      <a:pt x="2" y="7"/>
                      <a:pt x="2" y="7"/>
                    </a:cubicBezTo>
                    <a:cubicBezTo>
                      <a:pt x="2" y="8"/>
                      <a:pt x="3" y="11"/>
                      <a:pt x="3" y="11"/>
                    </a:cubicBezTo>
                    <a:cubicBezTo>
                      <a:pt x="3" y="14"/>
                      <a:pt x="4" y="17"/>
                      <a:pt x="5" y="20"/>
                    </a:cubicBezTo>
                    <a:cubicBezTo>
                      <a:pt x="6" y="22"/>
                      <a:pt x="6" y="24"/>
                      <a:pt x="7" y="28"/>
                    </a:cubicBezTo>
                    <a:cubicBezTo>
                      <a:pt x="10" y="27"/>
                      <a:pt x="10" y="27"/>
                      <a:pt x="10" y="27"/>
                    </a:cubicBezTo>
                    <a:cubicBezTo>
                      <a:pt x="7" y="28"/>
                      <a:pt x="7" y="28"/>
                      <a:pt x="7" y="28"/>
                    </a:cubicBezTo>
                    <a:cubicBezTo>
                      <a:pt x="9" y="37"/>
                      <a:pt x="10" y="40"/>
                      <a:pt x="11" y="42"/>
                    </a:cubicBezTo>
                    <a:cubicBezTo>
                      <a:pt x="13" y="43"/>
                      <a:pt x="14" y="43"/>
                      <a:pt x="14" y="43"/>
                    </a:cubicBezTo>
                    <a:cubicBezTo>
                      <a:pt x="15" y="43"/>
                      <a:pt x="15" y="43"/>
                      <a:pt x="16" y="43"/>
                    </a:cubicBezTo>
                    <a:cubicBezTo>
                      <a:pt x="16" y="43"/>
                      <a:pt x="17" y="43"/>
                      <a:pt x="17" y="43"/>
                    </a:cubicBezTo>
                    <a:cubicBezTo>
                      <a:pt x="19" y="43"/>
                      <a:pt x="20" y="43"/>
                      <a:pt x="21" y="45"/>
                    </a:cubicBezTo>
                    <a:cubicBezTo>
                      <a:pt x="22" y="46"/>
                      <a:pt x="22" y="48"/>
                      <a:pt x="21" y="50"/>
                    </a:cubicBezTo>
                    <a:cubicBezTo>
                      <a:pt x="21" y="52"/>
                      <a:pt x="20" y="54"/>
                      <a:pt x="21" y="55"/>
                    </a:cubicBezTo>
                    <a:cubicBezTo>
                      <a:pt x="21" y="57"/>
                      <a:pt x="22" y="60"/>
                      <a:pt x="25" y="60"/>
                    </a:cubicBezTo>
                    <a:cubicBezTo>
                      <a:pt x="26" y="60"/>
                      <a:pt x="28" y="59"/>
                      <a:pt x="29" y="59"/>
                    </a:cubicBezTo>
                    <a:cubicBezTo>
                      <a:pt x="31" y="58"/>
                      <a:pt x="33" y="58"/>
                      <a:pt x="35" y="58"/>
                    </a:cubicBezTo>
                    <a:cubicBezTo>
                      <a:pt x="36" y="58"/>
                      <a:pt x="37" y="58"/>
                      <a:pt x="38" y="58"/>
                    </a:cubicBezTo>
                    <a:cubicBezTo>
                      <a:pt x="45" y="61"/>
                      <a:pt x="45" y="67"/>
                      <a:pt x="44" y="76"/>
                    </a:cubicBezTo>
                    <a:cubicBezTo>
                      <a:pt x="43" y="83"/>
                      <a:pt x="42" y="90"/>
                      <a:pt x="49" y="93"/>
                    </a:cubicBezTo>
                    <a:cubicBezTo>
                      <a:pt x="52" y="95"/>
                      <a:pt x="54" y="95"/>
                      <a:pt x="56" y="96"/>
                    </a:cubicBezTo>
                    <a:cubicBezTo>
                      <a:pt x="61" y="96"/>
                      <a:pt x="63" y="97"/>
                      <a:pt x="65" y="105"/>
                    </a:cubicBezTo>
                    <a:cubicBezTo>
                      <a:pt x="65" y="108"/>
                      <a:pt x="65" y="111"/>
                      <a:pt x="65" y="114"/>
                    </a:cubicBezTo>
                    <a:cubicBezTo>
                      <a:pt x="65" y="118"/>
                      <a:pt x="65" y="122"/>
                      <a:pt x="66" y="127"/>
                    </a:cubicBezTo>
                    <a:cubicBezTo>
                      <a:pt x="67" y="129"/>
                      <a:pt x="67" y="132"/>
                      <a:pt x="67" y="136"/>
                    </a:cubicBezTo>
                    <a:cubicBezTo>
                      <a:pt x="68" y="141"/>
                      <a:pt x="68" y="146"/>
                      <a:pt x="70" y="150"/>
                    </a:cubicBezTo>
                    <a:cubicBezTo>
                      <a:pt x="72" y="154"/>
                      <a:pt x="75" y="154"/>
                      <a:pt x="78" y="154"/>
                    </a:cubicBezTo>
                    <a:cubicBezTo>
                      <a:pt x="79" y="155"/>
                      <a:pt x="81" y="155"/>
                      <a:pt x="83" y="156"/>
                    </a:cubicBezTo>
                    <a:cubicBezTo>
                      <a:pt x="85" y="157"/>
                      <a:pt x="86" y="158"/>
                      <a:pt x="87" y="160"/>
                    </a:cubicBezTo>
                    <a:cubicBezTo>
                      <a:pt x="88" y="161"/>
                      <a:pt x="89" y="162"/>
                      <a:pt x="90" y="163"/>
                    </a:cubicBezTo>
                    <a:cubicBezTo>
                      <a:pt x="92" y="165"/>
                      <a:pt x="94" y="166"/>
                      <a:pt x="96" y="167"/>
                    </a:cubicBezTo>
                    <a:cubicBezTo>
                      <a:pt x="100" y="169"/>
                      <a:pt x="104" y="170"/>
                      <a:pt x="104" y="176"/>
                    </a:cubicBezTo>
                    <a:cubicBezTo>
                      <a:pt x="104" y="178"/>
                      <a:pt x="104" y="179"/>
                      <a:pt x="104" y="181"/>
                    </a:cubicBezTo>
                    <a:cubicBezTo>
                      <a:pt x="103" y="183"/>
                      <a:pt x="103" y="185"/>
                      <a:pt x="104" y="188"/>
                    </a:cubicBezTo>
                    <a:cubicBezTo>
                      <a:pt x="105" y="190"/>
                      <a:pt x="106" y="191"/>
                      <a:pt x="107" y="192"/>
                    </a:cubicBezTo>
                    <a:cubicBezTo>
                      <a:pt x="108" y="194"/>
                      <a:pt x="110" y="196"/>
                      <a:pt x="110" y="199"/>
                    </a:cubicBezTo>
                    <a:cubicBezTo>
                      <a:pt x="110" y="205"/>
                      <a:pt x="106" y="207"/>
                      <a:pt x="98" y="207"/>
                    </a:cubicBezTo>
                    <a:cubicBezTo>
                      <a:pt x="94" y="207"/>
                      <a:pt x="94" y="207"/>
                      <a:pt x="94" y="207"/>
                    </a:cubicBezTo>
                    <a:cubicBezTo>
                      <a:pt x="92" y="207"/>
                      <a:pt x="90" y="207"/>
                      <a:pt x="88" y="208"/>
                    </a:cubicBezTo>
                    <a:cubicBezTo>
                      <a:pt x="85" y="209"/>
                      <a:pt x="82" y="210"/>
                      <a:pt x="78" y="211"/>
                    </a:cubicBezTo>
                    <a:cubicBezTo>
                      <a:pt x="73" y="213"/>
                      <a:pt x="68" y="216"/>
                      <a:pt x="62" y="216"/>
                    </a:cubicBezTo>
                    <a:cubicBezTo>
                      <a:pt x="56" y="216"/>
                      <a:pt x="52" y="214"/>
                      <a:pt x="47" y="211"/>
                    </a:cubicBezTo>
                    <a:cubicBezTo>
                      <a:pt x="46" y="211"/>
                      <a:pt x="44" y="210"/>
                      <a:pt x="43" y="210"/>
                    </a:cubicBezTo>
                    <a:cubicBezTo>
                      <a:pt x="38" y="208"/>
                      <a:pt x="38" y="208"/>
                      <a:pt x="38" y="208"/>
                    </a:cubicBezTo>
                    <a:cubicBezTo>
                      <a:pt x="39" y="213"/>
                      <a:pt x="39" y="213"/>
                      <a:pt x="39" y="213"/>
                    </a:cubicBezTo>
                    <a:cubicBezTo>
                      <a:pt x="39" y="215"/>
                      <a:pt x="40" y="221"/>
                      <a:pt x="39" y="222"/>
                    </a:cubicBezTo>
                    <a:cubicBezTo>
                      <a:pt x="38" y="223"/>
                      <a:pt x="37" y="223"/>
                      <a:pt x="36" y="223"/>
                    </a:cubicBezTo>
                    <a:cubicBezTo>
                      <a:pt x="36" y="223"/>
                      <a:pt x="35" y="223"/>
                      <a:pt x="34" y="223"/>
                    </a:cubicBezTo>
                    <a:cubicBezTo>
                      <a:pt x="31" y="228"/>
                      <a:pt x="31" y="228"/>
                      <a:pt x="31" y="228"/>
                    </a:cubicBezTo>
                    <a:cubicBezTo>
                      <a:pt x="33" y="230"/>
                      <a:pt x="34" y="231"/>
                      <a:pt x="34" y="234"/>
                    </a:cubicBezTo>
                    <a:cubicBezTo>
                      <a:pt x="30" y="235"/>
                      <a:pt x="27" y="237"/>
                      <a:pt x="25" y="240"/>
                    </a:cubicBezTo>
                    <a:cubicBezTo>
                      <a:pt x="24" y="241"/>
                      <a:pt x="24" y="241"/>
                      <a:pt x="24" y="241"/>
                    </a:cubicBezTo>
                    <a:cubicBezTo>
                      <a:pt x="24" y="242"/>
                      <a:pt x="24" y="242"/>
                      <a:pt x="24" y="242"/>
                    </a:cubicBezTo>
                    <a:cubicBezTo>
                      <a:pt x="26" y="255"/>
                      <a:pt x="27" y="258"/>
                      <a:pt x="28" y="259"/>
                    </a:cubicBezTo>
                    <a:cubicBezTo>
                      <a:pt x="29" y="260"/>
                      <a:pt x="31" y="261"/>
                      <a:pt x="32" y="261"/>
                    </a:cubicBezTo>
                    <a:cubicBezTo>
                      <a:pt x="34" y="262"/>
                      <a:pt x="35" y="262"/>
                      <a:pt x="36" y="263"/>
                    </a:cubicBezTo>
                    <a:cubicBezTo>
                      <a:pt x="37" y="265"/>
                      <a:pt x="37" y="266"/>
                      <a:pt x="37" y="268"/>
                    </a:cubicBezTo>
                    <a:cubicBezTo>
                      <a:pt x="37" y="269"/>
                      <a:pt x="38" y="271"/>
                      <a:pt x="38" y="272"/>
                    </a:cubicBezTo>
                    <a:cubicBezTo>
                      <a:pt x="41" y="275"/>
                      <a:pt x="44" y="275"/>
                      <a:pt x="47" y="275"/>
                    </a:cubicBezTo>
                    <a:cubicBezTo>
                      <a:pt x="49" y="275"/>
                      <a:pt x="51" y="276"/>
                      <a:pt x="53" y="277"/>
                    </a:cubicBezTo>
                    <a:cubicBezTo>
                      <a:pt x="57" y="279"/>
                      <a:pt x="58" y="282"/>
                      <a:pt x="58" y="286"/>
                    </a:cubicBezTo>
                    <a:cubicBezTo>
                      <a:pt x="59" y="287"/>
                      <a:pt x="59" y="289"/>
                      <a:pt x="59" y="290"/>
                    </a:cubicBezTo>
                    <a:cubicBezTo>
                      <a:pt x="59" y="290"/>
                      <a:pt x="59" y="290"/>
                      <a:pt x="59" y="290"/>
                    </a:cubicBezTo>
                    <a:cubicBezTo>
                      <a:pt x="61" y="298"/>
                      <a:pt x="63" y="300"/>
                      <a:pt x="64" y="301"/>
                    </a:cubicBezTo>
                    <a:cubicBezTo>
                      <a:pt x="67" y="303"/>
                      <a:pt x="67" y="303"/>
                      <a:pt x="67" y="303"/>
                    </a:cubicBezTo>
                    <a:cubicBezTo>
                      <a:pt x="68" y="299"/>
                      <a:pt x="68" y="299"/>
                      <a:pt x="68" y="299"/>
                    </a:cubicBezTo>
                    <a:cubicBezTo>
                      <a:pt x="69" y="299"/>
                      <a:pt x="69" y="298"/>
                      <a:pt x="69" y="297"/>
                    </a:cubicBezTo>
                    <a:cubicBezTo>
                      <a:pt x="70" y="294"/>
                      <a:pt x="71" y="293"/>
                      <a:pt x="72" y="292"/>
                    </a:cubicBezTo>
                    <a:cubicBezTo>
                      <a:pt x="72" y="292"/>
                      <a:pt x="72" y="292"/>
                      <a:pt x="72" y="292"/>
                    </a:cubicBezTo>
                    <a:cubicBezTo>
                      <a:pt x="74" y="292"/>
                      <a:pt x="75" y="294"/>
                      <a:pt x="76" y="294"/>
                    </a:cubicBezTo>
                    <a:cubicBezTo>
                      <a:pt x="77" y="295"/>
                      <a:pt x="78" y="299"/>
                      <a:pt x="79" y="303"/>
                    </a:cubicBezTo>
                    <a:cubicBezTo>
                      <a:pt x="79" y="306"/>
                      <a:pt x="80" y="309"/>
                      <a:pt x="81" y="310"/>
                    </a:cubicBezTo>
                    <a:cubicBezTo>
                      <a:pt x="81" y="311"/>
                      <a:pt x="81" y="311"/>
                      <a:pt x="81" y="311"/>
                    </a:cubicBezTo>
                    <a:cubicBezTo>
                      <a:pt x="84" y="316"/>
                      <a:pt x="85" y="316"/>
                      <a:pt x="90" y="316"/>
                    </a:cubicBezTo>
                    <a:cubicBezTo>
                      <a:pt x="92" y="316"/>
                      <a:pt x="92" y="316"/>
                      <a:pt x="92" y="316"/>
                    </a:cubicBezTo>
                    <a:cubicBezTo>
                      <a:pt x="93" y="316"/>
                      <a:pt x="94" y="316"/>
                      <a:pt x="95" y="316"/>
                    </a:cubicBezTo>
                    <a:cubicBezTo>
                      <a:pt x="99" y="316"/>
                      <a:pt x="101" y="315"/>
                      <a:pt x="105" y="313"/>
                    </a:cubicBezTo>
                    <a:cubicBezTo>
                      <a:pt x="107" y="312"/>
                      <a:pt x="107" y="312"/>
                      <a:pt x="107" y="312"/>
                    </a:cubicBezTo>
                    <a:cubicBezTo>
                      <a:pt x="109" y="310"/>
                      <a:pt x="111" y="309"/>
                      <a:pt x="113" y="309"/>
                    </a:cubicBezTo>
                    <a:cubicBezTo>
                      <a:pt x="114" y="309"/>
                      <a:pt x="116" y="310"/>
                      <a:pt x="119" y="311"/>
                    </a:cubicBezTo>
                    <a:cubicBezTo>
                      <a:pt x="119" y="312"/>
                      <a:pt x="119" y="312"/>
                      <a:pt x="119" y="312"/>
                    </a:cubicBezTo>
                    <a:cubicBezTo>
                      <a:pt x="124" y="316"/>
                      <a:pt x="128" y="319"/>
                      <a:pt x="130" y="320"/>
                    </a:cubicBezTo>
                    <a:cubicBezTo>
                      <a:pt x="135" y="322"/>
                      <a:pt x="135" y="322"/>
                      <a:pt x="135" y="322"/>
                    </a:cubicBezTo>
                    <a:cubicBezTo>
                      <a:pt x="135" y="315"/>
                      <a:pt x="135" y="315"/>
                      <a:pt x="135" y="315"/>
                    </a:cubicBezTo>
                    <a:cubicBezTo>
                      <a:pt x="136" y="308"/>
                      <a:pt x="136" y="300"/>
                      <a:pt x="134" y="294"/>
                    </a:cubicBezTo>
                    <a:cubicBezTo>
                      <a:pt x="132" y="291"/>
                      <a:pt x="130" y="289"/>
                      <a:pt x="128" y="286"/>
                    </a:cubicBezTo>
                    <a:cubicBezTo>
                      <a:pt x="126" y="283"/>
                      <a:pt x="123" y="280"/>
                      <a:pt x="123" y="275"/>
                    </a:cubicBezTo>
                    <a:cubicBezTo>
                      <a:pt x="123" y="270"/>
                      <a:pt x="125" y="264"/>
                      <a:pt x="129" y="263"/>
                    </a:cubicBezTo>
                    <a:cubicBezTo>
                      <a:pt x="130" y="263"/>
                      <a:pt x="130" y="263"/>
                      <a:pt x="131" y="263"/>
                    </a:cubicBezTo>
                    <a:cubicBezTo>
                      <a:pt x="133" y="263"/>
                      <a:pt x="135" y="264"/>
                      <a:pt x="137" y="267"/>
                    </a:cubicBezTo>
                    <a:cubicBezTo>
                      <a:pt x="140" y="271"/>
                      <a:pt x="139" y="274"/>
                      <a:pt x="139" y="278"/>
                    </a:cubicBezTo>
                    <a:cubicBezTo>
                      <a:pt x="138" y="282"/>
                      <a:pt x="138" y="286"/>
                      <a:pt x="142" y="291"/>
                    </a:cubicBezTo>
                    <a:cubicBezTo>
                      <a:pt x="146" y="295"/>
                      <a:pt x="149" y="297"/>
                      <a:pt x="154" y="297"/>
                    </a:cubicBezTo>
                    <a:cubicBezTo>
                      <a:pt x="156" y="297"/>
                      <a:pt x="158" y="297"/>
                      <a:pt x="161" y="296"/>
                    </a:cubicBezTo>
                    <a:cubicBezTo>
                      <a:pt x="165" y="293"/>
                      <a:pt x="170" y="291"/>
                      <a:pt x="174" y="289"/>
                    </a:cubicBezTo>
                    <a:cubicBezTo>
                      <a:pt x="201" y="275"/>
                      <a:pt x="228" y="262"/>
                      <a:pt x="253" y="249"/>
                    </a:cubicBezTo>
                    <a:cubicBezTo>
                      <a:pt x="266" y="242"/>
                      <a:pt x="279" y="236"/>
                      <a:pt x="292" y="229"/>
                    </a:cubicBezTo>
                    <a:cubicBezTo>
                      <a:pt x="302" y="249"/>
                      <a:pt x="302" y="249"/>
                      <a:pt x="302" y="249"/>
                    </a:cubicBezTo>
                    <a:cubicBezTo>
                      <a:pt x="305" y="246"/>
                      <a:pt x="305" y="246"/>
                      <a:pt x="305" y="246"/>
                    </a:cubicBezTo>
                    <a:cubicBezTo>
                      <a:pt x="307" y="244"/>
                      <a:pt x="309" y="242"/>
                      <a:pt x="310" y="240"/>
                    </a:cubicBezTo>
                    <a:cubicBezTo>
                      <a:pt x="313" y="232"/>
                      <a:pt x="316" y="225"/>
                      <a:pt x="318" y="219"/>
                    </a:cubicBezTo>
                    <a:cubicBezTo>
                      <a:pt x="319" y="215"/>
                      <a:pt x="320" y="211"/>
                      <a:pt x="320" y="207"/>
                    </a:cubicBezTo>
                    <a:close/>
                    <a:moveTo>
                      <a:pt x="201" y="212"/>
                    </a:moveTo>
                    <a:cubicBezTo>
                      <a:pt x="201" y="206"/>
                      <a:pt x="201" y="202"/>
                      <a:pt x="204" y="198"/>
                    </a:cubicBezTo>
                    <a:cubicBezTo>
                      <a:pt x="205" y="197"/>
                      <a:pt x="207" y="196"/>
                      <a:pt x="208" y="195"/>
                    </a:cubicBezTo>
                    <a:cubicBezTo>
                      <a:pt x="208" y="194"/>
                      <a:pt x="209" y="193"/>
                      <a:pt x="210" y="192"/>
                    </a:cubicBezTo>
                    <a:cubicBezTo>
                      <a:pt x="211" y="191"/>
                      <a:pt x="213" y="189"/>
                      <a:pt x="214" y="187"/>
                    </a:cubicBezTo>
                    <a:cubicBezTo>
                      <a:pt x="214" y="188"/>
                      <a:pt x="214" y="188"/>
                      <a:pt x="214" y="189"/>
                    </a:cubicBezTo>
                    <a:cubicBezTo>
                      <a:pt x="214" y="190"/>
                      <a:pt x="214" y="191"/>
                      <a:pt x="214" y="192"/>
                    </a:cubicBezTo>
                    <a:cubicBezTo>
                      <a:pt x="213" y="195"/>
                      <a:pt x="212" y="197"/>
                      <a:pt x="209" y="199"/>
                    </a:cubicBezTo>
                    <a:cubicBezTo>
                      <a:pt x="208" y="200"/>
                      <a:pt x="207" y="200"/>
                      <a:pt x="206" y="202"/>
                    </a:cubicBezTo>
                    <a:cubicBezTo>
                      <a:pt x="203" y="205"/>
                      <a:pt x="203" y="209"/>
                      <a:pt x="202" y="212"/>
                    </a:cubicBezTo>
                    <a:cubicBezTo>
                      <a:pt x="202" y="214"/>
                      <a:pt x="202" y="215"/>
                      <a:pt x="201" y="216"/>
                    </a:cubicBezTo>
                    <a:cubicBezTo>
                      <a:pt x="201" y="216"/>
                      <a:pt x="201" y="215"/>
                      <a:pt x="201" y="214"/>
                    </a:cubicBezTo>
                    <a:cubicBezTo>
                      <a:pt x="201" y="213"/>
                      <a:pt x="201" y="213"/>
                      <a:pt x="201" y="212"/>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65" name="Freeform 37">
                <a:extLst>
                  <a:ext uri="{FF2B5EF4-FFF2-40B4-BE49-F238E27FC236}">
                    <a16:creationId xmlns:a16="http://schemas.microsoft.com/office/drawing/2014/main" id="{60914A24-F495-516C-EF7C-DCC34889659E}"/>
                  </a:ext>
                </a:extLst>
              </p:cNvPr>
              <p:cNvSpPr>
                <a:spLocks/>
              </p:cNvSpPr>
              <p:nvPr/>
            </p:nvSpPr>
            <p:spPr bwMode="auto">
              <a:xfrm>
                <a:off x="6612949" y="2888418"/>
                <a:ext cx="150033" cy="108718"/>
              </a:xfrm>
              <a:custGeom>
                <a:avLst/>
                <a:gdLst>
                  <a:gd name="T0" fmla="*/ 417361 w 63"/>
                  <a:gd name="T1" fmla="*/ 45205 h 50"/>
                  <a:gd name="T2" fmla="*/ 353696 w 63"/>
                  <a:gd name="T3" fmla="*/ 25831 h 50"/>
                  <a:gd name="T4" fmla="*/ 332474 w 63"/>
                  <a:gd name="T5" fmla="*/ 25831 h 50"/>
                  <a:gd name="T6" fmla="*/ 311253 w 63"/>
                  <a:gd name="T7" fmla="*/ 25831 h 50"/>
                  <a:gd name="T8" fmla="*/ 254661 w 63"/>
                  <a:gd name="T9" fmla="*/ 45205 h 50"/>
                  <a:gd name="T10" fmla="*/ 247587 w 63"/>
                  <a:gd name="T11" fmla="*/ 58120 h 50"/>
                  <a:gd name="T12" fmla="*/ 176848 w 63"/>
                  <a:gd name="T13" fmla="*/ 6458 h 50"/>
                  <a:gd name="T14" fmla="*/ 148552 w 63"/>
                  <a:gd name="T15" fmla="*/ 0 h 50"/>
                  <a:gd name="T16" fmla="*/ 70739 w 63"/>
                  <a:gd name="T17" fmla="*/ 38747 h 50"/>
                  <a:gd name="T18" fmla="*/ 70739 w 63"/>
                  <a:gd name="T19" fmla="*/ 38747 h 50"/>
                  <a:gd name="T20" fmla="*/ 14148 w 63"/>
                  <a:gd name="T21" fmla="*/ 122699 h 50"/>
                  <a:gd name="T22" fmla="*/ 56591 w 63"/>
                  <a:gd name="T23" fmla="*/ 303518 h 50"/>
                  <a:gd name="T24" fmla="*/ 127331 w 63"/>
                  <a:gd name="T25" fmla="*/ 322891 h 50"/>
                  <a:gd name="T26" fmla="*/ 247587 w 63"/>
                  <a:gd name="T27" fmla="*/ 271228 h 50"/>
                  <a:gd name="T28" fmla="*/ 268809 w 63"/>
                  <a:gd name="T29" fmla="*/ 109783 h 50"/>
                  <a:gd name="T30" fmla="*/ 304179 w 63"/>
                  <a:gd name="T31" fmla="*/ 135614 h 50"/>
                  <a:gd name="T32" fmla="*/ 318326 w 63"/>
                  <a:gd name="T33" fmla="*/ 135614 h 50"/>
                  <a:gd name="T34" fmla="*/ 339548 w 63"/>
                  <a:gd name="T35" fmla="*/ 135614 h 50"/>
                  <a:gd name="T36" fmla="*/ 346622 w 63"/>
                  <a:gd name="T37" fmla="*/ 135614 h 50"/>
                  <a:gd name="T38" fmla="*/ 360770 w 63"/>
                  <a:gd name="T39" fmla="*/ 135614 h 50"/>
                  <a:gd name="T40" fmla="*/ 381992 w 63"/>
                  <a:gd name="T41" fmla="*/ 135614 h 50"/>
                  <a:gd name="T42" fmla="*/ 389066 w 63"/>
                  <a:gd name="T43" fmla="*/ 135614 h 50"/>
                  <a:gd name="T44" fmla="*/ 438583 w 63"/>
                  <a:gd name="T45" fmla="*/ 103325 h 50"/>
                  <a:gd name="T46" fmla="*/ 417361 w 63"/>
                  <a:gd name="T47" fmla="*/ 45205 h 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 h="50">
                    <a:moveTo>
                      <a:pt x="59" y="7"/>
                    </a:moveTo>
                    <a:cubicBezTo>
                      <a:pt x="57" y="4"/>
                      <a:pt x="53" y="4"/>
                      <a:pt x="50" y="4"/>
                    </a:cubicBezTo>
                    <a:cubicBezTo>
                      <a:pt x="49" y="4"/>
                      <a:pt x="48" y="4"/>
                      <a:pt x="47" y="4"/>
                    </a:cubicBezTo>
                    <a:cubicBezTo>
                      <a:pt x="46" y="4"/>
                      <a:pt x="45" y="4"/>
                      <a:pt x="44" y="4"/>
                    </a:cubicBezTo>
                    <a:cubicBezTo>
                      <a:pt x="42" y="4"/>
                      <a:pt x="38" y="4"/>
                      <a:pt x="36" y="7"/>
                    </a:cubicBezTo>
                    <a:cubicBezTo>
                      <a:pt x="35" y="7"/>
                      <a:pt x="35" y="8"/>
                      <a:pt x="35" y="9"/>
                    </a:cubicBezTo>
                    <a:cubicBezTo>
                      <a:pt x="33" y="6"/>
                      <a:pt x="30" y="3"/>
                      <a:pt x="25" y="1"/>
                    </a:cubicBezTo>
                    <a:cubicBezTo>
                      <a:pt x="24" y="0"/>
                      <a:pt x="23" y="0"/>
                      <a:pt x="21" y="0"/>
                    </a:cubicBezTo>
                    <a:cubicBezTo>
                      <a:pt x="17" y="0"/>
                      <a:pt x="13" y="3"/>
                      <a:pt x="10" y="6"/>
                    </a:cubicBezTo>
                    <a:cubicBezTo>
                      <a:pt x="10" y="6"/>
                      <a:pt x="10" y="6"/>
                      <a:pt x="10" y="6"/>
                    </a:cubicBezTo>
                    <a:cubicBezTo>
                      <a:pt x="6" y="10"/>
                      <a:pt x="3" y="14"/>
                      <a:pt x="2" y="19"/>
                    </a:cubicBezTo>
                    <a:cubicBezTo>
                      <a:pt x="0" y="28"/>
                      <a:pt x="1" y="40"/>
                      <a:pt x="8" y="47"/>
                    </a:cubicBezTo>
                    <a:cubicBezTo>
                      <a:pt x="10" y="49"/>
                      <a:pt x="14" y="50"/>
                      <a:pt x="18" y="50"/>
                    </a:cubicBezTo>
                    <a:cubicBezTo>
                      <a:pt x="25" y="50"/>
                      <a:pt x="31" y="46"/>
                      <a:pt x="35" y="42"/>
                    </a:cubicBezTo>
                    <a:cubicBezTo>
                      <a:pt x="42" y="35"/>
                      <a:pt x="40" y="24"/>
                      <a:pt x="38" y="17"/>
                    </a:cubicBezTo>
                    <a:cubicBezTo>
                      <a:pt x="39" y="19"/>
                      <a:pt x="40" y="20"/>
                      <a:pt x="43" y="21"/>
                    </a:cubicBezTo>
                    <a:cubicBezTo>
                      <a:pt x="43" y="21"/>
                      <a:pt x="44" y="21"/>
                      <a:pt x="45" y="21"/>
                    </a:cubicBezTo>
                    <a:cubicBezTo>
                      <a:pt x="46" y="21"/>
                      <a:pt x="47" y="21"/>
                      <a:pt x="48" y="21"/>
                    </a:cubicBezTo>
                    <a:cubicBezTo>
                      <a:pt x="48" y="21"/>
                      <a:pt x="49" y="21"/>
                      <a:pt x="49" y="21"/>
                    </a:cubicBezTo>
                    <a:cubicBezTo>
                      <a:pt x="50" y="21"/>
                      <a:pt x="50" y="21"/>
                      <a:pt x="51" y="21"/>
                    </a:cubicBezTo>
                    <a:cubicBezTo>
                      <a:pt x="51" y="21"/>
                      <a:pt x="53" y="21"/>
                      <a:pt x="54" y="21"/>
                    </a:cubicBezTo>
                    <a:cubicBezTo>
                      <a:pt x="54" y="21"/>
                      <a:pt x="55" y="21"/>
                      <a:pt x="55" y="21"/>
                    </a:cubicBezTo>
                    <a:cubicBezTo>
                      <a:pt x="58" y="20"/>
                      <a:pt x="61" y="19"/>
                      <a:pt x="62" y="16"/>
                    </a:cubicBezTo>
                    <a:cubicBezTo>
                      <a:pt x="63" y="13"/>
                      <a:pt x="62" y="10"/>
                      <a:pt x="59" y="7"/>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66" name="Freeform 44">
                <a:extLst>
                  <a:ext uri="{FF2B5EF4-FFF2-40B4-BE49-F238E27FC236}">
                    <a16:creationId xmlns:a16="http://schemas.microsoft.com/office/drawing/2014/main" id="{01D0D6EC-8421-5AB3-00E5-506F40848DAC}"/>
                  </a:ext>
                </a:extLst>
              </p:cNvPr>
              <p:cNvSpPr>
                <a:spLocks/>
              </p:cNvSpPr>
              <p:nvPr/>
            </p:nvSpPr>
            <p:spPr bwMode="auto">
              <a:xfrm>
                <a:off x="6425650" y="3383483"/>
                <a:ext cx="84525" cy="74790"/>
              </a:xfrm>
              <a:custGeom>
                <a:avLst/>
                <a:gdLst>
                  <a:gd name="T0" fmla="*/ 234121 w 41"/>
                  <a:gd name="T1" fmla="*/ 0 h 40"/>
                  <a:gd name="T2" fmla="*/ 170270 w 41"/>
                  <a:gd name="T3" fmla="*/ 19301 h 40"/>
                  <a:gd name="T4" fmla="*/ 134797 w 41"/>
                  <a:gd name="T5" fmla="*/ 32168 h 40"/>
                  <a:gd name="T6" fmla="*/ 127703 w 41"/>
                  <a:gd name="T7" fmla="*/ 32168 h 40"/>
                  <a:gd name="T8" fmla="*/ 120608 w 41"/>
                  <a:gd name="T9" fmla="*/ 32168 h 40"/>
                  <a:gd name="T10" fmla="*/ 106419 w 41"/>
                  <a:gd name="T11" fmla="*/ 32168 h 40"/>
                  <a:gd name="T12" fmla="*/ 70946 w 41"/>
                  <a:gd name="T13" fmla="*/ 45035 h 40"/>
                  <a:gd name="T14" fmla="*/ 28378 w 41"/>
                  <a:gd name="T15" fmla="*/ 96503 h 40"/>
                  <a:gd name="T16" fmla="*/ 28378 w 41"/>
                  <a:gd name="T17" fmla="*/ 109370 h 40"/>
                  <a:gd name="T18" fmla="*/ 14189 w 41"/>
                  <a:gd name="T19" fmla="*/ 186573 h 40"/>
                  <a:gd name="T20" fmla="*/ 21284 w 41"/>
                  <a:gd name="T21" fmla="*/ 199440 h 40"/>
                  <a:gd name="T22" fmla="*/ 70946 w 41"/>
                  <a:gd name="T23" fmla="*/ 257342 h 40"/>
                  <a:gd name="T24" fmla="*/ 70946 w 41"/>
                  <a:gd name="T25" fmla="*/ 257342 h 40"/>
                  <a:gd name="T26" fmla="*/ 99324 w 41"/>
                  <a:gd name="T27" fmla="*/ 238041 h 40"/>
                  <a:gd name="T28" fmla="*/ 106419 w 41"/>
                  <a:gd name="T29" fmla="*/ 238041 h 40"/>
                  <a:gd name="T30" fmla="*/ 134797 w 41"/>
                  <a:gd name="T31" fmla="*/ 225174 h 40"/>
                  <a:gd name="T32" fmla="*/ 205743 w 41"/>
                  <a:gd name="T33" fmla="*/ 180139 h 40"/>
                  <a:gd name="T34" fmla="*/ 219932 w 41"/>
                  <a:gd name="T35" fmla="*/ 160839 h 40"/>
                  <a:gd name="T36" fmla="*/ 248310 w 41"/>
                  <a:gd name="T37" fmla="*/ 122237 h 40"/>
                  <a:gd name="T38" fmla="*/ 283783 w 41"/>
                  <a:gd name="T39" fmla="*/ 38601 h 40"/>
                  <a:gd name="T40" fmla="*/ 234121 w 41"/>
                  <a:gd name="T41" fmla="*/ 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40">
                    <a:moveTo>
                      <a:pt x="33" y="0"/>
                    </a:moveTo>
                    <a:cubicBezTo>
                      <a:pt x="30" y="0"/>
                      <a:pt x="27" y="1"/>
                      <a:pt x="24" y="3"/>
                    </a:cubicBezTo>
                    <a:cubicBezTo>
                      <a:pt x="22" y="4"/>
                      <a:pt x="20" y="5"/>
                      <a:pt x="19" y="5"/>
                    </a:cubicBezTo>
                    <a:cubicBezTo>
                      <a:pt x="19" y="5"/>
                      <a:pt x="19" y="5"/>
                      <a:pt x="18" y="5"/>
                    </a:cubicBezTo>
                    <a:cubicBezTo>
                      <a:pt x="18" y="5"/>
                      <a:pt x="17" y="5"/>
                      <a:pt x="17" y="5"/>
                    </a:cubicBezTo>
                    <a:cubicBezTo>
                      <a:pt x="16" y="5"/>
                      <a:pt x="15" y="5"/>
                      <a:pt x="15" y="5"/>
                    </a:cubicBezTo>
                    <a:cubicBezTo>
                      <a:pt x="13" y="5"/>
                      <a:pt x="11" y="5"/>
                      <a:pt x="10" y="7"/>
                    </a:cubicBezTo>
                    <a:cubicBezTo>
                      <a:pt x="7" y="9"/>
                      <a:pt x="5" y="12"/>
                      <a:pt x="4" y="15"/>
                    </a:cubicBezTo>
                    <a:cubicBezTo>
                      <a:pt x="4" y="16"/>
                      <a:pt x="4" y="17"/>
                      <a:pt x="4" y="17"/>
                    </a:cubicBezTo>
                    <a:cubicBezTo>
                      <a:pt x="2" y="21"/>
                      <a:pt x="0" y="25"/>
                      <a:pt x="2" y="29"/>
                    </a:cubicBezTo>
                    <a:cubicBezTo>
                      <a:pt x="2" y="30"/>
                      <a:pt x="2" y="30"/>
                      <a:pt x="3" y="31"/>
                    </a:cubicBezTo>
                    <a:cubicBezTo>
                      <a:pt x="3" y="34"/>
                      <a:pt x="5" y="40"/>
                      <a:pt x="10" y="40"/>
                    </a:cubicBezTo>
                    <a:cubicBezTo>
                      <a:pt x="10" y="40"/>
                      <a:pt x="10" y="40"/>
                      <a:pt x="10" y="40"/>
                    </a:cubicBezTo>
                    <a:cubicBezTo>
                      <a:pt x="12" y="39"/>
                      <a:pt x="14" y="38"/>
                      <a:pt x="14" y="37"/>
                    </a:cubicBezTo>
                    <a:cubicBezTo>
                      <a:pt x="14" y="37"/>
                      <a:pt x="14" y="37"/>
                      <a:pt x="15" y="37"/>
                    </a:cubicBezTo>
                    <a:cubicBezTo>
                      <a:pt x="16" y="36"/>
                      <a:pt x="17" y="36"/>
                      <a:pt x="19" y="35"/>
                    </a:cubicBezTo>
                    <a:cubicBezTo>
                      <a:pt x="23" y="34"/>
                      <a:pt x="26" y="32"/>
                      <a:pt x="29" y="28"/>
                    </a:cubicBezTo>
                    <a:cubicBezTo>
                      <a:pt x="29" y="27"/>
                      <a:pt x="30" y="26"/>
                      <a:pt x="31" y="25"/>
                    </a:cubicBezTo>
                    <a:cubicBezTo>
                      <a:pt x="32" y="23"/>
                      <a:pt x="34" y="21"/>
                      <a:pt x="35" y="19"/>
                    </a:cubicBezTo>
                    <a:cubicBezTo>
                      <a:pt x="37" y="16"/>
                      <a:pt x="41" y="12"/>
                      <a:pt x="40" y="6"/>
                    </a:cubicBezTo>
                    <a:cubicBezTo>
                      <a:pt x="39" y="0"/>
                      <a:pt x="35" y="0"/>
                      <a:pt x="33" y="0"/>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67" name="Freeform 45">
                <a:extLst>
                  <a:ext uri="{FF2B5EF4-FFF2-40B4-BE49-F238E27FC236}">
                    <a16:creationId xmlns:a16="http://schemas.microsoft.com/office/drawing/2014/main" id="{38A42A6C-2A0A-1FD2-E051-5A10958BB8FE}"/>
                  </a:ext>
                </a:extLst>
              </p:cNvPr>
              <p:cNvSpPr>
                <a:spLocks/>
              </p:cNvSpPr>
              <p:nvPr/>
            </p:nvSpPr>
            <p:spPr bwMode="auto">
              <a:xfrm>
                <a:off x="6558719" y="3404136"/>
                <a:ext cx="67521" cy="77420"/>
              </a:xfrm>
              <a:custGeom>
                <a:avLst/>
                <a:gdLst>
                  <a:gd name="T0" fmla="*/ 106231 w 26"/>
                  <a:gd name="T1" fmla="*/ 237920 h 37"/>
                  <a:gd name="T2" fmla="*/ 127477 w 26"/>
                  <a:gd name="T3" fmla="*/ 231490 h 37"/>
                  <a:gd name="T4" fmla="*/ 148724 w 26"/>
                  <a:gd name="T5" fmla="*/ 186478 h 37"/>
                  <a:gd name="T6" fmla="*/ 148724 w 26"/>
                  <a:gd name="T7" fmla="*/ 180048 h 37"/>
                  <a:gd name="T8" fmla="*/ 169970 w 26"/>
                  <a:gd name="T9" fmla="*/ 128605 h 37"/>
                  <a:gd name="T10" fmla="*/ 134559 w 26"/>
                  <a:gd name="T11" fmla="*/ 12861 h 37"/>
                  <a:gd name="T12" fmla="*/ 99149 w 26"/>
                  <a:gd name="T13" fmla="*/ 0 h 37"/>
                  <a:gd name="T14" fmla="*/ 21246 w 26"/>
                  <a:gd name="T15" fmla="*/ 57872 h 37"/>
                  <a:gd name="T16" fmla="*/ 14164 w 26"/>
                  <a:gd name="T17" fmla="*/ 173617 h 37"/>
                  <a:gd name="T18" fmla="*/ 106231 w 26"/>
                  <a:gd name="T19" fmla="*/ 237920 h 37"/>
                  <a:gd name="T20" fmla="*/ 106231 w 26"/>
                  <a:gd name="T21" fmla="*/ 23792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15" y="37"/>
                    </a:moveTo>
                    <a:cubicBezTo>
                      <a:pt x="16" y="37"/>
                      <a:pt x="17" y="36"/>
                      <a:pt x="18" y="36"/>
                    </a:cubicBezTo>
                    <a:cubicBezTo>
                      <a:pt x="21" y="35"/>
                      <a:pt x="21" y="31"/>
                      <a:pt x="21" y="29"/>
                    </a:cubicBezTo>
                    <a:cubicBezTo>
                      <a:pt x="21" y="29"/>
                      <a:pt x="21" y="28"/>
                      <a:pt x="21" y="28"/>
                    </a:cubicBezTo>
                    <a:cubicBezTo>
                      <a:pt x="22" y="25"/>
                      <a:pt x="23" y="23"/>
                      <a:pt x="24" y="20"/>
                    </a:cubicBezTo>
                    <a:cubicBezTo>
                      <a:pt x="26" y="14"/>
                      <a:pt x="25" y="6"/>
                      <a:pt x="19" y="2"/>
                    </a:cubicBezTo>
                    <a:cubicBezTo>
                      <a:pt x="17" y="1"/>
                      <a:pt x="16" y="0"/>
                      <a:pt x="14" y="0"/>
                    </a:cubicBezTo>
                    <a:cubicBezTo>
                      <a:pt x="10" y="0"/>
                      <a:pt x="6" y="4"/>
                      <a:pt x="3" y="9"/>
                    </a:cubicBezTo>
                    <a:cubicBezTo>
                      <a:pt x="0" y="15"/>
                      <a:pt x="0" y="21"/>
                      <a:pt x="2" y="27"/>
                    </a:cubicBezTo>
                    <a:cubicBezTo>
                      <a:pt x="4" y="30"/>
                      <a:pt x="9" y="37"/>
                      <a:pt x="15" y="37"/>
                    </a:cubicBezTo>
                    <a:cubicBezTo>
                      <a:pt x="15" y="37"/>
                      <a:pt x="15" y="37"/>
                      <a:pt x="15" y="37"/>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68" name="Freeform 47">
                <a:extLst>
                  <a:ext uri="{FF2B5EF4-FFF2-40B4-BE49-F238E27FC236}">
                    <a16:creationId xmlns:a16="http://schemas.microsoft.com/office/drawing/2014/main" id="{957001BF-D167-001E-4CB2-F88E04A8B1E2}"/>
                  </a:ext>
                </a:extLst>
              </p:cNvPr>
              <p:cNvSpPr>
                <a:spLocks/>
              </p:cNvSpPr>
              <p:nvPr/>
            </p:nvSpPr>
            <p:spPr bwMode="auto">
              <a:xfrm>
                <a:off x="8116227" y="2453085"/>
                <a:ext cx="7631" cy="13886"/>
              </a:xfrm>
              <a:custGeom>
                <a:avLst/>
                <a:gdLst>
                  <a:gd name="T0" fmla="*/ 28465 w 6"/>
                  <a:gd name="T1" fmla="*/ 32370 h 12"/>
                  <a:gd name="T2" fmla="*/ 21349 w 6"/>
                  <a:gd name="T3" fmla="*/ 12948 h 12"/>
                  <a:gd name="T4" fmla="*/ 7116 w 6"/>
                  <a:gd name="T5" fmla="*/ 32370 h 12"/>
                  <a:gd name="T6" fmla="*/ 14233 w 6"/>
                  <a:gd name="T7" fmla="*/ 45318 h 12"/>
                  <a:gd name="T8" fmla="*/ 35582 w 6"/>
                  <a:gd name="T9" fmla="*/ 71214 h 12"/>
                  <a:gd name="T10" fmla="*/ 35582 w 6"/>
                  <a:gd name="T11" fmla="*/ 38844 h 12"/>
                  <a:gd name="T12" fmla="*/ 28465 w 6"/>
                  <a:gd name="T13" fmla="*/ 3237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4" y="5"/>
                    </a:moveTo>
                    <a:cubicBezTo>
                      <a:pt x="4" y="4"/>
                      <a:pt x="4" y="2"/>
                      <a:pt x="3" y="2"/>
                    </a:cubicBezTo>
                    <a:cubicBezTo>
                      <a:pt x="0" y="0"/>
                      <a:pt x="0" y="3"/>
                      <a:pt x="1" y="5"/>
                    </a:cubicBezTo>
                    <a:cubicBezTo>
                      <a:pt x="1" y="6"/>
                      <a:pt x="2" y="6"/>
                      <a:pt x="2" y="7"/>
                    </a:cubicBezTo>
                    <a:cubicBezTo>
                      <a:pt x="3" y="8"/>
                      <a:pt x="3" y="12"/>
                      <a:pt x="5" y="11"/>
                    </a:cubicBezTo>
                    <a:cubicBezTo>
                      <a:pt x="6" y="10"/>
                      <a:pt x="5" y="8"/>
                      <a:pt x="5" y="6"/>
                    </a:cubicBezTo>
                    <a:cubicBezTo>
                      <a:pt x="4" y="6"/>
                      <a:pt x="4" y="5"/>
                      <a:pt x="4" y="5"/>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69" name="Freeform 48">
                <a:extLst>
                  <a:ext uri="{FF2B5EF4-FFF2-40B4-BE49-F238E27FC236}">
                    <a16:creationId xmlns:a16="http://schemas.microsoft.com/office/drawing/2014/main" id="{945D4AB9-EC33-7E48-13A8-BF4460F003A5}"/>
                  </a:ext>
                </a:extLst>
              </p:cNvPr>
              <p:cNvSpPr>
                <a:spLocks/>
              </p:cNvSpPr>
              <p:nvPr/>
            </p:nvSpPr>
            <p:spPr bwMode="auto">
              <a:xfrm rot="21317785">
                <a:off x="4856388" y="3420143"/>
                <a:ext cx="614126" cy="925835"/>
              </a:xfrm>
              <a:custGeom>
                <a:avLst/>
                <a:gdLst>
                  <a:gd name="T0" fmla="*/ 1894430 w 296"/>
                  <a:gd name="T1" fmla="*/ 709549 h 481"/>
                  <a:gd name="T2" fmla="*/ 1929906 w 296"/>
                  <a:gd name="T3" fmla="*/ 696648 h 481"/>
                  <a:gd name="T4" fmla="*/ 1972478 w 296"/>
                  <a:gd name="T5" fmla="*/ 683748 h 481"/>
                  <a:gd name="T6" fmla="*/ 2022144 w 296"/>
                  <a:gd name="T7" fmla="*/ 670847 h 481"/>
                  <a:gd name="T8" fmla="*/ 2036335 w 296"/>
                  <a:gd name="T9" fmla="*/ 664396 h 481"/>
                  <a:gd name="T10" fmla="*/ 2100192 w 296"/>
                  <a:gd name="T11" fmla="*/ 490234 h 481"/>
                  <a:gd name="T12" fmla="*/ 2078906 w 296"/>
                  <a:gd name="T13" fmla="*/ 483784 h 481"/>
                  <a:gd name="T14" fmla="*/ 851429 w 296"/>
                  <a:gd name="T15" fmla="*/ 6450 h 481"/>
                  <a:gd name="T16" fmla="*/ 830143 w 296"/>
                  <a:gd name="T17" fmla="*/ 0 h 481"/>
                  <a:gd name="T18" fmla="*/ 823048 w 296"/>
                  <a:gd name="T19" fmla="*/ 19351 h 481"/>
                  <a:gd name="T20" fmla="*/ 702429 w 296"/>
                  <a:gd name="T21" fmla="*/ 238667 h 481"/>
                  <a:gd name="T22" fmla="*/ 688239 w 296"/>
                  <a:gd name="T23" fmla="*/ 258018 h 481"/>
                  <a:gd name="T24" fmla="*/ 588905 w 296"/>
                  <a:gd name="T25" fmla="*/ 445081 h 481"/>
                  <a:gd name="T26" fmla="*/ 439905 w 296"/>
                  <a:gd name="T27" fmla="*/ 709549 h 481"/>
                  <a:gd name="T28" fmla="*/ 170286 w 296"/>
                  <a:gd name="T29" fmla="*/ 1186883 h 481"/>
                  <a:gd name="T30" fmla="*/ 141905 w 296"/>
                  <a:gd name="T31" fmla="*/ 1232036 h 481"/>
                  <a:gd name="T32" fmla="*/ 35476 w 296"/>
                  <a:gd name="T33" fmla="*/ 1515856 h 481"/>
                  <a:gd name="T34" fmla="*/ 70952 w 296"/>
                  <a:gd name="T35" fmla="*/ 1541657 h 481"/>
                  <a:gd name="T36" fmla="*/ 99333 w 296"/>
                  <a:gd name="T37" fmla="*/ 1554558 h 481"/>
                  <a:gd name="T38" fmla="*/ 156095 w 296"/>
                  <a:gd name="T39" fmla="*/ 1696468 h 481"/>
                  <a:gd name="T40" fmla="*/ 163191 w 296"/>
                  <a:gd name="T41" fmla="*/ 1715819 h 481"/>
                  <a:gd name="T42" fmla="*/ 163191 w 296"/>
                  <a:gd name="T43" fmla="*/ 1754522 h 481"/>
                  <a:gd name="T44" fmla="*/ 163191 w 296"/>
                  <a:gd name="T45" fmla="*/ 1806126 h 481"/>
                  <a:gd name="T46" fmla="*/ 177381 w 296"/>
                  <a:gd name="T47" fmla="*/ 1831928 h 481"/>
                  <a:gd name="T48" fmla="*/ 205762 w 296"/>
                  <a:gd name="T49" fmla="*/ 1851279 h 481"/>
                  <a:gd name="T50" fmla="*/ 205762 w 296"/>
                  <a:gd name="T51" fmla="*/ 1838378 h 481"/>
                  <a:gd name="T52" fmla="*/ 234143 w 296"/>
                  <a:gd name="T53" fmla="*/ 1851279 h 481"/>
                  <a:gd name="T54" fmla="*/ 269619 w 296"/>
                  <a:gd name="T55" fmla="*/ 1999639 h 481"/>
                  <a:gd name="T56" fmla="*/ 269619 w 296"/>
                  <a:gd name="T57" fmla="*/ 2012540 h 481"/>
                  <a:gd name="T58" fmla="*/ 298000 w 296"/>
                  <a:gd name="T59" fmla="*/ 2096396 h 481"/>
                  <a:gd name="T60" fmla="*/ 333476 w 296"/>
                  <a:gd name="T61" fmla="*/ 2148000 h 481"/>
                  <a:gd name="T62" fmla="*/ 376048 w 296"/>
                  <a:gd name="T63" fmla="*/ 2277009 h 481"/>
                  <a:gd name="T64" fmla="*/ 383143 w 296"/>
                  <a:gd name="T65" fmla="*/ 2309261 h 481"/>
                  <a:gd name="T66" fmla="*/ 425715 w 296"/>
                  <a:gd name="T67" fmla="*/ 2399567 h 481"/>
                  <a:gd name="T68" fmla="*/ 461191 w 296"/>
                  <a:gd name="T69" fmla="*/ 2451171 h 481"/>
                  <a:gd name="T70" fmla="*/ 439905 w 296"/>
                  <a:gd name="T71" fmla="*/ 2612432 h 481"/>
                  <a:gd name="T72" fmla="*/ 432810 w 296"/>
                  <a:gd name="T73" fmla="*/ 2651135 h 481"/>
                  <a:gd name="T74" fmla="*/ 404429 w 296"/>
                  <a:gd name="T75" fmla="*/ 2818846 h 481"/>
                  <a:gd name="T76" fmla="*/ 425715 w 296"/>
                  <a:gd name="T77" fmla="*/ 2863999 h 481"/>
                  <a:gd name="T78" fmla="*/ 425715 w 296"/>
                  <a:gd name="T79" fmla="*/ 2870450 h 481"/>
                  <a:gd name="T80" fmla="*/ 432810 w 296"/>
                  <a:gd name="T81" fmla="*/ 2876900 h 481"/>
                  <a:gd name="T82" fmla="*/ 439905 w 296"/>
                  <a:gd name="T83" fmla="*/ 2883351 h 481"/>
                  <a:gd name="T84" fmla="*/ 1106858 w 296"/>
                  <a:gd name="T85" fmla="*/ 3096216 h 481"/>
                  <a:gd name="T86" fmla="*/ 1128144 w 296"/>
                  <a:gd name="T87" fmla="*/ 3102666 h 481"/>
                  <a:gd name="T88" fmla="*/ 2029240 w 296"/>
                  <a:gd name="T89" fmla="*/ 683748 h 481"/>
                  <a:gd name="T90" fmla="*/ 1986668 w 296"/>
                  <a:gd name="T91" fmla="*/ 703099 h 481"/>
                  <a:gd name="T92" fmla="*/ 1958287 w 296"/>
                  <a:gd name="T93" fmla="*/ 709549 h 481"/>
                  <a:gd name="T94" fmla="*/ 1929906 w 296"/>
                  <a:gd name="T95" fmla="*/ 728901 h 481"/>
                  <a:gd name="T96" fmla="*/ 1866049 w 296"/>
                  <a:gd name="T97" fmla="*/ 767603 h 481"/>
                  <a:gd name="T98" fmla="*/ 1851858 w 296"/>
                  <a:gd name="T99" fmla="*/ 748252 h 481"/>
                  <a:gd name="T100" fmla="*/ 1894430 w 296"/>
                  <a:gd name="T101" fmla="*/ 709549 h 4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 h="481">
                    <a:moveTo>
                      <a:pt x="267" y="110"/>
                    </a:moveTo>
                    <a:cubicBezTo>
                      <a:pt x="269" y="109"/>
                      <a:pt x="270" y="109"/>
                      <a:pt x="272" y="108"/>
                    </a:cubicBezTo>
                    <a:cubicBezTo>
                      <a:pt x="274" y="107"/>
                      <a:pt x="276" y="106"/>
                      <a:pt x="278" y="106"/>
                    </a:cubicBezTo>
                    <a:cubicBezTo>
                      <a:pt x="281" y="105"/>
                      <a:pt x="283" y="105"/>
                      <a:pt x="285" y="104"/>
                    </a:cubicBezTo>
                    <a:cubicBezTo>
                      <a:pt x="287" y="103"/>
                      <a:pt x="287" y="103"/>
                      <a:pt x="287" y="103"/>
                    </a:cubicBezTo>
                    <a:cubicBezTo>
                      <a:pt x="296" y="76"/>
                      <a:pt x="296" y="76"/>
                      <a:pt x="296" y="76"/>
                    </a:cubicBezTo>
                    <a:cubicBezTo>
                      <a:pt x="293" y="75"/>
                      <a:pt x="293" y="75"/>
                      <a:pt x="293" y="75"/>
                    </a:cubicBezTo>
                    <a:cubicBezTo>
                      <a:pt x="234" y="55"/>
                      <a:pt x="176" y="31"/>
                      <a:pt x="120" y="1"/>
                    </a:cubicBezTo>
                    <a:cubicBezTo>
                      <a:pt x="117" y="0"/>
                      <a:pt x="117" y="0"/>
                      <a:pt x="117" y="0"/>
                    </a:cubicBezTo>
                    <a:cubicBezTo>
                      <a:pt x="116" y="3"/>
                      <a:pt x="116" y="3"/>
                      <a:pt x="116" y="3"/>
                    </a:cubicBezTo>
                    <a:cubicBezTo>
                      <a:pt x="110" y="14"/>
                      <a:pt x="104" y="26"/>
                      <a:pt x="99" y="37"/>
                    </a:cubicBezTo>
                    <a:cubicBezTo>
                      <a:pt x="97" y="40"/>
                      <a:pt x="97" y="40"/>
                      <a:pt x="97" y="40"/>
                    </a:cubicBezTo>
                    <a:cubicBezTo>
                      <a:pt x="92" y="50"/>
                      <a:pt x="88" y="59"/>
                      <a:pt x="83" y="69"/>
                    </a:cubicBezTo>
                    <a:cubicBezTo>
                      <a:pt x="76" y="83"/>
                      <a:pt x="69" y="97"/>
                      <a:pt x="62" y="110"/>
                    </a:cubicBezTo>
                    <a:cubicBezTo>
                      <a:pt x="50" y="135"/>
                      <a:pt x="38" y="160"/>
                      <a:pt x="24" y="184"/>
                    </a:cubicBezTo>
                    <a:cubicBezTo>
                      <a:pt x="23" y="186"/>
                      <a:pt x="22" y="188"/>
                      <a:pt x="20" y="191"/>
                    </a:cubicBezTo>
                    <a:cubicBezTo>
                      <a:pt x="10" y="207"/>
                      <a:pt x="0" y="226"/>
                      <a:pt x="5" y="235"/>
                    </a:cubicBezTo>
                    <a:cubicBezTo>
                      <a:pt x="6" y="238"/>
                      <a:pt x="8" y="238"/>
                      <a:pt x="10" y="239"/>
                    </a:cubicBezTo>
                    <a:cubicBezTo>
                      <a:pt x="11" y="240"/>
                      <a:pt x="12" y="240"/>
                      <a:pt x="14" y="241"/>
                    </a:cubicBezTo>
                    <a:cubicBezTo>
                      <a:pt x="20" y="246"/>
                      <a:pt x="21" y="255"/>
                      <a:pt x="22" y="263"/>
                    </a:cubicBezTo>
                    <a:cubicBezTo>
                      <a:pt x="23" y="266"/>
                      <a:pt x="23" y="266"/>
                      <a:pt x="23" y="266"/>
                    </a:cubicBezTo>
                    <a:cubicBezTo>
                      <a:pt x="23" y="268"/>
                      <a:pt x="23" y="270"/>
                      <a:pt x="23" y="272"/>
                    </a:cubicBezTo>
                    <a:cubicBezTo>
                      <a:pt x="23" y="275"/>
                      <a:pt x="23" y="277"/>
                      <a:pt x="23" y="280"/>
                    </a:cubicBezTo>
                    <a:cubicBezTo>
                      <a:pt x="24" y="283"/>
                      <a:pt x="25" y="284"/>
                      <a:pt x="25" y="284"/>
                    </a:cubicBezTo>
                    <a:cubicBezTo>
                      <a:pt x="29" y="287"/>
                      <a:pt x="29" y="287"/>
                      <a:pt x="29" y="287"/>
                    </a:cubicBezTo>
                    <a:cubicBezTo>
                      <a:pt x="29" y="285"/>
                      <a:pt x="29" y="285"/>
                      <a:pt x="29" y="285"/>
                    </a:cubicBezTo>
                    <a:cubicBezTo>
                      <a:pt x="30" y="286"/>
                      <a:pt x="31" y="286"/>
                      <a:pt x="33" y="287"/>
                    </a:cubicBezTo>
                    <a:cubicBezTo>
                      <a:pt x="39" y="291"/>
                      <a:pt x="38" y="302"/>
                      <a:pt x="38" y="310"/>
                    </a:cubicBezTo>
                    <a:cubicBezTo>
                      <a:pt x="38" y="312"/>
                      <a:pt x="38" y="312"/>
                      <a:pt x="38" y="312"/>
                    </a:cubicBezTo>
                    <a:cubicBezTo>
                      <a:pt x="37" y="320"/>
                      <a:pt x="39" y="322"/>
                      <a:pt x="42" y="325"/>
                    </a:cubicBezTo>
                    <a:cubicBezTo>
                      <a:pt x="44" y="327"/>
                      <a:pt x="45" y="329"/>
                      <a:pt x="47" y="333"/>
                    </a:cubicBezTo>
                    <a:cubicBezTo>
                      <a:pt x="50" y="338"/>
                      <a:pt x="52" y="346"/>
                      <a:pt x="53" y="353"/>
                    </a:cubicBezTo>
                    <a:cubicBezTo>
                      <a:pt x="53" y="355"/>
                      <a:pt x="54" y="356"/>
                      <a:pt x="54" y="358"/>
                    </a:cubicBezTo>
                    <a:cubicBezTo>
                      <a:pt x="55" y="364"/>
                      <a:pt x="58" y="368"/>
                      <a:pt x="60" y="372"/>
                    </a:cubicBezTo>
                    <a:cubicBezTo>
                      <a:pt x="62" y="374"/>
                      <a:pt x="64" y="377"/>
                      <a:pt x="65" y="380"/>
                    </a:cubicBezTo>
                    <a:cubicBezTo>
                      <a:pt x="68" y="388"/>
                      <a:pt x="65" y="398"/>
                      <a:pt x="62" y="405"/>
                    </a:cubicBezTo>
                    <a:cubicBezTo>
                      <a:pt x="62" y="407"/>
                      <a:pt x="61" y="411"/>
                      <a:pt x="61" y="411"/>
                    </a:cubicBezTo>
                    <a:cubicBezTo>
                      <a:pt x="58" y="419"/>
                      <a:pt x="55" y="427"/>
                      <a:pt x="57" y="437"/>
                    </a:cubicBezTo>
                    <a:cubicBezTo>
                      <a:pt x="58" y="439"/>
                      <a:pt x="59" y="441"/>
                      <a:pt x="60" y="444"/>
                    </a:cubicBezTo>
                    <a:cubicBezTo>
                      <a:pt x="60" y="445"/>
                      <a:pt x="60" y="445"/>
                      <a:pt x="60" y="445"/>
                    </a:cubicBezTo>
                    <a:cubicBezTo>
                      <a:pt x="61" y="446"/>
                      <a:pt x="61" y="446"/>
                      <a:pt x="61" y="446"/>
                    </a:cubicBezTo>
                    <a:cubicBezTo>
                      <a:pt x="62" y="447"/>
                      <a:pt x="62" y="447"/>
                      <a:pt x="62" y="447"/>
                    </a:cubicBezTo>
                    <a:cubicBezTo>
                      <a:pt x="91" y="458"/>
                      <a:pt x="123" y="469"/>
                      <a:pt x="156" y="480"/>
                    </a:cubicBezTo>
                    <a:cubicBezTo>
                      <a:pt x="159" y="481"/>
                      <a:pt x="159" y="481"/>
                      <a:pt x="159" y="481"/>
                    </a:cubicBezTo>
                    <a:cubicBezTo>
                      <a:pt x="286" y="106"/>
                      <a:pt x="286" y="106"/>
                      <a:pt x="286" y="106"/>
                    </a:cubicBezTo>
                    <a:cubicBezTo>
                      <a:pt x="280" y="109"/>
                      <a:pt x="280" y="109"/>
                      <a:pt x="280" y="109"/>
                    </a:cubicBezTo>
                    <a:cubicBezTo>
                      <a:pt x="278" y="109"/>
                      <a:pt x="277" y="110"/>
                      <a:pt x="276" y="110"/>
                    </a:cubicBezTo>
                    <a:cubicBezTo>
                      <a:pt x="275" y="111"/>
                      <a:pt x="273" y="112"/>
                      <a:pt x="272" y="113"/>
                    </a:cubicBezTo>
                    <a:cubicBezTo>
                      <a:pt x="269" y="116"/>
                      <a:pt x="265" y="119"/>
                      <a:pt x="263" y="119"/>
                    </a:cubicBezTo>
                    <a:cubicBezTo>
                      <a:pt x="262" y="119"/>
                      <a:pt x="261" y="117"/>
                      <a:pt x="261" y="116"/>
                    </a:cubicBezTo>
                    <a:cubicBezTo>
                      <a:pt x="260" y="113"/>
                      <a:pt x="261" y="112"/>
                      <a:pt x="267" y="110"/>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70" name="Freeform 49">
                <a:extLst>
                  <a:ext uri="{FF2B5EF4-FFF2-40B4-BE49-F238E27FC236}">
                    <a16:creationId xmlns:a16="http://schemas.microsoft.com/office/drawing/2014/main" id="{E786A7EA-D03D-D66B-29AB-294278235956}"/>
                  </a:ext>
                </a:extLst>
              </p:cNvPr>
              <p:cNvSpPr>
                <a:spLocks/>
              </p:cNvSpPr>
              <p:nvPr/>
            </p:nvSpPr>
            <p:spPr bwMode="auto">
              <a:xfrm rot="21066245">
                <a:off x="4326900" y="2387938"/>
                <a:ext cx="604444" cy="1010587"/>
              </a:xfrm>
              <a:custGeom>
                <a:avLst/>
                <a:gdLst>
                  <a:gd name="T0" fmla="*/ 1982979 w 286"/>
                  <a:gd name="T1" fmla="*/ 354815 h 461"/>
                  <a:gd name="T2" fmla="*/ 1968814 w 286"/>
                  <a:gd name="T3" fmla="*/ 283852 h 461"/>
                  <a:gd name="T4" fmla="*/ 1954650 w 286"/>
                  <a:gd name="T5" fmla="*/ 180633 h 461"/>
                  <a:gd name="T6" fmla="*/ 1869666 w 286"/>
                  <a:gd name="T7" fmla="*/ 19354 h 461"/>
                  <a:gd name="T8" fmla="*/ 1848419 w 286"/>
                  <a:gd name="T9" fmla="*/ 0 h 461"/>
                  <a:gd name="T10" fmla="*/ 14164 w 286"/>
                  <a:gd name="T11" fmla="*/ 1625698 h 461"/>
                  <a:gd name="T12" fmla="*/ 56657 w 286"/>
                  <a:gd name="T13" fmla="*/ 1703113 h 461"/>
                  <a:gd name="T14" fmla="*/ 127477 w 286"/>
                  <a:gd name="T15" fmla="*/ 1754722 h 461"/>
                  <a:gd name="T16" fmla="*/ 162888 w 286"/>
                  <a:gd name="T17" fmla="*/ 1780527 h 461"/>
                  <a:gd name="T18" fmla="*/ 134559 w 286"/>
                  <a:gd name="T19" fmla="*/ 1799880 h 461"/>
                  <a:gd name="T20" fmla="*/ 134559 w 286"/>
                  <a:gd name="T21" fmla="*/ 1825685 h 461"/>
                  <a:gd name="T22" fmla="*/ 1770517 w 286"/>
                  <a:gd name="T23" fmla="*/ 2973996 h 461"/>
                  <a:gd name="T24" fmla="*/ 1791763 w 286"/>
                  <a:gd name="T25" fmla="*/ 2928838 h 461"/>
                  <a:gd name="T26" fmla="*/ 1791763 w 286"/>
                  <a:gd name="T27" fmla="*/ 2819168 h 461"/>
                  <a:gd name="T28" fmla="*/ 1827173 w 286"/>
                  <a:gd name="T29" fmla="*/ 2741753 h 461"/>
                  <a:gd name="T30" fmla="*/ 1770517 w 286"/>
                  <a:gd name="T31" fmla="*/ 2728851 h 461"/>
                  <a:gd name="T32" fmla="*/ 1720942 w 286"/>
                  <a:gd name="T33" fmla="*/ 2722400 h 461"/>
                  <a:gd name="T34" fmla="*/ 1692614 w 286"/>
                  <a:gd name="T35" fmla="*/ 2690144 h 461"/>
                  <a:gd name="T36" fmla="*/ 1607629 w 286"/>
                  <a:gd name="T37" fmla="*/ 2664339 h 461"/>
                  <a:gd name="T38" fmla="*/ 1600547 w 286"/>
                  <a:gd name="T39" fmla="*/ 2548218 h 461"/>
                  <a:gd name="T40" fmla="*/ 1593465 w 286"/>
                  <a:gd name="T41" fmla="*/ 2444999 h 461"/>
                  <a:gd name="T42" fmla="*/ 1565137 w 286"/>
                  <a:gd name="T43" fmla="*/ 2335329 h 461"/>
                  <a:gd name="T44" fmla="*/ 1529726 w 286"/>
                  <a:gd name="T45" fmla="*/ 2212756 h 461"/>
                  <a:gd name="T46" fmla="*/ 1543890 w 286"/>
                  <a:gd name="T47" fmla="*/ 2135342 h 461"/>
                  <a:gd name="T48" fmla="*/ 1565137 w 286"/>
                  <a:gd name="T49" fmla="*/ 2032123 h 461"/>
                  <a:gd name="T50" fmla="*/ 1607629 w 286"/>
                  <a:gd name="T51" fmla="*/ 1922453 h 461"/>
                  <a:gd name="T52" fmla="*/ 1664286 w 286"/>
                  <a:gd name="T53" fmla="*/ 1799880 h 461"/>
                  <a:gd name="T54" fmla="*/ 1657204 w 286"/>
                  <a:gd name="T55" fmla="*/ 1696661 h 461"/>
                  <a:gd name="T56" fmla="*/ 1664286 w 286"/>
                  <a:gd name="T57" fmla="*/ 1664406 h 461"/>
                  <a:gd name="T58" fmla="*/ 1650121 w 286"/>
                  <a:gd name="T59" fmla="*/ 1574089 h 461"/>
                  <a:gd name="T60" fmla="*/ 1621793 w 286"/>
                  <a:gd name="T61" fmla="*/ 1503126 h 461"/>
                  <a:gd name="T62" fmla="*/ 1685532 w 286"/>
                  <a:gd name="T63" fmla="*/ 1354749 h 461"/>
                  <a:gd name="T64" fmla="*/ 1763435 w 286"/>
                  <a:gd name="T65" fmla="*/ 1187018 h 461"/>
                  <a:gd name="T66" fmla="*/ 1798845 w 286"/>
                  <a:gd name="T67" fmla="*/ 1032190 h 461"/>
                  <a:gd name="T68" fmla="*/ 1869666 w 286"/>
                  <a:gd name="T69" fmla="*/ 909617 h 461"/>
                  <a:gd name="T70" fmla="*/ 1728024 w 286"/>
                  <a:gd name="T71" fmla="*/ 838654 h 461"/>
                  <a:gd name="T72" fmla="*/ 1720942 w 286"/>
                  <a:gd name="T73" fmla="*/ 754789 h 461"/>
                  <a:gd name="T74" fmla="*/ 1805927 w 286"/>
                  <a:gd name="T75" fmla="*/ 670923 h 461"/>
                  <a:gd name="T76" fmla="*/ 1834255 w 286"/>
                  <a:gd name="T77" fmla="*/ 587058 h 461"/>
                  <a:gd name="T78" fmla="*/ 1926322 w 286"/>
                  <a:gd name="T79" fmla="*/ 528997 h 461"/>
                  <a:gd name="T80" fmla="*/ 1997143 w 286"/>
                  <a:gd name="T81" fmla="*/ 438681 h 461"/>
                  <a:gd name="T82" fmla="*/ 2025471 w 286"/>
                  <a:gd name="T83" fmla="*/ 399973 h 46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6" h="461">
                    <a:moveTo>
                      <a:pt x="283" y="59"/>
                    </a:moveTo>
                    <a:cubicBezTo>
                      <a:pt x="282" y="58"/>
                      <a:pt x="281" y="57"/>
                      <a:pt x="280" y="55"/>
                    </a:cubicBezTo>
                    <a:cubicBezTo>
                      <a:pt x="279" y="54"/>
                      <a:pt x="279" y="52"/>
                      <a:pt x="279" y="50"/>
                    </a:cubicBezTo>
                    <a:cubicBezTo>
                      <a:pt x="279" y="48"/>
                      <a:pt x="279" y="46"/>
                      <a:pt x="278" y="44"/>
                    </a:cubicBezTo>
                    <a:cubicBezTo>
                      <a:pt x="276" y="40"/>
                      <a:pt x="276" y="36"/>
                      <a:pt x="276" y="32"/>
                    </a:cubicBezTo>
                    <a:cubicBezTo>
                      <a:pt x="276" y="31"/>
                      <a:pt x="276" y="29"/>
                      <a:pt x="276" y="28"/>
                    </a:cubicBezTo>
                    <a:cubicBezTo>
                      <a:pt x="277" y="24"/>
                      <a:pt x="277" y="20"/>
                      <a:pt x="274" y="15"/>
                    </a:cubicBezTo>
                    <a:cubicBezTo>
                      <a:pt x="272" y="11"/>
                      <a:pt x="267" y="7"/>
                      <a:pt x="264" y="3"/>
                    </a:cubicBezTo>
                    <a:cubicBezTo>
                      <a:pt x="263" y="3"/>
                      <a:pt x="263" y="3"/>
                      <a:pt x="263" y="3"/>
                    </a:cubicBezTo>
                    <a:cubicBezTo>
                      <a:pt x="261" y="0"/>
                      <a:pt x="261" y="0"/>
                      <a:pt x="261" y="0"/>
                    </a:cubicBezTo>
                    <a:cubicBezTo>
                      <a:pt x="0" y="250"/>
                      <a:pt x="0" y="250"/>
                      <a:pt x="0" y="250"/>
                    </a:cubicBezTo>
                    <a:cubicBezTo>
                      <a:pt x="2" y="252"/>
                      <a:pt x="2" y="252"/>
                      <a:pt x="2" y="252"/>
                    </a:cubicBezTo>
                    <a:cubicBezTo>
                      <a:pt x="2" y="253"/>
                      <a:pt x="3" y="255"/>
                      <a:pt x="4" y="257"/>
                    </a:cubicBezTo>
                    <a:cubicBezTo>
                      <a:pt x="5" y="259"/>
                      <a:pt x="7" y="262"/>
                      <a:pt x="8" y="264"/>
                    </a:cubicBezTo>
                    <a:cubicBezTo>
                      <a:pt x="11" y="268"/>
                      <a:pt x="12" y="269"/>
                      <a:pt x="18" y="271"/>
                    </a:cubicBezTo>
                    <a:cubicBezTo>
                      <a:pt x="18" y="272"/>
                      <a:pt x="18" y="272"/>
                      <a:pt x="18" y="272"/>
                    </a:cubicBezTo>
                    <a:cubicBezTo>
                      <a:pt x="24" y="274"/>
                      <a:pt x="25" y="275"/>
                      <a:pt x="25" y="275"/>
                    </a:cubicBezTo>
                    <a:cubicBezTo>
                      <a:pt x="25" y="275"/>
                      <a:pt x="24" y="275"/>
                      <a:pt x="23" y="276"/>
                    </a:cubicBezTo>
                    <a:cubicBezTo>
                      <a:pt x="22" y="276"/>
                      <a:pt x="21" y="277"/>
                      <a:pt x="20" y="278"/>
                    </a:cubicBezTo>
                    <a:cubicBezTo>
                      <a:pt x="20" y="278"/>
                      <a:pt x="19" y="279"/>
                      <a:pt x="19" y="279"/>
                    </a:cubicBezTo>
                    <a:cubicBezTo>
                      <a:pt x="17" y="281"/>
                      <a:pt x="17" y="281"/>
                      <a:pt x="17" y="281"/>
                    </a:cubicBezTo>
                    <a:cubicBezTo>
                      <a:pt x="19" y="283"/>
                      <a:pt x="19" y="283"/>
                      <a:pt x="19" y="283"/>
                    </a:cubicBezTo>
                    <a:cubicBezTo>
                      <a:pt x="42" y="306"/>
                      <a:pt x="125" y="385"/>
                      <a:pt x="247" y="459"/>
                    </a:cubicBezTo>
                    <a:cubicBezTo>
                      <a:pt x="250" y="461"/>
                      <a:pt x="250" y="461"/>
                      <a:pt x="250" y="461"/>
                    </a:cubicBezTo>
                    <a:cubicBezTo>
                      <a:pt x="251" y="457"/>
                      <a:pt x="251" y="457"/>
                      <a:pt x="251" y="457"/>
                    </a:cubicBezTo>
                    <a:cubicBezTo>
                      <a:pt x="252" y="456"/>
                      <a:pt x="252" y="456"/>
                      <a:pt x="253" y="454"/>
                    </a:cubicBezTo>
                    <a:cubicBezTo>
                      <a:pt x="253" y="451"/>
                      <a:pt x="253" y="449"/>
                      <a:pt x="252" y="447"/>
                    </a:cubicBezTo>
                    <a:cubicBezTo>
                      <a:pt x="252" y="443"/>
                      <a:pt x="251" y="440"/>
                      <a:pt x="253" y="437"/>
                    </a:cubicBezTo>
                    <a:cubicBezTo>
                      <a:pt x="253" y="436"/>
                      <a:pt x="254" y="435"/>
                      <a:pt x="255" y="434"/>
                    </a:cubicBezTo>
                    <a:cubicBezTo>
                      <a:pt x="258" y="431"/>
                      <a:pt x="260" y="428"/>
                      <a:pt x="258" y="425"/>
                    </a:cubicBezTo>
                    <a:cubicBezTo>
                      <a:pt x="256" y="423"/>
                      <a:pt x="253" y="423"/>
                      <a:pt x="252" y="423"/>
                    </a:cubicBezTo>
                    <a:cubicBezTo>
                      <a:pt x="251" y="423"/>
                      <a:pt x="251" y="423"/>
                      <a:pt x="250" y="423"/>
                    </a:cubicBezTo>
                    <a:cubicBezTo>
                      <a:pt x="249" y="423"/>
                      <a:pt x="249" y="423"/>
                      <a:pt x="248" y="423"/>
                    </a:cubicBezTo>
                    <a:cubicBezTo>
                      <a:pt x="246" y="423"/>
                      <a:pt x="244" y="422"/>
                      <a:pt x="243" y="422"/>
                    </a:cubicBezTo>
                    <a:cubicBezTo>
                      <a:pt x="242" y="421"/>
                      <a:pt x="241" y="420"/>
                      <a:pt x="241" y="419"/>
                    </a:cubicBezTo>
                    <a:cubicBezTo>
                      <a:pt x="240" y="419"/>
                      <a:pt x="240" y="418"/>
                      <a:pt x="239" y="417"/>
                    </a:cubicBezTo>
                    <a:cubicBezTo>
                      <a:pt x="237" y="416"/>
                      <a:pt x="235" y="416"/>
                      <a:pt x="233" y="415"/>
                    </a:cubicBezTo>
                    <a:cubicBezTo>
                      <a:pt x="231" y="415"/>
                      <a:pt x="229" y="415"/>
                      <a:pt x="227" y="413"/>
                    </a:cubicBezTo>
                    <a:cubicBezTo>
                      <a:pt x="224" y="411"/>
                      <a:pt x="222" y="408"/>
                      <a:pt x="223" y="403"/>
                    </a:cubicBezTo>
                    <a:cubicBezTo>
                      <a:pt x="223" y="400"/>
                      <a:pt x="224" y="398"/>
                      <a:pt x="226" y="395"/>
                    </a:cubicBezTo>
                    <a:cubicBezTo>
                      <a:pt x="227" y="393"/>
                      <a:pt x="229" y="390"/>
                      <a:pt x="228" y="385"/>
                    </a:cubicBezTo>
                    <a:cubicBezTo>
                      <a:pt x="228" y="383"/>
                      <a:pt x="227" y="381"/>
                      <a:pt x="225" y="379"/>
                    </a:cubicBezTo>
                    <a:cubicBezTo>
                      <a:pt x="224" y="377"/>
                      <a:pt x="223" y="376"/>
                      <a:pt x="222" y="374"/>
                    </a:cubicBezTo>
                    <a:cubicBezTo>
                      <a:pt x="221" y="370"/>
                      <a:pt x="221" y="366"/>
                      <a:pt x="221" y="362"/>
                    </a:cubicBezTo>
                    <a:cubicBezTo>
                      <a:pt x="221" y="357"/>
                      <a:pt x="221" y="351"/>
                      <a:pt x="219" y="346"/>
                    </a:cubicBezTo>
                    <a:cubicBezTo>
                      <a:pt x="218" y="345"/>
                      <a:pt x="217" y="344"/>
                      <a:pt x="216" y="343"/>
                    </a:cubicBezTo>
                    <a:cubicBezTo>
                      <a:pt x="214" y="341"/>
                      <a:pt x="213" y="339"/>
                      <a:pt x="215" y="335"/>
                    </a:cubicBezTo>
                    <a:cubicBezTo>
                      <a:pt x="216" y="333"/>
                      <a:pt x="217" y="332"/>
                      <a:pt x="218" y="331"/>
                    </a:cubicBezTo>
                    <a:cubicBezTo>
                      <a:pt x="220" y="328"/>
                      <a:pt x="222" y="325"/>
                      <a:pt x="221" y="320"/>
                    </a:cubicBezTo>
                    <a:cubicBezTo>
                      <a:pt x="221" y="318"/>
                      <a:pt x="221" y="317"/>
                      <a:pt x="221" y="315"/>
                    </a:cubicBezTo>
                    <a:cubicBezTo>
                      <a:pt x="220" y="311"/>
                      <a:pt x="220" y="307"/>
                      <a:pt x="222" y="304"/>
                    </a:cubicBezTo>
                    <a:cubicBezTo>
                      <a:pt x="223" y="301"/>
                      <a:pt x="225" y="299"/>
                      <a:pt x="227" y="298"/>
                    </a:cubicBezTo>
                    <a:cubicBezTo>
                      <a:pt x="230" y="295"/>
                      <a:pt x="233" y="293"/>
                      <a:pt x="234" y="289"/>
                    </a:cubicBezTo>
                    <a:cubicBezTo>
                      <a:pt x="236" y="285"/>
                      <a:pt x="235" y="282"/>
                      <a:pt x="235" y="279"/>
                    </a:cubicBezTo>
                    <a:cubicBezTo>
                      <a:pt x="235" y="279"/>
                      <a:pt x="234" y="277"/>
                      <a:pt x="234" y="277"/>
                    </a:cubicBezTo>
                    <a:cubicBezTo>
                      <a:pt x="234" y="272"/>
                      <a:pt x="234" y="267"/>
                      <a:pt x="234" y="263"/>
                    </a:cubicBezTo>
                    <a:cubicBezTo>
                      <a:pt x="235" y="261"/>
                      <a:pt x="235" y="261"/>
                      <a:pt x="235" y="261"/>
                    </a:cubicBezTo>
                    <a:cubicBezTo>
                      <a:pt x="235" y="260"/>
                      <a:pt x="235" y="259"/>
                      <a:pt x="235" y="258"/>
                    </a:cubicBezTo>
                    <a:cubicBezTo>
                      <a:pt x="236" y="253"/>
                      <a:pt x="236" y="250"/>
                      <a:pt x="235" y="247"/>
                    </a:cubicBezTo>
                    <a:cubicBezTo>
                      <a:pt x="234" y="246"/>
                      <a:pt x="233" y="245"/>
                      <a:pt x="233" y="244"/>
                    </a:cubicBezTo>
                    <a:cubicBezTo>
                      <a:pt x="231" y="241"/>
                      <a:pt x="230" y="239"/>
                      <a:pt x="229" y="235"/>
                    </a:cubicBezTo>
                    <a:cubicBezTo>
                      <a:pt x="229" y="233"/>
                      <a:pt x="229" y="233"/>
                      <a:pt x="229" y="233"/>
                    </a:cubicBezTo>
                    <a:cubicBezTo>
                      <a:pt x="229" y="225"/>
                      <a:pt x="228" y="217"/>
                      <a:pt x="236" y="212"/>
                    </a:cubicBezTo>
                    <a:cubicBezTo>
                      <a:pt x="238" y="210"/>
                      <a:pt x="238" y="210"/>
                      <a:pt x="238" y="210"/>
                    </a:cubicBezTo>
                    <a:cubicBezTo>
                      <a:pt x="244" y="206"/>
                      <a:pt x="251" y="201"/>
                      <a:pt x="254" y="195"/>
                    </a:cubicBezTo>
                    <a:cubicBezTo>
                      <a:pt x="257" y="189"/>
                      <a:pt x="253" y="187"/>
                      <a:pt x="249" y="184"/>
                    </a:cubicBezTo>
                    <a:cubicBezTo>
                      <a:pt x="247" y="182"/>
                      <a:pt x="245" y="180"/>
                      <a:pt x="243" y="178"/>
                    </a:cubicBezTo>
                    <a:cubicBezTo>
                      <a:pt x="241" y="173"/>
                      <a:pt x="246" y="167"/>
                      <a:pt x="254" y="160"/>
                    </a:cubicBezTo>
                    <a:cubicBezTo>
                      <a:pt x="258" y="157"/>
                      <a:pt x="262" y="154"/>
                      <a:pt x="263" y="151"/>
                    </a:cubicBezTo>
                    <a:cubicBezTo>
                      <a:pt x="265" y="147"/>
                      <a:pt x="265" y="144"/>
                      <a:pt x="264" y="141"/>
                    </a:cubicBezTo>
                    <a:cubicBezTo>
                      <a:pt x="263" y="138"/>
                      <a:pt x="258" y="136"/>
                      <a:pt x="254" y="135"/>
                    </a:cubicBezTo>
                    <a:cubicBezTo>
                      <a:pt x="250" y="134"/>
                      <a:pt x="246" y="132"/>
                      <a:pt x="244" y="130"/>
                    </a:cubicBezTo>
                    <a:cubicBezTo>
                      <a:pt x="241" y="128"/>
                      <a:pt x="240" y="125"/>
                      <a:pt x="240" y="123"/>
                    </a:cubicBezTo>
                    <a:cubicBezTo>
                      <a:pt x="240" y="121"/>
                      <a:pt x="241" y="118"/>
                      <a:pt x="243" y="117"/>
                    </a:cubicBezTo>
                    <a:cubicBezTo>
                      <a:pt x="244" y="116"/>
                      <a:pt x="244" y="116"/>
                      <a:pt x="244" y="116"/>
                    </a:cubicBezTo>
                    <a:cubicBezTo>
                      <a:pt x="248" y="112"/>
                      <a:pt x="252" y="109"/>
                      <a:pt x="255" y="104"/>
                    </a:cubicBezTo>
                    <a:cubicBezTo>
                      <a:pt x="256" y="102"/>
                      <a:pt x="257" y="100"/>
                      <a:pt x="257" y="98"/>
                    </a:cubicBezTo>
                    <a:cubicBezTo>
                      <a:pt x="258" y="95"/>
                      <a:pt x="258" y="93"/>
                      <a:pt x="259" y="91"/>
                    </a:cubicBezTo>
                    <a:cubicBezTo>
                      <a:pt x="261" y="88"/>
                      <a:pt x="264" y="87"/>
                      <a:pt x="267" y="85"/>
                    </a:cubicBezTo>
                    <a:cubicBezTo>
                      <a:pt x="269" y="84"/>
                      <a:pt x="271" y="83"/>
                      <a:pt x="272" y="82"/>
                    </a:cubicBezTo>
                    <a:cubicBezTo>
                      <a:pt x="275" y="80"/>
                      <a:pt x="276" y="77"/>
                      <a:pt x="278" y="73"/>
                    </a:cubicBezTo>
                    <a:cubicBezTo>
                      <a:pt x="280" y="72"/>
                      <a:pt x="281" y="70"/>
                      <a:pt x="282" y="68"/>
                    </a:cubicBezTo>
                    <a:cubicBezTo>
                      <a:pt x="283" y="67"/>
                      <a:pt x="284" y="65"/>
                      <a:pt x="285" y="64"/>
                    </a:cubicBezTo>
                    <a:cubicBezTo>
                      <a:pt x="286" y="62"/>
                      <a:pt x="286" y="62"/>
                      <a:pt x="286" y="62"/>
                    </a:cubicBezTo>
                    <a:lnTo>
                      <a:pt x="283" y="59"/>
                    </a:ln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71" name="Freeform 50">
                <a:extLst>
                  <a:ext uri="{FF2B5EF4-FFF2-40B4-BE49-F238E27FC236}">
                    <a16:creationId xmlns:a16="http://schemas.microsoft.com/office/drawing/2014/main" id="{62FB905E-2CB8-9157-6294-9F22D1652168}"/>
                  </a:ext>
                </a:extLst>
              </p:cNvPr>
              <p:cNvSpPr>
                <a:spLocks noEditPoints="1"/>
              </p:cNvSpPr>
              <p:nvPr/>
            </p:nvSpPr>
            <p:spPr bwMode="auto">
              <a:xfrm rot="21341102">
                <a:off x="5192261" y="3534685"/>
                <a:ext cx="586781" cy="904187"/>
              </a:xfrm>
              <a:custGeom>
                <a:avLst/>
                <a:gdLst>
                  <a:gd name="T0" fmla="*/ 1990873 w 284"/>
                  <a:gd name="T1" fmla="*/ 232307 h 462"/>
                  <a:gd name="T2" fmla="*/ 991894 w 284"/>
                  <a:gd name="T3" fmla="*/ 6453 h 462"/>
                  <a:gd name="T4" fmla="*/ 970639 w 284"/>
                  <a:gd name="T5" fmla="*/ 0 h 462"/>
                  <a:gd name="T6" fmla="*/ 906875 w 284"/>
                  <a:gd name="T7" fmla="*/ 174231 h 462"/>
                  <a:gd name="T8" fmla="*/ 963554 w 284"/>
                  <a:gd name="T9" fmla="*/ 135513 h 462"/>
                  <a:gd name="T10" fmla="*/ 991894 w 284"/>
                  <a:gd name="T11" fmla="*/ 122607 h 462"/>
                  <a:gd name="T12" fmla="*/ 998979 w 284"/>
                  <a:gd name="T13" fmla="*/ 122607 h 462"/>
                  <a:gd name="T14" fmla="*/ 1027319 w 284"/>
                  <a:gd name="T15" fmla="*/ 154872 h 462"/>
                  <a:gd name="T16" fmla="*/ 1076914 w 284"/>
                  <a:gd name="T17" fmla="*/ 200043 h 462"/>
                  <a:gd name="T18" fmla="*/ 1119423 w 284"/>
                  <a:gd name="T19" fmla="*/ 206496 h 462"/>
                  <a:gd name="T20" fmla="*/ 1176103 w 284"/>
                  <a:gd name="T21" fmla="*/ 219401 h 462"/>
                  <a:gd name="T22" fmla="*/ 1169018 w 284"/>
                  <a:gd name="T23" fmla="*/ 219401 h 462"/>
                  <a:gd name="T24" fmla="*/ 1119423 w 284"/>
                  <a:gd name="T25" fmla="*/ 232307 h 462"/>
                  <a:gd name="T26" fmla="*/ 1098168 w 284"/>
                  <a:gd name="T27" fmla="*/ 232307 h 462"/>
                  <a:gd name="T28" fmla="*/ 1027319 w 284"/>
                  <a:gd name="T29" fmla="*/ 219401 h 462"/>
                  <a:gd name="T30" fmla="*/ 921045 w 284"/>
                  <a:gd name="T31" fmla="*/ 200043 h 462"/>
                  <a:gd name="T32" fmla="*/ 913960 w 284"/>
                  <a:gd name="T33" fmla="*/ 200043 h 462"/>
                  <a:gd name="T34" fmla="*/ 899790 w 284"/>
                  <a:gd name="T35" fmla="*/ 200043 h 462"/>
                  <a:gd name="T36" fmla="*/ 0 w 284"/>
                  <a:gd name="T37" fmla="*/ 2613459 h 462"/>
                  <a:gd name="T38" fmla="*/ 21255 w 284"/>
                  <a:gd name="T39" fmla="*/ 2619912 h 462"/>
                  <a:gd name="T40" fmla="*/ 899790 w 284"/>
                  <a:gd name="T41" fmla="*/ 2852219 h 462"/>
                  <a:gd name="T42" fmla="*/ 1254038 w 284"/>
                  <a:gd name="T43" fmla="*/ 2929655 h 462"/>
                  <a:gd name="T44" fmla="*/ 1303632 w 284"/>
                  <a:gd name="T45" fmla="*/ 2936108 h 462"/>
                  <a:gd name="T46" fmla="*/ 1537436 w 284"/>
                  <a:gd name="T47" fmla="*/ 2974826 h 462"/>
                  <a:gd name="T48" fmla="*/ 1558691 w 284"/>
                  <a:gd name="T49" fmla="*/ 2981279 h 462"/>
                  <a:gd name="T50" fmla="*/ 1565776 w 284"/>
                  <a:gd name="T51" fmla="*/ 2961920 h 462"/>
                  <a:gd name="T52" fmla="*/ 1891684 w 284"/>
                  <a:gd name="T53" fmla="*/ 929230 h 462"/>
                  <a:gd name="T54" fmla="*/ 1849174 w 284"/>
                  <a:gd name="T55" fmla="*/ 922777 h 462"/>
                  <a:gd name="T56" fmla="*/ 1849174 w 284"/>
                  <a:gd name="T57" fmla="*/ 935683 h 462"/>
                  <a:gd name="T58" fmla="*/ 1820834 w 284"/>
                  <a:gd name="T59" fmla="*/ 967948 h 462"/>
                  <a:gd name="T60" fmla="*/ 1806664 w 284"/>
                  <a:gd name="T61" fmla="*/ 974401 h 462"/>
                  <a:gd name="T62" fmla="*/ 1792494 w 284"/>
                  <a:gd name="T63" fmla="*/ 993760 h 462"/>
                  <a:gd name="T64" fmla="*/ 1792494 w 284"/>
                  <a:gd name="T65" fmla="*/ 955042 h 462"/>
                  <a:gd name="T66" fmla="*/ 1785409 w 284"/>
                  <a:gd name="T67" fmla="*/ 935683 h 462"/>
                  <a:gd name="T68" fmla="*/ 1785409 w 284"/>
                  <a:gd name="T69" fmla="*/ 929230 h 462"/>
                  <a:gd name="T70" fmla="*/ 1778324 w 284"/>
                  <a:gd name="T71" fmla="*/ 922777 h 462"/>
                  <a:gd name="T72" fmla="*/ 1778324 w 284"/>
                  <a:gd name="T73" fmla="*/ 916324 h 462"/>
                  <a:gd name="T74" fmla="*/ 1778324 w 284"/>
                  <a:gd name="T75" fmla="*/ 903418 h 462"/>
                  <a:gd name="T76" fmla="*/ 1771239 w 284"/>
                  <a:gd name="T77" fmla="*/ 877606 h 462"/>
                  <a:gd name="T78" fmla="*/ 1764154 w 284"/>
                  <a:gd name="T79" fmla="*/ 871153 h 462"/>
                  <a:gd name="T80" fmla="*/ 1820834 w 284"/>
                  <a:gd name="T81" fmla="*/ 806623 h 462"/>
                  <a:gd name="T82" fmla="*/ 1827919 w 284"/>
                  <a:gd name="T83" fmla="*/ 793717 h 462"/>
                  <a:gd name="T84" fmla="*/ 1842089 w 284"/>
                  <a:gd name="T85" fmla="*/ 780811 h 462"/>
                  <a:gd name="T86" fmla="*/ 1905854 w 284"/>
                  <a:gd name="T87" fmla="*/ 735640 h 462"/>
                  <a:gd name="T88" fmla="*/ 1927109 w 284"/>
                  <a:gd name="T89" fmla="*/ 729187 h 462"/>
                  <a:gd name="T90" fmla="*/ 1927109 w 284"/>
                  <a:gd name="T91" fmla="*/ 716281 h 462"/>
                  <a:gd name="T92" fmla="*/ 2012128 w 284"/>
                  <a:gd name="T93" fmla="*/ 251666 h 462"/>
                  <a:gd name="T94" fmla="*/ 2012128 w 284"/>
                  <a:gd name="T95" fmla="*/ 232307 h 462"/>
                  <a:gd name="T96" fmla="*/ 1990873 w 284"/>
                  <a:gd name="T97" fmla="*/ 232307 h 462"/>
                  <a:gd name="T98" fmla="*/ 1650795 w 284"/>
                  <a:gd name="T99" fmla="*/ 1071195 h 462"/>
                  <a:gd name="T100" fmla="*/ 1679135 w 284"/>
                  <a:gd name="T101" fmla="*/ 1032478 h 462"/>
                  <a:gd name="T102" fmla="*/ 1693305 w 284"/>
                  <a:gd name="T103" fmla="*/ 1058290 h 462"/>
                  <a:gd name="T104" fmla="*/ 1686220 w 284"/>
                  <a:gd name="T105" fmla="*/ 1064743 h 462"/>
                  <a:gd name="T106" fmla="*/ 1650795 w 284"/>
                  <a:gd name="T107" fmla="*/ 1077648 h 462"/>
                  <a:gd name="T108" fmla="*/ 1650795 w 284"/>
                  <a:gd name="T109" fmla="*/ 1077648 h 462"/>
                  <a:gd name="T110" fmla="*/ 1650795 w 284"/>
                  <a:gd name="T111" fmla="*/ 1071195 h 4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4" h="462">
                    <a:moveTo>
                      <a:pt x="281" y="36"/>
                    </a:moveTo>
                    <a:cubicBezTo>
                      <a:pt x="267" y="34"/>
                      <a:pt x="214" y="25"/>
                      <a:pt x="140" y="1"/>
                    </a:cubicBezTo>
                    <a:cubicBezTo>
                      <a:pt x="137" y="0"/>
                      <a:pt x="137" y="0"/>
                      <a:pt x="137" y="0"/>
                    </a:cubicBezTo>
                    <a:cubicBezTo>
                      <a:pt x="128" y="27"/>
                      <a:pt x="128" y="27"/>
                      <a:pt x="128" y="27"/>
                    </a:cubicBezTo>
                    <a:cubicBezTo>
                      <a:pt x="136" y="21"/>
                      <a:pt x="136" y="21"/>
                      <a:pt x="136" y="21"/>
                    </a:cubicBezTo>
                    <a:cubicBezTo>
                      <a:pt x="137" y="20"/>
                      <a:pt x="139" y="19"/>
                      <a:pt x="140" y="19"/>
                    </a:cubicBezTo>
                    <a:cubicBezTo>
                      <a:pt x="140" y="19"/>
                      <a:pt x="141" y="19"/>
                      <a:pt x="141" y="19"/>
                    </a:cubicBezTo>
                    <a:cubicBezTo>
                      <a:pt x="143" y="20"/>
                      <a:pt x="144" y="22"/>
                      <a:pt x="145" y="24"/>
                    </a:cubicBezTo>
                    <a:cubicBezTo>
                      <a:pt x="147" y="26"/>
                      <a:pt x="149" y="29"/>
                      <a:pt x="152" y="31"/>
                    </a:cubicBezTo>
                    <a:cubicBezTo>
                      <a:pt x="154" y="32"/>
                      <a:pt x="156" y="32"/>
                      <a:pt x="158" y="32"/>
                    </a:cubicBezTo>
                    <a:cubicBezTo>
                      <a:pt x="163" y="32"/>
                      <a:pt x="165" y="33"/>
                      <a:pt x="166" y="34"/>
                    </a:cubicBezTo>
                    <a:cubicBezTo>
                      <a:pt x="166" y="34"/>
                      <a:pt x="166" y="34"/>
                      <a:pt x="165" y="34"/>
                    </a:cubicBezTo>
                    <a:cubicBezTo>
                      <a:pt x="165" y="35"/>
                      <a:pt x="162" y="36"/>
                      <a:pt x="158" y="36"/>
                    </a:cubicBezTo>
                    <a:cubicBezTo>
                      <a:pt x="156" y="36"/>
                      <a:pt x="155" y="36"/>
                      <a:pt x="155" y="36"/>
                    </a:cubicBezTo>
                    <a:cubicBezTo>
                      <a:pt x="152" y="36"/>
                      <a:pt x="148" y="35"/>
                      <a:pt x="145" y="34"/>
                    </a:cubicBezTo>
                    <a:cubicBezTo>
                      <a:pt x="140" y="32"/>
                      <a:pt x="135" y="31"/>
                      <a:pt x="130" y="31"/>
                    </a:cubicBezTo>
                    <a:cubicBezTo>
                      <a:pt x="129" y="31"/>
                      <a:pt x="129" y="31"/>
                      <a:pt x="129" y="31"/>
                    </a:cubicBezTo>
                    <a:cubicBezTo>
                      <a:pt x="127" y="31"/>
                      <a:pt x="127" y="31"/>
                      <a:pt x="127" y="31"/>
                    </a:cubicBezTo>
                    <a:cubicBezTo>
                      <a:pt x="0" y="405"/>
                      <a:pt x="0" y="405"/>
                      <a:pt x="0" y="405"/>
                    </a:cubicBezTo>
                    <a:cubicBezTo>
                      <a:pt x="3" y="406"/>
                      <a:pt x="3" y="406"/>
                      <a:pt x="3" y="406"/>
                    </a:cubicBezTo>
                    <a:cubicBezTo>
                      <a:pt x="42" y="418"/>
                      <a:pt x="83" y="430"/>
                      <a:pt x="127" y="442"/>
                    </a:cubicBezTo>
                    <a:cubicBezTo>
                      <a:pt x="143" y="447"/>
                      <a:pt x="160" y="450"/>
                      <a:pt x="177" y="454"/>
                    </a:cubicBezTo>
                    <a:cubicBezTo>
                      <a:pt x="184" y="455"/>
                      <a:pt x="184" y="455"/>
                      <a:pt x="184" y="455"/>
                    </a:cubicBezTo>
                    <a:cubicBezTo>
                      <a:pt x="194" y="457"/>
                      <a:pt x="205" y="459"/>
                      <a:pt x="217" y="461"/>
                    </a:cubicBezTo>
                    <a:cubicBezTo>
                      <a:pt x="220" y="462"/>
                      <a:pt x="220" y="462"/>
                      <a:pt x="220" y="462"/>
                    </a:cubicBezTo>
                    <a:cubicBezTo>
                      <a:pt x="221" y="459"/>
                      <a:pt x="221" y="459"/>
                      <a:pt x="221" y="459"/>
                    </a:cubicBezTo>
                    <a:cubicBezTo>
                      <a:pt x="226" y="419"/>
                      <a:pt x="247" y="277"/>
                      <a:pt x="267" y="144"/>
                    </a:cubicBezTo>
                    <a:cubicBezTo>
                      <a:pt x="261" y="143"/>
                      <a:pt x="261" y="143"/>
                      <a:pt x="261" y="143"/>
                    </a:cubicBezTo>
                    <a:cubicBezTo>
                      <a:pt x="261" y="143"/>
                      <a:pt x="261" y="144"/>
                      <a:pt x="261" y="145"/>
                    </a:cubicBezTo>
                    <a:cubicBezTo>
                      <a:pt x="260" y="147"/>
                      <a:pt x="258" y="148"/>
                      <a:pt x="257" y="150"/>
                    </a:cubicBezTo>
                    <a:cubicBezTo>
                      <a:pt x="256" y="150"/>
                      <a:pt x="256" y="151"/>
                      <a:pt x="255" y="151"/>
                    </a:cubicBezTo>
                    <a:cubicBezTo>
                      <a:pt x="254" y="152"/>
                      <a:pt x="253" y="153"/>
                      <a:pt x="253" y="154"/>
                    </a:cubicBezTo>
                    <a:cubicBezTo>
                      <a:pt x="253" y="152"/>
                      <a:pt x="253" y="150"/>
                      <a:pt x="253" y="148"/>
                    </a:cubicBezTo>
                    <a:cubicBezTo>
                      <a:pt x="253" y="147"/>
                      <a:pt x="252" y="146"/>
                      <a:pt x="252" y="145"/>
                    </a:cubicBezTo>
                    <a:cubicBezTo>
                      <a:pt x="252" y="144"/>
                      <a:pt x="252" y="144"/>
                      <a:pt x="252" y="144"/>
                    </a:cubicBezTo>
                    <a:cubicBezTo>
                      <a:pt x="251" y="143"/>
                      <a:pt x="251" y="143"/>
                      <a:pt x="251" y="143"/>
                    </a:cubicBezTo>
                    <a:cubicBezTo>
                      <a:pt x="251" y="142"/>
                      <a:pt x="251" y="142"/>
                      <a:pt x="251" y="142"/>
                    </a:cubicBezTo>
                    <a:cubicBezTo>
                      <a:pt x="251" y="141"/>
                      <a:pt x="251" y="141"/>
                      <a:pt x="251" y="140"/>
                    </a:cubicBezTo>
                    <a:cubicBezTo>
                      <a:pt x="251" y="138"/>
                      <a:pt x="250" y="137"/>
                      <a:pt x="250" y="136"/>
                    </a:cubicBezTo>
                    <a:cubicBezTo>
                      <a:pt x="250" y="136"/>
                      <a:pt x="250" y="135"/>
                      <a:pt x="249" y="135"/>
                    </a:cubicBezTo>
                    <a:cubicBezTo>
                      <a:pt x="248" y="132"/>
                      <a:pt x="254" y="127"/>
                      <a:pt x="257" y="125"/>
                    </a:cubicBezTo>
                    <a:cubicBezTo>
                      <a:pt x="258" y="123"/>
                      <a:pt x="258" y="123"/>
                      <a:pt x="258" y="123"/>
                    </a:cubicBezTo>
                    <a:cubicBezTo>
                      <a:pt x="258" y="123"/>
                      <a:pt x="259" y="122"/>
                      <a:pt x="260" y="121"/>
                    </a:cubicBezTo>
                    <a:cubicBezTo>
                      <a:pt x="262" y="119"/>
                      <a:pt x="267" y="114"/>
                      <a:pt x="269" y="114"/>
                    </a:cubicBezTo>
                    <a:cubicBezTo>
                      <a:pt x="272" y="113"/>
                      <a:pt x="272" y="113"/>
                      <a:pt x="272" y="113"/>
                    </a:cubicBezTo>
                    <a:cubicBezTo>
                      <a:pt x="272" y="111"/>
                      <a:pt x="272" y="111"/>
                      <a:pt x="272" y="111"/>
                    </a:cubicBezTo>
                    <a:cubicBezTo>
                      <a:pt x="276" y="86"/>
                      <a:pt x="280" y="62"/>
                      <a:pt x="284" y="39"/>
                    </a:cubicBezTo>
                    <a:cubicBezTo>
                      <a:pt x="284" y="36"/>
                      <a:pt x="284" y="36"/>
                      <a:pt x="284" y="36"/>
                    </a:cubicBezTo>
                    <a:lnTo>
                      <a:pt x="281" y="36"/>
                    </a:lnTo>
                    <a:close/>
                    <a:moveTo>
                      <a:pt x="233" y="166"/>
                    </a:moveTo>
                    <a:cubicBezTo>
                      <a:pt x="233" y="164"/>
                      <a:pt x="235" y="161"/>
                      <a:pt x="237" y="160"/>
                    </a:cubicBezTo>
                    <a:cubicBezTo>
                      <a:pt x="237" y="161"/>
                      <a:pt x="237" y="163"/>
                      <a:pt x="239" y="164"/>
                    </a:cubicBezTo>
                    <a:cubicBezTo>
                      <a:pt x="238" y="164"/>
                      <a:pt x="238" y="165"/>
                      <a:pt x="238" y="165"/>
                    </a:cubicBezTo>
                    <a:cubicBezTo>
                      <a:pt x="236" y="166"/>
                      <a:pt x="235" y="167"/>
                      <a:pt x="233" y="167"/>
                    </a:cubicBezTo>
                    <a:cubicBezTo>
                      <a:pt x="233" y="167"/>
                      <a:pt x="233" y="167"/>
                      <a:pt x="233" y="167"/>
                    </a:cubicBezTo>
                    <a:cubicBezTo>
                      <a:pt x="233" y="167"/>
                      <a:pt x="233" y="167"/>
                      <a:pt x="233" y="166"/>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72" name="Freeform 51">
                <a:extLst>
                  <a:ext uri="{FF2B5EF4-FFF2-40B4-BE49-F238E27FC236}">
                    <a16:creationId xmlns:a16="http://schemas.microsoft.com/office/drawing/2014/main" id="{161B2929-BDED-DF16-748A-835A3C0394F3}"/>
                  </a:ext>
                </a:extLst>
              </p:cNvPr>
              <p:cNvSpPr>
                <a:spLocks noEditPoints="1"/>
              </p:cNvSpPr>
              <p:nvPr/>
            </p:nvSpPr>
            <p:spPr bwMode="auto">
              <a:xfrm rot="21276413">
                <a:off x="4345900" y="3028889"/>
                <a:ext cx="736021" cy="1281255"/>
              </a:xfrm>
              <a:custGeom>
                <a:avLst/>
                <a:gdLst>
                  <a:gd name="T0" fmla="*/ 1992471 w 347"/>
                  <a:gd name="T1" fmla="*/ 1160933 h 664"/>
                  <a:gd name="T2" fmla="*/ 340351 w 347"/>
                  <a:gd name="T3" fmla="*/ 238636 h 664"/>
                  <a:gd name="T4" fmla="*/ 397076 w 347"/>
                  <a:gd name="T5" fmla="*/ 386978 h 664"/>
                  <a:gd name="T6" fmla="*/ 666521 w 347"/>
                  <a:gd name="T7" fmla="*/ 393427 h 664"/>
                  <a:gd name="T8" fmla="*/ 638158 w 347"/>
                  <a:gd name="T9" fmla="*/ 554668 h 664"/>
                  <a:gd name="T10" fmla="*/ 588524 w 347"/>
                  <a:gd name="T11" fmla="*/ 1038390 h 664"/>
                  <a:gd name="T12" fmla="*/ 538889 w 347"/>
                  <a:gd name="T13" fmla="*/ 1244778 h 664"/>
                  <a:gd name="T14" fmla="*/ 560161 w 347"/>
                  <a:gd name="T15" fmla="*/ 1335073 h 664"/>
                  <a:gd name="T16" fmla="*/ 645249 w 347"/>
                  <a:gd name="T17" fmla="*/ 1515663 h 664"/>
                  <a:gd name="T18" fmla="*/ 545980 w 347"/>
                  <a:gd name="T19" fmla="*/ 1728501 h 664"/>
                  <a:gd name="T20" fmla="*/ 446711 w 347"/>
                  <a:gd name="T21" fmla="*/ 1780098 h 664"/>
                  <a:gd name="T22" fmla="*/ 397076 w 347"/>
                  <a:gd name="T23" fmla="*/ 1818796 h 664"/>
                  <a:gd name="T24" fmla="*/ 283626 w 347"/>
                  <a:gd name="T25" fmla="*/ 1889741 h 664"/>
                  <a:gd name="T26" fmla="*/ 219810 w 347"/>
                  <a:gd name="T27" fmla="*/ 1902641 h 664"/>
                  <a:gd name="T28" fmla="*/ 255263 w 347"/>
                  <a:gd name="T29" fmla="*/ 2005835 h 664"/>
                  <a:gd name="T30" fmla="*/ 198538 w 347"/>
                  <a:gd name="T31" fmla="*/ 2109029 h 664"/>
                  <a:gd name="T32" fmla="*/ 283626 w 347"/>
                  <a:gd name="T33" fmla="*/ 2173525 h 664"/>
                  <a:gd name="T34" fmla="*/ 425439 w 347"/>
                  <a:gd name="T35" fmla="*/ 2128378 h 664"/>
                  <a:gd name="T36" fmla="*/ 368714 w 347"/>
                  <a:gd name="T37" fmla="*/ 2179975 h 664"/>
                  <a:gd name="T38" fmla="*/ 219810 w 347"/>
                  <a:gd name="T39" fmla="*/ 2270270 h 664"/>
                  <a:gd name="T40" fmla="*/ 276535 w 347"/>
                  <a:gd name="T41" fmla="*/ 2354115 h 664"/>
                  <a:gd name="T42" fmla="*/ 326170 w 347"/>
                  <a:gd name="T43" fmla="*/ 2379913 h 664"/>
                  <a:gd name="T44" fmla="*/ 319079 w 347"/>
                  <a:gd name="T45" fmla="*/ 2463758 h 664"/>
                  <a:gd name="T46" fmla="*/ 290716 w 347"/>
                  <a:gd name="T47" fmla="*/ 2515356 h 664"/>
                  <a:gd name="T48" fmla="*/ 184357 w 347"/>
                  <a:gd name="T49" fmla="*/ 2612100 h 664"/>
                  <a:gd name="T50" fmla="*/ 241082 w 347"/>
                  <a:gd name="T51" fmla="*/ 2695945 h 664"/>
                  <a:gd name="T52" fmla="*/ 184357 w 347"/>
                  <a:gd name="T53" fmla="*/ 2792690 h 664"/>
                  <a:gd name="T54" fmla="*/ 269445 w 347"/>
                  <a:gd name="T55" fmla="*/ 2902333 h 664"/>
                  <a:gd name="T56" fmla="*/ 233991 w 347"/>
                  <a:gd name="T57" fmla="*/ 2928132 h 664"/>
                  <a:gd name="T58" fmla="*/ 63816 w 347"/>
                  <a:gd name="T59" fmla="*/ 2753992 h 664"/>
                  <a:gd name="T60" fmla="*/ 42544 w 347"/>
                  <a:gd name="T61" fmla="*/ 2889434 h 664"/>
                  <a:gd name="T62" fmla="*/ 56725 w 347"/>
                  <a:gd name="T63" fmla="*/ 2999078 h 664"/>
                  <a:gd name="T64" fmla="*/ 70906 w 347"/>
                  <a:gd name="T65" fmla="*/ 3089373 h 664"/>
                  <a:gd name="T66" fmla="*/ 99269 w 347"/>
                  <a:gd name="T67" fmla="*/ 3186117 h 664"/>
                  <a:gd name="T68" fmla="*/ 184357 w 347"/>
                  <a:gd name="T69" fmla="*/ 3328009 h 664"/>
                  <a:gd name="T70" fmla="*/ 212719 w 347"/>
                  <a:gd name="T71" fmla="*/ 3457001 h 664"/>
                  <a:gd name="T72" fmla="*/ 233991 w 347"/>
                  <a:gd name="T73" fmla="*/ 3476350 h 664"/>
                  <a:gd name="T74" fmla="*/ 326170 w 347"/>
                  <a:gd name="T75" fmla="*/ 3708537 h 664"/>
                  <a:gd name="T76" fmla="*/ 496345 w 347"/>
                  <a:gd name="T77" fmla="*/ 3611793 h 664"/>
                  <a:gd name="T78" fmla="*/ 418348 w 347"/>
                  <a:gd name="T79" fmla="*/ 3134520 h 664"/>
                  <a:gd name="T80" fmla="*/ 453801 w 347"/>
                  <a:gd name="T81" fmla="*/ 3140970 h 664"/>
                  <a:gd name="T82" fmla="*/ 418348 w 347"/>
                  <a:gd name="T83" fmla="*/ 3237714 h 664"/>
                  <a:gd name="T84" fmla="*/ 439620 w 347"/>
                  <a:gd name="T85" fmla="*/ 3302210 h 664"/>
                  <a:gd name="T86" fmla="*/ 496345 w 347"/>
                  <a:gd name="T87" fmla="*/ 3444102 h 664"/>
                  <a:gd name="T88" fmla="*/ 588524 w 347"/>
                  <a:gd name="T89" fmla="*/ 3515048 h 664"/>
                  <a:gd name="T90" fmla="*/ 2013743 w 347"/>
                  <a:gd name="T91" fmla="*/ 4269655 h 664"/>
                  <a:gd name="T92" fmla="*/ 2091740 w 347"/>
                  <a:gd name="T93" fmla="*/ 3863328 h 664"/>
                  <a:gd name="T94" fmla="*/ 1900293 w 347"/>
                  <a:gd name="T95" fmla="*/ 3418304 h 664"/>
                  <a:gd name="T96" fmla="*/ 1786843 w 347"/>
                  <a:gd name="T97" fmla="*/ 3121621 h 664"/>
                  <a:gd name="T98" fmla="*/ 1801024 w 347"/>
                  <a:gd name="T99" fmla="*/ 2592751 h 664"/>
                  <a:gd name="T100" fmla="*/ 2453363 w 347"/>
                  <a:gd name="T101" fmla="*/ 1418918 h 664"/>
                  <a:gd name="T102" fmla="*/ 496345 w 347"/>
                  <a:gd name="T103" fmla="*/ 3224815 h 664"/>
                  <a:gd name="T104" fmla="*/ 333260 w 347"/>
                  <a:gd name="T105" fmla="*/ 2999078 h 664"/>
                  <a:gd name="T106" fmla="*/ 319079 w 347"/>
                  <a:gd name="T107" fmla="*/ 2999078 h 6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47" h="664">
                    <a:moveTo>
                      <a:pt x="345" y="216"/>
                    </a:moveTo>
                    <a:cubicBezTo>
                      <a:pt x="324" y="205"/>
                      <a:pt x="303" y="193"/>
                      <a:pt x="282" y="181"/>
                    </a:cubicBezTo>
                    <a:cubicBezTo>
                      <a:pt x="282" y="181"/>
                      <a:pt x="282" y="181"/>
                      <a:pt x="282" y="181"/>
                    </a:cubicBezTo>
                    <a:cubicBezTo>
                      <a:pt x="282" y="181"/>
                      <a:pt x="282" y="181"/>
                      <a:pt x="282" y="181"/>
                    </a:cubicBezTo>
                    <a:cubicBezTo>
                      <a:pt x="281" y="180"/>
                      <a:pt x="281" y="180"/>
                      <a:pt x="281" y="180"/>
                    </a:cubicBezTo>
                    <a:cubicBezTo>
                      <a:pt x="281" y="180"/>
                      <a:pt x="281" y="180"/>
                      <a:pt x="281" y="180"/>
                    </a:cubicBezTo>
                    <a:cubicBezTo>
                      <a:pt x="160" y="107"/>
                      <a:pt x="75" y="27"/>
                      <a:pt x="52" y="4"/>
                    </a:cubicBezTo>
                    <a:cubicBezTo>
                      <a:pt x="48" y="0"/>
                      <a:pt x="48" y="0"/>
                      <a:pt x="48" y="0"/>
                    </a:cubicBezTo>
                    <a:cubicBezTo>
                      <a:pt x="47" y="6"/>
                      <a:pt x="47" y="6"/>
                      <a:pt x="47" y="6"/>
                    </a:cubicBezTo>
                    <a:cubicBezTo>
                      <a:pt x="46" y="11"/>
                      <a:pt x="47" y="17"/>
                      <a:pt x="47" y="23"/>
                    </a:cubicBezTo>
                    <a:cubicBezTo>
                      <a:pt x="48" y="26"/>
                      <a:pt x="48" y="30"/>
                      <a:pt x="48" y="32"/>
                    </a:cubicBezTo>
                    <a:cubicBezTo>
                      <a:pt x="48" y="34"/>
                      <a:pt x="48" y="35"/>
                      <a:pt x="48" y="37"/>
                    </a:cubicBezTo>
                    <a:cubicBezTo>
                      <a:pt x="48" y="40"/>
                      <a:pt x="48" y="43"/>
                      <a:pt x="48" y="45"/>
                    </a:cubicBezTo>
                    <a:cubicBezTo>
                      <a:pt x="48" y="46"/>
                      <a:pt x="47" y="47"/>
                      <a:pt x="47" y="48"/>
                    </a:cubicBezTo>
                    <a:cubicBezTo>
                      <a:pt x="46" y="51"/>
                      <a:pt x="43" y="57"/>
                      <a:pt x="48" y="60"/>
                    </a:cubicBezTo>
                    <a:cubicBezTo>
                      <a:pt x="49" y="61"/>
                      <a:pt x="50" y="61"/>
                      <a:pt x="51" y="61"/>
                    </a:cubicBezTo>
                    <a:cubicBezTo>
                      <a:pt x="52" y="61"/>
                      <a:pt x="54" y="61"/>
                      <a:pt x="55" y="61"/>
                    </a:cubicBezTo>
                    <a:cubicBezTo>
                      <a:pt x="55" y="60"/>
                      <a:pt x="56" y="60"/>
                      <a:pt x="56" y="60"/>
                    </a:cubicBezTo>
                    <a:cubicBezTo>
                      <a:pt x="58" y="60"/>
                      <a:pt x="60" y="61"/>
                      <a:pt x="62" y="62"/>
                    </a:cubicBezTo>
                    <a:cubicBezTo>
                      <a:pt x="64" y="62"/>
                      <a:pt x="66" y="63"/>
                      <a:pt x="67" y="63"/>
                    </a:cubicBezTo>
                    <a:cubicBezTo>
                      <a:pt x="70" y="63"/>
                      <a:pt x="72" y="61"/>
                      <a:pt x="75" y="59"/>
                    </a:cubicBezTo>
                    <a:cubicBezTo>
                      <a:pt x="76" y="58"/>
                      <a:pt x="76" y="58"/>
                      <a:pt x="76" y="58"/>
                    </a:cubicBezTo>
                    <a:cubicBezTo>
                      <a:pt x="78" y="57"/>
                      <a:pt x="81" y="56"/>
                      <a:pt x="85" y="56"/>
                    </a:cubicBezTo>
                    <a:cubicBezTo>
                      <a:pt x="87" y="56"/>
                      <a:pt x="93" y="56"/>
                      <a:pt x="94" y="61"/>
                    </a:cubicBezTo>
                    <a:cubicBezTo>
                      <a:pt x="95" y="64"/>
                      <a:pt x="93" y="68"/>
                      <a:pt x="91" y="72"/>
                    </a:cubicBezTo>
                    <a:cubicBezTo>
                      <a:pt x="91" y="72"/>
                      <a:pt x="91" y="73"/>
                      <a:pt x="91" y="73"/>
                    </a:cubicBezTo>
                    <a:cubicBezTo>
                      <a:pt x="90" y="74"/>
                      <a:pt x="89" y="75"/>
                      <a:pt x="89" y="77"/>
                    </a:cubicBezTo>
                    <a:cubicBezTo>
                      <a:pt x="89" y="79"/>
                      <a:pt x="89" y="80"/>
                      <a:pt x="89" y="82"/>
                    </a:cubicBezTo>
                    <a:cubicBezTo>
                      <a:pt x="89" y="82"/>
                      <a:pt x="89" y="83"/>
                      <a:pt x="89" y="83"/>
                    </a:cubicBezTo>
                    <a:cubicBezTo>
                      <a:pt x="90" y="86"/>
                      <a:pt x="90" y="86"/>
                      <a:pt x="90" y="86"/>
                    </a:cubicBezTo>
                    <a:cubicBezTo>
                      <a:pt x="90" y="87"/>
                      <a:pt x="90" y="89"/>
                      <a:pt x="90" y="90"/>
                    </a:cubicBezTo>
                    <a:cubicBezTo>
                      <a:pt x="90" y="92"/>
                      <a:pt x="90" y="94"/>
                      <a:pt x="90" y="97"/>
                    </a:cubicBezTo>
                    <a:cubicBezTo>
                      <a:pt x="89" y="100"/>
                      <a:pt x="89" y="103"/>
                      <a:pt x="89" y="106"/>
                    </a:cubicBezTo>
                    <a:cubicBezTo>
                      <a:pt x="90" y="111"/>
                      <a:pt x="90" y="117"/>
                      <a:pt x="90" y="122"/>
                    </a:cubicBezTo>
                    <a:cubicBezTo>
                      <a:pt x="90" y="131"/>
                      <a:pt x="88" y="142"/>
                      <a:pt x="85" y="152"/>
                    </a:cubicBezTo>
                    <a:cubicBezTo>
                      <a:pt x="84" y="155"/>
                      <a:pt x="83" y="158"/>
                      <a:pt x="83" y="161"/>
                    </a:cubicBezTo>
                    <a:cubicBezTo>
                      <a:pt x="82" y="164"/>
                      <a:pt x="81" y="167"/>
                      <a:pt x="81" y="170"/>
                    </a:cubicBezTo>
                    <a:cubicBezTo>
                      <a:pt x="80" y="171"/>
                      <a:pt x="80" y="172"/>
                      <a:pt x="80" y="173"/>
                    </a:cubicBezTo>
                    <a:cubicBezTo>
                      <a:pt x="80" y="174"/>
                      <a:pt x="79" y="176"/>
                      <a:pt x="79" y="178"/>
                    </a:cubicBezTo>
                    <a:cubicBezTo>
                      <a:pt x="78" y="179"/>
                      <a:pt x="78" y="179"/>
                      <a:pt x="78" y="179"/>
                    </a:cubicBezTo>
                    <a:cubicBezTo>
                      <a:pt x="78" y="180"/>
                      <a:pt x="77" y="182"/>
                      <a:pt x="77" y="184"/>
                    </a:cubicBezTo>
                    <a:cubicBezTo>
                      <a:pt x="76" y="187"/>
                      <a:pt x="76" y="189"/>
                      <a:pt x="76" y="193"/>
                    </a:cubicBezTo>
                    <a:cubicBezTo>
                      <a:pt x="76" y="194"/>
                      <a:pt x="76" y="195"/>
                      <a:pt x="76" y="196"/>
                    </a:cubicBezTo>
                    <a:cubicBezTo>
                      <a:pt x="76" y="196"/>
                      <a:pt x="76" y="197"/>
                      <a:pt x="76" y="197"/>
                    </a:cubicBezTo>
                    <a:cubicBezTo>
                      <a:pt x="76" y="198"/>
                      <a:pt x="76" y="198"/>
                      <a:pt x="76" y="199"/>
                    </a:cubicBezTo>
                    <a:cubicBezTo>
                      <a:pt x="76" y="200"/>
                      <a:pt x="76" y="201"/>
                      <a:pt x="77" y="202"/>
                    </a:cubicBezTo>
                    <a:cubicBezTo>
                      <a:pt x="77" y="204"/>
                      <a:pt x="77" y="205"/>
                      <a:pt x="78" y="205"/>
                    </a:cubicBezTo>
                    <a:cubicBezTo>
                      <a:pt x="78" y="206"/>
                      <a:pt x="78" y="206"/>
                      <a:pt x="79" y="207"/>
                    </a:cubicBezTo>
                    <a:cubicBezTo>
                      <a:pt x="80" y="211"/>
                      <a:pt x="83" y="215"/>
                      <a:pt x="85" y="218"/>
                    </a:cubicBezTo>
                    <a:cubicBezTo>
                      <a:pt x="86" y="219"/>
                      <a:pt x="87" y="221"/>
                      <a:pt x="87" y="222"/>
                    </a:cubicBezTo>
                    <a:cubicBezTo>
                      <a:pt x="87" y="223"/>
                      <a:pt x="87" y="223"/>
                      <a:pt x="87" y="224"/>
                    </a:cubicBezTo>
                    <a:cubicBezTo>
                      <a:pt x="87" y="226"/>
                      <a:pt x="87" y="227"/>
                      <a:pt x="88" y="229"/>
                    </a:cubicBezTo>
                    <a:cubicBezTo>
                      <a:pt x="89" y="230"/>
                      <a:pt x="89" y="230"/>
                      <a:pt x="89" y="231"/>
                    </a:cubicBezTo>
                    <a:cubicBezTo>
                      <a:pt x="90" y="232"/>
                      <a:pt x="91" y="234"/>
                      <a:pt x="91" y="235"/>
                    </a:cubicBezTo>
                    <a:cubicBezTo>
                      <a:pt x="92" y="240"/>
                      <a:pt x="92" y="247"/>
                      <a:pt x="88" y="249"/>
                    </a:cubicBezTo>
                    <a:cubicBezTo>
                      <a:pt x="88" y="250"/>
                      <a:pt x="87" y="250"/>
                      <a:pt x="87" y="250"/>
                    </a:cubicBezTo>
                    <a:cubicBezTo>
                      <a:pt x="84" y="252"/>
                      <a:pt x="81" y="254"/>
                      <a:pt x="81" y="259"/>
                    </a:cubicBezTo>
                    <a:cubicBezTo>
                      <a:pt x="81" y="260"/>
                      <a:pt x="81" y="261"/>
                      <a:pt x="81" y="262"/>
                    </a:cubicBezTo>
                    <a:cubicBezTo>
                      <a:pt x="81" y="263"/>
                      <a:pt x="81" y="265"/>
                      <a:pt x="81" y="266"/>
                    </a:cubicBezTo>
                    <a:cubicBezTo>
                      <a:pt x="80" y="267"/>
                      <a:pt x="79" y="267"/>
                      <a:pt x="77" y="268"/>
                    </a:cubicBezTo>
                    <a:cubicBezTo>
                      <a:pt x="77" y="269"/>
                      <a:pt x="76" y="269"/>
                      <a:pt x="75" y="270"/>
                    </a:cubicBezTo>
                    <a:cubicBezTo>
                      <a:pt x="74" y="271"/>
                      <a:pt x="73" y="271"/>
                      <a:pt x="73" y="272"/>
                    </a:cubicBezTo>
                    <a:cubicBezTo>
                      <a:pt x="72" y="273"/>
                      <a:pt x="72" y="273"/>
                      <a:pt x="72" y="273"/>
                    </a:cubicBezTo>
                    <a:cubicBezTo>
                      <a:pt x="71" y="273"/>
                      <a:pt x="70" y="273"/>
                      <a:pt x="69" y="274"/>
                    </a:cubicBezTo>
                    <a:cubicBezTo>
                      <a:pt x="69" y="274"/>
                      <a:pt x="69" y="274"/>
                      <a:pt x="69" y="274"/>
                    </a:cubicBezTo>
                    <a:cubicBezTo>
                      <a:pt x="66" y="274"/>
                      <a:pt x="64" y="275"/>
                      <a:pt x="63" y="276"/>
                    </a:cubicBezTo>
                    <a:cubicBezTo>
                      <a:pt x="61" y="276"/>
                      <a:pt x="60" y="277"/>
                      <a:pt x="59" y="279"/>
                    </a:cubicBezTo>
                    <a:cubicBezTo>
                      <a:pt x="59" y="280"/>
                      <a:pt x="59" y="280"/>
                      <a:pt x="59" y="281"/>
                    </a:cubicBezTo>
                    <a:cubicBezTo>
                      <a:pt x="59" y="281"/>
                      <a:pt x="58" y="282"/>
                      <a:pt x="58" y="282"/>
                    </a:cubicBezTo>
                    <a:cubicBezTo>
                      <a:pt x="58" y="282"/>
                      <a:pt x="58" y="282"/>
                      <a:pt x="58" y="282"/>
                    </a:cubicBezTo>
                    <a:cubicBezTo>
                      <a:pt x="58" y="282"/>
                      <a:pt x="58" y="282"/>
                      <a:pt x="58" y="282"/>
                    </a:cubicBezTo>
                    <a:cubicBezTo>
                      <a:pt x="57" y="282"/>
                      <a:pt x="57" y="282"/>
                      <a:pt x="56" y="282"/>
                    </a:cubicBezTo>
                    <a:cubicBezTo>
                      <a:pt x="55" y="281"/>
                      <a:pt x="53" y="280"/>
                      <a:pt x="51" y="280"/>
                    </a:cubicBezTo>
                    <a:cubicBezTo>
                      <a:pt x="50" y="280"/>
                      <a:pt x="49" y="280"/>
                      <a:pt x="48" y="281"/>
                    </a:cubicBezTo>
                    <a:cubicBezTo>
                      <a:pt x="43" y="284"/>
                      <a:pt x="44" y="290"/>
                      <a:pt x="45" y="295"/>
                    </a:cubicBezTo>
                    <a:cubicBezTo>
                      <a:pt x="45" y="295"/>
                      <a:pt x="45" y="296"/>
                      <a:pt x="45" y="296"/>
                    </a:cubicBezTo>
                    <a:cubicBezTo>
                      <a:pt x="45" y="296"/>
                      <a:pt x="45" y="295"/>
                      <a:pt x="45" y="295"/>
                    </a:cubicBezTo>
                    <a:cubicBezTo>
                      <a:pt x="43" y="293"/>
                      <a:pt x="41" y="293"/>
                      <a:pt x="40" y="293"/>
                    </a:cubicBezTo>
                    <a:cubicBezTo>
                      <a:pt x="40" y="293"/>
                      <a:pt x="40" y="293"/>
                      <a:pt x="39" y="293"/>
                    </a:cubicBezTo>
                    <a:cubicBezTo>
                      <a:pt x="39" y="293"/>
                      <a:pt x="39" y="293"/>
                      <a:pt x="39" y="292"/>
                    </a:cubicBezTo>
                    <a:cubicBezTo>
                      <a:pt x="38" y="292"/>
                      <a:pt x="37" y="292"/>
                      <a:pt x="35" y="292"/>
                    </a:cubicBezTo>
                    <a:cubicBezTo>
                      <a:pt x="35" y="292"/>
                      <a:pt x="35" y="292"/>
                      <a:pt x="35" y="292"/>
                    </a:cubicBezTo>
                    <a:cubicBezTo>
                      <a:pt x="34" y="292"/>
                      <a:pt x="34" y="292"/>
                      <a:pt x="34" y="292"/>
                    </a:cubicBezTo>
                    <a:cubicBezTo>
                      <a:pt x="33" y="292"/>
                      <a:pt x="31" y="293"/>
                      <a:pt x="31" y="295"/>
                    </a:cubicBezTo>
                    <a:cubicBezTo>
                      <a:pt x="30" y="296"/>
                      <a:pt x="29" y="298"/>
                      <a:pt x="30" y="300"/>
                    </a:cubicBezTo>
                    <a:cubicBezTo>
                      <a:pt x="31" y="302"/>
                      <a:pt x="32" y="303"/>
                      <a:pt x="33" y="303"/>
                    </a:cubicBezTo>
                    <a:cubicBezTo>
                      <a:pt x="34" y="303"/>
                      <a:pt x="34" y="303"/>
                      <a:pt x="34" y="303"/>
                    </a:cubicBezTo>
                    <a:cubicBezTo>
                      <a:pt x="34" y="304"/>
                      <a:pt x="34" y="306"/>
                      <a:pt x="36" y="307"/>
                    </a:cubicBezTo>
                    <a:cubicBezTo>
                      <a:pt x="36" y="307"/>
                      <a:pt x="37" y="307"/>
                      <a:pt x="37" y="307"/>
                    </a:cubicBezTo>
                    <a:cubicBezTo>
                      <a:pt x="37" y="309"/>
                      <a:pt x="37" y="310"/>
                      <a:pt x="36" y="311"/>
                    </a:cubicBezTo>
                    <a:cubicBezTo>
                      <a:pt x="36" y="311"/>
                      <a:pt x="36" y="311"/>
                      <a:pt x="36" y="311"/>
                    </a:cubicBezTo>
                    <a:cubicBezTo>
                      <a:pt x="35" y="308"/>
                      <a:pt x="32" y="308"/>
                      <a:pt x="31" y="308"/>
                    </a:cubicBezTo>
                    <a:cubicBezTo>
                      <a:pt x="28" y="308"/>
                      <a:pt x="26" y="311"/>
                      <a:pt x="25" y="314"/>
                    </a:cubicBezTo>
                    <a:cubicBezTo>
                      <a:pt x="25" y="317"/>
                      <a:pt x="26" y="319"/>
                      <a:pt x="27" y="322"/>
                    </a:cubicBezTo>
                    <a:cubicBezTo>
                      <a:pt x="27" y="323"/>
                      <a:pt x="28" y="324"/>
                      <a:pt x="28" y="325"/>
                    </a:cubicBezTo>
                    <a:cubicBezTo>
                      <a:pt x="28" y="326"/>
                      <a:pt x="28" y="326"/>
                      <a:pt x="28" y="327"/>
                    </a:cubicBezTo>
                    <a:cubicBezTo>
                      <a:pt x="27" y="330"/>
                      <a:pt x="27" y="334"/>
                      <a:pt x="29" y="336"/>
                    </a:cubicBezTo>
                    <a:cubicBezTo>
                      <a:pt x="30" y="337"/>
                      <a:pt x="31" y="337"/>
                      <a:pt x="33" y="337"/>
                    </a:cubicBezTo>
                    <a:cubicBezTo>
                      <a:pt x="33" y="337"/>
                      <a:pt x="33" y="337"/>
                      <a:pt x="33" y="337"/>
                    </a:cubicBezTo>
                    <a:cubicBezTo>
                      <a:pt x="33" y="337"/>
                      <a:pt x="33" y="337"/>
                      <a:pt x="34" y="337"/>
                    </a:cubicBezTo>
                    <a:cubicBezTo>
                      <a:pt x="35" y="337"/>
                      <a:pt x="36" y="336"/>
                      <a:pt x="37" y="336"/>
                    </a:cubicBezTo>
                    <a:cubicBezTo>
                      <a:pt x="38" y="337"/>
                      <a:pt x="39" y="337"/>
                      <a:pt x="40" y="337"/>
                    </a:cubicBezTo>
                    <a:cubicBezTo>
                      <a:pt x="40" y="337"/>
                      <a:pt x="40" y="337"/>
                      <a:pt x="40" y="337"/>
                    </a:cubicBezTo>
                    <a:cubicBezTo>
                      <a:pt x="42" y="337"/>
                      <a:pt x="44" y="335"/>
                      <a:pt x="45" y="333"/>
                    </a:cubicBezTo>
                    <a:cubicBezTo>
                      <a:pt x="45" y="334"/>
                      <a:pt x="45" y="334"/>
                      <a:pt x="46" y="334"/>
                    </a:cubicBezTo>
                    <a:cubicBezTo>
                      <a:pt x="47" y="335"/>
                      <a:pt x="48" y="335"/>
                      <a:pt x="49" y="335"/>
                    </a:cubicBezTo>
                    <a:cubicBezTo>
                      <a:pt x="53" y="335"/>
                      <a:pt x="55" y="333"/>
                      <a:pt x="57" y="331"/>
                    </a:cubicBezTo>
                    <a:cubicBezTo>
                      <a:pt x="58" y="331"/>
                      <a:pt x="59" y="330"/>
                      <a:pt x="60" y="330"/>
                    </a:cubicBezTo>
                    <a:cubicBezTo>
                      <a:pt x="62" y="328"/>
                      <a:pt x="65" y="327"/>
                      <a:pt x="67" y="327"/>
                    </a:cubicBezTo>
                    <a:cubicBezTo>
                      <a:pt x="67" y="328"/>
                      <a:pt x="65" y="329"/>
                      <a:pt x="63" y="331"/>
                    </a:cubicBezTo>
                    <a:cubicBezTo>
                      <a:pt x="62" y="331"/>
                      <a:pt x="62" y="331"/>
                      <a:pt x="62" y="331"/>
                    </a:cubicBezTo>
                    <a:cubicBezTo>
                      <a:pt x="61" y="332"/>
                      <a:pt x="60" y="332"/>
                      <a:pt x="59" y="332"/>
                    </a:cubicBezTo>
                    <a:cubicBezTo>
                      <a:pt x="57" y="333"/>
                      <a:pt x="55" y="334"/>
                      <a:pt x="54" y="336"/>
                    </a:cubicBezTo>
                    <a:cubicBezTo>
                      <a:pt x="53" y="336"/>
                      <a:pt x="53" y="337"/>
                      <a:pt x="52" y="338"/>
                    </a:cubicBezTo>
                    <a:cubicBezTo>
                      <a:pt x="52" y="338"/>
                      <a:pt x="51" y="338"/>
                      <a:pt x="51" y="338"/>
                    </a:cubicBezTo>
                    <a:cubicBezTo>
                      <a:pt x="48" y="338"/>
                      <a:pt x="46" y="339"/>
                      <a:pt x="44" y="342"/>
                    </a:cubicBezTo>
                    <a:cubicBezTo>
                      <a:pt x="44" y="342"/>
                      <a:pt x="43" y="343"/>
                      <a:pt x="41" y="343"/>
                    </a:cubicBezTo>
                    <a:cubicBezTo>
                      <a:pt x="39" y="344"/>
                      <a:pt x="36" y="346"/>
                      <a:pt x="35" y="350"/>
                    </a:cubicBezTo>
                    <a:cubicBezTo>
                      <a:pt x="35" y="350"/>
                      <a:pt x="35" y="350"/>
                      <a:pt x="35" y="350"/>
                    </a:cubicBezTo>
                    <a:cubicBezTo>
                      <a:pt x="33" y="350"/>
                      <a:pt x="32" y="351"/>
                      <a:pt x="31" y="352"/>
                    </a:cubicBezTo>
                    <a:cubicBezTo>
                      <a:pt x="29" y="354"/>
                      <a:pt x="28" y="357"/>
                      <a:pt x="28" y="359"/>
                    </a:cubicBezTo>
                    <a:cubicBezTo>
                      <a:pt x="28" y="361"/>
                      <a:pt x="28" y="361"/>
                      <a:pt x="28" y="361"/>
                    </a:cubicBezTo>
                    <a:cubicBezTo>
                      <a:pt x="28" y="363"/>
                      <a:pt x="28" y="367"/>
                      <a:pt x="30" y="369"/>
                    </a:cubicBezTo>
                    <a:cubicBezTo>
                      <a:pt x="31" y="369"/>
                      <a:pt x="32" y="370"/>
                      <a:pt x="33" y="370"/>
                    </a:cubicBezTo>
                    <a:cubicBezTo>
                      <a:pt x="33" y="370"/>
                      <a:pt x="33" y="370"/>
                      <a:pt x="33" y="370"/>
                    </a:cubicBezTo>
                    <a:cubicBezTo>
                      <a:pt x="36" y="370"/>
                      <a:pt x="38" y="367"/>
                      <a:pt x="39" y="365"/>
                    </a:cubicBezTo>
                    <a:cubicBezTo>
                      <a:pt x="39" y="365"/>
                      <a:pt x="39" y="365"/>
                      <a:pt x="40" y="365"/>
                    </a:cubicBezTo>
                    <a:cubicBezTo>
                      <a:pt x="40" y="365"/>
                      <a:pt x="41" y="365"/>
                      <a:pt x="42" y="365"/>
                    </a:cubicBezTo>
                    <a:cubicBezTo>
                      <a:pt x="42" y="365"/>
                      <a:pt x="42" y="365"/>
                      <a:pt x="43" y="365"/>
                    </a:cubicBezTo>
                    <a:cubicBezTo>
                      <a:pt x="43" y="365"/>
                      <a:pt x="43" y="365"/>
                      <a:pt x="43" y="365"/>
                    </a:cubicBezTo>
                    <a:cubicBezTo>
                      <a:pt x="43" y="368"/>
                      <a:pt x="44" y="369"/>
                      <a:pt x="46" y="369"/>
                    </a:cubicBezTo>
                    <a:cubicBezTo>
                      <a:pt x="46" y="369"/>
                      <a:pt x="46" y="369"/>
                      <a:pt x="46" y="369"/>
                    </a:cubicBezTo>
                    <a:cubicBezTo>
                      <a:pt x="46" y="369"/>
                      <a:pt x="45" y="370"/>
                      <a:pt x="45" y="370"/>
                    </a:cubicBezTo>
                    <a:cubicBezTo>
                      <a:pt x="45" y="371"/>
                      <a:pt x="44" y="372"/>
                      <a:pt x="44" y="373"/>
                    </a:cubicBezTo>
                    <a:cubicBezTo>
                      <a:pt x="44" y="373"/>
                      <a:pt x="44" y="373"/>
                      <a:pt x="44" y="374"/>
                    </a:cubicBezTo>
                    <a:cubicBezTo>
                      <a:pt x="44" y="374"/>
                      <a:pt x="44" y="374"/>
                      <a:pt x="44" y="374"/>
                    </a:cubicBezTo>
                    <a:cubicBezTo>
                      <a:pt x="44" y="375"/>
                      <a:pt x="43" y="376"/>
                      <a:pt x="43" y="377"/>
                    </a:cubicBezTo>
                    <a:cubicBezTo>
                      <a:pt x="43" y="379"/>
                      <a:pt x="44" y="381"/>
                      <a:pt x="45" y="382"/>
                    </a:cubicBezTo>
                    <a:cubicBezTo>
                      <a:pt x="45" y="382"/>
                      <a:pt x="45" y="382"/>
                      <a:pt x="46" y="383"/>
                    </a:cubicBezTo>
                    <a:cubicBezTo>
                      <a:pt x="46" y="385"/>
                      <a:pt x="48" y="388"/>
                      <a:pt x="47" y="389"/>
                    </a:cubicBezTo>
                    <a:cubicBezTo>
                      <a:pt x="47" y="390"/>
                      <a:pt x="47" y="391"/>
                      <a:pt x="46" y="391"/>
                    </a:cubicBezTo>
                    <a:cubicBezTo>
                      <a:pt x="46" y="390"/>
                      <a:pt x="46" y="390"/>
                      <a:pt x="46" y="390"/>
                    </a:cubicBezTo>
                    <a:cubicBezTo>
                      <a:pt x="43" y="390"/>
                      <a:pt x="43" y="390"/>
                      <a:pt x="43" y="390"/>
                    </a:cubicBezTo>
                    <a:cubicBezTo>
                      <a:pt x="42" y="390"/>
                      <a:pt x="42" y="390"/>
                      <a:pt x="41" y="390"/>
                    </a:cubicBezTo>
                    <a:cubicBezTo>
                      <a:pt x="41" y="390"/>
                      <a:pt x="40" y="390"/>
                      <a:pt x="39" y="390"/>
                    </a:cubicBezTo>
                    <a:cubicBezTo>
                      <a:pt x="38" y="390"/>
                      <a:pt x="37" y="390"/>
                      <a:pt x="37" y="390"/>
                    </a:cubicBezTo>
                    <a:cubicBezTo>
                      <a:pt x="35" y="391"/>
                      <a:pt x="33" y="393"/>
                      <a:pt x="32" y="395"/>
                    </a:cubicBezTo>
                    <a:cubicBezTo>
                      <a:pt x="30" y="397"/>
                      <a:pt x="30" y="399"/>
                      <a:pt x="30" y="400"/>
                    </a:cubicBezTo>
                    <a:cubicBezTo>
                      <a:pt x="30" y="400"/>
                      <a:pt x="31" y="401"/>
                      <a:pt x="31" y="402"/>
                    </a:cubicBezTo>
                    <a:cubicBezTo>
                      <a:pt x="30" y="402"/>
                      <a:pt x="28" y="403"/>
                      <a:pt x="26" y="405"/>
                    </a:cubicBezTo>
                    <a:cubicBezTo>
                      <a:pt x="25" y="407"/>
                      <a:pt x="25" y="408"/>
                      <a:pt x="25" y="409"/>
                    </a:cubicBezTo>
                    <a:cubicBezTo>
                      <a:pt x="25" y="410"/>
                      <a:pt x="25" y="410"/>
                      <a:pt x="25" y="410"/>
                    </a:cubicBezTo>
                    <a:cubicBezTo>
                      <a:pt x="25" y="412"/>
                      <a:pt x="25" y="414"/>
                      <a:pt x="26" y="417"/>
                    </a:cubicBezTo>
                    <a:cubicBezTo>
                      <a:pt x="27" y="418"/>
                      <a:pt x="29" y="419"/>
                      <a:pt x="31" y="419"/>
                    </a:cubicBezTo>
                    <a:cubicBezTo>
                      <a:pt x="31" y="419"/>
                      <a:pt x="32" y="419"/>
                      <a:pt x="32" y="418"/>
                    </a:cubicBezTo>
                    <a:cubicBezTo>
                      <a:pt x="33" y="418"/>
                      <a:pt x="33" y="418"/>
                      <a:pt x="34" y="418"/>
                    </a:cubicBezTo>
                    <a:cubicBezTo>
                      <a:pt x="34" y="419"/>
                      <a:pt x="33" y="419"/>
                      <a:pt x="31" y="420"/>
                    </a:cubicBezTo>
                    <a:cubicBezTo>
                      <a:pt x="30" y="420"/>
                      <a:pt x="30" y="420"/>
                      <a:pt x="30" y="420"/>
                    </a:cubicBezTo>
                    <a:cubicBezTo>
                      <a:pt x="29" y="421"/>
                      <a:pt x="27" y="421"/>
                      <a:pt x="26" y="423"/>
                    </a:cubicBezTo>
                    <a:cubicBezTo>
                      <a:pt x="23" y="426"/>
                      <a:pt x="25" y="429"/>
                      <a:pt x="26" y="431"/>
                    </a:cubicBezTo>
                    <a:cubicBezTo>
                      <a:pt x="26" y="431"/>
                      <a:pt x="27" y="432"/>
                      <a:pt x="27" y="432"/>
                    </a:cubicBezTo>
                    <a:cubicBezTo>
                      <a:pt x="27" y="432"/>
                      <a:pt x="27" y="432"/>
                      <a:pt x="26" y="433"/>
                    </a:cubicBezTo>
                    <a:cubicBezTo>
                      <a:pt x="26" y="433"/>
                      <a:pt x="25" y="435"/>
                      <a:pt x="25" y="437"/>
                    </a:cubicBezTo>
                    <a:cubicBezTo>
                      <a:pt x="26" y="439"/>
                      <a:pt x="27" y="440"/>
                      <a:pt x="27" y="442"/>
                    </a:cubicBezTo>
                    <a:cubicBezTo>
                      <a:pt x="28" y="443"/>
                      <a:pt x="28" y="443"/>
                      <a:pt x="28" y="443"/>
                    </a:cubicBezTo>
                    <a:cubicBezTo>
                      <a:pt x="29" y="445"/>
                      <a:pt x="32" y="446"/>
                      <a:pt x="34" y="447"/>
                    </a:cubicBezTo>
                    <a:cubicBezTo>
                      <a:pt x="35" y="447"/>
                      <a:pt x="35" y="447"/>
                      <a:pt x="35" y="447"/>
                    </a:cubicBezTo>
                    <a:cubicBezTo>
                      <a:pt x="36" y="448"/>
                      <a:pt x="37" y="449"/>
                      <a:pt x="38" y="450"/>
                    </a:cubicBezTo>
                    <a:cubicBezTo>
                      <a:pt x="39" y="451"/>
                      <a:pt x="40" y="452"/>
                      <a:pt x="42" y="453"/>
                    </a:cubicBezTo>
                    <a:cubicBezTo>
                      <a:pt x="43" y="453"/>
                      <a:pt x="44" y="453"/>
                      <a:pt x="45" y="454"/>
                    </a:cubicBezTo>
                    <a:cubicBezTo>
                      <a:pt x="43" y="454"/>
                      <a:pt x="40" y="455"/>
                      <a:pt x="39" y="459"/>
                    </a:cubicBezTo>
                    <a:cubicBezTo>
                      <a:pt x="39" y="460"/>
                      <a:pt x="39" y="460"/>
                      <a:pt x="39" y="460"/>
                    </a:cubicBezTo>
                    <a:cubicBezTo>
                      <a:pt x="39" y="460"/>
                      <a:pt x="39" y="460"/>
                      <a:pt x="39" y="460"/>
                    </a:cubicBezTo>
                    <a:cubicBezTo>
                      <a:pt x="37" y="458"/>
                      <a:pt x="35" y="456"/>
                      <a:pt x="33" y="454"/>
                    </a:cubicBezTo>
                    <a:cubicBezTo>
                      <a:pt x="32" y="452"/>
                      <a:pt x="31" y="450"/>
                      <a:pt x="30" y="448"/>
                    </a:cubicBezTo>
                    <a:cubicBezTo>
                      <a:pt x="30" y="446"/>
                      <a:pt x="29" y="444"/>
                      <a:pt x="27" y="442"/>
                    </a:cubicBezTo>
                    <a:cubicBezTo>
                      <a:pt x="27" y="441"/>
                      <a:pt x="27" y="441"/>
                      <a:pt x="26" y="440"/>
                    </a:cubicBezTo>
                    <a:cubicBezTo>
                      <a:pt x="25" y="437"/>
                      <a:pt x="22" y="434"/>
                      <a:pt x="19" y="432"/>
                    </a:cubicBezTo>
                    <a:cubicBezTo>
                      <a:pt x="19" y="432"/>
                      <a:pt x="18" y="431"/>
                      <a:pt x="18" y="431"/>
                    </a:cubicBezTo>
                    <a:cubicBezTo>
                      <a:pt x="15" y="429"/>
                      <a:pt x="13" y="427"/>
                      <a:pt x="9" y="427"/>
                    </a:cubicBezTo>
                    <a:cubicBezTo>
                      <a:pt x="8" y="427"/>
                      <a:pt x="8" y="427"/>
                      <a:pt x="7" y="427"/>
                    </a:cubicBezTo>
                    <a:cubicBezTo>
                      <a:pt x="6" y="428"/>
                      <a:pt x="4" y="429"/>
                      <a:pt x="2" y="431"/>
                    </a:cubicBezTo>
                    <a:cubicBezTo>
                      <a:pt x="0" y="436"/>
                      <a:pt x="1" y="442"/>
                      <a:pt x="2" y="445"/>
                    </a:cubicBezTo>
                    <a:cubicBezTo>
                      <a:pt x="3" y="446"/>
                      <a:pt x="4" y="447"/>
                      <a:pt x="5" y="448"/>
                    </a:cubicBezTo>
                    <a:cubicBezTo>
                      <a:pt x="5" y="448"/>
                      <a:pt x="6" y="448"/>
                      <a:pt x="6" y="448"/>
                    </a:cubicBezTo>
                    <a:cubicBezTo>
                      <a:pt x="6" y="448"/>
                      <a:pt x="6" y="448"/>
                      <a:pt x="6" y="448"/>
                    </a:cubicBezTo>
                    <a:cubicBezTo>
                      <a:pt x="6" y="448"/>
                      <a:pt x="5" y="450"/>
                      <a:pt x="4" y="450"/>
                    </a:cubicBezTo>
                    <a:cubicBezTo>
                      <a:pt x="4" y="452"/>
                      <a:pt x="3" y="453"/>
                      <a:pt x="2" y="454"/>
                    </a:cubicBezTo>
                    <a:cubicBezTo>
                      <a:pt x="2" y="454"/>
                      <a:pt x="2" y="454"/>
                      <a:pt x="2" y="454"/>
                    </a:cubicBezTo>
                    <a:cubicBezTo>
                      <a:pt x="2" y="457"/>
                      <a:pt x="0" y="460"/>
                      <a:pt x="3" y="463"/>
                    </a:cubicBezTo>
                    <a:cubicBezTo>
                      <a:pt x="3" y="464"/>
                      <a:pt x="5" y="465"/>
                      <a:pt x="7" y="465"/>
                    </a:cubicBezTo>
                    <a:cubicBezTo>
                      <a:pt x="7" y="465"/>
                      <a:pt x="8" y="465"/>
                      <a:pt x="8" y="465"/>
                    </a:cubicBezTo>
                    <a:cubicBezTo>
                      <a:pt x="8" y="465"/>
                      <a:pt x="8" y="465"/>
                      <a:pt x="8" y="465"/>
                    </a:cubicBezTo>
                    <a:cubicBezTo>
                      <a:pt x="8" y="465"/>
                      <a:pt x="8" y="465"/>
                      <a:pt x="9" y="466"/>
                    </a:cubicBezTo>
                    <a:cubicBezTo>
                      <a:pt x="9" y="467"/>
                      <a:pt x="10" y="467"/>
                      <a:pt x="10" y="468"/>
                    </a:cubicBezTo>
                    <a:cubicBezTo>
                      <a:pt x="10" y="469"/>
                      <a:pt x="11" y="469"/>
                      <a:pt x="11" y="470"/>
                    </a:cubicBezTo>
                    <a:cubicBezTo>
                      <a:pt x="11" y="471"/>
                      <a:pt x="11" y="471"/>
                      <a:pt x="10" y="472"/>
                    </a:cubicBezTo>
                    <a:cubicBezTo>
                      <a:pt x="8" y="474"/>
                      <a:pt x="8" y="477"/>
                      <a:pt x="10" y="479"/>
                    </a:cubicBezTo>
                    <a:cubicBezTo>
                      <a:pt x="10" y="480"/>
                      <a:pt x="11" y="480"/>
                      <a:pt x="12" y="481"/>
                    </a:cubicBezTo>
                    <a:cubicBezTo>
                      <a:pt x="12" y="481"/>
                      <a:pt x="12" y="482"/>
                      <a:pt x="12" y="482"/>
                    </a:cubicBezTo>
                    <a:cubicBezTo>
                      <a:pt x="12" y="482"/>
                      <a:pt x="12" y="482"/>
                      <a:pt x="12" y="482"/>
                    </a:cubicBezTo>
                    <a:cubicBezTo>
                      <a:pt x="12" y="482"/>
                      <a:pt x="12" y="483"/>
                      <a:pt x="11" y="483"/>
                    </a:cubicBezTo>
                    <a:cubicBezTo>
                      <a:pt x="10" y="485"/>
                      <a:pt x="8" y="488"/>
                      <a:pt x="10" y="491"/>
                    </a:cubicBezTo>
                    <a:cubicBezTo>
                      <a:pt x="11" y="492"/>
                      <a:pt x="12" y="493"/>
                      <a:pt x="14" y="494"/>
                    </a:cubicBezTo>
                    <a:cubicBezTo>
                      <a:pt x="12" y="496"/>
                      <a:pt x="12" y="500"/>
                      <a:pt x="13" y="501"/>
                    </a:cubicBezTo>
                    <a:cubicBezTo>
                      <a:pt x="14" y="505"/>
                      <a:pt x="17" y="507"/>
                      <a:pt x="20" y="509"/>
                    </a:cubicBezTo>
                    <a:cubicBezTo>
                      <a:pt x="21" y="510"/>
                      <a:pt x="21" y="510"/>
                      <a:pt x="21" y="510"/>
                    </a:cubicBezTo>
                    <a:cubicBezTo>
                      <a:pt x="22" y="511"/>
                      <a:pt x="23" y="511"/>
                      <a:pt x="24" y="513"/>
                    </a:cubicBezTo>
                    <a:cubicBezTo>
                      <a:pt x="24" y="513"/>
                      <a:pt x="25" y="514"/>
                      <a:pt x="25" y="515"/>
                    </a:cubicBezTo>
                    <a:cubicBezTo>
                      <a:pt x="26" y="515"/>
                      <a:pt x="26" y="516"/>
                      <a:pt x="26" y="516"/>
                    </a:cubicBezTo>
                    <a:cubicBezTo>
                      <a:pt x="27" y="516"/>
                      <a:pt x="26" y="517"/>
                      <a:pt x="26" y="518"/>
                    </a:cubicBezTo>
                    <a:cubicBezTo>
                      <a:pt x="25" y="519"/>
                      <a:pt x="25" y="519"/>
                      <a:pt x="24" y="520"/>
                    </a:cubicBezTo>
                    <a:cubicBezTo>
                      <a:pt x="24" y="521"/>
                      <a:pt x="24" y="521"/>
                      <a:pt x="24" y="522"/>
                    </a:cubicBezTo>
                    <a:cubicBezTo>
                      <a:pt x="23" y="523"/>
                      <a:pt x="22" y="525"/>
                      <a:pt x="22" y="527"/>
                    </a:cubicBezTo>
                    <a:cubicBezTo>
                      <a:pt x="22" y="530"/>
                      <a:pt x="25" y="533"/>
                      <a:pt x="27" y="535"/>
                    </a:cubicBezTo>
                    <a:cubicBezTo>
                      <a:pt x="28" y="535"/>
                      <a:pt x="29" y="535"/>
                      <a:pt x="30" y="536"/>
                    </a:cubicBezTo>
                    <a:cubicBezTo>
                      <a:pt x="31" y="536"/>
                      <a:pt x="31" y="536"/>
                      <a:pt x="31" y="536"/>
                    </a:cubicBezTo>
                    <a:cubicBezTo>
                      <a:pt x="31" y="536"/>
                      <a:pt x="32" y="536"/>
                      <a:pt x="32" y="536"/>
                    </a:cubicBezTo>
                    <a:cubicBezTo>
                      <a:pt x="33" y="537"/>
                      <a:pt x="33" y="537"/>
                      <a:pt x="34" y="537"/>
                    </a:cubicBezTo>
                    <a:cubicBezTo>
                      <a:pt x="35" y="537"/>
                      <a:pt x="36" y="538"/>
                      <a:pt x="36" y="538"/>
                    </a:cubicBezTo>
                    <a:cubicBezTo>
                      <a:pt x="37" y="538"/>
                      <a:pt x="37" y="538"/>
                      <a:pt x="37" y="538"/>
                    </a:cubicBezTo>
                    <a:cubicBezTo>
                      <a:pt x="36" y="538"/>
                      <a:pt x="35" y="538"/>
                      <a:pt x="33" y="539"/>
                    </a:cubicBezTo>
                    <a:cubicBezTo>
                      <a:pt x="33" y="539"/>
                      <a:pt x="33" y="539"/>
                      <a:pt x="33" y="539"/>
                    </a:cubicBezTo>
                    <a:cubicBezTo>
                      <a:pt x="31" y="540"/>
                      <a:pt x="28" y="541"/>
                      <a:pt x="29" y="546"/>
                    </a:cubicBezTo>
                    <a:cubicBezTo>
                      <a:pt x="29" y="547"/>
                      <a:pt x="30" y="548"/>
                      <a:pt x="31" y="549"/>
                    </a:cubicBezTo>
                    <a:cubicBezTo>
                      <a:pt x="31" y="550"/>
                      <a:pt x="32" y="550"/>
                      <a:pt x="33" y="550"/>
                    </a:cubicBezTo>
                    <a:cubicBezTo>
                      <a:pt x="34" y="559"/>
                      <a:pt x="39" y="566"/>
                      <a:pt x="44" y="572"/>
                    </a:cubicBezTo>
                    <a:cubicBezTo>
                      <a:pt x="46" y="575"/>
                      <a:pt x="46" y="575"/>
                      <a:pt x="46" y="575"/>
                    </a:cubicBezTo>
                    <a:cubicBezTo>
                      <a:pt x="49" y="579"/>
                      <a:pt x="54" y="583"/>
                      <a:pt x="61" y="583"/>
                    </a:cubicBezTo>
                    <a:cubicBezTo>
                      <a:pt x="61" y="583"/>
                      <a:pt x="62" y="583"/>
                      <a:pt x="62" y="583"/>
                    </a:cubicBezTo>
                    <a:cubicBezTo>
                      <a:pt x="65" y="583"/>
                      <a:pt x="67" y="582"/>
                      <a:pt x="69" y="580"/>
                    </a:cubicBezTo>
                    <a:cubicBezTo>
                      <a:pt x="72" y="575"/>
                      <a:pt x="71" y="570"/>
                      <a:pt x="71" y="565"/>
                    </a:cubicBezTo>
                    <a:cubicBezTo>
                      <a:pt x="71" y="564"/>
                      <a:pt x="71" y="564"/>
                      <a:pt x="71" y="564"/>
                    </a:cubicBezTo>
                    <a:cubicBezTo>
                      <a:pt x="70" y="560"/>
                      <a:pt x="70" y="560"/>
                      <a:pt x="70" y="560"/>
                    </a:cubicBezTo>
                    <a:cubicBezTo>
                      <a:pt x="69" y="551"/>
                      <a:pt x="68" y="542"/>
                      <a:pt x="63" y="533"/>
                    </a:cubicBezTo>
                    <a:cubicBezTo>
                      <a:pt x="58" y="523"/>
                      <a:pt x="58" y="517"/>
                      <a:pt x="58" y="506"/>
                    </a:cubicBezTo>
                    <a:cubicBezTo>
                      <a:pt x="58" y="504"/>
                      <a:pt x="58" y="502"/>
                      <a:pt x="58" y="501"/>
                    </a:cubicBezTo>
                    <a:cubicBezTo>
                      <a:pt x="58" y="498"/>
                      <a:pt x="58" y="496"/>
                      <a:pt x="58" y="495"/>
                    </a:cubicBezTo>
                    <a:cubicBezTo>
                      <a:pt x="59" y="493"/>
                      <a:pt x="59" y="493"/>
                      <a:pt x="59" y="493"/>
                    </a:cubicBezTo>
                    <a:cubicBezTo>
                      <a:pt x="59" y="491"/>
                      <a:pt x="59" y="489"/>
                      <a:pt x="59" y="486"/>
                    </a:cubicBezTo>
                    <a:cubicBezTo>
                      <a:pt x="59" y="484"/>
                      <a:pt x="57" y="482"/>
                      <a:pt x="56" y="481"/>
                    </a:cubicBezTo>
                    <a:cubicBezTo>
                      <a:pt x="56" y="481"/>
                      <a:pt x="56" y="481"/>
                      <a:pt x="56" y="480"/>
                    </a:cubicBezTo>
                    <a:cubicBezTo>
                      <a:pt x="57" y="481"/>
                      <a:pt x="58" y="481"/>
                      <a:pt x="59" y="481"/>
                    </a:cubicBezTo>
                    <a:cubicBezTo>
                      <a:pt x="59" y="481"/>
                      <a:pt x="60" y="481"/>
                      <a:pt x="60" y="481"/>
                    </a:cubicBezTo>
                    <a:cubicBezTo>
                      <a:pt x="61" y="481"/>
                      <a:pt x="61" y="481"/>
                      <a:pt x="62" y="481"/>
                    </a:cubicBezTo>
                    <a:cubicBezTo>
                      <a:pt x="62" y="483"/>
                      <a:pt x="63" y="485"/>
                      <a:pt x="64" y="487"/>
                    </a:cubicBezTo>
                    <a:cubicBezTo>
                      <a:pt x="64" y="487"/>
                      <a:pt x="64" y="487"/>
                      <a:pt x="64" y="487"/>
                    </a:cubicBezTo>
                    <a:cubicBezTo>
                      <a:pt x="62" y="487"/>
                      <a:pt x="61" y="488"/>
                      <a:pt x="60" y="489"/>
                    </a:cubicBezTo>
                    <a:cubicBezTo>
                      <a:pt x="58" y="491"/>
                      <a:pt x="59" y="493"/>
                      <a:pt x="60" y="494"/>
                    </a:cubicBezTo>
                    <a:cubicBezTo>
                      <a:pt x="60" y="495"/>
                      <a:pt x="60" y="495"/>
                      <a:pt x="60" y="495"/>
                    </a:cubicBezTo>
                    <a:cubicBezTo>
                      <a:pt x="60" y="496"/>
                      <a:pt x="60" y="496"/>
                      <a:pt x="60" y="497"/>
                    </a:cubicBezTo>
                    <a:cubicBezTo>
                      <a:pt x="59" y="498"/>
                      <a:pt x="58" y="500"/>
                      <a:pt x="59" y="502"/>
                    </a:cubicBezTo>
                    <a:cubicBezTo>
                      <a:pt x="59" y="504"/>
                      <a:pt x="60" y="504"/>
                      <a:pt x="62" y="505"/>
                    </a:cubicBezTo>
                    <a:cubicBezTo>
                      <a:pt x="62" y="505"/>
                      <a:pt x="62" y="505"/>
                      <a:pt x="63" y="505"/>
                    </a:cubicBezTo>
                    <a:cubicBezTo>
                      <a:pt x="63" y="505"/>
                      <a:pt x="63" y="505"/>
                      <a:pt x="63" y="505"/>
                    </a:cubicBezTo>
                    <a:cubicBezTo>
                      <a:pt x="62" y="507"/>
                      <a:pt x="62" y="509"/>
                      <a:pt x="62" y="510"/>
                    </a:cubicBezTo>
                    <a:cubicBezTo>
                      <a:pt x="62" y="511"/>
                      <a:pt x="62" y="511"/>
                      <a:pt x="62" y="512"/>
                    </a:cubicBezTo>
                    <a:cubicBezTo>
                      <a:pt x="62" y="512"/>
                      <a:pt x="62" y="512"/>
                      <a:pt x="62" y="512"/>
                    </a:cubicBezTo>
                    <a:cubicBezTo>
                      <a:pt x="62" y="515"/>
                      <a:pt x="62" y="516"/>
                      <a:pt x="64" y="519"/>
                    </a:cubicBezTo>
                    <a:cubicBezTo>
                      <a:pt x="64" y="519"/>
                      <a:pt x="64" y="519"/>
                      <a:pt x="64" y="520"/>
                    </a:cubicBezTo>
                    <a:cubicBezTo>
                      <a:pt x="65" y="521"/>
                      <a:pt x="65" y="522"/>
                      <a:pt x="66" y="522"/>
                    </a:cubicBezTo>
                    <a:cubicBezTo>
                      <a:pt x="68" y="524"/>
                      <a:pt x="70" y="524"/>
                      <a:pt x="71" y="524"/>
                    </a:cubicBezTo>
                    <a:cubicBezTo>
                      <a:pt x="71" y="524"/>
                      <a:pt x="71" y="524"/>
                      <a:pt x="72" y="524"/>
                    </a:cubicBezTo>
                    <a:cubicBezTo>
                      <a:pt x="70" y="526"/>
                      <a:pt x="69" y="530"/>
                      <a:pt x="70" y="534"/>
                    </a:cubicBezTo>
                    <a:cubicBezTo>
                      <a:pt x="71" y="536"/>
                      <a:pt x="72" y="537"/>
                      <a:pt x="73" y="538"/>
                    </a:cubicBezTo>
                    <a:cubicBezTo>
                      <a:pt x="74" y="539"/>
                      <a:pt x="74" y="539"/>
                      <a:pt x="74" y="539"/>
                    </a:cubicBezTo>
                    <a:cubicBezTo>
                      <a:pt x="74" y="539"/>
                      <a:pt x="74" y="540"/>
                      <a:pt x="75" y="540"/>
                    </a:cubicBezTo>
                    <a:cubicBezTo>
                      <a:pt x="75" y="541"/>
                      <a:pt x="76" y="542"/>
                      <a:pt x="77" y="543"/>
                    </a:cubicBezTo>
                    <a:cubicBezTo>
                      <a:pt x="77" y="543"/>
                      <a:pt x="80" y="545"/>
                      <a:pt x="82" y="545"/>
                    </a:cubicBezTo>
                    <a:cubicBezTo>
                      <a:pt x="83" y="545"/>
                      <a:pt x="83" y="545"/>
                      <a:pt x="83" y="545"/>
                    </a:cubicBezTo>
                    <a:cubicBezTo>
                      <a:pt x="83" y="545"/>
                      <a:pt x="83" y="546"/>
                      <a:pt x="83" y="546"/>
                    </a:cubicBezTo>
                    <a:cubicBezTo>
                      <a:pt x="82" y="549"/>
                      <a:pt x="82" y="551"/>
                      <a:pt x="82" y="553"/>
                    </a:cubicBezTo>
                    <a:cubicBezTo>
                      <a:pt x="82" y="556"/>
                      <a:pt x="82" y="556"/>
                      <a:pt x="82" y="556"/>
                    </a:cubicBezTo>
                    <a:cubicBezTo>
                      <a:pt x="83" y="559"/>
                      <a:pt x="83" y="559"/>
                      <a:pt x="83" y="559"/>
                    </a:cubicBezTo>
                    <a:cubicBezTo>
                      <a:pt x="84" y="559"/>
                      <a:pt x="84" y="559"/>
                      <a:pt x="84" y="559"/>
                    </a:cubicBezTo>
                    <a:cubicBezTo>
                      <a:pt x="85" y="561"/>
                      <a:pt x="125" y="602"/>
                      <a:pt x="284" y="662"/>
                    </a:cubicBezTo>
                    <a:cubicBezTo>
                      <a:pt x="290" y="664"/>
                      <a:pt x="290" y="664"/>
                      <a:pt x="290" y="664"/>
                    </a:cubicBezTo>
                    <a:cubicBezTo>
                      <a:pt x="288" y="658"/>
                      <a:pt x="288" y="658"/>
                      <a:pt x="288" y="658"/>
                    </a:cubicBezTo>
                    <a:cubicBezTo>
                      <a:pt x="288" y="657"/>
                      <a:pt x="287" y="656"/>
                      <a:pt x="287" y="655"/>
                    </a:cubicBezTo>
                    <a:cubicBezTo>
                      <a:pt x="285" y="645"/>
                      <a:pt x="287" y="638"/>
                      <a:pt x="290" y="629"/>
                    </a:cubicBezTo>
                    <a:cubicBezTo>
                      <a:pt x="291" y="627"/>
                      <a:pt x="292" y="625"/>
                      <a:pt x="292" y="623"/>
                    </a:cubicBezTo>
                    <a:cubicBezTo>
                      <a:pt x="294" y="616"/>
                      <a:pt x="298" y="606"/>
                      <a:pt x="295" y="599"/>
                    </a:cubicBezTo>
                    <a:cubicBezTo>
                      <a:pt x="293" y="595"/>
                      <a:pt x="292" y="593"/>
                      <a:pt x="290" y="590"/>
                    </a:cubicBezTo>
                    <a:cubicBezTo>
                      <a:pt x="287" y="586"/>
                      <a:pt x="285" y="582"/>
                      <a:pt x="284" y="576"/>
                    </a:cubicBezTo>
                    <a:cubicBezTo>
                      <a:pt x="284" y="574"/>
                      <a:pt x="283" y="573"/>
                      <a:pt x="283" y="571"/>
                    </a:cubicBezTo>
                    <a:cubicBezTo>
                      <a:pt x="282" y="564"/>
                      <a:pt x="280" y="556"/>
                      <a:pt x="277" y="551"/>
                    </a:cubicBezTo>
                    <a:cubicBezTo>
                      <a:pt x="275" y="547"/>
                      <a:pt x="273" y="545"/>
                      <a:pt x="272" y="543"/>
                    </a:cubicBezTo>
                    <a:cubicBezTo>
                      <a:pt x="269" y="540"/>
                      <a:pt x="267" y="538"/>
                      <a:pt x="268" y="530"/>
                    </a:cubicBezTo>
                    <a:cubicBezTo>
                      <a:pt x="268" y="528"/>
                      <a:pt x="268" y="528"/>
                      <a:pt x="268" y="528"/>
                    </a:cubicBezTo>
                    <a:cubicBezTo>
                      <a:pt x="268" y="520"/>
                      <a:pt x="269" y="509"/>
                      <a:pt x="262" y="505"/>
                    </a:cubicBezTo>
                    <a:cubicBezTo>
                      <a:pt x="260" y="504"/>
                      <a:pt x="259" y="503"/>
                      <a:pt x="258" y="503"/>
                    </a:cubicBezTo>
                    <a:cubicBezTo>
                      <a:pt x="255" y="503"/>
                      <a:pt x="254" y="503"/>
                      <a:pt x="253" y="498"/>
                    </a:cubicBezTo>
                    <a:cubicBezTo>
                      <a:pt x="253" y="495"/>
                      <a:pt x="253" y="493"/>
                      <a:pt x="253" y="490"/>
                    </a:cubicBezTo>
                    <a:cubicBezTo>
                      <a:pt x="253" y="488"/>
                      <a:pt x="253" y="486"/>
                      <a:pt x="252" y="484"/>
                    </a:cubicBezTo>
                    <a:cubicBezTo>
                      <a:pt x="252" y="481"/>
                      <a:pt x="252" y="481"/>
                      <a:pt x="252" y="481"/>
                    </a:cubicBezTo>
                    <a:cubicBezTo>
                      <a:pt x="251" y="473"/>
                      <a:pt x="250" y="464"/>
                      <a:pt x="244" y="460"/>
                    </a:cubicBezTo>
                    <a:cubicBezTo>
                      <a:pt x="242" y="458"/>
                      <a:pt x="241" y="458"/>
                      <a:pt x="240" y="457"/>
                    </a:cubicBezTo>
                    <a:cubicBezTo>
                      <a:pt x="238" y="456"/>
                      <a:pt x="236" y="456"/>
                      <a:pt x="235" y="453"/>
                    </a:cubicBezTo>
                    <a:cubicBezTo>
                      <a:pt x="230" y="444"/>
                      <a:pt x="240" y="425"/>
                      <a:pt x="250" y="408"/>
                    </a:cubicBezTo>
                    <a:cubicBezTo>
                      <a:pt x="252" y="406"/>
                      <a:pt x="253" y="404"/>
                      <a:pt x="254" y="402"/>
                    </a:cubicBezTo>
                    <a:cubicBezTo>
                      <a:pt x="267" y="378"/>
                      <a:pt x="280" y="353"/>
                      <a:pt x="291" y="329"/>
                    </a:cubicBezTo>
                    <a:cubicBezTo>
                      <a:pt x="292" y="328"/>
                      <a:pt x="292" y="328"/>
                      <a:pt x="292" y="328"/>
                    </a:cubicBezTo>
                    <a:cubicBezTo>
                      <a:pt x="299" y="313"/>
                      <a:pt x="306" y="300"/>
                      <a:pt x="312" y="287"/>
                    </a:cubicBezTo>
                    <a:cubicBezTo>
                      <a:pt x="318" y="277"/>
                      <a:pt x="322" y="267"/>
                      <a:pt x="327" y="257"/>
                    </a:cubicBezTo>
                    <a:cubicBezTo>
                      <a:pt x="328" y="255"/>
                      <a:pt x="328" y="255"/>
                      <a:pt x="328" y="255"/>
                    </a:cubicBezTo>
                    <a:cubicBezTo>
                      <a:pt x="334" y="244"/>
                      <a:pt x="340" y="232"/>
                      <a:pt x="346" y="220"/>
                    </a:cubicBezTo>
                    <a:cubicBezTo>
                      <a:pt x="347" y="218"/>
                      <a:pt x="347" y="218"/>
                      <a:pt x="347" y="218"/>
                    </a:cubicBezTo>
                    <a:lnTo>
                      <a:pt x="345" y="216"/>
                    </a:lnTo>
                    <a:close/>
                    <a:moveTo>
                      <a:pt x="69" y="498"/>
                    </a:moveTo>
                    <a:cubicBezTo>
                      <a:pt x="69" y="497"/>
                      <a:pt x="69" y="496"/>
                      <a:pt x="70" y="495"/>
                    </a:cubicBezTo>
                    <a:cubicBezTo>
                      <a:pt x="71" y="496"/>
                      <a:pt x="71" y="496"/>
                      <a:pt x="71" y="497"/>
                    </a:cubicBezTo>
                    <a:cubicBezTo>
                      <a:pt x="71" y="499"/>
                      <a:pt x="71" y="499"/>
                      <a:pt x="70" y="500"/>
                    </a:cubicBezTo>
                    <a:cubicBezTo>
                      <a:pt x="70" y="500"/>
                      <a:pt x="69" y="500"/>
                      <a:pt x="68" y="501"/>
                    </a:cubicBezTo>
                    <a:cubicBezTo>
                      <a:pt x="68" y="501"/>
                      <a:pt x="68" y="501"/>
                      <a:pt x="68" y="501"/>
                    </a:cubicBezTo>
                    <a:cubicBezTo>
                      <a:pt x="69" y="500"/>
                      <a:pt x="69" y="499"/>
                      <a:pt x="69" y="498"/>
                    </a:cubicBezTo>
                    <a:close/>
                    <a:moveTo>
                      <a:pt x="45" y="465"/>
                    </a:moveTo>
                    <a:cubicBezTo>
                      <a:pt x="46" y="465"/>
                      <a:pt x="46" y="465"/>
                      <a:pt x="47" y="465"/>
                    </a:cubicBezTo>
                    <a:cubicBezTo>
                      <a:pt x="47" y="465"/>
                      <a:pt x="47" y="465"/>
                      <a:pt x="47" y="465"/>
                    </a:cubicBezTo>
                    <a:cubicBezTo>
                      <a:pt x="48" y="465"/>
                      <a:pt x="48" y="465"/>
                      <a:pt x="48" y="465"/>
                    </a:cubicBezTo>
                    <a:cubicBezTo>
                      <a:pt x="48" y="465"/>
                      <a:pt x="49" y="465"/>
                      <a:pt x="49" y="465"/>
                    </a:cubicBezTo>
                    <a:cubicBezTo>
                      <a:pt x="49" y="466"/>
                      <a:pt x="48" y="467"/>
                      <a:pt x="48" y="469"/>
                    </a:cubicBezTo>
                    <a:cubicBezTo>
                      <a:pt x="48" y="469"/>
                      <a:pt x="48" y="469"/>
                      <a:pt x="48" y="469"/>
                    </a:cubicBezTo>
                    <a:cubicBezTo>
                      <a:pt x="46" y="468"/>
                      <a:pt x="45" y="467"/>
                      <a:pt x="44" y="465"/>
                    </a:cubicBezTo>
                    <a:cubicBezTo>
                      <a:pt x="44" y="465"/>
                      <a:pt x="44" y="465"/>
                      <a:pt x="45" y="465"/>
                    </a:cubicBezTo>
                    <a:cubicBezTo>
                      <a:pt x="45" y="465"/>
                      <a:pt x="45" y="465"/>
                      <a:pt x="45" y="465"/>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73" name="Freeform 53">
                <a:extLst>
                  <a:ext uri="{FF2B5EF4-FFF2-40B4-BE49-F238E27FC236}">
                    <a16:creationId xmlns:a16="http://schemas.microsoft.com/office/drawing/2014/main" id="{E4417046-C8FF-DA70-D631-F656DE9679E3}"/>
                  </a:ext>
                </a:extLst>
              </p:cNvPr>
              <p:cNvSpPr>
                <a:spLocks/>
              </p:cNvSpPr>
              <p:nvPr/>
            </p:nvSpPr>
            <p:spPr bwMode="auto">
              <a:xfrm rot="774313">
                <a:off x="7314247" y="4399319"/>
                <a:ext cx="265604" cy="208269"/>
              </a:xfrm>
              <a:custGeom>
                <a:avLst/>
                <a:gdLst>
                  <a:gd name="T0" fmla="*/ 1040863 w 150"/>
                  <a:gd name="T1" fmla="*/ 348580 h 129"/>
                  <a:gd name="T2" fmla="*/ 1005459 w 150"/>
                  <a:gd name="T3" fmla="*/ 342125 h 129"/>
                  <a:gd name="T4" fmla="*/ 991298 w 150"/>
                  <a:gd name="T5" fmla="*/ 342125 h 129"/>
                  <a:gd name="T6" fmla="*/ 955895 w 150"/>
                  <a:gd name="T7" fmla="*/ 342125 h 129"/>
                  <a:gd name="T8" fmla="*/ 920491 w 150"/>
                  <a:gd name="T9" fmla="*/ 322759 h 129"/>
                  <a:gd name="T10" fmla="*/ 899249 w 150"/>
                  <a:gd name="T11" fmla="*/ 309849 h 129"/>
                  <a:gd name="T12" fmla="*/ 870926 w 150"/>
                  <a:gd name="T13" fmla="*/ 271118 h 129"/>
                  <a:gd name="T14" fmla="*/ 821361 w 150"/>
                  <a:gd name="T15" fmla="*/ 238842 h 129"/>
                  <a:gd name="T16" fmla="*/ 821361 w 150"/>
                  <a:gd name="T17" fmla="*/ 200111 h 129"/>
                  <a:gd name="T18" fmla="*/ 722231 w 150"/>
                  <a:gd name="T19" fmla="*/ 193656 h 129"/>
                  <a:gd name="T20" fmla="*/ 729312 w 150"/>
                  <a:gd name="T21" fmla="*/ 187200 h 129"/>
                  <a:gd name="T22" fmla="*/ 679747 w 150"/>
                  <a:gd name="T23" fmla="*/ 0 h 129"/>
                  <a:gd name="T24" fmla="*/ 587698 w 150"/>
                  <a:gd name="T25" fmla="*/ 64552 h 129"/>
                  <a:gd name="T26" fmla="*/ 580617 w 150"/>
                  <a:gd name="T27" fmla="*/ 64552 h 129"/>
                  <a:gd name="T28" fmla="*/ 516891 w 150"/>
                  <a:gd name="T29" fmla="*/ 32276 h 129"/>
                  <a:gd name="T30" fmla="*/ 488568 w 150"/>
                  <a:gd name="T31" fmla="*/ 38731 h 129"/>
                  <a:gd name="T32" fmla="*/ 481488 w 150"/>
                  <a:gd name="T33" fmla="*/ 38731 h 129"/>
                  <a:gd name="T34" fmla="*/ 346954 w 150"/>
                  <a:gd name="T35" fmla="*/ 109738 h 129"/>
                  <a:gd name="T36" fmla="*/ 304470 w 150"/>
                  <a:gd name="T37" fmla="*/ 135559 h 129"/>
                  <a:gd name="T38" fmla="*/ 269067 w 150"/>
                  <a:gd name="T39" fmla="*/ 142014 h 129"/>
                  <a:gd name="T40" fmla="*/ 233663 w 150"/>
                  <a:gd name="T41" fmla="*/ 135559 h 129"/>
                  <a:gd name="T42" fmla="*/ 92049 w 150"/>
                  <a:gd name="T43" fmla="*/ 200111 h 129"/>
                  <a:gd name="T44" fmla="*/ 92049 w 150"/>
                  <a:gd name="T45" fmla="*/ 251752 h 129"/>
                  <a:gd name="T46" fmla="*/ 56646 w 150"/>
                  <a:gd name="T47" fmla="*/ 361490 h 129"/>
                  <a:gd name="T48" fmla="*/ 0 w 150"/>
                  <a:gd name="T49" fmla="*/ 413132 h 129"/>
                  <a:gd name="T50" fmla="*/ 106211 w 150"/>
                  <a:gd name="T51" fmla="*/ 387311 h 129"/>
                  <a:gd name="T52" fmla="*/ 148695 w 150"/>
                  <a:gd name="T53" fmla="*/ 374401 h 129"/>
                  <a:gd name="T54" fmla="*/ 304470 w 150"/>
                  <a:gd name="T55" fmla="*/ 522870 h 129"/>
                  <a:gd name="T56" fmla="*/ 339874 w 150"/>
                  <a:gd name="T57" fmla="*/ 587422 h 129"/>
                  <a:gd name="T58" fmla="*/ 346954 w 150"/>
                  <a:gd name="T59" fmla="*/ 639063 h 129"/>
                  <a:gd name="T60" fmla="*/ 424842 w 150"/>
                  <a:gd name="T61" fmla="*/ 716526 h 129"/>
                  <a:gd name="T62" fmla="*/ 453165 w 150"/>
                  <a:gd name="T63" fmla="*/ 716526 h 129"/>
                  <a:gd name="T64" fmla="*/ 460246 w 150"/>
                  <a:gd name="T65" fmla="*/ 729436 h 129"/>
                  <a:gd name="T66" fmla="*/ 523972 w 150"/>
                  <a:gd name="T67" fmla="*/ 832719 h 129"/>
                  <a:gd name="T68" fmla="*/ 587698 w 150"/>
                  <a:gd name="T69" fmla="*/ 813353 h 129"/>
                  <a:gd name="T70" fmla="*/ 623102 w 150"/>
                  <a:gd name="T71" fmla="*/ 800443 h 129"/>
                  <a:gd name="T72" fmla="*/ 651424 w 150"/>
                  <a:gd name="T73" fmla="*/ 800443 h 129"/>
                  <a:gd name="T74" fmla="*/ 686828 w 150"/>
                  <a:gd name="T75" fmla="*/ 787533 h 129"/>
                  <a:gd name="T76" fmla="*/ 715151 w 150"/>
                  <a:gd name="T77" fmla="*/ 768167 h 129"/>
                  <a:gd name="T78" fmla="*/ 878007 w 150"/>
                  <a:gd name="T79" fmla="*/ 632608 h 129"/>
                  <a:gd name="T80" fmla="*/ 913410 w 150"/>
                  <a:gd name="T81" fmla="*/ 600332 h 129"/>
                  <a:gd name="T82" fmla="*/ 941733 w 150"/>
                  <a:gd name="T83" fmla="*/ 593877 h 129"/>
                  <a:gd name="T84" fmla="*/ 1019621 w 150"/>
                  <a:gd name="T85" fmla="*/ 619698 h 129"/>
                  <a:gd name="T86" fmla="*/ 1019621 w 150"/>
                  <a:gd name="T87" fmla="*/ 503505 h 129"/>
                  <a:gd name="T88" fmla="*/ 1062105 w 150"/>
                  <a:gd name="T89" fmla="*/ 380856 h 1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0" h="129">
                    <a:moveTo>
                      <a:pt x="150" y="57"/>
                    </a:moveTo>
                    <a:cubicBezTo>
                      <a:pt x="149" y="56"/>
                      <a:pt x="149" y="54"/>
                      <a:pt x="147" y="54"/>
                    </a:cubicBezTo>
                    <a:cubicBezTo>
                      <a:pt x="146" y="53"/>
                      <a:pt x="145" y="53"/>
                      <a:pt x="144" y="53"/>
                    </a:cubicBezTo>
                    <a:cubicBezTo>
                      <a:pt x="144" y="53"/>
                      <a:pt x="143" y="53"/>
                      <a:pt x="142" y="53"/>
                    </a:cubicBezTo>
                    <a:cubicBezTo>
                      <a:pt x="142" y="53"/>
                      <a:pt x="142" y="53"/>
                      <a:pt x="142" y="53"/>
                    </a:cubicBezTo>
                    <a:cubicBezTo>
                      <a:pt x="140" y="53"/>
                      <a:pt x="140" y="53"/>
                      <a:pt x="140" y="53"/>
                    </a:cubicBezTo>
                    <a:cubicBezTo>
                      <a:pt x="139" y="53"/>
                      <a:pt x="137" y="53"/>
                      <a:pt x="136" y="53"/>
                    </a:cubicBezTo>
                    <a:cubicBezTo>
                      <a:pt x="135" y="53"/>
                      <a:pt x="135" y="53"/>
                      <a:pt x="135" y="53"/>
                    </a:cubicBezTo>
                    <a:cubicBezTo>
                      <a:pt x="134" y="53"/>
                      <a:pt x="133" y="53"/>
                      <a:pt x="132" y="52"/>
                    </a:cubicBezTo>
                    <a:cubicBezTo>
                      <a:pt x="132" y="51"/>
                      <a:pt x="131" y="51"/>
                      <a:pt x="130" y="50"/>
                    </a:cubicBezTo>
                    <a:cubicBezTo>
                      <a:pt x="130" y="49"/>
                      <a:pt x="129" y="49"/>
                      <a:pt x="128" y="48"/>
                    </a:cubicBezTo>
                    <a:cubicBezTo>
                      <a:pt x="128" y="48"/>
                      <a:pt x="127" y="48"/>
                      <a:pt x="127" y="48"/>
                    </a:cubicBezTo>
                    <a:cubicBezTo>
                      <a:pt x="127" y="47"/>
                      <a:pt x="126" y="47"/>
                      <a:pt x="126" y="46"/>
                    </a:cubicBezTo>
                    <a:cubicBezTo>
                      <a:pt x="126" y="45"/>
                      <a:pt x="125" y="44"/>
                      <a:pt x="123" y="42"/>
                    </a:cubicBezTo>
                    <a:cubicBezTo>
                      <a:pt x="122" y="41"/>
                      <a:pt x="121" y="41"/>
                      <a:pt x="120" y="40"/>
                    </a:cubicBezTo>
                    <a:cubicBezTo>
                      <a:pt x="118" y="39"/>
                      <a:pt x="117" y="38"/>
                      <a:pt x="116" y="37"/>
                    </a:cubicBezTo>
                    <a:cubicBezTo>
                      <a:pt x="116" y="37"/>
                      <a:pt x="116" y="36"/>
                      <a:pt x="116" y="36"/>
                    </a:cubicBezTo>
                    <a:cubicBezTo>
                      <a:pt x="116" y="34"/>
                      <a:pt x="116" y="33"/>
                      <a:pt x="116" y="31"/>
                    </a:cubicBezTo>
                    <a:cubicBezTo>
                      <a:pt x="115" y="29"/>
                      <a:pt x="113" y="27"/>
                      <a:pt x="110" y="27"/>
                    </a:cubicBezTo>
                    <a:cubicBezTo>
                      <a:pt x="108" y="27"/>
                      <a:pt x="105" y="28"/>
                      <a:pt x="102" y="30"/>
                    </a:cubicBezTo>
                    <a:cubicBezTo>
                      <a:pt x="102" y="30"/>
                      <a:pt x="102" y="30"/>
                      <a:pt x="102" y="30"/>
                    </a:cubicBezTo>
                    <a:cubicBezTo>
                      <a:pt x="103" y="29"/>
                      <a:pt x="103" y="29"/>
                      <a:pt x="103" y="29"/>
                    </a:cubicBezTo>
                    <a:cubicBezTo>
                      <a:pt x="106" y="24"/>
                      <a:pt x="107" y="11"/>
                      <a:pt x="104" y="4"/>
                    </a:cubicBezTo>
                    <a:cubicBezTo>
                      <a:pt x="102" y="1"/>
                      <a:pt x="100" y="0"/>
                      <a:pt x="96" y="0"/>
                    </a:cubicBezTo>
                    <a:cubicBezTo>
                      <a:pt x="90" y="0"/>
                      <a:pt x="86" y="6"/>
                      <a:pt x="84" y="9"/>
                    </a:cubicBezTo>
                    <a:cubicBezTo>
                      <a:pt x="84" y="9"/>
                      <a:pt x="83" y="10"/>
                      <a:pt x="83" y="10"/>
                    </a:cubicBezTo>
                    <a:cubicBezTo>
                      <a:pt x="83" y="10"/>
                      <a:pt x="83" y="11"/>
                      <a:pt x="83" y="11"/>
                    </a:cubicBezTo>
                    <a:cubicBezTo>
                      <a:pt x="82" y="11"/>
                      <a:pt x="82" y="11"/>
                      <a:pt x="82" y="10"/>
                    </a:cubicBezTo>
                    <a:cubicBezTo>
                      <a:pt x="81" y="9"/>
                      <a:pt x="80" y="8"/>
                      <a:pt x="79" y="7"/>
                    </a:cubicBezTo>
                    <a:cubicBezTo>
                      <a:pt x="77" y="6"/>
                      <a:pt x="75" y="5"/>
                      <a:pt x="73" y="5"/>
                    </a:cubicBezTo>
                    <a:cubicBezTo>
                      <a:pt x="72" y="5"/>
                      <a:pt x="71" y="5"/>
                      <a:pt x="71" y="5"/>
                    </a:cubicBezTo>
                    <a:cubicBezTo>
                      <a:pt x="70" y="5"/>
                      <a:pt x="69" y="6"/>
                      <a:pt x="69" y="6"/>
                    </a:cubicBezTo>
                    <a:cubicBezTo>
                      <a:pt x="68" y="6"/>
                      <a:pt x="68" y="6"/>
                      <a:pt x="68" y="6"/>
                    </a:cubicBezTo>
                    <a:cubicBezTo>
                      <a:pt x="68" y="6"/>
                      <a:pt x="68" y="6"/>
                      <a:pt x="68" y="6"/>
                    </a:cubicBezTo>
                    <a:cubicBezTo>
                      <a:pt x="61" y="8"/>
                      <a:pt x="55" y="12"/>
                      <a:pt x="51" y="15"/>
                    </a:cubicBezTo>
                    <a:cubicBezTo>
                      <a:pt x="50" y="15"/>
                      <a:pt x="49" y="16"/>
                      <a:pt x="49" y="17"/>
                    </a:cubicBezTo>
                    <a:cubicBezTo>
                      <a:pt x="48" y="17"/>
                      <a:pt x="48" y="17"/>
                      <a:pt x="48" y="17"/>
                    </a:cubicBezTo>
                    <a:cubicBezTo>
                      <a:pt x="46" y="19"/>
                      <a:pt x="45" y="21"/>
                      <a:pt x="43" y="21"/>
                    </a:cubicBezTo>
                    <a:cubicBezTo>
                      <a:pt x="42" y="22"/>
                      <a:pt x="41" y="22"/>
                      <a:pt x="40" y="22"/>
                    </a:cubicBezTo>
                    <a:cubicBezTo>
                      <a:pt x="39" y="22"/>
                      <a:pt x="38" y="22"/>
                      <a:pt x="38" y="22"/>
                    </a:cubicBezTo>
                    <a:cubicBezTo>
                      <a:pt x="37" y="21"/>
                      <a:pt x="36" y="21"/>
                      <a:pt x="35" y="21"/>
                    </a:cubicBezTo>
                    <a:cubicBezTo>
                      <a:pt x="34" y="21"/>
                      <a:pt x="34" y="21"/>
                      <a:pt x="33" y="21"/>
                    </a:cubicBezTo>
                    <a:cubicBezTo>
                      <a:pt x="30" y="22"/>
                      <a:pt x="16" y="28"/>
                      <a:pt x="13" y="30"/>
                    </a:cubicBezTo>
                    <a:cubicBezTo>
                      <a:pt x="13" y="31"/>
                      <a:pt x="13" y="31"/>
                      <a:pt x="13" y="31"/>
                    </a:cubicBezTo>
                    <a:cubicBezTo>
                      <a:pt x="13" y="31"/>
                      <a:pt x="13" y="31"/>
                      <a:pt x="13" y="31"/>
                    </a:cubicBezTo>
                    <a:cubicBezTo>
                      <a:pt x="12" y="33"/>
                      <a:pt x="12" y="36"/>
                      <a:pt x="13" y="39"/>
                    </a:cubicBezTo>
                    <a:cubicBezTo>
                      <a:pt x="14" y="42"/>
                      <a:pt x="15" y="46"/>
                      <a:pt x="12" y="51"/>
                    </a:cubicBezTo>
                    <a:cubicBezTo>
                      <a:pt x="11" y="53"/>
                      <a:pt x="9" y="54"/>
                      <a:pt x="8" y="56"/>
                    </a:cubicBezTo>
                    <a:cubicBezTo>
                      <a:pt x="7" y="56"/>
                      <a:pt x="7" y="57"/>
                      <a:pt x="6" y="58"/>
                    </a:cubicBezTo>
                    <a:cubicBezTo>
                      <a:pt x="0" y="64"/>
                      <a:pt x="0" y="64"/>
                      <a:pt x="0" y="64"/>
                    </a:cubicBezTo>
                    <a:cubicBezTo>
                      <a:pt x="9" y="63"/>
                      <a:pt x="9" y="63"/>
                      <a:pt x="9" y="63"/>
                    </a:cubicBezTo>
                    <a:cubicBezTo>
                      <a:pt x="11" y="62"/>
                      <a:pt x="13" y="61"/>
                      <a:pt x="15" y="60"/>
                    </a:cubicBezTo>
                    <a:cubicBezTo>
                      <a:pt x="17" y="59"/>
                      <a:pt x="18" y="59"/>
                      <a:pt x="20" y="58"/>
                    </a:cubicBezTo>
                    <a:cubicBezTo>
                      <a:pt x="20" y="58"/>
                      <a:pt x="21" y="58"/>
                      <a:pt x="21" y="58"/>
                    </a:cubicBezTo>
                    <a:cubicBezTo>
                      <a:pt x="24" y="58"/>
                      <a:pt x="26" y="59"/>
                      <a:pt x="29" y="61"/>
                    </a:cubicBezTo>
                    <a:cubicBezTo>
                      <a:pt x="36" y="67"/>
                      <a:pt x="41" y="75"/>
                      <a:pt x="43" y="81"/>
                    </a:cubicBezTo>
                    <a:cubicBezTo>
                      <a:pt x="44" y="82"/>
                      <a:pt x="45" y="84"/>
                      <a:pt x="45" y="85"/>
                    </a:cubicBezTo>
                    <a:cubicBezTo>
                      <a:pt x="46" y="87"/>
                      <a:pt x="48" y="89"/>
                      <a:pt x="48" y="91"/>
                    </a:cubicBezTo>
                    <a:cubicBezTo>
                      <a:pt x="48" y="92"/>
                      <a:pt x="48" y="93"/>
                      <a:pt x="48" y="94"/>
                    </a:cubicBezTo>
                    <a:cubicBezTo>
                      <a:pt x="49" y="96"/>
                      <a:pt x="49" y="97"/>
                      <a:pt x="49" y="99"/>
                    </a:cubicBezTo>
                    <a:cubicBezTo>
                      <a:pt x="50" y="102"/>
                      <a:pt x="52" y="107"/>
                      <a:pt x="55" y="110"/>
                    </a:cubicBezTo>
                    <a:cubicBezTo>
                      <a:pt x="57" y="111"/>
                      <a:pt x="58" y="111"/>
                      <a:pt x="60" y="111"/>
                    </a:cubicBezTo>
                    <a:cubicBezTo>
                      <a:pt x="61" y="111"/>
                      <a:pt x="61" y="111"/>
                      <a:pt x="62" y="111"/>
                    </a:cubicBezTo>
                    <a:cubicBezTo>
                      <a:pt x="63" y="111"/>
                      <a:pt x="64" y="111"/>
                      <a:pt x="64" y="111"/>
                    </a:cubicBezTo>
                    <a:cubicBezTo>
                      <a:pt x="65" y="111"/>
                      <a:pt x="65" y="111"/>
                      <a:pt x="65" y="111"/>
                    </a:cubicBezTo>
                    <a:cubicBezTo>
                      <a:pt x="65" y="111"/>
                      <a:pt x="66" y="111"/>
                      <a:pt x="65" y="113"/>
                    </a:cubicBezTo>
                    <a:cubicBezTo>
                      <a:pt x="65" y="115"/>
                      <a:pt x="66" y="117"/>
                      <a:pt x="66" y="119"/>
                    </a:cubicBezTo>
                    <a:cubicBezTo>
                      <a:pt x="67" y="122"/>
                      <a:pt x="68" y="128"/>
                      <a:pt x="74" y="129"/>
                    </a:cubicBezTo>
                    <a:cubicBezTo>
                      <a:pt x="75" y="129"/>
                      <a:pt x="75" y="129"/>
                      <a:pt x="76" y="129"/>
                    </a:cubicBezTo>
                    <a:cubicBezTo>
                      <a:pt x="79" y="129"/>
                      <a:pt x="81" y="128"/>
                      <a:pt x="83" y="126"/>
                    </a:cubicBezTo>
                    <a:cubicBezTo>
                      <a:pt x="84" y="126"/>
                      <a:pt x="85" y="126"/>
                      <a:pt x="85" y="125"/>
                    </a:cubicBezTo>
                    <a:cubicBezTo>
                      <a:pt x="86" y="125"/>
                      <a:pt x="87" y="124"/>
                      <a:pt x="88" y="124"/>
                    </a:cubicBezTo>
                    <a:cubicBezTo>
                      <a:pt x="90" y="124"/>
                      <a:pt x="90" y="124"/>
                      <a:pt x="90" y="124"/>
                    </a:cubicBezTo>
                    <a:cubicBezTo>
                      <a:pt x="90" y="124"/>
                      <a:pt x="91" y="124"/>
                      <a:pt x="92" y="124"/>
                    </a:cubicBezTo>
                    <a:cubicBezTo>
                      <a:pt x="92" y="124"/>
                      <a:pt x="93" y="124"/>
                      <a:pt x="93" y="124"/>
                    </a:cubicBezTo>
                    <a:cubicBezTo>
                      <a:pt x="94" y="124"/>
                      <a:pt x="96" y="124"/>
                      <a:pt x="97" y="122"/>
                    </a:cubicBezTo>
                    <a:cubicBezTo>
                      <a:pt x="98" y="122"/>
                      <a:pt x="99" y="121"/>
                      <a:pt x="99" y="121"/>
                    </a:cubicBezTo>
                    <a:cubicBezTo>
                      <a:pt x="100" y="120"/>
                      <a:pt x="100" y="120"/>
                      <a:pt x="101" y="119"/>
                    </a:cubicBezTo>
                    <a:cubicBezTo>
                      <a:pt x="108" y="114"/>
                      <a:pt x="115" y="108"/>
                      <a:pt x="122" y="100"/>
                    </a:cubicBezTo>
                    <a:cubicBezTo>
                      <a:pt x="124" y="98"/>
                      <a:pt x="124" y="98"/>
                      <a:pt x="124" y="98"/>
                    </a:cubicBezTo>
                    <a:cubicBezTo>
                      <a:pt x="125" y="97"/>
                      <a:pt x="127" y="95"/>
                      <a:pt x="128" y="94"/>
                    </a:cubicBezTo>
                    <a:cubicBezTo>
                      <a:pt x="129" y="93"/>
                      <a:pt x="129" y="93"/>
                      <a:pt x="129" y="93"/>
                    </a:cubicBezTo>
                    <a:cubicBezTo>
                      <a:pt x="130" y="93"/>
                      <a:pt x="131" y="91"/>
                      <a:pt x="131" y="91"/>
                    </a:cubicBezTo>
                    <a:cubicBezTo>
                      <a:pt x="132" y="91"/>
                      <a:pt x="132" y="92"/>
                      <a:pt x="133" y="92"/>
                    </a:cubicBezTo>
                    <a:cubicBezTo>
                      <a:pt x="134" y="94"/>
                      <a:pt x="135" y="95"/>
                      <a:pt x="138" y="96"/>
                    </a:cubicBezTo>
                    <a:cubicBezTo>
                      <a:pt x="144" y="96"/>
                      <a:pt x="144" y="96"/>
                      <a:pt x="144" y="96"/>
                    </a:cubicBezTo>
                    <a:cubicBezTo>
                      <a:pt x="141" y="91"/>
                      <a:pt x="141" y="91"/>
                      <a:pt x="141" y="91"/>
                    </a:cubicBezTo>
                    <a:cubicBezTo>
                      <a:pt x="142" y="87"/>
                      <a:pt x="144" y="82"/>
                      <a:pt x="144" y="78"/>
                    </a:cubicBezTo>
                    <a:cubicBezTo>
                      <a:pt x="146" y="72"/>
                      <a:pt x="148" y="66"/>
                      <a:pt x="150" y="60"/>
                    </a:cubicBezTo>
                    <a:cubicBezTo>
                      <a:pt x="150" y="59"/>
                      <a:pt x="150" y="59"/>
                      <a:pt x="150" y="59"/>
                    </a:cubicBezTo>
                    <a:lnTo>
                      <a:pt x="150" y="57"/>
                    </a:ln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74" name="Freeform 54">
                <a:extLst>
                  <a:ext uri="{FF2B5EF4-FFF2-40B4-BE49-F238E27FC236}">
                    <a16:creationId xmlns:a16="http://schemas.microsoft.com/office/drawing/2014/main" id="{2C51A8FB-ACD4-215C-9016-A236B1AC2322}"/>
                  </a:ext>
                </a:extLst>
              </p:cNvPr>
              <p:cNvSpPr>
                <a:spLocks/>
              </p:cNvSpPr>
              <p:nvPr/>
            </p:nvSpPr>
            <p:spPr bwMode="auto">
              <a:xfrm>
                <a:off x="7465368" y="4465760"/>
                <a:ext cx="260650" cy="253838"/>
              </a:xfrm>
              <a:custGeom>
                <a:avLst/>
                <a:gdLst>
                  <a:gd name="T0" fmla="*/ 830066 w 123"/>
                  <a:gd name="T1" fmla="*/ 51498 h 132"/>
                  <a:gd name="T2" fmla="*/ 780404 w 123"/>
                  <a:gd name="T3" fmla="*/ 0 h 132"/>
                  <a:gd name="T4" fmla="*/ 723648 w 123"/>
                  <a:gd name="T5" fmla="*/ 19312 h 132"/>
                  <a:gd name="T6" fmla="*/ 681080 w 123"/>
                  <a:gd name="T7" fmla="*/ 32186 h 132"/>
                  <a:gd name="T8" fmla="*/ 645607 w 123"/>
                  <a:gd name="T9" fmla="*/ 25749 h 132"/>
                  <a:gd name="T10" fmla="*/ 560472 w 123"/>
                  <a:gd name="T11" fmla="*/ 70809 h 132"/>
                  <a:gd name="T12" fmla="*/ 510810 w 123"/>
                  <a:gd name="T13" fmla="*/ 64372 h 132"/>
                  <a:gd name="T14" fmla="*/ 454053 w 123"/>
                  <a:gd name="T15" fmla="*/ 90121 h 132"/>
                  <a:gd name="T16" fmla="*/ 432770 w 123"/>
                  <a:gd name="T17" fmla="*/ 109433 h 132"/>
                  <a:gd name="T18" fmla="*/ 418581 w 123"/>
                  <a:gd name="T19" fmla="*/ 109433 h 132"/>
                  <a:gd name="T20" fmla="*/ 383108 w 123"/>
                  <a:gd name="T21" fmla="*/ 115870 h 132"/>
                  <a:gd name="T22" fmla="*/ 333446 w 123"/>
                  <a:gd name="T23" fmla="*/ 122307 h 132"/>
                  <a:gd name="T24" fmla="*/ 283783 w 123"/>
                  <a:gd name="T25" fmla="*/ 122307 h 132"/>
                  <a:gd name="T26" fmla="*/ 262500 w 123"/>
                  <a:gd name="T27" fmla="*/ 135182 h 132"/>
                  <a:gd name="T28" fmla="*/ 205743 w 123"/>
                  <a:gd name="T29" fmla="*/ 302549 h 132"/>
                  <a:gd name="T30" fmla="*/ 241216 w 123"/>
                  <a:gd name="T31" fmla="*/ 321861 h 132"/>
                  <a:gd name="T32" fmla="*/ 305067 w 123"/>
                  <a:gd name="T33" fmla="*/ 308987 h 132"/>
                  <a:gd name="T34" fmla="*/ 312162 w 123"/>
                  <a:gd name="T35" fmla="*/ 315424 h 132"/>
                  <a:gd name="T36" fmla="*/ 283783 w 123"/>
                  <a:gd name="T37" fmla="*/ 328298 h 132"/>
                  <a:gd name="T38" fmla="*/ 248310 w 123"/>
                  <a:gd name="T39" fmla="*/ 321861 h 132"/>
                  <a:gd name="T40" fmla="*/ 170270 w 123"/>
                  <a:gd name="T41" fmla="*/ 379796 h 132"/>
                  <a:gd name="T42" fmla="*/ 21284 w 123"/>
                  <a:gd name="T43" fmla="*/ 663034 h 132"/>
                  <a:gd name="T44" fmla="*/ 85135 w 123"/>
                  <a:gd name="T45" fmla="*/ 766029 h 132"/>
                  <a:gd name="T46" fmla="*/ 99324 w 123"/>
                  <a:gd name="T47" fmla="*/ 785341 h 132"/>
                  <a:gd name="T48" fmla="*/ 163175 w 123"/>
                  <a:gd name="T49" fmla="*/ 843276 h 132"/>
                  <a:gd name="T50" fmla="*/ 255405 w 123"/>
                  <a:gd name="T51" fmla="*/ 823964 h 132"/>
                  <a:gd name="T52" fmla="*/ 283783 w 123"/>
                  <a:gd name="T53" fmla="*/ 791778 h 132"/>
                  <a:gd name="T54" fmla="*/ 305067 w 123"/>
                  <a:gd name="T55" fmla="*/ 759592 h 132"/>
                  <a:gd name="T56" fmla="*/ 347635 w 123"/>
                  <a:gd name="T57" fmla="*/ 669471 h 132"/>
                  <a:gd name="T58" fmla="*/ 368918 w 123"/>
                  <a:gd name="T59" fmla="*/ 617973 h 132"/>
                  <a:gd name="T60" fmla="*/ 390202 w 123"/>
                  <a:gd name="T61" fmla="*/ 534289 h 132"/>
                  <a:gd name="T62" fmla="*/ 397297 w 123"/>
                  <a:gd name="T63" fmla="*/ 476354 h 132"/>
                  <a:gd name="T64" fmla="*/ 489526 w 123"/>
                  <a:gd name="T65" fmla="*/ 431294 h 132"/>
                  <a:gd name="T66" fmla="*/ 539188 w 123"/>
                  <a:gd name="T67" fmla="*/ 411982 h 132"/>
                  <a:gd name="T68" fmla="*/ 624324 w 123"/>
                  <a:gd name="T69" fmla="*/ 347610 h 132"/>
                  <a:gd name="T70" fmla="*/ 709459 w 123"/>
                  <a:gd name="T71" fmla="*/ 263926 h 132"/>
                  <a:gd name="T72" fmla="*/ 808783 w 123"/>
                  <a:gd name="T73" fmla="*/ 167368 h 132"/>
                  <a:gd name="T74" fmla="*/ 844256 w 123"/>
                  <a:gd name="T75" fmla="*/ 57935 h 1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32">
                    <a:moveTo>
                      <a:pt x="119" y="9"/>
                    </a:moveTo>
                    <a:cubicBezTo>
                      <a:pt x="118" y="8"/>
                      <a:pt x="117" y="8"/>
                      <a:pt x="117" y="8"/>
                    </a:cubicBezTo>
                    <a:cubicBezTo>
                      <a:pt x="116" y="7"/>
                      <a:pt x="116" y="6"/>
                      <a:pt x="116" y="5"/>
                    </a:cubicBezTo>
                    <a:cubicBezTo>
                      <a:pt x="115" y="3"/>
                      <a:pt x="114" y="0"/>
                      <a:pt x="110" y="0"/>
                    </a:cubicBezTo>
                    <a:cubicBezTo>
                      <a:pt x="109" y="0"/>
                      <a:pt x="109" y="0"/>
                      <a:pt x="108" y="0"/>
                    </a:cubicBezTo>
                    <a:cubicBezTo>
                      <a:pt x="105" y="0"/>
                      <a:pt x="104" y="2"/>
                      <a:pt x="102" y="3"/>
                    </a:cubicBezTo>
                    <a:cubicBezTo>
                      <a:pt x="100" y="4"/>
                      <a:pt x="99" y="5"/>
                      <a:pt x="97" y="5"/>
                    </a:cubicBezTo>
                    <a:cubicBezTo>
                      <a:pt x="97" y="5"/>
                      <a:pt x="96" y="5"/>
                      <a:pt x="96" y="5"/>
                    </a:cubicBezTo>
                    <a:cubicBezTo>
                      <a:pt x="94" y="4"/>
                      <a:pt x="94" y="4"/>
                      <a:pt x="94" y="4"/>
                    </a:cubicBezTo>
                    <a:cubicBezTo>
                      <a:pt x="93" y="4"/>
                      <a:pt x="92" y="4"/>
                      <a:pt x="91" y="4"/>
                    </a:cubicBezTo>
                    <a:cubicBezTo>
                      <a:pt x="88" y="4"/>
                      <a:pt x="85" y="5"/>
                      <a:pt x="83" y="8"/>
                    </a:cubicBezTo>
                    <a:cubicBezTo>
                      <a:pt x="80" y="11"/>
                      <a:pt x="80" y="11"/>
                      <a:pt x="79" y="11"/>
                    </a:cubicBezTo>
                    <a:cubicBezTo>
                      <a:pt x="78" y="11"/>
                      <a:pt x="77" y="11"/>
                      <a:pt x="76" y="10"/>
                    </a:cubicBezTo>
                    <a:cubicBezTo>
                      <a:pt x="74" y="10"/>
                      <a:pt x="73" y="10"/>
                      <a:pt x="72" y="10"/>
                    </a:cubicBezTo>
                    <a:cubicBezTo>
                      <a:pt x="69" y="10"/>
                      <a:pt x="67" y="10"/>
                      <a:pt x="66" y="12"/>
                    </a:cubicBezTo>
                    <a:cubicBezTo>
                      <a:pt x="65" y="13"/>
                      <a:pt x="64" y="14"/>
                      <a:pt x="64" y="14"/>
                    </a:cubicBezTo>
                    <a:cubicBezTo>
                      <a:pt x="64" y="15"/>
                      <a:pt x="64" y="15"/>
                      <a:pt x="63" y="15"/>
                    </a:cubicBezTo>
                    <a:cubicBezTo>
                      <a:pt x="63" y="16"/>
                      <a:pt x="62" y="17"/>
                      <a:pt x="61" y="17"/>
                    </a:cubicBezTo>
                    <a:cubicBezTo>
                      <a:pt x="60" y="17"/>
                      <a:pt x="60" y="17"/>
                      <a:pt x="60" y="17"/>
                    </a:cubicBezTo>
                    <a:cubicBezTo>
                      <a:pt x="59" y="17"/>
                      <a:pt x="59" y="17"/>
                      <a:pt x="59" y="17"/>
                    </a:cubicBezTo>
                    <a:cubicBezTo>
                      <a:pt x="58" y="17"/>
                      <a:pt x="57" y="17"/>
                      <a:pt x="57" y="18"/>
                    </a:cubicBezTo>
                    <a:cubicBezTo>
                      <a:pt x="56" y="18"/>
                      <a:pt x="55" y="18"/>
                      <a:pt x="54" y="18"/>
                    </a:cubicBezTo>
                    <a:cubicBezTo>
                      <a:pt x="53" y="19"/>
                      <a:pt x="52" y="19"/>
                      <a:pt x="52" y="19"/>
                    </a:cubicBezTo>
                    <a:cubicBezTo>
                      <a:pt x="50" y="19"/>
                      <a:pt x="48" y="19"/>
                      <a:pt x="47" y="19"/>
                    </a:cubicBezTo>
                    <a:cubicBezTo>
                      <a:pt x="45" y="19"/>
                      <a:pt x="43" y="19"/>
                      <a:pt x="42" y="19"/>
                    </a:cubicBezTo>
                    <a:cubicBezTo>
                      <a:pt x="41" y="19"/>
                      <a:pt x="40" y="19"/>
                      <a:pt x="40" y="19"/>
                    </a:cubicBezTo>
                    <a:cubicBezTo>
                      <a:pt x="38" y="19"/>
                      <a:pt x="38" y="19"/>
                      <a:pt x="38" y="19"/>
                    </a:cubicBezTo>
                    <a:cubicBezTo>
                      <a:pt x="37" y="21"/>
                      <a:pt x="37" y="21"/>
                      <a:pt x="37" y="21"/>
                    </a:cubicBezTo>
                    <a:cubicBezTo>
                      <a:pt x="34" y="27"/>
                      <a:pt x="33" y="33"/>
                      <a:pt x="32" y="38"/>
                    </a:cubicBezTo>
                    <a:cubicBezTo>
                      <a:pt x="31" y="41"/>
                      <a:pt x="30" y="44"/>
                      <a:pt x="29" y="47"/>
                    </a:cubicBezTo>
                    <a:cubicBezTo>
                      <a:pt x="27" y="54"/>
                      <a:pt x="27" y="54"/>
                      <a:pt x="27" y="54"/>
                    </a:cubicBezTo>
                    <a:cubicBezTo>
                      <a:pt x="34" y="50"/>
                      <a:pt x="34" y="50"/>
                      <a:pt x="34" y="50"/>
                    </a:cubicBezTo>
                    <a:cubicBezTo>
                      <a:pt x="35" y="49"/>
                      <a:pt x="37" y="49"/>
                      <a:pt x="38" y="49"/>
                    </a:cubicBezTo>
                    <a:cubicBezTo>
                      <a:pt x="40" y="48"/>
                      <a:pt x="41" y="48"/>
                      <a:pt x="43" y="48"/>
                    </a:cubicBezTo>
                    <a:cubicBezTo>
                      <a:pt x="44" y="47"/>
                      <a:pt x="44" y="47"/>
                      <a:pt x="45" y="46"/>
                    </a:cubicBezTo>
                    <a:cubicBezTo>
                      <a:pt x="45" y="47"/>
                      <a:pt x="44" y="48"/>
                      <a:pt x="44" y="49"/>
                    </a:cubicBezTo>
                    <a:cubicBezTo>
                      <a:pt x="43" y="50"/>
                      <a:pt x="43" y="51"/>
                      <a:pt x="42" y="52"/>
                    </a:cubicBezTo>
                    <a:cubicBezTo>
                      <a:pt x="42" y="52"/>
                      <a:pt x="41" y="52"/>
                      <a:pt x="40" y="51"/>
                    </a:cubicBezTo>
                    <a:cubicBezTo>
                      <a:pt x="39" y="51"/>
                      <a:pt x="37" y="50"/>
                      <a:pt x="36" y="50"/>
                    </a:cubicBezTo>
                    <a:cubicBezTo>
                      <a:pt x="35" y="50"/>
                      <a:pt x="35" y="50"/>
                      <a:pt x="35" y="50"/>
                    </a:cubicBezTo>
                    <a:cubicBezTo>
                      <a:pt x="30" y="51"/>
                      <a:pt x="28" y="55"/>
                      <a:pt x="26" y="57"/>
                    </a:cubicBezTo>
                    <a:cubicBezTo>
                      <a:pt x="25" y="58"/>
                      <a:pt x="25" y="59"/>
                      <a:pt x="24" y="59"/>
                    </a:cubicBezTo>
                    <a:cubicBezTo>
                      <a:pt x="23" y="60"/>
                      <a:pt x="22" y="62"/>
                      <a:pt x="21" y="63"/>
                    </a:cubicBezTo>
                    <a:cubicBezTo>
                      <a:pt x="12" y="74"/>
                      <a:pt x="0" y="88"/>
                      <a:pt x="3" y="103"/>
                    </a:cubicBezTo>
                    <a:cubicBezTo>
                      <a:pt x="4" y="107"/>
                      <a:pt x="6" y="111"/>
                      <a:pt x="9" y="116"/>
                    </a:cubicBezTo>
                    <a:cubicBezTo>
                      <a:pt x="10" y="117"/>
                      <a:pt x="11" y="118"/>
                      <a:pt x="12" y="119"/>
                    </a:cubicBezTo>
                    <a:cubicBezTo>
                      <a:pt x="12" y="120"/>
                      <a:pt x="13" y="120"/>
                      <a:pt x="13" y="121"/>
                    </a:cubicBezTo>
                    <a:cubicBezTo>
                      <a:pt x="13" y="121"/>
                      <a:pt x="14" y="121"/>
                      <a:pt x="14" y="122"/>
                    </a:cubicBezTo>
                    <a:cubicBezTo>
                      <a:pt x="14" y="123"/>
                      <a:pt x="14" y="124"/>
                      <a:pt x="15" y="125"/>
                    </a:cubicBezTo>
                    <a:cubicBezTo>
                      <a:pt x="17" y="128"/>
                      <a:pt x="21" y="130"/>
                      <a:pt x="23" y="131"/>
                    </a:cubicBezTo>
                    <a:cubicBezTo>
                      <a:pt x="25" y="132"/>
                      <a:pt x="26" y="132"/>
                      <a:pt x="28" y="132"/>
                    </a:cubicBezTo>
                    <a:cubicBezTo>
                      <a:pt x="31" y="132"/>
                      <a:pt x="34" y="131"/>
                      <a:pt x="36" y="128"/>
                    </a:cubicBezTo>
                    <a:cubicBezTo>
                      <a:pt x="37" y="127"/>
                      <a:pt x="38" y="126"/>
                      <a:pt x="39" y="125"/>
                    </a:cubicBezTo>
                    <a:cubicBezTo>
                      <a:pt x="39" y="124"/>
                      <a:pt x="39" y="123"/>
                      <a:pt x="40" y="123"/>
                    </a:cubicBezTo>
                    <a:cubicBezTo>
                      <a:pt x="40" y="122"/>
                      <a:pt x="41" y="122"/>
                      <a:pt x="41" y="121"/>
                    </a:cubicBezTo>
                    <a:cubicBezTo>
                      <a:pt x="42" y="120"/>
                      <a:pt x="43" y="119"/>
                      <a:pt x="43" y="118"/>
                    </a:cubicBezTo>
                    <a:cubicBezTo>
                      <a:pt x="45" y="115"/>
                      <a:pt x="47" y="111"/>
                      <a:pt x="49" y="106"/>
                    </a:cubicBezTo>
                    <a:cubicBezTo>
                      <a:pt x="49" y="105"/>
                      <a:pt x="49" y="105"/>
                      <a:pt x="49" y="104"/>
                    </a:cubicBezTo>
                    <a:cubicBezTo>
                      <a:pt x="50" y="102"/>
                      <a:pt x="50" y="100"/>
                      <a:pt x="51" y="98"/>
                    </a:cubicBezTo>
                    <a:cubicBezTo>
                      <a:pt x="52" y="97"/>
                      <a:pt x="52" y="97"/>
                      <a:pt x="52" y="96"/>
                    </a:cubicBezTo>
                    <a:cubicBezTo>
                      <a:pt x="54" y="94"/>
                      <a:pt x="55" y="91"/>
                      <a:pt x="55" y="88"/>
                    </a:cubicBezTo>
                    <a:cubicBezTo>
                      <a:pt x="55" y="86"/>
                      <a:pt x="55" y="84"/>
                      <a:pt x="55" y="83"/>
                    </a:cubicBezTo>
                    <a:cubicBezTo>
                      <a:pt x="54" y="82"/>
                      <a:pt x="54" y="82"/>
                      <a:pt x="54" y="81"/>
                    </a:cubicBezTo>
                    <a:cubicBezTo>
                      <a:pt x="54" y="77"/>
                      <a:pt x="54" y="75"/>
                      <a:pt x="56" y="74"/>
                    </a:cubicBezTo>
                    <a:cubicBezTo>
                      <a:pt x="60" y="72"/>
                      <a:pt x="63" y="70"/>
                      <a:pt x="66" y="68"/>
                    </a:cubicBezTo>
                    <a:cubicBezTo>
                      <a:pt x="69" y="67"/>
                      <a:pt x="69" y="67"/>
                      <a:pt x="69" y="67"/>
                    </a:cubicBezTo>
                    <a:cubicBezTo>
                      <a:pt x="70" y="66"/>
                      <a:pt x="71" y="66"/>
                      <a:pt x="72" y="65"/>
                    </a:cubicBezTo>
                    <a:cubicBezTo>
                      <a:pt x="74" y="65"/>
                      <a:pt x="75" y="65"/>
                      <a:pt x="76" y="64"/>
                    </a:cubicBezTo>
                    <a:cubicBezTo>
                      <a:pt x="79" y="63"/>
                      <a:pt x="82" y="60"/>
                      <a:pt x="84" y="58"/>
                    </a:cubicBezTo>
                    <a:cubicBezTo>
                      <a:pt x="85" y="56"/>
                      <a:pt x="87" y="55"/>
                      <a:pt x="88" y="54"/>
                    </a:cubicBezTo>
                    <a:cubicBezTo>
                      <a:pt x="92" y="51"/>
                      <a:pt x="94" y="48"/>
                      <a:pt x="97" y="44"/>
                    </a:cubicBezTo>
                    <a:cubicBezTo>
                      <a:pt x="98" y="43"/>
                      <a:pt x="99" y="42"/>
                      <a:pt x="100" y="41"/>
                    </a:cubicBezTo>
                    <a:cubicBezTo>
                      <a:pt x="104" y="36"/>
                      <a:pt x="108" y="31"/>
                      <a:pt x="113" y="27"/>
                    </a:cubicBezTo>
                    <a:cubicBezTo>
                      <a:pt x="113" y="27"/>
                      <a:pt x="114" y="26"/>
                      <a:pt x="114" y="26"/>
                    </a:cubicBezTo>
                    <a:cubicBezTo>
                      <a:pt x="119" y="21"/>
                      <a:pt x="123" y="18"/>
                      <a:pt x="123" y="14"/>
                    </a:cubicBezTo>
                    <a:cubicBezTo>
                      <a:pt x="123" y="11"/>
                      <a:pt x="120" y="10"/>
                      <a:pt x="119" y="9"/>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75" name="Freeform 56">
                <a:extLst>
                  <a:ext uri="{FF2B5EF4-FFF2-40B4-BE49-F238E27FC236}">
                    <a16:creationId xmlns:a16="http://schemas.microsoft.com/office/drawing/2014/main" id="{1F62750B-E55B-91CD-7FCA-76A8EC4A19DA}"/>
                  </a:ext>
                </a:extLst>
              </p:cNvPr>
              <p:cNvSpPr>
                <a:spLocks/>
              </p:cNvSpPr>
              <p:nvPr/>
            </p:nvSpPr>
            <p:spPr bwMode="auto">
              <a:xfrm rot="601819">
                <a:off x="7721849" y="3984593"/>
                <a:ext cx="364123" cy="341467"/>
              </a:xfrm>
              <a:custGeom>
                <a:avLst/>
                <a:gdLst>
                  <a:gd name="T0" fmla="*/ 1255303 w 184"/>
                  <a:gd name="T1" fmla="*/ 669753 h 190"/>
                  <a:gd name="T2" fmla="*/ 1170198 w 184"/>
                  <a:gd name="T3" fmla="*/ 643993 h 190"/>
                  <a:gd name="T4" fmla="*/ 1141830 w 184"/>
                  <a:gd name="T5" fmla="*/ 689073 h 190"/>
                  <a:gd name="T6" fmla="*/ 1113461 w 184"/>
                  <a:gd name="T7" fmla="*/ 521634 h 190"/>
                  <a:gd name="T8" fmla="*/ 1035448 w 184"/>
                  <a:gd name="T9" fmla="*/ 573154 h 190"/>
                  <a:gd name="T10" fmla="*/ 1014172 w 184"/>
                  <a:gd name="T11" fmla="*/ 624673 h 190"/>
                  <a:gd name="T12" fmla="*/ 999987 w 184"/>
                  <a:gd name="T13" fmla="*/ 624673 h 190"/>
                  <a:gd name="T14" fmla="*/ 1007079 w 184"/>
                  <a:gd name="T15" fmla="*/ 540954 h 190"/>
                  <a:gd name="T16" fmla="*/ 929066 w 184"/>
                  <a:gd name="T17" fmla="*/ 457235 h 190"/>
                  <a:gd name="T18" fmla="*/ 907790 w 184"/>
                  <a:gd name="T19" fmla="*/ 521634 h 190"/>
                  <a:gd name="T20" fmla="*/ 907790 w 184"/>
                  <a:gd name="T21" fmla="*/ 547394 h 190"/>
                  <a:gd name="T22" fmla="*/ 851053 w 184"/>
                  <a:gd name="T23" fmla="*/ 476555 h 190"/>
                  <a:gd name="T24" fmla="*/ 822685 w 184"/>
                  <a:gd name="T25" fmla="*/ 360636 h 190"/>
                  <a:gd name="T26" fmla="*/ 645382 w 184"/>
                  <a:gd name="T27" fmla="*/ 379956 h 190"/>
                  <a:gd name="T28" fmla="*/ 574461 w 184"/>
                  <a:gd name="T29" fmla="*/ 457235 h 190"/>
                  <a:gd name="T30" fmla="*/ 517724 w 184"/>
                  <a:gd name="T31" fmla="*/ 444355 h 190"/>
                  <a:gd name="T32" fmla="*/ 446803 w 184"/>
                  <a:gd name="T33" fmla="*/ 470115 h 190"/>
                  <a:gd name="T34" fmla="*/ 397158 w 184"/>
                  <a:gd name="T35" fmla="*/ 470115 h 190"/>
                  <a:gd name="T36" fmla="*/ 411342 w 184"/>
                  <a:gd name="T37" fmla="*/ 431475 h 190"/>
                  <a:gd name="T38" fmla="*/ 340421 w 184"/>
                  <a:gd name="T39" fmla="*/ 360636 h 190"/>
                  <a:gd name="T40" fmla="*/ 283684 w 184"/>
                  <a:gd name="T41" fmla="*/ 399276 h 190"/>
                  <a:gd name="T42" fmla="*/ 241132 w 184"/>
                  <a:gd name="T43" fmla="*/ 489435 h 190"/>
                  <a:gd name="T44" fmla="*/ 219855 w 184"/>
                  <a:gd name="T45" fmla="*/ 367076 h 190"/>
                  <a:gd name="T46" fmla="*/ 212763 w 184"/>
                  <a:gd name="T47" fmla="*/ 225398 h 190"/>
                  <a:gd name="T48" fmla="*/ 219855 w 184"/>
                  <a:gd name="T49" fmla="*/ 77279 h 190"/>
                  <a:gd name="T50" fmla="*/ 212763 w 184"/>
                  <a:gd name="T51" fmla="*/ 6440 h 190"/>
                  <a:gd name="T52" fmla="*/ 120566 w 184"/>
                  <a:gd name="T53" fmla="*/ 32200 h 190"/>
                  <a:gd name="T54" fmla="*/ 85105 w 184"/>
                  <a:gd name="T55" fmla="*/ 45080 h 190"/>
                  <a:gd name="T56" fmla="*/ 35461 w 184"/>
                  <a:gd name="T57" fmla="*/ 115919 h 190"/>
                  <a:gd name="T58" fmla="*/ 0 w 184"/>
                  <a:gd name="T59" fmla="*/ 225398 h 190"/>
                  <a:gd name="T60" fmla="*/ 21276 w 184"/>
                  <a:gd name="T61" fmla="*/ 302677 h 190"/>
                  <a:gd name="T62" fmla="*/ 14184 w 184"/>
                  <a:gd name="T63" fmla="*/ 412156 h 190"/>
                  <a:gd name="T64" fmla="*/ 21276 w 184"/>
                  <a:gd name="T65" fmla="*/ 508755 h 190"/>
                  <a:gd name="T66" fmla="*/ 49645 w 184"/>
                  <a:gd name="T67" fmla="*/ 656873 h 190"/>
                  <a:gd name="T68" fmla="*/ 106382 w 184"/>
                  <a:gd name="T69" fmla="*/ 766352 h 190"/>
                  <a:gd name="T70" fmla="*/ 56737 w 184"/>
                  <a:gd name="T71" fmla="*/ 792112 h 190"/>
                  <a:gd name="T72" fmla="*/ 92197 w 184"/>
                  <a:gd name="T73" fmla="*/ 946670 h 190"/>
                  <a:gd name="T74" fmla="*/ 78013 w 184"/>
                  <a:gd name="T75" fmla="*/ 1036829 h 190"/>
                  <a:gd name="T76" fmla="*/ 148934 w 184"/>
                  <a:gd name="T77" fmla="*/ 1223587 h 190"/>
                  <a:gd name="T78" fmla="*/ 368790 w 184"/>
                  <a:gd name="T79" fmla="*/ 1088348 h 190"/>
                  <a:gd name="T80" fmla="*/ 588645 w 184"/>
                  <a:gd name="T81" fmla="*/ 978870 h 190"/>
                  <a:gd name="T82" fmla="*/ 617013 w 184"/>
                  <a:gd name="T83" fmla="*/ 946670 h 190"/>
                  <a:gd name="T84" fmla="*/ 659566 w 184"/>
                  <a:gd name="T85" fmla="*/ 927350 h 190"/>
                  <a:gd name="T86" fmla="*/ 709211 w 184"/>
                  <a:gd name="T87" fmla="*/ 972430 h 190"/>
                  <a:gd name="T88" fmla="*/ 787224 w 184"/>
                  <a:gd name="T89" fmla="*/ 940230 h 190"/>
                  <a:gd name="T90" fmla="*/ 744671 w 184"/>
                  <a:gd name="T91" fmla="*/ 1023949 h 190"/>
                  <a:gd name="T92" fmla="*/ 744671 w 184"/>
                  <a:gd name="T93" fmla="*/ 1088348 h 190"/>
                  <a:gd name="T94" fmla="*/ 843961 w 184"/>
                  <a:gd name="T95" fmla="*/ 1069029 h 190"/>
                  <a:gd name="T96" fmla="*/ 907790 w 184"/>
                  <a:gd name="T97" fmla="*/ 1023949 h 190"/>
                  <a:gd name="T98" fmla="*/ 914882 w 184"/>
                  <a:gd name="T99" fmla="*/ 946670 h 190"/>
                  <a:gd name="T100" fmla="*/ 957435 w 184"/>
                  <a:gd name="T101" fmla="*/ 785672 h 190"/>
                  <a:gd name="T102" fmla="*/ 1028356 w 184"/>
                  <a:gd name="T103" fmla="*/ 882271 h 190"/>
                  <a:gd name="T104" fmla="*/ 1134737 w 184"/>
                  <a:gd name="T105" fmla="*/ 888711 h 190"/>
                  <a:gd name="T106" fmla="*/ 1191474 w 184"/>
                  <a:gd name="T107" fmla="*/ 946670 h 190"/>
                  <a:gd name="T108" fmla="*/ 1248211 w 184"/>
                  <a:gd name="T109" fmla="*/ 901590 h 19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84" h="190">
                    <a:moveTo>
                      <a:pt x="181" y="128"/>
                    </a:moveTo>
                    <a:cubicBezTo>
                      <a:pt x="181" y="127"/>
                      <a:pt x="180" y="126"/>
                      <a:pt x="180" y="126"/>
                    </a:cubicBezTo>
                    <a:cubicBezTo>
                      <a:pt x="177" y="119"/>
                      <a:pt x="177" y="114"/>
                      <a:pt x="177" y="106"/>
                    </a:cubicBezTo>
                    <a:cubicBezTo>
                      <a:pt x="177" y="104"/>
                      <a:pt x="177" y="104"/>
                      <a:pt x="177" y="104"/>
                    </a:cubicBezTo>
                    <a:cubicBezTo>
                      <a:pt x="178" y="101"/>
                      <a:pt x="178" y="98"/>
                      <a:pt x="178" y="96"/>
                    </a:cubicBezTo>
                    <a:cubicBezTo>
                      <a:pt x="178" y="95"/>
                      <a:pt x="177" y="92"/>
                      <a:pt x="172" y="92"/>
                    </a:cubicBezTo>
                    <a:cubicBezTo>
                      <a:pt x="172" y="92"/>
                      <a:pt x="168" y="92"/>
                      <a:pt x="167" y="94"/>
                    </a:cubicBezTo>
                    <a:cubicBezTo>
                      <a:pt x="165" y="95"/>
                      <a:pt x="165" y="98"/>
                      <a:pt x="165" y="100"/>
                    </a:cubicBezTo>
                    <a:cubicBezTo>
                      <a:pt x="165" y="100"/>
                      <a:pt x="165" y="100"/>
                      <a:pt x="164" y="101"/>
                    </a:cubicBezTo>
                    <a:cubicBezTo>
                      <a:pt x="164" y="102"/>
                      <a:pt x="164" y="102"/>
                      <a:pt x="164" y="102"/>
                    </a:cubicBezTo>
                    <a:cubicBezTo>
                      <a:pt x="164" y="106"/>
                      <a:pt x="163" y="107"/>
                      <a:pt x="162" y="107"/>
                    </a:cubicBezTo>
                    <a:cubicBezTo>
                      <a:pt x="161" y="107"/>
                      <a:pt x="161" y="107"/>
                      <a:pt x="161" y="107"/>
                    </a:cubicBezTo>
                    <a:cubicBezTo>
                      <a:pt x="159" y="105"/>
                      <a:pt x="159" y="99"/>
                      <a:pt x="159" y="97"/>
                    </a:cubicBezTo>
                    <a:cubicBezTo>
                      <a:pt x="159" y="91"/>
                      <a:pt x="159" y="91"/>
                      <a:pt x="159" y="91"/>
                    </a:cubicBezTo>
                    <a:cubicBezTo>
                      <a:pt x="159" y="91"/>
                      <a:pt x="159" y="90"/>
                      <a:pt x="159" y="90"/>
                    </a:cubicBezTo>
                    <a:cubicBezTo>
                      <a:pt x="160" y="87"/>
                      <a:pt x="160" y="83"/>
                      <a:pt x="157" y="81"/>
                    </a:cubicBezTo>
                    <a:cubicBezTo>
                      <a:pt x="156" y="81"/>
                      <a:pt x="155" y="80"/>
                      <a:pt x="154" y="80"/>
                    </a:cubicBezTo>
                    <a:cubicBezTo>
                      <a:pt x="152" y="80"/>
                      <a:pt x="150" y="81"/>
                      <a:pt x="149" y="82"/>
                    </a:cubicBezTo>
                    <a:cubicBezTo>
                      <a:pt x="147" y="83"/>
                      <a:pt x="147" y="86"/>
                      <a:pt x="146" y="87"/>
                    </a:cubicBezTo>
                    <a:cubicBezTo>
                      <a:pt x="146" y="88"/>
                      <a:pt x="146" y="89"/>
                      <a:pt x="146" y="89"/>
                    </a:cubicBezTo>
                    <a:cubicBezTo>
                      <a:pt x="146" y="90"/>
                      <a:pt x="146" y="90"/>
                      <a:pt x="146" y="90"/>
                    </a:cubicBezTo>
                    <a:cubicBezTo>
                      <a:pt x="146" y="90"/>
                      <a:pt x="145" y="90"/>
                      <a:pt x="145" y="91"/>
                    </a:cubicBezTo>
                    <a:cubicBezTo>
                      <a:pt x="145" y="91"/>
                      <a:pt x="144" y="92"/>
                      <a:pt x="144" y="93"/>
                    </a:cubicBezTo>
                    <a:cubicBezTo>
                      <a:pt x="143" y="94"/>
                      <a:pt x="143" y="96"/>
                      <a:pt x="143" y="97"/>
                    </a:cubicBezTo>
                    <a:cubicBezTo>
                      <a:pt x="143" y="100"/>
                      <a:pt x="144" y="102"/>
                      <a:pt x="145" y="105"/>
                    </a:cubicBezTo>
                    <a:cubicBezTo>
                      <a:pt x="145" y="104"/>
                      <a:pt x="145" y="104"/>
                      <a:pt x="144" y="104"/>
                    </a:cubicBezTo>
                    <a:cubicBezTo>
                      <a:pt x="143" y="102"/>
                      <a:pt x="142" y="100"/>
                      <a:pt x="141" y="98"/>
                    </a:cubicBezTo>
                    <a:cubicBezTo>
                      <a:pt x="141" y="98"/>
                      <a:pt x="141" y="98"/>
                      <a:pt x="141" y="97"/>
                    </a:cubicBezTo>
                    <a:cubicBezTo>
                      <a:pt x="141" y="97"/>
                      <a:pt x="141" y="96"/>
                      <a:pt x="141" y="96"/>
                    </a:cubicBezTo>
                    <a:cubicBezTo>
                      <a:pt x="141" y="95"/>
                      <a:pt x="141" y="94"/>
                      <a:pt x="141" y="94"/>
                    </a:cubicBezTo>
                    <a:cubicBezTo>
                      <a:pt x="141" y="93"/>
                      <a:pt x="140" y="93"/>
                      <a:pt x="140" y="92"/>
                    </a:cubicBezTo>
                    <a:cubicBezTo>
                      <a:pt x="140" y="90"/>
                      <a:pt x="141" y="87"/>
                      <a:pt x="142" y="84"/>
                    </a:cubicBezTo>
                    <a:cubicBezTo>
                      <a:pt x="143" y="83"/>
                      <a:pt x="143" y="83"/>
                      <a:pt x="143" y="83"/>
                    </a:cubicBezTo>
                    <a:cubicBezTo>
                      <a:pt x="145" y="77"/>
                      <a:pt x="147" y="72"/>
                      <a:pt x="145" y="68"/>
                    </a:cubicBezTo>
                    <a:cubicBezTo>
                      <a:pt x="144" y="67"/>
                      <a:pt x="143" y="66"/>
                      <a:pt x="140" y="66"/>
                    </a:cubicBezTo>
                    <a:cubicBezTo>
                      <a:pt x="137" y="66"/>
                      <a:pt x="133" y="68"/>
                      <a:pt x="131" y="71"/>
                    </a:cubicBezTo>
                    <a:cubicBezTo>
                      <a:pt x="130" y="73"/>
                      <a:pt x="130" y="75"/>
                      <a:pt x="130" y="76"/>
                    </a:cubicBezTo>
                    <a:cubicBezTo>
                      <a:pt x="129" y="77"/>
                      <a:pt x="129" y="78"/>
                      <a:pt x="129" y="78"/>
                    </a:cubicBezTo>
                    <a:cubicBezTo>
                      <a:pt x="129" y="79"/>
                      <a:pt x="129" y="79"/>
                      <a:pt x="129" y="79"/>
                    </a:cubicBezTo>
                    <a:cubicBezTo>
                      <a:pt x="129" y="80"/>
                      <a:pt x="128" y="80"/>
                      <a:pt x="128" y="81"/>
                    </a:cubicBezTo>
                    <a:cubicBezTo>
                      <a:pt x="128" y="82"/>
                      <a:pt x="128" y="83"/>
                      <a:pt x="128" y="84"/>
                    </a:cubicBezTo>
                    <a:cubicBezTo>
                      <a:pt x="128" y="84"/>
                      <a:pt x="128" y="84"/>
                      <a:pt x="128" y="84"/>
                    </a:cubicBezTo>
                    <a:cubicBezTo>
                      <a:pt x="128" y="84"/>
                      <a:pt x="128" y="84"/>
                      <a:pt x="128" y="84"/>
                    </a:cubicBezTo>
                    <a:cubicBezTo>
                      <a:pt x="128" y="85"/>
                      <a:pt x="128" y="85"/>
                      <a:pt x="128" y="85"/>
                    </a:cubicBezTo>
                    <a:cubicBezTo>
                      <a:pt x="128" y="84"/>
                      <a:pt x="128" y="83"/>
                      <a:pt x="128" y="83"/>
                    </a:cubicBezTo>
                    <a:cubicBezTo>
                      <a:pt x="127" y="80"/>
                      <a:pt x="127" y="78"/>
                      <a:pt x="125" y="76"/>
                    </a:cubicBezTo>
                    <a:cubicBezTo>
                      <a:pt x="124" y="74"/>
                      <a:pt x="122" y="74"/>
                      <a:pt x="121" y="74"/>
                    </a:cubicBezTo>
                    <a:cubicBezTo>
                      <a:pt x="120" y="74"/>
                      <a:pt x="120" y="74"/>
                      <a:pt x="120" y="74"/>
                    </a:cubicBezTo>
                    <a:cubicBezTo>
                      <a:pt x="117" y="73"/>
                      <a:pt x="117" y="72"/>
                      <a:pt x="116" y="67"/>
                    </a:cubicBezTo>
                    <a:cubicBezTo>
                      <a:pt x="116" y="67"/>
                      <a:pt x="116" y="67"/>
                      <a:pt x="116" y="67"/>
                    </a:cubicBezTo>
                    <a:cubicBezTo>
                      <a:pt x="116" y="65"/>
                      <a:pt x="116" y="64"/>
                      <a:pt x="116" y="63"/>
                    </a:cubicBezTo>
                    <a:cubicBezTo>
                      <a:pt x="116" y="61"/>
                      <a:pt x="117" y="59"/>
                      <a:pt x="116" y="56"/>
                    </a:cubicBezTo>
                    <a:cubicBezTo>
                      <a:pt x="113" y="51"/>
                      <a:pt x="108" y="50"/>
                      <a:pt x="104" y="50"/>
                    </a:cubicBezTo>
                    <a:cubicBezTo>
                      <a:pt x="104" y="50"/>
                      <a:pt x="104" y="50"/>
                      <a:pt x="103" y="50"/>
                    </a:cubicBezTo>
                    <a:cubicBezTo>
                      <a:pt x="98" y="50"/>
                      <a:pt x="95" y="52"/>
                      <a:pt x="93" y="56"/>
                    </a:cubicBezTo>
                    <a:cubicBezTo>
                      <a:pt x="92" y="58"/>
                      <a:pt x="92" y="59"/>
                      <a:pt x="91" y="59"/>
                    </a:cubicBezTo>
                    <a:cubicBezTo>
                      <a:pt x="90" y="59"/>
                      <a:pt x="90" y="59"/>
                      <a:pt x="90" y="60"/>
                    </a:cubicBezTo>
                    <a:cubicBezTo>
                      <a:pt x="88" y="60"/>
                      <a:pt x="86" y="60"/>
                      <a:pt x="84" y="62"/>
                    </a:cubicBezTo>
                    <a:cubicBezTo>
                      <a:pt x="82" y="64"/>
                      <a:pt x="82" y="67"/>
                      <a:pt x="81" y="69"/>
                    </a:cubicBezTo>
                    <a:cubicBezTo>
                      <a:pt x="81" y="70"/>
                      <a:pt x="81" y="71"/>
                      <a:pt x="81" y="71"/>
                    </a:cubicBezTo>
                    <a:cubicBezTo>
                      <a:pt x="80" y="72"/>
                      <a:pt x="80" y="73"/>
                      <a:pt x="80" y="73"/>
                    </a:cubicBezTo>
                    <a:cubicBezTo>
                      <a:pt x="80" y="73"/>
                      <a:pt x="79" y="73"/>
                      <a:pt x="79" y="72"/>
                    </a:cubicBezTo>
                    <a:cubicBezTo>
                      <a:pt x="78" y="71"/>
                      <a:pt x="76" y="70"/>
                      <a:pt x="74" y="69"/>
                    </a:cubicBezTo>
                    <a:cubicBezTo>
                      <a:pt x="73" y="69"/>
                      <a:pt x="73" y="69"/>
                      <a:pt x="73" y="69"/>
                    </a:cubicBezTo>
                    <a:cubicBezTo>
                      <a:pt x="72" y="69"/>
                      <a:pt x="70" y="70"/>
                      <a:pt x="69" y="71"/>
                    </a:cubicBezTo>
                    <a:cubicBezTo>
                      <a:pt x="69" y="71"/>
                      <a:pt x="69" y="71"/>
                      <a:pt x="69" y="71"/>
                    </a:cubicBezTo>
                    <a:cubicBezTo>
                      <a:pt x="68" y="71"/>
                      <a:pt x="67" y="72"/>
                      <a:pt x="67" y="72"/>
                    </a:cubicBezTo>
                    <a:cubicBezTo>
                      <a:pt x="65" y="72"/>
                      <a:pt x="64" y="73"/>
                      <a:pt x="63" y="73"/>
                    </a:cubicBezTo>
                    <a:cubicBezTo>
                      <a:pt x="62" y="74"/>
                      <a:pt x="61" y="74"/>
                      <a:pt x="60" y="74"/>
                    </a:cubicBezTo>
                    <a:cubicBezTo>
                      <a:pt x="60" y="74"/>
                      <a:pt x="59" y="74"/>
                      <a:pt x="59" y="74"/>
                    </a:cubicBezTo>
                    <a:cubicBezTo>
                      <a:pt x="58" y="74"/>
                      <a:pt x="57" y="74"/>
                      <a:pt x="56" y="73"/>
                    </a:cubicBezTo>
                    <a:cubicBezTo>
                      <a:pt x="56" y="73"/>
                      <a:pt x="56" y="73"/>
                      <a:pt x="56" y="73"/>
                    </a:cubicBezTo>
                    <a:cubicBezTo>
                      <a:pt x="56" y="73"/>
                      <a:pt x="56" y="73"/>
                      <a:pt x="56" y="73"/>
                    </a:cubicBezTo>
                    <a:cubicBezTo>
                      <a:pt x="56" y="72"/>
                      <a:pt x="56" y="71"/>
                      <a:pt x="56" y="70"/>
                    </a:cubicBezTo>
                    <a:cubicBezTo>
                      <a:pt x="57" y="70"/>
                      <a:pt x="57" y="69"/>
                      <a:pt x="57" y="69"/>
                    </a:cubicBezTo>
                    <a:cubicBezTo>
                      <a:pt x="57" y="68"/>
                      <a:pt x="57" y="68"/>
                      <a:pt x="58" y="67"/>
                    </a:cubicBezTo>
                    <a:cubicBezTo>
                      <a:pt x="59" y="65"/>
                      <a:pt x="61" y="60"/>
                      <a:pt x="57" y="57"/>
                    </a:cubicBezTo>
                    <a:cubicBezTo>
                      <a:pt x="55" y="56"/>
                      <a:pt x="53" y="56"/>
                      <a:pt x="52" y="56"/>
                    </a:cubicBezTo>
                    <a:cubicBezTo>
                      <a:pt x="50" y="56"/>
                      <a:pt x="50" y="56"/>
                      <a:pt x="50" y="56"/>
                    </a:cubicBezTo>
                    <a:cubicBezTo>
                      <a:pt x="49" y="56"/>
                      <a:pt x="48" y="56"/>
                      <a:pt x="48" y="56"/>
                    </a:cubicBezTo>
                    <a:cubicBezTo>
                      <a:pt x="47" y="56"/>
                      <a:pt x="44" y="56"/>
                      <a:pt x="43" y="58"/>
                    </a:cubicBezTo>
                    <a:cubicBezTo>
                      <a:pt x="42" y="59"/>
                      <a:pt x="42" y="60"/>
                      <a:pt x="42" y="60"/>
                    </a:cubicBezTo>
                    <a:cubicBezTo>
                      <a:pt x="42" y="61"/>
                      <a:pt x="41" y="61"/>
                      <a:pt x="41" y="61"/>
                    </a:cubicBezTo>
                    <a:cubicBezTo>
                      <a:pt x="41" y="61"/>
                      <a:pt x="41" y="61"/>
                      <a:pt x="40" y="62"/>
                    </a:cubicBezTo>
                    <a:cubicBezTo>
                      <a:pt x="38" y="62"/>
                      <a:pt x="35" y="63"/>
                      <a:pt x="35" y="67"/>
                    </a:cubicBezTo>
                    <a:cubicBezTo>
                      <a:pt x="34" y="68"/>
                      <a:pt x="34" y="69"/>
                      <a:pt x="34" y="70"/>
                    </a:cubicBezTo>
                    <a:cubicBezTo>
                      <a:pt x="34" y="72"/>
                      <a:pt x="34" y="74"/>
                      <a:pt x="34" y="76"/>
                    </a:cubicBezTo>
                    <a:cubicBezTo>
                      <a:pt x="34" y="76"/>
                      <a:pt x="34" y="76"/>
                      <a:pt x="34" y="76"/>
                    </a:cubicBezTo>
                    <a:cubicBezTo>
                      <a:pt x="34" y="77"/>
                      <a:pt x="34" y="78"/>
                      <a:pt x="33" y="79"/>
                    </a:cubicBezTo>
                    <a:cubicBezTo>
                      <a:pt x="33" y="78"/>
                      <a:pt x="32" y="76"/>
                      <a:pt x="32" y="74"/>
                    </a:cubicBezTo>
                    <a:cubicBezTo>
                      <a:pt x="31" y="70"/>
                      <a:pt x="31" y="66"/>
                      <a:pt x="31" y="62"/>
                    </a:cubicBezTo>
                    <a:cubicBezTo>
                      <a:pt x="31" y="60"/>
                      <a:pt x="31" y="59"/>
                      <a:pt x="31" y="57"/>
                    </a:cubicBezTo>
                    <a:cubicBezTo>
                      <a:pt x="31" y="56"/>
                      <a:pt x="32" y="54"/>
                      <a:pt x="32" y="53"/>
                    </a:cubicBezTo>
                    <a:cubicBezTo>
                      <a:pt x="32" y="50"/>
                      <a:pt x="32" y="47"/>
                      <a:pt x="32" y="44"/>
                    </a:cubicBezTo>
                    <a:cubicBezTo>
                      <a:pt x="31" y="42"/>
                      <a:pt x="31" y="39"/>
                      <a:pt x="30" y="37"/>
                    </a:cubicBezTo>
                    <a:cubicBezTo>
                      <a:pt x="29" y="37"/>
                      <a:pt x="29" y="36"/>
                      <a:pt x="30" y="35"/>
                    </a:cubicBezTo>
                    <a:cubicBezTo>
                      <a:pt x="33" y="32"/>
                      <a:pt x="33" y="27"/>
                      <a:pt x="32" y="23"/>
                    </a:cubicBezTo>
                    <a:cubicBezTo>
                      <a:pt x="32" y="19"/>
                      <a:pt x="29" y="17"/>
                      <a:pt x="25" y="17"/>
                    </a:cubicBezTo>
                    <a:cubicBezTo>
                      <a:pt x="26" y="16"/>
                      <a:pt x="27" y="16"/>
                      <a:pt x="27" y="16"/>
                    </a:cubicBezTo>
                    <a:cubicBezTo>
                      <a:pt x="29" y="15"/>
                      <a:pt x="31" y="14"/>
                      <a:pt x="31" y="12"/>
                    </a:cubicBezTo>
                    <a:cubicBezTo>
                      <a:pt x="32" y="11"/>
                      <a:pt x="32" y="9"/>
                      <a:pt x="32" y="8"/>
                    </a:cubicBezTo>
                    <a:cubicBezTo>
                      <a:pt x="32" y="8"/>
                      <a:pt x="31" y="7"/>
                      <a:pt x="31" y="7"/>
                    </a:cubicBezTo>
                    <a:cubicBezTo>
                      <a:pt x="31" y="7"/>
                      <a:pt x="32" y="7"/>
                      <a:pt x="32" y="6"/>
                    </a:cubicBezTo>
                    <a:cubicBezTo>
                      <a:pt x="32" y="6"/>
                      <a:pt x="32" y="3"/>
                      <a:pt x="30" y="1"/>
                    </a:cubicBezTo>
                    <a:cubicBezTo>
                      <a:pt x="28" y="0"/>
                      <a:pt x="27" y="0"/>
                      <a:pt x="26" y="0"/>
                    </a:cubicBezTo>
                    <a:cubicBezTo>
                      <a:pt x="23" y="0"/>
                      <a:pt x="21" y="1"/>
                      <a:pt x="19" y="2"/>
                    </a:cubicBezTo>
                    <a:cubicBezTo>
                      <a:pt x="18" y="3"/>
                      <a:pt x="18" y="4"/>
                      <a:pt x="17" y="5"/>
                    </a:cubicBezTo>
                    <a:cubicBezTo>
                      <a:pt x="17" y="5"/>
                      <a:pt x="17" y="5"/>
                      <a:pt x="17" y="5"/>
                    </a:cubicBezTo>
                    <a:cubicBezTo>
                      <a:pt x="17" y="5"/>
                      <a:pt x="17" y="5"/>
                      <a:pt x="17" y="5"/>
                    </a:cubicBezTo>
                    <a:cubicBezTo>
                      <a:pt x="17" y="5"/>
                      <a:pt x="17" y="5"/>
                      <a:pt x="16" y="5"/>
                    </a:cubicBezTo>
                    <a:cubicBezTo>
                      <a:pt x="15" y="5"/>
                      <a:pt x="14" y="5"/>
                      <a:pt x="13" y="6"/>
                    </a:cubicBezTo>
                    <a:cubicBezTo>
                      <a:pt x="13" y="6"/>
                      <a:pt x="12" y="7"/>
                      <a:pt x="12" y="7"/>
                    </a:cubicBezTo>
                    <a:cubicBezTo>
                      <a:pt x="11" y="8"/>
                      <a:pt x="10" y="9"/>
                      <a:pt x="10" y="10"/>
                    </a:cubicBezTo>
                    <a:cubicBezTo>
                      <a:pt x="9" y="11"/>
                      <a:pt x="9" y="11"/>
                      <a:pt x="9" y="11"/>
                    </a:cubicBezTo>
                    <a:cubicBezTo>
                      <a:pt x="8" y="13"/>
                      <a:pt x="7" y="15"/>
                      <a:pt x="6" y="16"/>
                    </a:cubicBezTo>
                    <a:cubicBezTo>
                      <a:pt x="6" y="16"/>
                      <a:pt x="5" y="17"/>
                      <a:pt x="5" y="18"/>
                    </a:cubicBezTo>
                    <a:cubicBezTo>
                      <a:pt x="3" y="19"/>
                      <a:pt x="2" y="20"/>
                      <a:pt x="1" y="21"/>
                    </a:cubicBezTo>
                    <a:cubicBezTo>
                      <a:pt x="0" y="23"/>
                      <a:pt x="0" y="26"/>
                      <a:pt x="0" y="27"/>
                    </a:cubicBezTo>
                    <a:cubicBezTo>
                      <a:pt x="0" y="28"/>
                      <a:pt x="0" y="30"/>
                      <a:pt x="0" y="30"/>
                    </a:cubicBezTo>
                    <a:cubicBezTo>
                      <a:pt x="0" y="32"/>
                      <a:pt x="0" y="34"/>
                      <a:pt x="0" y="35"/>
                    </a:cubicBezTo>
                    <a:cubicBezTo>
                      <a:pt x="0" y="36"/>
                      <a:pt x="0" y="37"/>
                      <a:pt x="0" y="37"/>
                    </a:cubicBezTo>
                    <a:cubicBezTo>
                      <a:pt x="0" y="38"/>
                      <a:pt x="0" y="38"/>
                      <a:pt x="0" y="38"/>
                    </a:cubicBezTo>
                    <a:cubicBezTo>
                      <a:pt x="0" y="39"/>
                      <a:pt x="0" y="41"/>
                      <a:pt x="1" y="43"/>
                    </a:cubicBezTo>
                    <a:cubicBezTo>
                      <a:pt x="2" y="44"/>
                      <a:pt x="3" y="45"/>
                      <a:pt x="3" y="47"/>
                    </a:cubicBezTo>
                    <a:cubicBezTo>
                      <a:pt x="3" y="48"/>
                      <a:pt x="3" y="49"/>
                      <a:pt x="2" y="50"/>
                    </a:cubicBezTo>
                    <a:cubicBezTo>
                      <a:pt x="1" y="52"/>
                      <a:pt x="1" y="54"/>
                      <a:pt x="1" y="56"/>
                    </a:cubicBezTo>
                    <a:cubicBezTo>
                      <a:pt x="0" y="59"/>
                      <a:pt x="1" y="61"/>
                      <a:pt x="1" y="62"/>
                    </a:cubicBezTo>
                    <a:cubicBezTo>
                      <a:pt x="1" y="63"/>
                      <a:pt x="1" y="64"/>
                      <a:pt x="2" y="64"/>
                    </a:cubicBezTo>
                    <a:cubicBezTo>
                      <a:pt x="2" y="66"/>
                      <a:pt x="2" y="68"/>
                      <a:pt x="2" y="70"/>
                    </a:cubicBezTo>
                    <a:cubicBezTo>
                      <a:pt x="2" y="71"/>
                      <a:pt x="2" y="71"/>
                      <a:pt x="2" y="71"/>
                    </a:cubicBezTo>
                    <a:cubicBezTo>
                      <a:pt x="2" y="73"/>
                      <a:pt x="3" y="75"/>
                      <a:pt x="3" y="77"/>
                    </a:cubicBezTo>
                    <a:cubicBezTo>
                      <a:pt x="3" y="77"/>
                      <a:pt x="3" y="78"/>
                      <a:pt x="3" y="79"/>
                    </a:cubicBezTo>
                    <a:cubicBezTo>
                      <a:pt x="4" y="82"/>
                      <a:pt x="4" y="85"/>
                      <a:pt x="4" y="88"/>
                    </a:cubicBezTo>
                    <a:cubicBezTo>
                      <a:pt x="4" y="89"/>
                      <a:pt x="4" y="90"/>
                      <a:pt x="4" y="91"/>
                    </a:cubicBezTo>
                    <a:cubicBezTo>
                      <a:pt x="4" y="94"/>
                      <a:pt x="5" y="97"/>
                      <a:pt x="6" y="100"/>
                    </a:cubicBezTo>
                    <a:cubicBezTo>
                      <a:pt x="6" y="101"/>
                      <a:pt x="7" y="101"/>
                      <a:pt x="7" y="102"/>
                    </a:cubicBezTo>
                    <a:cubicBezTo>
                      <a:pt x="6" y="102"/>
                      <a:pt x="6" y="103"/>
                      <a:pt x="5" y="104"/>
                    </a:cubicBezTo>
                    <a:cubicBezTo>
                      <a:pt x="3" y="107"/>
                      <a:pt x="3" y="113"/>
                      <a:pt x="6" y="116"/>
                    </a:cubicBezTo>
                    <a:cubicBezTo>
                      <a:pt x="8" y="118"/>
                      <a:pt x="11" y="118"/>
                      <a:pt x="13" y="118"/>
                    </a:cubicBezTo>
                    <a:cubicBezTo>
                      <a:pt x="14" y="118"/>
                      <a:pt x="15" y="118"/>
                      <a:pt x="15" y="119"/>
                    </a:cubicBezTo>
                    <a:cubicBezTo>
                      <a:pt x="16" y="119"/>
                      <a:pt x="16" y="120"/>
                      <a:pt x="16" y="121"/>
                    </a:cubicBezTo>
                    <a:cubicBezTo>
                      <a:pt x="16" y="121"/>
                      <a:pt x="16" y="121"/>
                      <a:pt x="15" y="121"/>
                    </a:cubicBezTo>
                    <a:cubicBezTo>
                      <a:pt x="15" y="121"/>
                      <a:pt x="14" y="121"/>
                      <a:pt x="14" y="121"/>
                    </a:cubicBezTo>
                    <a:cubicBezTo>
                      <a:pt x="11" y="121"/>
                      <a:pt x="10" y="122"/>
                      <a:pt x="8" y="123"/>
                    </a:cubicBezTo>
                    <a:cubicBezTo>
                      <a:pt x="4" y="127"/>
                      <a:pt x="4" y="132"/>
                      <a:pt x="4" y="135"/>
                    </a:cubicBezTo>
                    <a:cubicBezTo>
                      <a:pt x="4" y="135"/>
                      <a:pt x="4" y="135"/>
                      <a:pt x="4" y="136"/>
                    </a:cubicBezTo>
                    <a:cubicBezTo>
                      <a:pt x="4" y="137"/>
                      <a:pt x="4" y="138"/>
                      <a:pt x="4" y="140"/>
                    </a:cubicBezTo>
                    <a:cubicBezTo>
                      <a:pt x="5" y="143"/>
                      <a:pt x="10" y="147"/>
                      <a:pt x="13" y="147"/>
                    </a:cubicBezTo>
                    <a:cubicBezTo>
                      <a:pt x="13" y="147"/>
                      <a:pt x="14" y="147"/>
                      <a:pt x="14" y="147"/>
                    </a:cubicBezTo>
                    <a:cubicBezTo>
                      <a:pt x="14" y="147"/>
                      <a:pt x="14" y="147"/>
                      <a:pt x="15" y="147"/>
                    </a:cubicBezTo>
                    <a:cubicBezTo>
                      <a:pt x="15" y="147"/>
                      <a:pt x="15" y="148"/>
                      <a:pt x="15" y="148"/>
                    </a:cubicBezTo>
                    <a:cubicBezTo>
                      <a:pt x="15" y="152"/>
                      <a:pt x="13" y="157"/>
                      <a:pt x="11" y="161"/>
                    </a:cubicBezTo>
                    <a:cubicBezTo>
                      <a:pt x="10" y="162"/>
                      <a:pt x="9" y="163"/>
                      <a:pt x="9" y="164"/>
                    </a:cubicBezTo>
                    <a:cubicBezTo>
                      <a:pt x="6" y="170"/>
                      <a:pt x="5" y="179"/>
                      <a:pt x="9" y="185"/>
                    </a:cubicBezTo>
                    <a:cubicBezTo>
                      <a:pt x="10" y="187"/>
                      <a:pt x="13" y="190"/>
                      <a:pt x="19" y="190"/>
                    </a:cubicBezTo>
                    <a:cubicBezTo>
                      <a:pt x="19" y="190"/>
                      <a:pt x="20" y="190"/>
                      <a:pt x="21" y="190"/>
                    </a:cubicBezTo>
                    <a:cubicBezTo>
                      <a:pt x="26" y="190"/>
                      <a:pt x="29" y="186"/>
                      <a:pt x="32" y="182"/>
                    </a:cubicBezTo>
                    <a:cubicBezTo>
                      <a:pt x="32" y="182"/>
                      <a:pt x="33" y="181"/>
                      <a:pt x="33" y="181"/>
                    </a:cubicBezTo>
                    <a:cubicBezTo>
                      <a:pt x="36" y="177"/>
                      <a:pt x="39" y="175"/>
                      <a:pt x="43" y="173"/>
                    </a:cubicBezTo>
                    <a:cubicBezTo>
                      <a:pt x="46" y="172"/>
                      <a:pt x="48" y="171"/>
                      <a:pt x="52" y="169"/>
                    </a:cubicBezTo>
                    <a:cubicBezTo>
                      <a:pt x="54" y="169"/>
                      <a:pt x="57" y="168"/>
                      <a:pt x="59" y="167"/>
                    </a:cubicBezTo>
                    <a:cubicBezTo>
                      <a:pt x="62" y="166"/>
                      <a:pt x="65" y="165"/>
                      <a:pt x="68" y="164"/>
                    </a:cubicBezTo>
                    <a:cubicBezTo>
                      <a:pt x="73" y="163"/>
                      <a:pt x="78" y="161"/>
                      <a:pt x="81" y="156"/>
                    </a:cubicBezTo>
                    <a:cubicBezTo>
                      <a:pt x="82" y="155"/>
                      <a:pt x="82" y="153"/>
                      <a:pt x="83" y="152"/>
                    </a:cubicBezTo>
                    <a:cubicBezTo>
                      <a:pt x="83" y="152"/>
                      <a:pt x="83" y="151"/>
                      <a:pt x="84" y="151"/>
                    </a:cubicBezTo>
                    <a:cubicBezTo>
                      <a:pt x="84" y="150"/>
                      <a:pt x="84" y="150"/>
                      <a:pt x="84" y="150"/>
                    </a:cubicBezTo>
                    <a:cubicBezTo>
                      <a:pt x="85" y="148"/>
                      <a:pt x="85" y="148"/>
                      <a:pt x="86" y="148"/>
                    </a:cubicBezTo>
                    <a:cubicBezTo>
                      <a:pt x="86" y="147"/>
                      <a:pt x="87" y="147"/>
                      <a:pt x="87" y="147"/>
                    </a:cubicBezTo>
                    <a:cubicBezTo>
                      <a:pt x="88" y="147"/>
                      <a:pt x="89" y="147"/>
                      <a:pt x="89" y="146"/>
                    </a:cubicBezTo>
                    <a:cubicBezTo>
                      <a:pt x="91" y="145"/>
                      <a:pt x="92" y="144"/>
                      <a:pt x="92" y="144"/>
                    </a:cubicBezTo>
                    <a:cubicBezTo>
                      <a:pt x="92" y="143"/>
                      <a:pt x="93" y="143"/>
                      <a:pt x="93" y="143"/>
                    </a:cubicBezTo>
                    <a:cubicBezTo>
                      <a:pt x="93" y="143"/>
                      <a:pt x="93" y="144"/>
                      <a:pt x="93" y="144"/>
                    </a:cubicBezTo>
                    <a:cubicBezTo>
                      <a:pt x="93" y="145"/>
                      <a:pt x="93" y="145"/>
                      <a:pt x="93" y="145"/>
                    </a:cubicBezTo>
                    <a:cubicBezTo>
                      <a:pt x="93" y="146"/>
                      <a:pt x="93" y="149"/>
                      <a:pt x="96" y="150"/>
                    </a:cubicBezTo>
                    <a:cubicBezTo>
                      <a:pt x="96" y="151"/>
                      <a:pt x="97" y="151"/>
                      <a:pt x="98" y="151"/>
                    </a:cubicBezTo>
                    <a:cubicBezTo>
                      <a:pt x="99" y="151"/>
                      <a:pt x="99" y="151"/>
                      <a:pt x="100" y="151"/>
                    </a:cubicBezTo>
                    <a:cubicBezTo>
                      <a:pt x="100" y="151"/>
                      <a:pt x="100" y="151"/>
                      <a:pt x="100" y="151"/>
                    </a:cubicBezTo>
                    <a:cubicBezTo>
                      <a:pt x="104" y="151"/>
                      <a:pt x="108" y="149"/>
                      <a:pt x="110" y="146"/>
                    </a:cubicBezTo>
                    <a:cubicBezTo>
                      <a:pt x="110" y="145"/>
                      <a:pt x="110" y="145"/>
                      <a:pt x="110" y="145"/>
                    </a:cubicBezTo>
                    <a:cubicBezTo>
                      <a:pt x="111" y="146"/>
                      <a:pt x="111" y="146"/>
                      <a:pt x="111" y="146"/>
                    </a:cubicBezTo>
                    <a:cubicBezTo>
                      <a:pt x="112" y="147"/>
                      <a:pt x="113" y="147"/>
                      <a:pt x="113" y="147"/>
                    </a:cubicBezTo>
                    <a:cubicBezTo>
                      <a:pt x="113" y="148"/>
                      <a:pt x="113" y="149"/>
                      <a:pt x="111" y="151"/>
                    </a:cubicBezTo>
                    <a:cubicBezTo>
                      <a:pt x="110" y="153"/>
                      <a:pt x="109" y="155"/>
                      <a:pt x="107" y="157"/>
                    </a:cubicBezTo>
                    <a:cubicBezTo>
                      <a:pt x="107" y="158"/>
                      <a:pt x="106" y="158"/>
                      <a:pt x="105" y="159"/>
                    </a:cubicBezTo>
                    <a:cubicBezTo>
                      <a:pt x="104" y="162"/>
                      <a:pt x="104" y="163"/>
                      <a:pt x="104" y="165"/>
                    </a:cubicBezTo>
                    <a:cubicBezTo>
                      <a:pt x="105" y="166"/>
                      <a:pt x="105" y="166"/>
                      <a:pt x="105" y="166"/>
                    </a:cubicBezTo>
                    <a:cubicBezTo>
                      <a:pt x="105" y="166"/>
                      <a:pt x="105" y="166"/>
                      <a:pt x="105" y="167"/>
                    </a:cubicBezTo>
                    <a:cubicBezTo>
                      <a:pt x="105" y="167"/>
                      <a:pt x="105" y="168"/>
                      <a:pt x="105" y="169"/>
                    </a:cubicBezTo>
                    <a:cubicBezTo>
                      <a:pt x="105" y="171"/>
                      <a:pt x="107" y="172"/>
                      <a:pt x="110" y="172"/>
                    </a:cubicBezTo>
                    <a:cubicBezTo>
                      <a:pt x="112" y="172"/>
                      <a:pt x="114" y="172"/>
                      <a:pt x="115" y="171"/>
                    </a:cubicBezTo>
                    <a:cubicBezTo>
                      <a:pt x="116" y="170"/>
                      <a:pt x="117" y="169"/>
                      <a:pt x="118" y="168"/>
                    </a:cubicBezTo>
                    <a:cubicBezTo>
                      <a:pt x="118" y="167"/>
                      <a:pt x="119" y="167"/>
                      <a:pt x="119" y="166"/>
                    </a:cubicBezTo>
                    <a:cubicBezTo>
                      <a:pt x="120" y="166"/>
                      <a:pt x="121" y="166"/>
                      <a:pt x="121" y="166"/>
                    </a:cubicBezTo>
                    <a:cubicBezTo>
                      <a:pt x="123" y="166"/>
                      <a:pt x="125" y="165"/>
                      <a:pt x="126" y="164"/>
                    </a:cubicBezTo>
                    <a:cubicBezTo>
                      <a:pt x="127" y="162"/>
                      <a:pt x="128" y="161"/>
                      <a:pt x="128" y="160"/>
                    </a:cubicBezTo>
                    <a:cubicBezTo>
                      <a:pt x="128" y="159"/>
                      <a:pt x="128" y="159"/>
                      <a:pt x="128" y="159"/>
                    </a:cubicBezTo>
                    <a:cubicBezTo>
                      <a:pt x="128" y="158"/>
                      <a:pt x="129" y="157"/>
                      <a:pt x="129" y="156"/>
                    </a:cubicBezTo>
                    <a:cubicBezTo>
                      <a:pt x="129" y="155"/>
                      <a:pt x="129" y="155"/>
                      <a:pt x="129" y="155"/>
                    </a:cubicBezTo>
                    <a:cubicBezTo>
                      <a:pt x="129" y="154"/>
                      <a:pt x="129" y="153"/>
                      <a:pt x="130" y="152"/>
                    </a:cubicBezTo>
                    <a:cubicBezTo>
                      <a:pt x="130" y="150"/>
                      <a:pt x="129" y="149"/>
                      <a:pt x="129" y="147"/>
                    </a:cubicBezTo>
                    <a:cubicBezTo>
                      <a:pt x="129" y="147"/>
                      <a:pt x="128" y="147"/>
                      <a:pt x="128" y="146"/>
                    </a:cubicBezTo>
                    <a:cubicBezTo>
                      <a:pt x="127" y="142"/>
                      <a:pt x="127" y="138"/>
                      <a:pt x="129" y="135"/>
                    </a:cubicBezTo>
                    <a:cubicBezTo>
                      <a:pt x="130" y="134"/>
                      <a:pt x="131" y="133"/>
                      <a:pt x="131" y="132"/>
                    </a:cubicBezTo>
                    <a:cubicBezTo>
                      <a:pt x="133" y="130"/>
                      <a:pt x="135" y="127"/>
                      <a:pt x="135" y="122"/>
                    </a:cubicBezTo>
                    <a:cubicBezTo>
                      <a:pt x="135" y="121"/>
                      <a:pt x="135" y="120"/>
                      <a:pt x="135" y="118"/>
                    </a:cubicBezTo>
                    <a:cubicBezTo>
                      <a:pt x="134" y="117"/>
                      <a:pt x="134" y="116"/>
                      <a:pt x="134" y="115"/>
                    </a:cubicBezTo>
                    <a:cubicBezTo>
                      <a:pt x="134" y="115"/>
                      <a:pt x="134" y="115"/>
                      <a:pt x="134" y="115"/>
                    </a:cubicBezTo>
                    <a:cubicBezTo>
                      <a:pt x="142" y="116"/>
                      <a:pt x="145" y="130"/>
                      <a:pt x="145" y="137"/>
                    </a:cubicBezTo>
                    <a:cubicBezTo>
                      <a:pt x="145" y="141"/>
                      <a:pt x="147" y="148"/>
                      <a:pt x="152" y="148"/>
                    </a:cubicBezTo>
                    <a:cubicBezTo>
                      <a:pt x="154" y="148"/>
                      <a:pt x="156" y="146"/>
                      <a:pt x="158" y="143"/>
                    </a:cubicBezTo>
                    <a:cubicBezTo>
                      <a:pt x="159" y="141"/>
                      <a:pt x="159" y="140"/>
                      <a:pt x="160" y="138"/>
                    </a:cubicBezTo>
                    <a:cubicBezTo>
                      <a:pt x="160" y="138"/>
                      <a:pt x="160" y="138"/>
                      <a:pt x="160" y="138"/>
                    </a:cubicBezTo>
                    <a:cubicBezTo>
                      <a:pt x="160" y="139"/>
                      <a:pt x="161" y="140"/>
                      <a:pt x="161" y="140"/>
                    </a:cubicBezTo>
                    <a:cubicBezTo>
                      <a:pt x="162" y="140"/>
                      <a:pt x="162" y="141"/>
                      <a:pt x="162" y="141"/>
                    </a:cubicBezTo>
                    <a:cubicBezTo>
                      <a:pt x="162" y="142"/>
                      <a:pt x="162" y="142"/>
                      <a:pt x="162" y="143"/>
                    </a:cubicBezTo>
                    <a:cubicBezTo>
                      <a:pt x="163" y="145"/>
                      <a:pt x="166" y="147"/>
                      <a:pt x="168" y="147"/>
                    </a:cubicBezTo>
                    <a:cubicBezTo>
                      <a:pt x="170" y="147"/>
                      <a:pt x="172" y="147"/>
                      <a:pt x="172" y="145"/>
                    </a:cubicBezTo>
                    <a:cubicBezTo>
                      <a:pt x="173" y="144"/>
                      <a:pt x="173" y="143"/>
                      <a:pt x="173" y="142"/>
                    </a:cubicBezTo>
                    <a:cubicBezTo>
                      <a:pt x="174" y="141"/>
                      <a:pt x="174" y="141"/>
                      <a:pt x="174" y="140"/>
                    </a:cubicBezTo>
                    <a:cubicBezTo>
                      <a:pt x="175" y="140"/>
                      <a:pt x="176" y="140"/>
                      <a:pt x="176" y="140"/>
                    </a:cubicBezTo>
                    <a:cubicBezTo>
                      <a:pt x="178" y="139"/>
                      <a:pt x="180" y="138"/>
                      <a:pt x="181" y="137"/>
                    </a:cubicBezTo>
                    <a:cubicBezTo>
                      <a:pt x="184" y="133"/>
                      <a:pt x="182" y="130"/>
                      <a:pt x="181" y="128"/>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76" name="Freeform 59">
                <a:extLst>
                  <a:ext uri="{FF2B5EF4-FFF2-40B4-BE49-F238E27FC236}">
                    <a16:creationId xmlns:a16="http://schemas.microsoft.com/office/drawing/2014/main" id="{313D228B-0282-13A4-59C7-453789ACB2A9}"/>
                  </a:ext>
                </a:extLst>
              </p:cNvPr>
              <p:cNvSpPr>
                <a:spLocks noEditPoints="1"/>
              </p:cNvSpPr>
              <p:nvPr/>
            </p:nvSpPr>
            <p:spPr bwMode="auto">
              <a:xfrm rot="21394688">
                <a:off x="4752686" y="2441430"/>
                <a:ext cx="1030456" cy="1164321"/>
              </a:xfrm>
              <a:custGeom>
                <a:avLst/>
                <a:gdLst>
                  <a:gd name="T0" fmla="*/ 1630937 w 458"/>
                  <a:gd name="T1" fmla="*/ 1089925 h 556"/>
                  <a:gd name="T2" fmla="*/ 1758576 w 458"/>
                  <a:gd name="T3" fmla="*/ 580433 h 556"/>
                  <a:gd name="T4" fmla="*/ 1581300 w 458"/>
                  <a:gd name="T5" fmla="*/ 625578 h 556"/>
                  <a:gd name="T6" fmla="*/ 1630937 w 458"/>
                  <a:gd name="T7" fmla="*/ 432100 h 556"/>
                  <a:gd name="T8" fmla="*/ 1503298 w 458"/>
                  <a:gd name="T9" fmla="*/ 477245 h 556"/>
                  <a:gd name="T10" fmla="*/ 1418206 w 458"/>
                  <a:gd name="T11" fmla="*/ 457898 h 556"/>
                  <a:gd name="T12" fmla="*/ 1432388 w 458"/>
                  <a:gd name="T13" fmla="*/ 380506 h 556"/>
                  <a:gd name="T14" fmla="*/ 1439479 w 458"/>
                  <a:gd name="T15" fmla="*/ 187029 h 556"/>
                  <a:gd name="T16" fmla="*/ 1297659 w 458"/>
                  <a:gd name="T17" fmla="*/ 270869 h 556"/>
                  <a:gd name="T18" fmla="*/ 1226748 w 458"/>
                  <a:gd name="T19" fmla="*/ 283767 h 556"/>
                  <a:gd name="T20" fmla="*/ 1248021 w 458"/>
                  <a:gd name="T21" fmla="*/ 193478 h 556"/>
                  <a:gd name="T22" fmla="*/ 1184202 w 458"/>
                  <a:gd name="T23" fmla="*/ 148333 h 556"/>
                  <a:gd name="T24" fmla="*/ 1042381 w 458"/>
                  <a:gd name="T25" fmla="*/ 135434 h 556"/>
                  <a:gd name="T26" fmla="*/ 879288 w 458"/>
                  <a:gd name="T27" fmla="*/ 128985 h 556"/>
                  <a:gd name="T28" fmla="*/ 758740 w 458"/>
                  <a:gd name="T29" fmla="*/ 32246 h 556"/>
                  <a:gd name="T30" fmla="*/ 659466 w 458"/>
                  <a:gd name="T31" fmla="*/ 32246 h 556"/>
                  <a:gd name="T32" fmla="*/ 567282 w 458"/>
                  <a:gd name="T33" fmla="*/ 45145 h 556"/>
                  <a:gd name="T34" fmla="*/ 489281 w 458"/>
                  <a:gd name="T35" fmla="*/ 83840 h 556"/>
                  <a:gd name="T36" fmla="*/ 297823 w 458"/>
                  <a:gd name="T37" fmla="*/ 316014 h 556"/>
                  <a:gd name="T38" fmla="*/ 361643 w 458"/>
                  <a:gd name="T39" fmla="*/ 554636 h 556"/>
                  <a:gd name="T40" fmla="*/ 177276 w 458"/>
                  <a:gd name="T41" fmla="*/ 999635 h 556"/>
                  <a:gd name="T42" fmla="*/ 156003 w 458"/>
                  <a:gd name="T43" fmla="*/ 1309200 h 556"/>
                  <a:gd name="T44" fmla="*/ 99274 w 458"/>
                  <a:gd name="T45" fmla="*/ 1567170 h 556"/>
                  <a:gd name="T46" fmla="*/ 21273 w 458"/>
                  <a:gd name="T47" fmla="*/ 1857387 h 556"/>
                  <a:gd name="T48" fmla="*/ 92183 w 458"/>
                  <a:gd name="T49" fmla="*/ 2199198 h 556"/>
                  <a:gd name="T50" fmla="*/ 212731 w 458"/>
                  <a:gd name="T51" fmla="*/ 2366879 h 556"/>
                  <a:gd name="T52" fmla="*/ 283641 w 458"/>
                  <a:gd name="T53" fmla="*/ 2463618 h 556"/>
                  <a:gd name="T54" fmla="*/ 276550 w 458"/>
                  <a:gd name="T55" fmla="*/ 2624849 h 556"/>
                  <a:gd name="T56" fmla="*/ 3240601 w 458"/>
                  <a:gd name="T57" fmla="*/ 2599052 h 556"/>
                  <a:gd name="T58" fmla="*/ 787104 w 458"/>
                  <a:gd name="T59" fmla="*/ 238623 h 556"/>
                  <a:gd name="T60" fmla="*/ 1645119 w 458"/>
                  <a:gd name="T61" fmla="*/ 1367243 h 556"/>
                  <a:gd name="T62" fmla="*/ 1474934 w 458"/>
                  <a:gd name="T63" fmla="*/ 1431736 h 556"/>
                  <a:gd name="T64" fmla="*/ 1602573 w 458"/>
                  <a:gd name="T65" fmla="*/ 1534924 h 556"/>
                  <a:gd name="T66" fmla="*/ 1723120 w 458"/>
                  <a:gd name="T67" fmla="*/ 1567170 h 556"/>
                  <a:gd name="T68" fmla="*/ 1602573 w 458"/>
                  <a:gd name="T69" fmla="*/ 1663909 h 556"/>
                  <a:gd name="T70" fmla="*/ 1418206 w 458"/>
                  <a:gd name="T71" fmla="*/ 1670359 h 556"/>
                  <a:gd name="T72" fmla="*/ 1311841 w 458"/>
                  <a:gd name="T73" fmla="*/ 1709054 h 556"/>
                  <a:gd name="T74" fmla="*/ 1269294 w 458"/>
                  <a:gd name="T75" fmla="*/ 1580069 h 556"/>
                  <a:gd name="T76" fmla="*/ 1077837 w 458"/>
                  <a:gd name="T77" fmla="*/ 1586518 h 556"/>
                  <a:gd name="T78" fmla="*/ 1198384 w 458"/>
                  <a:gd name="T79" fmla="*/ 1522026 h 556"/>
                  <a:gd name="T80" fmla="*/ 1375660 w 458"/>
                  <a:gd name="T81" fmla="*/ 1502678 h 556"/>
                  <a:gd name="T82" fmla="*/ 1212566 w 458"/>
                  <a:gd name="T83" fmla="*/ 1334997 h 556"/>
                  <a:gd name="T84" fmla="*/ 1113292 w 458"/>
                  <a:gd name="T85" fmla="*/ 1283403 h 556"/>
                  <a:gd name="T86" fmla="*/ 1198384 w 458"/>
                  <a:gd name="T87" fmla="*/ 1283403 h 556"/>
                  <a:gd name="T88" fmla="*/ 1432388 w 458"/>
                  <a:gd name="T89" fmla="*/ 1341446 h 556"/>
                  <a:gd name="T90" fmla="*/ 1021108 w 458"/>
                  <a:gd name="T91" fmla="*/ 1257606 h 556"/>
                  <a:gd name="T92" fmla="*/ 1070746 w 458"/>
                  <a:gd name="T93" fmla="*/ 1270504 h 556"/>
                  <a:gd name="T94" fmla="*/ 1035290 w 458"/>
                  <a:gd name="T95" fmla="*/ 270869 h 556"/>
                  <a:gd name="T96" fmla="*/ 1021108 w 458"/>
                  <a:gd name="T97" fmla="*/ 232173 h 556"/>
                  <a:gd name="T98" fmla="*/ 2198219 w 458"/>
                  <a:gd name="T99" fmla="*/ 2689342 h 556"/>
                  <a:gd name="T100" fmla="*/ 2063490 w 458"/>
                  <a:gd name="T101" fmla="*/ 2728037 h 556"/>
                  <a:gd name="T102" fmla="*/ 1701847 w 458"/>
                  <a:gd name="T103" fmla="*/ 2850573 h 556"/>
                  <a:gd name="T104" fmla="*/ 1581300 w 458"/>
                  <a:gd name="T105" fmla="*/ 2915066 h 556"/>
                  <a:gd name="T106" fmla="*/ 1389842 w 458"/>
                  <a:gd name="T107" fmla="*/ 2889269 h 556"/>
                  <a:gd name="T108" fmla="*/ 1361478 w 458"/>
                  <a:gd name="T109" fmla="*/ 2805428 h 556"/>
                  <a:gd name="T110" fmla="*/ 1567118 w 458"/>
                  <a:gd name="T111" fmla="*/ 2740936 h 556"/>
                  <a:gd name="T112" fmla="*/ 1545845 w 458"/>
                  <a:gd name="T113" fmla="*/ 2470067 h 556"/>
                  <a:gd name="T114" fmla="*/ 1843668 w 458"/>
                  <a:gd name="T115" fmla="*/ 2779631 h 556"/>
                  <a:gd name="T116" fmla="*/ 2006762 w 458"/>
                  <a:gd name="T117" fmla="*/ 2715139 h 556"/>
                  <a:gd name="T118" fmla="*/ 2219493 w 458"/>
                  <a:gd name="T119" fmla="*/ 2657095 h 556"/>
                  <a:gd name="T120" fmla="*/ 2205311 w 458"/>
                  <a:gd name="T121" fmla="*/ 2676443 h 5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58" h="556">
                    <a:moveTo>
                      <a:pt x="345" y="346"/>
                    </a:moveTo>
                    <a:cubicBezTo>
                      <a:pt x="332" y="315"/>
                      <a:pt x="332" y="315"/>
                      <a:pt x="332" y="315"/>
                    </a:cubicBezTo>
                    <a:cubicBezTo>
                      <a:pt x="331" y="315"/>
                      <a:pt x="331" y="315"/>
                      <a:pt x="331" y="315"/>
                    </a:cubicBezTo>
                    <a:cubicBezTo>
                      <a:pt x="324" y="314"/>
                      <a:pt x="303" y="310"/>
                      <a:pt x="293" y="284"/>
                    </a:cubicBezTo>
                    <a:cubicBezTo>
                      <a:pt x="293" y="284"/>
                      <a:pt x="293" y="284"/>
                      <a:pt x="293" y="284"/>
                    </a:cubicBezTo>
                    <a:cubicBezTo>
                      <a:pt x="230" y="169"/>
                      <a:pt x="230" y="169"/>
                      <a:pt x="230" y="169"/>
                    </a:cubicBezTo>
                    <a:cubicBezTo>
                      <a:pt x="261" y="108"/>
                      <a:pt x="261" y="108"/>
                      <a:pt x="261" y="108"/>
                    </a:cubicBezTo>
                    <a:cubicBezTo>
                      <a:pt x="262" y="106"/>
                      <a:pt x="262" y="106"/>
                      <a:pt x="262" y="106"/>
                    </a:cubicBezTo>
                    <a:cubicBezTo>
                      <a:pt x="262" y="105"/>
                      <a:pt x="262" y="105"/>
                      <a:pt x="262" y="105"/>
                    </a:cubicBezTo>
                    <a:cubicBezTo>
                      <a:pt x="262" y="104"/>
                      <a:pt x="261" y="103"/>
                      <a:pt x="261" y="101"/>
                    </a:cubicBezTo>
                    <a:cubicBezTo>
                      <a:pt x="259" y="97"/>
                      <a:pt x="256" y="95"/>
                      <a:pt x="253" y="93"/>
                    </a:cubicBezTo>
                    <a:cubicBezTo>
                      <a:pt x="251" y="92"/>
                      <a:pt x="250" y="91"/>
                      <a:pt x="248" y="90"/>
                    </a:cubicBezTo>
                    <a:cubicBezTo>
                      <a:pt x="247" y="88"/>
                      <a:pt x="244" y="86"/>
                      <a:pt x="241" y="86"/>
                    </a:cubicBezTo>
                    <a:cubicBezTo>
                      <a:pt x="238" y="86"/>
                      <a:pt x="236" y="89"/>
                      <a:pt x="234" y="90"/>
                    </a:cubicBezTo>
                    <a:cubicBezTo>
                      <a:pt x="234" y="90"/>
                      <a:pt x="234" y="91"/>
                      <a:pt x="233" y="91"/>
                    </a:cubicBezTo>
                    <a:cubicBezTo>
                      <a:pt x="233" y="92"/>
                      <a:pt x="232" y="92"/>
                      <a:pt x="231" y="93"/>
                    </a:cubicBezTo>
                    <a:cubicBezTo>
                      <a:pt x="229" y="94"/>
                      <a:pt x="229" y="94"/>
                      <a:pt x="229" y="94"/>
                    </a:cubicBezTo>
                    <a:cubicBezTo>
                      <a:pt x="228" y="95"/>
                      <a:pt x="225" y="97"/>
                      <a:pt x="223" y="97"/>
                    </a:cubicBezTo>
                    <a:cubicBezTo>
                      <a:pt x="223" y="95"/>
                      <a:pt x="224" y="90"/>
                      <a:pt x="224" y="88"/>
                    </a:cubicBezTo>
                    <a:cubicBezTo>
                      <a:pt x="225" y="86"/>
                      <a:pt x="225" y="85"/>
                      <a:pt x="225" y="84"/>
                    </a:cubicBezTo>
                    <a:cubicBezTo>
                      <a:pt x="225" y="82"/>
                      <a:pt x="226" y="80"/>
                      <a:pt x="227" y="78"/>
                    </a:cubicBezTo>
                    <a:cubicBezTo>
                      <a:pt x="227" y="77"/>
                      <a:pt x="227" y="77"/>
                      <a:pt x="227" y="76"/>
                    </a:cubicBezTo>
                    <a:cubicBezTo>
                      <a:pt x="227" y="76"/>
                      <a:pt x="228" y="75"/>
                      <a:pt x="228" y="75"/>
                    </a:cubicBezTo>
                    <a:cubicBezTo>
                      <a:pt x="230" y="73"/>
                      <a:pt x="232" y="70"/>
                      <a:pt x="230" y="67"/>
                    </a:cubicBezTo>
                    <a:cubicBezTo>
                      <a:pt x="229" y="65"/>
                      <a:pt x="228" y="64"/>
                      <a:pt x="226" y="64"/>
                    </a:cubicBezTo>
                    <a:cubicBezTo>
                      <a:pt x="224" y="64"/>
                      <a:pt x="222" y="65"/>
                      <a:pt x="221" y="66"/>
                    </a:cubicBezTo>
                    <a:cubicBezTo>
                      <a:pt x="221" y="67"/>
                      <a:pt x="221" y="67"/>
                      <a:pt x="221" y="67"/>
                    </a:cubicBezTo>
                    <a:cubicBezTo>
                      <a:pt x="220" y="67"/>
                      <a:pt x="219" y="68"/>
                      <a:pt x="219" y="68"/>
                    </a:cubicBezTo>
                    <a:cubicBezTo>
                      <a:pt x="218" y="69"/>
                      <a:pt x="217" y="69"/>
                      <a:pt x="215" y="70"/>
                    </a:cubicBezTo>
                    <a:cubicBezTo>
                      <a:pt x="214" y="71"/>
                      <a:pt x="213" y="72"/>
                      <a:pt x="212" y="74"/>
                    </a:cubicBezTo>
                    <a:cubicBezTo>
                      <a:pt x="211" y="75"/>
                      <a:pt x="211" y="75"/>
                      <a:pt x="211" y="75"/>
                    </a:cubicBezTo>
                    <a:cubicBezTo>
                      <a:pt x="208" y="77"/>
                      <a:pt x="205" y="80"/>
                      <a:pt x="201" y="80"/>
                    </a:cubicBezTo>
                    <a:cubicBezTo>
                      <a:pt x="201" y="80"/>
                      <a:pt x="201" y="80"/>
                      <a:pt x="201" y="80"/>
                    </a:cubicBezTo>
                    <a:cubicBezTo>
                      <a:pt x="201" y="80"/>
                      <a:pt x="200" y="78"/>
                      <a:pt x="200" y="78"/>
                    </a:cubicBezTo>
                    <a:cubicBezTo>
                      <a:pt x="200" y="77"/>
                      <a:pt x="200" y="76"/>
                      <a:pt x="200" y="75"/>
                    </a:cubicBezTo>
                    <a:cubicBezTo>
                      <a:pt x="200" y="74"/>
                      <a:pt x="200" y="73"/>
                      <a:pt x="200" y="71"/>
                    </a:cubicBezTo>
                    <a:cubicBezTo>
                      <a:pt x="200" y="70"/>
                      <a:pt x="200" y="69"/>
                      <a:pt x="200" y="67"/>
                    </a:cubicBezTo>
                    <a:cubicBezTo>
                      <a:pt x="200" y="66"/>
                      <a:pt x="200" y="65"/>
                      <a:pt x="200" y="64"/>
                    </a:cubicBezTo>
                    <a:cubicBezTo>
                      <a:pt x="200" y="64"/>
                      <a:pt x="200" y="64"/>
                      <a:pt x="200" y="64"/>
                    </a:cubicBezTo>
                    <a:cubicBezTo>
                      <a:pt x="200" y="64"/>
                      <a:pt x="200" y="64"/>
                      <a:pt x="200" y="64"/>
                    </a:cubicBezTo>
                    <a:cubicBezTo>
                      <a:pt x="200" y="63"/>
                      <a:pt x="201" y="63"/>
                      <a:pt x="201" y="62"/>
                    </a:cubicBezTo>
                    <a:cubicBezTo>
                      <a:pt x="201" y="61"/>
                      <a:pt x="202" y="60"/>
                      <a:pt x="202" y="59"/>
                    </a:cubicBezTo>
                    <a:cubicBezTo>
                      <a:pt x="202" y="58"/>
                      <a:pt x="202" y="58"/>
                      <a:pt x="203" y="57"/>
                    </a:cubicBezTo>
                    <a:cubicBezTo>
                      <a:pt x="203" y="56"/>
                      <a:pt x="203" y="54"/>
                      <a:pt x="203" y="53"/>
                    </a:cubicBezTo>
                    <a:cubicBezTo>
                      <a:pt x="203" y="53"/>
                      <a:pt x="204" y="52"/>
                      <a:pt x="204" y="52"/>
                    </a:cubicBezTo>
                    <a:cubicBezTo>
                      <a:pt x="204" y="50"/>
                      <a:pt x="204" y="49"/>
                      <a:pt x="205" y="48"/>
                    </a:cubicBezTo>
                    <a:cubicBezTo>
                      <a:pt x="206" y="44"/>
                      <a:pt x="207" y="41"/>
                      <a:pt x="206" y="37"/>
                    </a:cubicBezTo>
                    <a:cubicBezTo>
                      <a:pt x="206" y="34"/>
                      <a:pt x="205" y="31"/>
                      <a:pt x="203" y="29"/>
                    </a:cubicBezTo>
                    <a:cubicBezTo>
                      <a:pt x="201" y="27"/>
                      <a:pt x="200" y="26"/>
                      <a:pt x="198" y="26"/>
                    </a:cubicBezTo>
                    <a:cubicBezTo>
                      <a:pt x="197" y="26"/>
                      <a:pt x="195" y="26"/>
                      <a:pt x="193" y="29"/>
                    </a:cubicBezTo>
                    <a:cubicBezTo>
                      <a:pt x="192" y="31"/>
                      <a:pt x="191" y="35"/>
                      <a:pt x="191" y="39"/>
                    </a:cubicBezTo>
                    <a:cubicBezTo>
                      <a:pt x="191" y="39"/>
                      <a:pt x="191" y="39"/>
                      <a:pt x="191" y="39"/>
                    </a:cubicBezTo>
                    <a:cubicBezTo>
                      <a:pt x="190" y="39"/>
                      <a:pt x="189" y="39"/>
                      <a:pt x="188" y="39"/>
                    </a:cubicBezTo>
                    <a:cubicBezTo>
                      <a:pt x="187" y="39"/>
                      <a:pt x="185" y="40"/>
                      <a:pt x="183" y="42"/>
                    </a:cubicBezTo>
                    <a:cubicBezTo>
                      <a:pt x="182" y="42"/>
                      <a:pt x="182" y="43"/>
                      <a:pt x="181" y="43"/>
                    </a:cubicBezTo>
                    <a:cubicBezTo>
                      <a:pt x="179" y="44"/>
                      <a:pt x="179" y="44"/>
                      <a:pt x="179" y="44"/>
                    </a:cubicBezTo>
                    <a:cubicBezTo>
                      <a:pt x="179" y="44"/>
                      <a:pt x="179" y="44"/>
                      <a:pt x="178" y="45"/>
                    </a:cubicBezTo>
                    <a:cubicBezTo>
                      <a:pt x="177" y="45"/>
                      <a:pt x="175" y="46"/>
                      <a:pt x="175" y="46"/>
                    </a:cubicBezTo>
                    <a:cubicBezTo>
                      <a:pt x="174" y="46"/>
                      <a:pt x="174" y="46"/>
                      <a:pt x="174" y="45"/>
                    </a:cubicBezTo>
                    <a:cubicBezTo>
                      <a:pt x="173" y="45"/>
                      <a:pt x="173" y="44"/>
                      <a:pt x="173" y="44"/>
                    </a:cubicBezTo>
                    <a:cubicBezTo>
                      <a:pt x="173" y="43"/>
                      <a:pt x="172" y="41"/>
                      <a:pt x="171" y="40"/>
                    </a:cubicBezTo>
                    <a:cubicBezTo>
                      <a:pt x="169" y="39"/>
                      <a:pt x="167" y="38"/>
                      <a:pt x="165" y="38"/>
                    </a:cubicBezTo>
                    <a:cubicBezTo>
                      <a:pt x="166" y="38"/>
                      <a:pt x="167" y="38"/>
                      <a:pt x="168" y="37"/>
                    </a:cubicBezTo>
                    <a:cubicBezTo>
                      <a:pt x="168" y="37"/>
                      <a:pt x="169" y="37"/>
                      <a:pt x="169" y="37"/>
                    </a:cubicBezTo>
                    <a:cubicBezTo>
                      <a:pt x="170" y="37"/>
                      <a:pt x="171" y="37"/>
                      <a:pt x="172" y="37"/>
                    </a:cubicBezTo>
                    <a:cubicBezTo>
                      <a:pt x="176" y="36"/>
                      <a:pt x="176" y="31"/>
                      <a:pt x="176" y="30"/>
                    </a:cubicBezTo>
                    <a:cubicBezTo>
                      <a:pt x="176" y="28"/>
                      <a:pt x="175" y="25"/>
                      <a:pt x="170" y="25"/>
                    </a:cubicBezTo>
                    <a:cubicBezTo>
                      <a:pt x="170" y="25"/>
                      <a:pt x="170" y="25"/>
                      <a:pt x="170" y="25"/>
                    </a:cubicBezTo>
                    <a:cubicBezTo>
                      <a:pt x="169" y="25"/>
                      <a:pt x="169" y="25"/>
                      <a:pt x="168" y="26"/>
                    </a:cubicBezTo>
                    <a:cubicBezTo>
                      <a:pt x="168" y="26"/>
                      <a:pt x="168" y="26"/>
                      <a:pt x="168" y="26"/>
                    </a:cubicBezTo>
                    <a:cubicBezTo>
                      <a:pt x="168" y="26"/>
                      <a:pt x="168" y="26"/>
                      <a:pt x="168" y="26"/>
                    </a:cubicBezTo>
                    <a:cubicBezTo>
                      <a:pt x="168" y="25"/>
                      <a:pt x="167" y="24"/>
                      <a:pt x="167" y="23"/>
                    </a:cubicBezTo>
                    <a:cubicBezTo>
                      <a:pt x="165" y="21"/>
                      <a:pt x="162" y="20"/>
                      <a:pt x="158" y="20"/>
                    </a:cubicBezTo>
                    <a:cubicBezTo>
                      <a:pt x="157" y="20"/>
                      <a:pt x="156" y="20"/>
                      <a:pt x="155" y="21"/>
                    </a:cubicBezTo>
                    <a:cubicBezTo>
                      <a:pt x="153" y="21"/>
                      <a:pt x="153" y="22"/>
                      <a:pt x="152" y="22"/>
                    </a:cubicBezTo>
                    <a:cubicBezTo>
                      <a:pt x="151" y="23"/>
                      <a:pt x="151" y="23"/>
                      <a:pt x="151" y="23"/>
                    </a:cubicBezTo>
                    <a:cubicBezTo>
                      <a:pt x="151" y="23"/>
                      <a:pt x="151" y="23"/>
                      <a:pt x="150" y="23"/>
                    </a:cubicBezTo>
                    <a:cubicBezTo>
                      <a:pt x="150" y="22"/>
                      <a:pt x="149" y="21"/>
                      <a:pt x="147" y="21"/>
                    </a:cubicBezTo>
                    <a:cubicBezTo>
                      <a:pt x="146" y="20"/>
                      <a:pt x="144" y="20"/>
                      <a:pt x="143" y="20"/>
                    </a:cubicBezTo>
                    <a:cubicBezTo>
                      <a:pt x="141" y="20"/>
                      <a:pt x="140" y="20"/>
                      <a:pt x="139" y="20"/>
                    </a:cubicBezTo>
                    <a:cubicBezTo>
                      <a:pt x="138" y="20"/>
                      <a:pt x="137" y="20"/>
                      <a:pt x="137" y="20"/>
                    </a:cubicBezTo>
                    <a:cubicBezTo>
                      <a:pt x="135" y="20"/>
                      <a:pt x="134" y="20"/>
                      <a:pt x="133" y="20"/>
                    </a:cubicBezTo>
                    <a:cubicBezTo>
                      <a:pt x="126" y="20"/>
                      <a:pt x="126" y="20"/>
                      <a:pt x="126" y="20"/>
                    </a:cubicBezTo>
                    <a:cubicBezTo>
                      <a:pt x="125" y="20"/>
                      <a:pt x="125" y="20"/>
                      <a:pt x="124" y="20"/>
                    </a:cubicBezTo>
                    <a:cubicBezTo>
                      <a:pt x="123" y="20"/>
                      <a:pt x="122" y="21"/>
                      <a:pt x="121" y="21"/>
                    </a:cubicBezTo>
                    <a:cubicBezTo>
                      <a:pt x="117" y="21"/>
                      <a:pt x="115" y="20"/>
                      <a:pt x="114" y="19"/>
                    </a:cubicBezTo>
                    <a:cubicBezTo>
                      <a:pt x="114" y="18"/>
                      <a:pt x="114" y="18"/>
                      <a:pt x="115" y="17"/>
                    </a:cubicBezTo>
                    <a:cubicBezTo>
                      <a:pt x="115" y="16"/>
                      <a:pt x="116" y="14"/>
                      <a:pt x="116" y="12"/>
                    </a:cubicBezTo>
                    <a:cubicBezTo>
                      <a:pt x="116" y="8"/>
                      <a:pt x="113" y="5"/>
                      <a:pt x="108" y="5"/>
                    </a:cubicBezTo>
                    <a:cubicBezTo>
                      <a:pt x="108" y="5"/>
                      <a:pt x="108" y="5"/>
                      <a:pt x="107" y="5"/>
                    </a:cubicBezTo>
                    <a:cubicBezTo>
                      <a:pt x="107" y="5"/>
                      <a:pt x="106" y="5"/>
                      <a:pt x="106" y="6"/>
                    </a:cubicBezTo>
                    <a:cubicBezTo>
                      <a:pt x="106" y="5"/>
                      <a:pt x="106" y="5"/>
                      <a:pt x="105" y="5"/>
                    </a:cubicBezTo>
                    <a:cubicBezTo>
                      <a:pt x="105" y="5"/>
                      <a:pt x="105" y="5"/>
                      <a:pt x="104" y="4"/>
                    </a:cubicBezTo>
                    <a:cubicBezTo>
                      <a:pt x="103" y="3"/>
                      <a:pt x="102" y="2"/>
                      <a:pt x="99" y="2"/>
                    </a:cubicBezTo>
                    <a:cubicBezTo>
                      <a:pt x="99" y="2"/>
                      <a:pt x="98" y="2"/>
                      <a:pt x="97" y="2"/>
                    </a:cubicBezTo>
                    <a:cubicBezTo>
                      <a:pt x="95" y="3"/>
                      <a:pt x="94" y="4"/>
                      <a:pt x="93" y="5"/>
                    </a:cubicBezTo>
                    <a:cubicBezTo>
                      <a:pt x="93" y="5"/>
                      <a:pt x="93" y="5"/>
                      <a:pt x="93" y="5"/>
                    </a:cubicBezTo>
                    <a:cubicBezTo>
                      <a:pt x="93" y="5"/>
                      <a:pt x="93" y="5"/>
                      <a:pt x="93" y="5"/>
                    </a:cubicBezTo>
                    <a:cubicBezTo>
                      <a:pt x="92" y="3"/>
                      <a:pt x="91" y="0"/>
                      <a:pt x="87" y="0"/>
                    </a:cubicBezTo>
                    <a:cubicBezTo>
                      <a:pt x="87" y="0"/>
                      <a:pt x="86" y="1"/>
                      <a:pt x="85" y="1"/>
                    </a:cubicBezTo>
                    <a:cubicBezTo>
                      <a:pt x="82" y="2"/>
                      <a:pt x="81" y="4"/>
                      <a:pt x="81" y="6"/>
                    </a:cubicBezTo>
                    <a:cubicBezTo>
                      <a:pt x="80" y="6"/>
                      <a:pt x="80" y="7"/>
                      <a:pt x="80" y="7"/>
                    </a:cubicBezTo>
                    <a:cubicBezTo>
                      <a:pt x="80" y="8"/>
                      <a:pt x="80" y="8"/>
                      <a:pt x="79" y="8"/>
                    </a:cubicBezTo>
                    <a:cubicBezTo>
                      <a:pt x="78" y="9"/>
                      <a:pt x="77" y="11"/>
                      <a:pt x="77" y="14"/>
                    </a:cubicBezTo>
                    <a:cubicBezTo>
                      <a:pt x="77" y="14"/>
                      <a:pt x="77" y="14"/>
                      <a:pt x="77" y="14"/>
                    </a:cubicBezTo>
                    <a:cubicBezTo>
                      <a:pt x="76" y="14"/>
                      <a:pt x="73" y="7"/>
                      <a:pt x="73" y="7"/>
                    </a:cubicBezTo>
                    <a:cubicBezTo>
                      <a:pt x="70" y="11"/>
                      <a:pt x="70" y="11"/>
                      <a:pt x="70" y="11"/>
                    </a:cubicBezTo>
                    <a:cubicBezTo>
                      <a:pt x="70" y="12"/>
                      <a:pt x="70" y="13"/>
                      <a:pt x="69" y="13"/>
                    </a:cubicBezTo>
                    <a:cubicBezTo>
                      <a:pt x="68" y="15"/>
                      <a:pt x="67" y="17"/>
                      <a:pt x="65" y="19"/>
                    </a:cubicBezTo>
                    <a:cubicBezTo>
                      <a:pt x="64" y="22"/>
                      <a:pt x="62" y="25"/>
                      <a:pt x="59" y="27"/>
                    </a:cubicBezTo>
                    <a:cubicBezTo>
                      <a:pt x="58" y="28"/>
                      <a:pt x="56" y="29"/>
                      <a:pt x="54" y="30"/>
                    </a:cubicBezTo>
                    <a:cubicBezTo>
                      <a:pt x="51" y="32"/>
                      <a:pt x="48" y="33"/>
                      <a:pt x="47" y="36"/>
                    </a:cubicBezTo>
                    <a:cubicBezTo>
                      <a:pt x="45" y="38"/>
                      <a:pt x="45" y="40"/>
                      <a:pt x="44" y="43"/>
                    </a:cubicBezTo>
                    <a:cubicBezTo>
                      <a:pt x="44" y="45"/>
                      <a:pt x="43" y="47"/>
                      <a:pt x="42" y="49"/>
                    </a:cubicBezTo>
                    <a:cubicBezTo>
                      <a:pt x="39" y="54"/>
                      <a:pt x="36" y="57"/>
                      <a:pt x="31" y="61"/>
                    </a:cubicBezTo>
                    <a:cubicBezTo>
                      <a:pt x="30" y="62"/>
                      <a:pt x="30" y="62"/>
                      <a:pt x="30" y="62"/>
                    </a:cubicBezTo>
                    <a:cubicBezTo>
                      <a:pt x="29" y="63"/>
                      <a:pt x="27" y="66"/>
                      <a:pt x="27" y="68"/>
                    </a:cubicBezTo>
                    <a:cubicBezTo>
                      <a:pt x="27" y="70"/>
                      <a:pt x="28" y="73"/>
                      <a:pt x="31" y="75"/>
                    </a:cubicBezTo>
                    <a:cubicBezTo>
                      <a:pt x="33" y="77"/>
                      <a:pt x="37" y="78"/>
                      <a:pt x="41" y="80"/>
                    </a:cubicBezTo>
                    <a:cubicBezTo>
                      <a:pt x="45" y="81"/>
                      <a:pt x="50" y="83"/>
                      <a:pt x="51" y="86"/>
                    </a:cubicBezTo>
                    <a:cubicBezTo>
                      <a:pt x="52" y="89"/>
                      <a:pt x="52" y="92"/>
                      <a:pt x="50" y="96"/>
                    </a:cubicBezTo>
                    <a:cubicBezTo>
                      <a:pt x="49" y="99"/>
                      <a:pt x="45" y="102"/>
                      <a:pt x="41" y="105"/>
                    </a:cubicBezTo>
                    <a:cubicBezTo>
                      <a:pt x="35" y="111"/>
                      <a:pt x="28" y="117"/>
                      <a:pt x="31" y="123"/>
                    </a:cubicBezTo>
                    <a:cubicBezTo>
                      <a:pt x="32" y="125"/>
                      <a:pt x="34" y="127"/>
                      <a:pt x="36" y="129"/>
                    </a:cubicBezTo>
                    <a:cubicBezTo>
                      <a:pt x="41" y="132"/>
                      <a:pt x="44" y="135"/>
                      <a:pt x="41" y="140"/>
                    </a:cubicBezTo>
                    <a:cubicBezTo>
                      <a:pt x="38" y="146"/>
                      <a:pt x="31" y="151"/>
                      <a:pt x="25" y="155"/>
                    </a:cubicBezTo>
                    <a:cubicBezTo>
                      <a:pt x="23" y="157"/>
                      <a:pt x="23" y="157"/>
                      <a:pt x="23" y="157"/>
                    </a:cubicBezTo>
                    <a:cubicBezTo>
                      <a:pt x="15" y="162"/>
                      <a:pt x="16" y="170"/>
                      <a:pt x="16" y="178"/>
                    </a:cubicBezTo>
                    <a:cubicBezTo>
                      <a:pt x="17" y="180"/>
                      <a:pt x="17" y="180"/>
                      <a:pt x="17" y="180"/>
                    </a:cubicBezTo>
                    <a:cubicBezTo>
                      <a:pt x="17" y="184"/>
                      <a:pt x="18" y="186"/>
                      <a:pt x="20" y="189"/>
                    </a:cubicBezTo>
                    <a:cubicBezTo>
                      <a:pt x="20" y="190"/>
                      <a:pt x="21" y="191"/>
                      <a:pt x="22" y="192"/>
                    </a:cubicBezTo>
                    <a:cubicBezTo>
                      <a:pt x="23" y="195"/>
                      <a:pt x="23" y="199"/>
                      <a:pt x="22" y="203"/>
                    </a:cubicBezTo>
                    <a:cubicBezTo>
                      <a:pt x="22" y="204"/>
                      <a:pt x="22" y="205"/>
                      <a:pt x="22" y="206"/>
                    </a:cubicBezTo>
                    <a:cubicBezTo>
                      <a:pt x="22" y="208"/>
                      <a:pt x="22" y="208"/>
                      <a:pt x="22" y="208"/>
                    </a:cubicBezTo>
                    <a:cubicBezTo>
                      <a:pt x="21" y="212"/>
                      <a:pt x="21" y="217"/>
                      <a:pt x="21" y="222"/>
                    </a:cubicBezTo>
                    <a:cubicBezTo>
                      <a:pt x="21" y="222"/>
                      <a:pt x="22" y="223"/>
                      <a:pt x="22" y="224"/>
                    </a:cubicBezTo>
                    <a:cubicBezTo>
                      <a:pt x="22" y="227"/>
                      <a:pt x="23" y="230"/>
                      <a:pt x="21" y="234"/>
                    </a:cubicBezTo>
                    <a:cubicBezTo>
                      <a:pt x="20" y="238"/>
                      <a:pt x="17" y="240"/>
                      <a:pt x="14" y="243"/>
                    </a:cubicBezTo>
                    <a:cubicBezTo>
                      <a:pt x="12" y="245"/>
                      <a:pt x="10" y="246"/>
                      <a:pt x="9" y="249"/>
                    </a:cubicBezTo>
                    <a:cubicBezTo>
                      <a:pt x="7" y="252"/>
                      <a:pt x="7" y="256"/>
                      <a:pt x="8" y="261"/>
                    </a:cubicBezTo>
                    <a:cubicBezTo>
                      <a:pt x="8" y="262"/>
                      <a:pt x="8" y="264"/>
                      <a:pt x="8" y="265"/>
                    </a:cubicBezTo>
                    <a:cubicBezTo>
                      <a:pt x="9" y="270"/>
                      <a:pt x="7" y="273"/>
                      <a:pt x="4" y="276"/>
                    </a:cubicBezTo>
                    <a:cubicBezTo>
                      <a:pt x="4" y="277"/>
                      <a:pt x="3" y="278"/>
                      <a:pt x="2" y="280"/>
                    </a:cubicBezTo>
                    <a:cubicBezTo>
                      <a:pt x="0" y="284"/>
                      <a:pt x="1" y="285"/>
                      <a:pt x="3" y="288"/>
                    </a:cubicBezTo>
                    <a:cubicBezTo>
                      <a:pt x="4" y="289"/>
                      <a:pt x="5" y="290"/>
                      <a:pt x="6" y="291"/>
                    </a:cubicBezTo>
                    <a:cubicBezTo>
                      <a:pt x="8" y="296"/>
                      <a:pt x="8" y="301"/>
                      <a:pt x="8" y="307"/>
                    </a:cubicBezTo>
                    <a:cubicBezTo>
                      <a:pt x="8" y="311"/>
                      <a:pt x="8" y="315"/>
                      <a:pt x="9" y="319"/>
                    </a:cubicBezTo>
                    <a:cubicBezTo>
                      <a:pt x="10" y="321"/>
                      <a:pt x="11" y="322"/>
                      <a:pt x="12" y="324"/>
                    </a:cubicBezTo>
                    <a:cubicBezTo>
                      <a:pt x="14" y="326"/>
                      <a:pt x="15" y="328"/>
                      <a:pt x="15" y="330"/>
                    </a:cubicBezTo>
                    <a:cubicBezTo>
                      <a:pt x="16" y="335"/>
                      <a:pt x="14" y="338"/>
                      <a:pt x="13" y="341"/>
                    </a:cubicBezTo>
                    <a:cubicBezTo>
                      <a:pt x="11" y="343"/>
                      <a:pt x="10" y="345"/>
                      <a:pt x="10" y="348"/>
                    </a:cubicBezTo>
                    <a:cubicBezTo>
                      <a:pt x="9" y="352"/>
                      <a:pt x="11" y="356"/>
                      <a:pt x="14" y="358"/>
                    </a:cubicBezTo>
                    <a:cubicBezTo>
                      <a:pt x="16" y="359"/>
                      <a:pt x="18" y="360"/>
                      <a:pt x="20" y="360"/>
                    </a:cubicBezTo>
                    <a:cubicBezTo>
                      <a:pt x="22" y="360"/>
                      <a:pt x="24" y="361"/>
                      <a:pt x="26" y="362"/>
                    </a:cubicBezTo>
                    <a:cubicBezTo>
                      <a:pt x="27" y="363"/>
                      <a:pt x="27" y="363"/>
                      <a:pt x="28" y="364"/>
                    </a:cubicBezTo>
                    <a:cubicBezTo>
                      <a:pt x="29" y="365"/>
                      <a:pt x="29" y="366"/>
                      <a:pt x="30" y="367"/>
                    </a:cubicBezTo>
                    <a:cubicBezTo>
                      <a:pt x="32" y="368"/>
                      <a:pt x="33" y="368"/>
                      <a:pt x="35" y="368"/>
                    </a:cubicBezTo>
                    <a:cubicBezTo>
                      <a:pt x="35" y="368"/>
                      <a:pt x="36" y="368"/>
                      <a:pt x="37" y="368"/>
                    </a:cubicBezTo>
                    <a:cubicBezTo>
                      <a:pt x="38" y="368"/>
                      <a:pt x="38" y="368"/>
                      <a:pt x="39" y="368"/>
                    </a:cubicBezTo>
                    <a:cubicBezTo>
                      <a:pt x="42" y="368"/>
                      <a:pt x="44" y="368"/>
                      <a:pt x="45" y="370"/>
                    </a:cubicBezTo>
                    <a:cubicBezTo>
                      <a:pt x="47" y="373"/>
                      <a:pt x="46" y="375"/>
                      <a:pt x="42" y="379"/>
                    </a:cubicBezTo>
                    <a:cubicBezTo>
                      <a:pt x="41" y="380"/>
                      <a:pt x="41" y="381"/>
                      <a:pt x="40" y="382"/>
                    </a:cubicBezTo>
                    <a:cubicBezTo>
                      <a:pt x="38" y="385"/>
                      <a:pt x="39" y="388"/>
                      <a:pt x="39" y="392"/>
                    </a:cubicBezTo>
                    <a:cubicBezTo>
                      <a:pt x="40" y="394"/>
                      <a:pt x="40" y="396"/>
                      <a:pt x="40" y="399"/>
                    </a:cubicBezTo>
                    <a:cubicBezTo>
                      <a:pt x="39" y="401"/>
                      <a:pt x="39" y="402"/>
                      <a:pt x="39" y="402"/>
                    </a:cubicBezTo>
                    <a:cubicBezTo>
                      <a:pt x="38" y="403"/>
                      <a:pt x="38" y="403"/>
                      <a:pt x="38" y="404"/>
                    </a:cubicBezTo>
                    <a:cubicBezTo>
                      <a:pt x="37" y="406"/>
                      <a:pt x="37" y="406"/>
                      <a:pt x="37" y="406"/>
                    </a:cubicBezTo>
                    <a:cubicBezTo>
                      <a:pt x="39" y="407"/>
                      <a:pt x="39" y="407"/>
                      <a:pt x="39" y="407"/>
                    </a:cubicBezTo>
                    <a:cubicBezTo>
                      <a:pt x="60" y="420"/>
                      <a:pt x="82" y="432"/>
                      <a:pt x="103" y="444"/>
                    </a:cubicBezTo>
                    <a:cubicBezTo>
                      <a:pt x="103" y="444"/>
                      <a:pt x="103" y="444"/>
                      <a:pt x="103" y="444"/>
                    </a:cubicBezTo>
                    <a:cubicBezTo>
                      <a:pt x="268" y="530"/>
                      <a:pt x="401" y="552"/>
                      <a:pt x="426" y="556"/>
                    </a:cubicBezTo>
                    <a:cubicBezTo>
                      <a:pt x="429" y="556"/>
                      <a:pt x="429" y="556"/>
                      <a:pt x="429" y="556"/>
                    </a:cubicBezTo>
                    <a:cubicBezTo>
                      <a:pt x="430" y="553"/>
                      <a:pt x="430" y="553"/>
                      <a:pt x="430" y="553"/>
                    </a:cubicBezTo>
                    <a:cubicBezTo>
                      <a:pt x="443" y="468"/>
                      <a:pt x="453" y="418"/>
                      <a:pt x="457" y="403"/>
                    </a:cubicBezTo>
                    <a:cubicBezTo>
                      <a:pt x="458" y="401"/>
                      <a:pt x="458" y="401"/>
                      <a:pt x="458" y="401"/>
                    </a:cubicBezTo>
                    <a:lnTo>
                      <a:pt x="345" y="346"/>
                    </a:lnTo>
                    <a:close/>
                    <a:moveTo>
                      <a:pt x="106" y="44"/>
                    </a:moveTo>
                    <a:cubicBezTo>
                      <a:pt x="106" y="44"/>
                      <a:pt x="105" y="44"/>
                      <a:pt x="105" y="43"/>
                    </a:cubicBezTo>
                    <a:cubicBezTo>
                      <a:pt x="104" y="43"/>
                      <a:pt x="104" y="42"/>
                      <a:pt x="104" y="41"/>
                    </a:cubicBezTo>
                    <a:cubicBezTo>
                      <a:pt x="104" y="39"/>
                      <a:pt x="106" y="38"/>
                      <a:pt x="111" y="37"/>
                    </a:cubicBezTo>
                    <a:cubicBezTo>
                      <a:pt x="111" y="37"/>
                      <a:pt x="112" y="37"/>
                      <a:pt x="112" y="37"/>
                    </a:cubicBezTo>
                    <a:cubicBezTo>
                      <a:pt x="112" y="38"/>
                      <a:pt x="111" y="38"/>
                      <a:pt x="111" y="39"/>
                    </a:cubicBezTo>
                    <a:cubicBezTo>
                      <a:pt x="111" y="40"/>
                      <a:pt x="110" y="40"/>
                      <a:pt x="110" y="40"/>
                    </a:cubicBezTo>
                    <a:cubicBezTo>
                      <a:pt x="109" y="42"/>
                      <a:pt x="109" y="43"/>
                      <a:pt x="107" y="44"/>
                    </a:cubicBezTo>
                    <a:cubicBezTo>
                      <a:pt x="107" y="44"/>
                      <a:pt x="107" y="44"/>
                      <a:pt x="106" y="44"/>
                    </a:cubicBezTo>
                    <a:close/>
                    <a:moveTo>
                      <a:pt x="232" y="212"/>
                    </a:moveTo>
                    <a:cubicBezTo>
                      <a:pt x="231" y="212"/>
                      <a:pt x="230" y="212"/>
                      <a:pt x="229" y="212"/>
                    </a:cubicBezTo>
                    <a:cubicBezTo>
                      <a:pt x="229" y="212"/>
                      <a:pt x="229" y="212"/>
                      <a:pt x="229" y="212"/>
                    </a:cubicBezTo>
                    <a:cubicBezTo>
                      <a:pt x="228" y="212"/>
                      <a:pt x="227" y="212"/>
                      <a:pt x="226" y="212"/>
                    </a:cubicBezTo>
                    <a:cubicBezTo>
                      <a:pt x="225" y="212"/>
                      <a:pt x="224" y="212"/>
                      <a:pt x="222" y="212"/>
                    </a:cubicBezTo>
                    <a:cubicBezTo>
                      <a:pt x="220" y="212"/>
                      <a:pt x="217" y="212"/>
                      <a:pt x="214" y="214"/>
                    </a:cubicBezTo>
                    <a:cubicBezTo>
                      <a:pt x="212" y="216"/>
                      <a:pt x="208" y="218"/>
                      <a:pt x="208" y="222"/>
                    </a:cubicBezTo>
                    <a:cubicBezTo>
                      <a:pt x="208" y="225"/>
                      <a:pt x="211" y="227"/>
                      <a:pt x="213" y="228"/>
                    </a:cubicBezTo>
                    <a:cubicBezTo>
                      <a:pt x="213" y="228"/>
                      <a:pt x="213" y="228"/>
                      <a:pt x="213" y="228"/>
                    </a:cubicBezTo>
                    <a:cubicBezTo>
                      <a:pt x="217" y="230"/>
                      <a:pt x="220" y="232"/>
                      <a:pt x="222" y="235"/>
                    </a:cubicBezTo>
                    <a:cubicBezTo>
                      <a:pt x="222" y="236"/>
                      <a:pt x="222" y="236"/>
                      <a:pt x="222" y="236"/>
                    </a:cubicBezTo>
                    <a:cubicBezTo>
                      <a:pt x="223" y="236"/>
                      <a:pt x="223" y="236"/>
                      <a:pt x="223" y="236"/>
                    </a:cubicBezTo>
                    <a:cubicBezTo>
                      <a:pt x="224" y="237"/>
                      <a:pt x="225" y="237"/>
                      <a:pt x="226" y="238"/>
                    </a:cubicBezTo>
                    <a:cubicBezTo>
                      <a:pt x="228" y="239"/>
                      <a:pt x="230" y="240"/>
                      <a:pt x="233" y="240"/>
                    </a:cubicBezTo>
                    <a:cubicBezTo>
                      <a:pt x="233" y="240"/>
                      <a:pt x="234" y="240"/>
                      <a:pt x="234" y="240"/>
                    </a:cubicBezTo>
                    <a:cubicBezTo>
                      <a:pt x="237" y="240"/>
                      <a:pt x="239" y="239"/>
                      <a:pt x="241" y="238"/>
                    </a:cubicBezTo>
                    <a:cubicBezTo>
                      <a:pt x="242" y="237"/>
                      <a:pt x="243" y="237"/>
                      <a:pt x="244" y="236"/>
                    </a:cubicBezTo>
                    <a:cubicBezTo>
                      <a:pt x="244" y="236"/>
                      <a:pt x="245" y="236"/>
                      <a:pt x="244" y="236"/>
                    </a:cubicBezTo>
                    <a:cubicBezTo>
                      <a:pt x="245" y="237"/>
                      <a:pt x="244" y="241"/>
                      <a:pt x="243" y="243"/>
                    </a:cubicBezTo>
                    <a:cubicBezTo>
                      <a:pt x="242" y="244"/>
                      <a:pt x="240" y="245"/>
                      <a:pt x="238" y="246"/>
                    </a:cubicBezTo>
                    <a:cubicBezTo>
                      <a:pt x="235" y="248"/>
                      <a:pt x="231" y="250"/>
                      <a:pt x="230" y="255"/>
                    </a:cubicBezTo>
                    <a:cubicBezTo>
                      <a:pt x="230" y="255"/>
                      <a:pt x="230" y="256"/>
                      <a:pt x="230" y="257"/>
                    </a:cubicBezTo>
                    <a:cubicBezTo>
                      <a:pt x="230" y="258"/>
                      <a:pt x="230" y="259"/>
                      <a:pt x="230" y="259"/>
                    </a:cubicBezTo>
                    <a:cubicBezTo>
                      <a:pt x="230" y="259"/>
                      <a:pt x="229" y="259"/>
                      <a:pt x="229" y="259"/>
                    </a:cubicBezTo>
                    <a:cubicBezTo>
                      <a:pt x="228" y="259"/>
                      <a:pt x="226" y="259"/>
                      <a:pt x="226" y="258"/>
                    </a:cubicBezTo>
                    <a:cubicBezTo>
                      <a:pt x="225" y="258"/>
                      <a:pt x="225" y="257"/>
                      <a:pt x="224" y="256"/>
                    </a:cubicBezTo>
                    <a:cubicBezTo>
                      <a:pt x="223" y="254"/>
                      <a:pt x="223" y="253"/>
                      <a:pt x="221" y="252"/>
                    </a:cubicBezTo>
                    <a:cubicBezTo>
                      <a:pt x="219" y="249"/>
                      <a:pt x="214" y="248"/>
                      <a:pt x="212" y="247"/>
                    </a:cubicBezTo>
                    <a:cubicBezTo>
                      <a:pt x="211" y="247"/>
                      <a:pt x="211" y="247"/>
                      <a:pt x="210" y="247"/>
                    </a:cubicBezTo>
                    <a:cubicBezTo>
                      <a:pt x="207" y="247"/>
                      <a:pt x="202" y="249"/>
                      <a:pt x="200" y="252"/>
                    </a:cubicBezTo>
                    <a:cubicBezTo>
                      <a:pt x="199" y="254"/>
                      <a:pt x="199" y="257"/>
                      <a:pt x="200" y="259"/>
                    </a:cubicBezTo>
                    <a:cubicBezTo>
                      <a:pt x="200" y="260"/>
                      <a:pt x="201" y="261"/>
                      <a:pt x="201" y="261"/>
                    </a:cubicBezTo>
                    <a:cubicBezTo>
                      <a:pt x="201" y="261"/>
                      <a:pt x="200" y="261"/>
                      <a:pt x="199" y="261"/>
                    </a:cubicBezTo>
                    <a:cubicBezTo>
                      <a:pt x="198" y="261"/>
                      <a:pt x="197" y="261"/>
                      <a:pt x="196" y="262"/>
                    </a:cubicBezTo>
                    <a:cubicBezTo>
                      <a:pt x="195" y="262"/>
                      <a:pt x="194" y="262"/>
                      <a:pt x="193" y="263"/>
                    </a:cubicBezTo>
                    <a:cubicBezTo>
                      <a:pt x="192" y="263"/>
                      <a:pt x="191" y="263"/>
                      <a:pt x="190" y="263"/>
                    </a:cubicBezTo>
                    <a:cubicBezTo>
                      <a:pt x="189" y="264"/>
                      <a:pt x="187" y="264"/>
                      <a:pt x="185" y="265"/>
                    </a:cubicBezTo>
                    <a:cubicBezTo>
                      <a:pt x="186" y="264"/>
                      <a:pt x="187" y="264"/>
                      <a:pt x="188" y="264"/>
                    </a:cubicBezTo>
                    <a:cubicBezTo>
                      <a:pt x="192" y="262"/>
                      <a:pt x="195" y="259"/>
                      <a:pt x="197" y="256"/>
                    </a:cubicBezTo>
                    <a:cubicBezTo>
                      <a:pt x="198" y="252"/>
                      <a:pt x="198" y="249"/>
                      <a:pt x="196" y="245"/>
                    </a:cubicBezTo>
                    <a:cubicBezTo>
                      <a:pt x="195" y="243"/>
                      <a:pt x="195" y="243"/>
                      <a:pt x="195" y="243"/>
                    </a:cubicBezTo>
                    <a:cubicBezTo>
                      <a:pt x="193" y="243"/>
                      <a:pt x="193" y="243"/>
                      <a:pt x="193" y="243"/>
                    </a:cubicBezTo>
                    <a:cubicBezTo>
                      <a:pt x="189" y="243"/>
                      <a:pt x="184" y="244"/>
                      <a:pt x="179" y="245"/>
                    </a:cubicBezTo>
                    <a:cubicBezTo>
                      <a:pt x="175" y="246"/>
                      <a:pt x="173" y="249"/>
                      <a:pt x="170" y="251"/>
                    </a:cubicBezTo>
                    <a:cubicBezTo>
                      <a:pt x="169" y="252"/>
                      <a:pt x="167" y="253"/>
                      <a:pt x="166" y="254"/>
                    </a:cubicBezTo>
                    <a:cubicBezTo>
                      <a:pt x="165" y="255"/>
                      <a:pt x="164" y="255"/>
                      <a:pt x="163" y="255"/>
                    </a:cubicBezTo>
                    <a:cubicBezTo>
                      <a:pt x="161" y="255"/>
                      <a:pt x="159" y="252"/>
                      <a:pt x="156" y="250"/>
                    </a:cubicBezTo>
                    <a:cubicBezTo>
                      <a:pt x="155" y="249"/>
                      <a:pt x="154" y="248"/>
                      <a:pt x="154" y="247"/>
                    </a:cubicBezTo>
                    <a:cubicBezTo>
                      <a:pt x="153" y="247"/>
                      <a:pt x="152" y="246"/>
                      <a:pt x="152" y="246"/>
                    </a:cubicBezTo>
                    <a:cubicBezTo>
                      <a:pt x="151" y="246"/>
                      <a:pt x="151" y="245"/>
                      <a:pt x="151" y="245"/>
                    </a:cubicBezTo>
                    <a:cubicBezTo>
                      <a:pt x="152" y="245"/>
                      <a:pt x="153" y="246"/>
                      <a:pt x="154" y="246"/>
                    </a:cubicBezTo>
                    <a:cubicBezTo>
                      <a:pt x="155" y="246"/>
                      <a:pt x="156" y="245"/>
                      <a:pt x="157" y="245"/>
                    </a:cubicBezTo>
                    <a:cubicBezTo>
                      <a:pt x="161" y="243"/>
                      <a:pt x="163" y="239"/>
                      <a:pt x="164" y="236"/>
                    </a:cubicBezTo>
                    <a:cubicBezTo>
                      <a:pt x="165" y="236"/>
                      <a:pt x="165" y="236"/>
                      <a:pt x="166" y="236"/>
                    </a:cubicBezTo>
                    <a:cubicBezTo>
                      <a:pt x="167" y="236"/>
                      <a:pt x="168" y="236"/>
                      <a:pt x="169" y="236"/>
                    </a:cubicBezTo>
                    <a:cubicBezTo>
                      <a:pt x="170" y="236"/>
                      <a:pt x="173" y="236"/>
                      <a:pt x="176" y="233"/>
                    </a:cubicBezTo>
                    <a:cubicBezTo>
                      <a:pt x="177" y="231"/>
                      <a:pt x="178" y="230"/>
                      <a:pt x="178" y="228"/>
                    </a:cubicBezTo>
                    <a:cubicBezTo>
                      <a:pt x="178" y="228"/>
                      <a:pt x="178" y="229"/>
                      <a:pt x="178" y="229"/>
                    </a:cubicBezTo>
                    <a:cubicBezTo>
                      <a:pt x="182" y="232"/>
                      <a:pt x="184" y="234"/>
                      <a:pt x="189" y="234"/>
                    </a:cubicBezTo>
                    <a:cubicBezTo>
                      <a:pt x="189" y="234"/>
                      <a:pt x="190" y="234"/>
                      <a:pt x="191" y="234"/>
                    </a:cubicBezTo>
                    <a:cubicBezTo>
                      <a:pt x="194" y="233"/>
                      <a:pt x="194" y="233"/>
                      <a:pt x="194" y="233"/>
                    </a:cubicBezTo>
                    <a:cubicBezTo>
                      <a:pt x="194" y="231"/>
                      <a:pt x="194" y="231"/>
                      <a:pt x="194" y="231"/>
                    </a:cubicBezTo>
                    <a:cubicBezTo>
                      <a:pt x="194" y="221"/>
                      <a:pt x="190" y="217"/>
                      <a:pt x="184" y="211"/>
                    </a:cubicBezTo>
                    <a:cubicBezTo>
                      <a:pt x="183" y="211"/>
                      <a:pt x="183" y="211"/>
                      <a:pt x="182" y="210"/>
                    </a:cubicBezTo>
                    <a:cubicBezTo>
                      <a:pt x="181" y="209"/>
                      <a:pt x="178" y="207"/>
                      <a:pt x="175" y="206"/>
                    </a:cubicBezTo>
                    <a:cubicBezTo>
                      <a:pt x="174" y="206"/>
                      <a:pt x="174" y="206"/>
                      <a:pt x="174" y="206"/>
                    </a:cubicBezTo>
                    <a:cubicBezTo>
                      <a:pt x="173" y="206"/>
                      <a:pt x="172" y="207"/>
                      <a:pt x="171" y="207"/>
                    </a:cubicBezTo>
                    <a:cubicBezTo>
                      <a:pt x="171" y="207"/>
                      <a:pt x="171" y="207"/>
                      <a:pt x="171" y="207"/>
                    </a:cubicBezTo>
                    <a:cubicBezTo>
                      <a:pt x="170" y="207"/>
                      <a:pt x="169" y="206"/>
                      <a:pt x="168" y="205"/>
                    </a:cubicBezTo>
                    <a:cubicBezTo>
                      <a:pt x="168" y="205"/>
                      <a:pt x="168" y="205"/>
                      <a:pt x="168" y="205"/>
                    </a:cubicBezTo>
                    <a:cubicBezTo>
                      <a:pt x="166" y="203"/>
                      <a:pt x="165" y="203"/>
                      <a:pt x="162" y="202"/>
                    </a:cubicBezTo>
                    <a:cubicBezTo>
                      <a:pt x="161" y="201"/>
                      <a:pt x="161" y="201"/>
                      <a:pt x="160" y="200"/>
                    </a:cubicBezTo>
                    <a:cubicBezTo>
                      <a:pt x="159" y="200"/>
                      <a:pt x="158" y="199"/>
                      <a:pt x="157" y="199"/>
                    </a:cubicBezTo>
                    <a:cubicBezTo>
                      <a:pt x="157" y="199"/>
                      <a:pt x="157" y="199"/>
                      <a:pt x="156" y="198"/>
                    </a:cubicBezTo>
                    <a:cubicBezTo>
                      <a:pt x="157" y="199"/>
                      <a:pt x="157" y="199"/>
                      <a:pt x="158" y="199"/>
                    </a:cubicBezTo>
                    <a:cubicBezTo>
                      <a:pt x="159" y="200"/>
                      <a:pt x="161" y="200"/>
                      <a:pt x="163" y="200"/>
                    </a:cubicBezTo>
                    <a:cubicBezTo>
                      <a:pt x="163" y="200"/>
                      <a:pt x="163" y="200"/>
                      <a:pt x="164" y="200"/>
                    </a:cubicBezTo>
                    <a:cubicBezTo>
                      <a:pt x="165" y="200"/>
                      <a:pt x="166" y="200"/>
                      <a:pt x="167" y="199"/>
                    </a:cubicBezTo>
                    <a:cubicBezTo>
                      <a:pt x="167" y="199"/>
                      <a:pt x="168" y="199"/>
                      <a:pt x="169" y="199"/>
                    </a:cubicBezTo>
                    <a:cubicBezTo>
                      <a:pt x="169" y="199"/>
                      <a:pt x="169" y="199"/>
                      <a:pt x="170" y="199"/>
                    </a:cubicBezTo>
                    <a:cubicBezTo>
                      <a:pt x="171" y="199"/>
                      <a:pt x="171" y="200"/>
                      <a:pt x="172" y="200"/>
                    </a:cubicBezTo>
                    <a:cubicBezTo>
                      <a:pt x="174" y="201"/>
                      <a:pt x="175" y="201"/>
                      <a:pt x="176" y="201"/>
                    </a:cubicBezTo>
                    <a:cubicBezTo>
                      <a:pt x="179" y="202"/>
                      <a:pt x="182" y="203"/>
                      <a:pt x="185" y="204"/>
                    </a:cubicBezTo>
                    <a:cubicBezTo>
                      <a:pt x="190" y="206"/>
                      <a:pt x="194" y="208"/>
                      <a:pt x="200" y="208"/>
                    </a:cubicBezTo>
                    <a:cubicBezTo>
                      <a:pt x="201" y="208"/>
                      <a:pt x="201" y="208"/>
                      <a:pt x="202" y="208"/>
                    </a:cubicBezTo>
                    <a:cubicBezTo>
                      <a:pt x="205" y="207"/>
                      <a:pt x="207" y="207"/>
                      <a:pt x="209" y="206"/>
                    </a:cubicBezTo>
                    <a:cubicBezTo>
                      <a:pt x="212" y="206"/>
                      <a:pt x="214" y="205"/>
                      <a:pt x="217" y="205"/>
                    </a:cubicBezTo>
                    <a:cubicBezTo>
                      <a:pt x="217" y="205"/>
                      <a:pt x="218" y="205"/>
                      <a:pt x="218" y="205"/>
                    </a:cubicBezTo>
                    <a:cubicBezTo>
                      <a:pt x="222" y="205"/>
                      <a:pt x="227" y="208"/>
                      <a:pt x="231" y="211"/>
                    </a:cubicBezTo>
                    <a:cubicBezTo>
                      <a:pt x="231" y="211"/>
                      <a:pt x="232" y="212"/>
                      <a:pt x="232" y="212"/>
                    </a:cubicBezTo>
                    <a:close/>
                    <a:moveTo>
                      <a:pt x="144" y="195"/>
                    </a:moveTo>
                    <a:cubicBezTo>
                      <a:pt x="144" y="195"/>
                      <a:pt x="145" y="195"/>
                      <a:pt x="146" y="195"/>
                    </a:cubicBezTo>
                    <a:cubicBezTo>
                      <a:pt x="146" y="195"/>
                      <a:pt x="146" y="195"/>
                      <a:pt x="146" y="195"/>
                    </a:cubicBezTo>
                    <a:cubicBezTo>
                      <a:pt x="147" y="195"/>
                      <a:pt x="147" y="195"/>
                      <a:pt x="148" y="196"/>
                    </a:cubicBezTo>
                    <a:cubicBezTo>
                      <a:pt x="149" y="196"/>
                      <a:pt x="149" y="196"/>
                      <a:pt x="150" y="197"/>
                    </a:cubicBezTo>
                    <a:cubicBezTo>
                      <a:pt x="150" y="197"/>
                      <a:pt x="151" y="197"/>
                      <a:pt x="152" y="197"/>
                    </a:cubicBezTo>
                    <a:cubicBezTo>
                      <a:pt x="152" y="197"/>
                      <a:pt x="151" y="197"/>
                      <a:pt x="151" y="197"/>
                    </a:cubicBezTo>
                    <a:cubicBezTo>
                      <a:pt x="149" y="197"/>
                      <a:pt x="147" y="198"/>
                      <a:pt x="145" y="199"/>
                    </a:cubicBezTo>
                    <a:cubicBezTo>
                      <a:pt x="144" y="199"/>
                      <a:pt x="143" y="199"/>
                      <a:pt x="143" y="199"/>
                    </a:cubicBezTo>
                    <a:cubicBezTo>
                      <a:pt x="143" y="199"/>
                      <a:pt x="143" y="199"/>
                      <a:pt x="143" y="198"/>
                    </a:cubicBezTo>
                    <a:cubicBezTo>
                      <a:pt x="143" y="197"/>
                      <a:pt x="143" y="196"/>
                      <a:pt x="144" y="195"/>
                    </a:cubicBezTo>
                    <a:close/>
                    <a:moveTo>
                      <a:pt x="154" y="38"/>
                    </a:moveTo>
                    <a:cubicBezTo>
                      <a:pt x="151" y="38"/>
                      <a:pt x="148" y="41"/>
                      <a:pt x="146" y="42"/>
                    </a:cubicBezTo>
                    <a:cubicBezTo>
                      <a:pt x="146" y="43"/>
                      <a:pt x="145" y="43"/>
                      <a:pt x="144" y="44"/>
                    </a:cubicBezTo>
                    <a:cubicBezTo>
                      <a:pt x="144" y="44"/>
                      <a:pt x="144" y="44"/>
                      <a:pt x="144" y="44"/>
                    </a:cubicBezTo>
                    <a:cubicBezTo>
                      <a:pt x="143" y="41"/>
                      <a:pt x="141" y="40"/>
                      <a:pt x="138" y="38"/>
                    </a:cubicBezTo>
                    <a:cubicBezTo>
                      <a:pt x="135" y="36"/>
                      <a:pt x="131" y="34"/>
                      <a:pt x="126" y="34"/>
                    </a:cubicBezTo>
                    <a:cubicBezTo>
                      <a:pt x="128" y="33"/>
                      <a:pt x="129" y="33"/>
                      <a:pt x="131" y="33"/>
                    </a:cubicBezTo>
                    <a:cubicBezTo>
                      <a:pt x="135" y="33"/>
                      <a:pt x="140" y="34"/>
                      <a:pt x="144" y="36"/>
                    </a:cubicBezTo>
                    <a:cubicBezTo>
                      <a:pt x="147" y="36"/>
                      <a:pt x="150" y="37"/>
                      <a:pt x="153" y="38"/>
                    </a:cubicBezTo>
                    <a:cubicBezTo>
                      <a:pt x="154" y="38"/>
                      <a:pt x="154" y="38"/>
                      <a:pt x="155" y="38"/>
                    </a:cubicBezTo>
                    <a:cubicBezTo>
                      <a:pt x="155" y="38"/>
                      <a:pt x="155" y="38"/>
                      <a:pt x="154" y="38"/>
                    </a:cubicBezTo>
                    <a:close/>
                    <a:moveTo>
                      <a:pt x="311" y="415"/>
                    </a:moveTo>
                    <a:cubicBezTo>
                      <a:pt x="311" y="415"/>
                      <a:pt x="311" y="415"/>
                      <a:pt x="311" y="415"/>
                    </a:cubicBezTo>
                    <a:cubicBezTo>
                      <a:pt x="310" y="417"/>
                      <a:pt x="310" y="417"/>
                      <a:pt x="310" y="417"/>
                    </a:cubicBezTo>
                    <a:cubicBezTo>
                      <a:pt x="309" y="417"/>
                      <a:pt x="309" y="417"/>
                      <a:pt x="309" y="417"/>
                    </a:cubicBezTo>
                    <a:cubicBezTo>
                      <a:pt x="310" y="418"/>
                      <a:pt x="310" y="422"/>
                      <a:pt x="310" y="423"/>
                    </a:cubicBezTo>
                    <a:cubicBezTo>
                      <a:pt x="310" y="424"/>
                      <a:pt x="309" y="426"/>
                      <a:pt x="305" y="426"/>
                    </a:cubicBezTo>
                    <a:cubicBezTo>
                      <a:pt x="302" y="426"/>
                      <a:pt x="299" y="425"/>
                      <a:pt x="297" y="424"/>
                    </a:cubicBezTo>
                    <a:cubicBezTo>
                      <a:pt x="296" y="424"/>
                      <a:pt x="296" y="424"/>
                      <a:pt x="296" y="424"/>
                    </a:cubicBezTo>
                    <a:cubicBezTo>
                      <a:pt x="294" y="423"/>
                      <a:pt x="292" y="423"/>
                      <a:pt x="291" y="423"/>
                    </a:cubicBezTo>
                    <a:cubicBezTo>
                      <a:pt x="285" y="423"/>
                      <a:pt x="281" y="426"/>
                      <a:pt x="277" y="430"/>
                    </a:cubicBezTo>
                    <a:cubicBezTo>
                      <a:pt x="276" y="431"/>
                      <a:pt x="276" y="431"/>
                      <a:pt x="276" y="431"/>
                    </a:cubicBezTo>
                    <a:cubicBezTo>
                      <a:pt x="270" y="437"/>
                      <a:pt x="261" y="445"/>
                      <a:pt x="253" y="445"/>
                    </a:cubicBezTo>
                    <a:cubicBezTo>
                      <a:pt x="252" y="445"/>
                      <a:pt x="250" y="445"/>
                      <a:pt x="248" y="444"/>
                    </a:cubicBezTo>
                    <a:cubicBezTo>
                      <a:pt x="247" y="443"/>
                      <a:pt x="245" y="442"/>
                      <a:pt x="243" y="442"/>
                    </a:cubicBezTo>
                    <a:cubicBezTo>
                      <a:pt x="242" y="442"/>
                      <a:pt x="241" y="442"/>
                      <a:pt x="240" y="442"/>
                    </a:cubicBezTo>
                    <a:cubicBezTo>
                      <a:pt x="238" y="443"/>
                      <a:pt x="237" y="443"/>
                      <a:pt x="236" y="444"/>
                    </a:cubicBezTo>
                    <a:cubicBezTo>
                      <a:pt x="235" y="444"/>
                      <a:pt x="235" y="445"/>
                      <a:pt x="234" y="445"/>
                    </a:cubicBezTo>
                    <a:cubicBezTo>
                      <a:pt x="233" y="445"/>
                      <a:pt x="233" y="446"/>
                      <a:pt x="232" y="446"/>
                    </a:cubicBezTo>
                    <a:cubicBezTo>
                      <a:pt x="230" y="446"/>
                      <a:pt x="229" y="447"/>
                      <a:pt x="227" y="449"/>
                    </a:cubicBezTo>
                    <a:cubicBezTo>
                      <a:pt x="226" y="449"/>
                      <a:pt x="226" y="450"/>
                      <a:pt x="225" y="450"/>
                    </a:cubicBezTo>
                    <a:cubicBezTo>
                      <a:pt x="224" y="451"/>
                      <a:pt x="223" y="452"/>
                      <a:pt x="223" y="452"/>
                    </a:cubicBezTo>
                    <a:cubicBezTo>
                      <a:pt x="222" y="453"/>
                      <a:pt x="220" y="453"/>
                      <a:pt x="219" y="453"/>
                    </a:cubicBezTo>
                    <a:cubicBezTo>
                      <a:pt x="217" y="453"/>
                      <a:pt x="215" y="453"/>
                      <a:pt x="214" y="453"/>
                    </a:cubicBezTo>
                    <a:cubicBezTo>
                      <a:pt x="213" y="453"/>
                      <a:pt x="211" y="453"/>
                      <a:pt x="210" y="452"/>
                    </a:cubicBezTo>
                    <a:cubicBezTo>
                      <a:pt x="208" y="452"/>
                      <a:pt x="206" y="452"/>
                      <a:pt x="204" y="450"/>
                    </a:cubicBezTo>
                    <a:cubicBezTo>
                      <a:pt x="203" y="450"/>
                      <a:pt x="202" y="449"/>
                      <a:pt x="200" y="449"/>
                    </a:cubicBezTo>
                    <a:cubicBezTo>
                      <a:pt x="199" y="448"/>
                      <a:pt x="197" y="448"/>
                      <a:pt x="196" y="448"/>
                    </a:cubicBezTo>
                    <a:cubicBezTo>
                      <a:pt x="194" y="447"/>
                      <a:pt x="192" y="447"/>
                      <a:pt x="191" y="446"/>
                    </a:cubicBezTo>
                    <a:cubicBezTo>
                      <a:pt x="186" y="443"/>
                      <a:pt x="180" y="437"/>
                      <a:pt x="179" y="432"/>
                    </a:cubicBezTo>
                    <a:cubicBezTo>
                      <a:pt x="179" y="431"/>
                      <a:pt x="179" y="431"/>
                      <a:pt x="179" y="430"/>
                    </a:cubicBezTo>
                    <a:cubicBezTo>
                      <a:pt x="180" y="430"/>
                      <a:pt x="182" y="431"/>
                      <a:pt x="183" y="432"/>
                    </a:cubicBezTo>
                    <a:cubicBezTo>
                      <a:pt x="184" y="432"/>
                      <a:pt x="185" y="433"/>
                      <a:pt x="186" y="433"/>
                    </a:cubicBezTo>
                    <a:cubicBezTo>
                      <a:pt x="188" y="434"/>
                      <a:pt x="190" y="435"/>
                      <a:pt x="192" y="435"/>
                    </a:cubicBezTo>
                    <a:cubicBezTo>
                      <a:pt x="197" y="435"/>
                      <a:pt x="200" y="431"/>
                      <a:pt x="201" y="429"/>
                    </a:cubicBezTo>
                    <a:cubicBezTo>
                      <a:pt x="203" y="427"/>
                      <a:pt x="204" y="425"/>
                      <a:pt x="206" y="423"/>
                    </a:cubicBezTo>
                    <a:cubicBezTo>
                      <a:pt x="207" y="423"/>
                      <a:pt x="207" y="423"/>
                      <a:pt x="208" y="423"/>
                    </a:cubicBezTo>
                    <a:cubicBezTo>
                      <a:pt x="208" y="423"/>
                      <a:pt x="210" y="424"/>
                      <a:pt x="211" y="424"/>
                    </a:cubicBezTo>
                    <a:cubicBezTo>
                      <a:pt x="213" y="425"/>
                      <a:pt x="215" y="426"/>
                      <a:pt x="217" y="426"/>
                    </a:cubicBezTo>
                    <a:cubicBezTo>
                      <a:pt x="219" y="426"/>
                      <a:pt x="220" y="426"/>
                      <a:pt x="221" y="425"/>
                    </a:cubicBezTo>
                    <a:cubicBezTo>
                      <a:pt x="229" y="421"/>
                      <a:pt x="225" y="414"/>
                      <a:pt x="223" y="409"/>
                    </a:cubicBezTo>
                    <a:cubicBezTo>
                      <a:pt x="223" y="407"/>
                      <a:pt x="222" y="406"/>
                      <a:pt x="222" y="405"/>
                    </a:cubicBezTo>
                    <a:cubicBezTo>
                      <a:pt x="222" y="403"/>
                      <a:pt x="222" y="401"/>
                      <a:pt x="222" y="400"/>
                    </a:cubicBezTo>
                    <a:cubicBezTo>
                      <a:pt x="222" y="396"/>
                      <a:pt x="223" y="391"/>
                      <a:pt x="217" y="388"/>
                    </a:cubicBezTo>
                    <a:cubicBezTo>
                      <a:pt x="217" y="386"/>
                      <a:pt x="217" y="383"/>
                      <a:pt x="217" y="382"/>
                    </a:cubicBezTo>
                    <a:cubicBezTo>
                      <a:pt x="217" y="382"/>
                      <a:pt x="217" y="382"/>
                      <a:pt x="218" y="383"/>
                    </a:cubicBezTo>
                    <a:cubicBezTo>
                      <a:pt x="219" y="383"/>
                      <a:pt x="220" y="385"/>
                      <a:pt x="221" y="387"/>
                    </a:cubicBezTo>
                    <a:cubicBezTo>
                      <a:pt x="222" y="389"/>
                      <a:pt x="223" y="391"/>
                      <a:pt x="225" y="393"/>
                    </a:cubicBezTo>
                    <a:cubicBezTo>
                      <a:pt x="231" y="398"/>
                      <a:pt x="233" y="404"/>
                      <a:pt x="236" y="412"/>
                    </a:cubicBezTo>
                    <a:cubicBezTo>
                      <a:pt x="236" y="412"/>
                      <a:pt x="236" y="412"/>
                      <a:pt x="236" y="412"/>
                    </a:cubicBezTo>
                    <a:cubicBezTo>
                      <a:pt x="239" y="422"/>
                      <a:pt x="247" y="429"/>
                      <a:pt x="256" y="430"/>
                    </a:cubicBezTo>
                    <a:cubicBezTo>
                      <a:pt x="258" y="431"/>
                      <a:pt x="259" y="431"/>
                      <a:pt x="260" y="431"/>
                    </a:cubicBezTo>
                    <a:cubicBezTo>
                      <a:pt x="263" y="431"/>
                      <a:pt x="267" y="430"/>
                      <a:pt x="269" y="428"/>
                    </a:cubicBezTo>
                    <a:cubicBezTo>
                      <a:pt x="270" y="428"/>
                      <a:pt x="271" y="427"/>
                      <a:pt x="271" y="427"/>
                    </a:cubicBezTo>
                    <a:cubicBezTo>
                      <a:pt x="272" y="426"/>
                      <a:pt x="272" y="426"/>
                      <a:pt x="273" y="426"/>
                    </a:cubicBezTo>
                    <a:cubicBezTo>
                      <a:pt x="273" y="426"/>
                      <a:pt x="274" y="426"/>
                      <a:pt x="275" y="425"/>
                    </a:cubicBezTo>
                    <a:cubicBezTo>
                      <a:pt x="276" y="425"/>
                      <a:pt x="277" y="425"/>
                      <a:pt x="279" y="424"/>
                    </a:cubicBezTo>
                    <a:cubicBezTo>
                      <a:pt x="280" y="423"/>
                      <a:pt x="282" y="422"/>
                      <a:pt x="283" y="421"/>
                    </a:cubicBezTo>
                    <a:cubicBezTo>
                      <a:pt x="284" y="421"/>
                      <a:pt x="285" y="420"/>
                      <a:pt x="286" y="419"/>
                    </a:cubicBezTo>
                    <a:cubicBezTo>
                      <a:pt x="288" y="418"/>
                      <a:pt x="290" y="416"/>
                      <a:pt x="291" y="415"/>
                    </a:cubicBezTo>
                    <a:cubicBezTo>
                      <a:pt x="293" y="413"/>
                      <a:pt x="295" y="411"/>
                      <a:pt x="296" y="411"/>
                    </a:cubicBezTo>
                    <a:cubicBezTo>
                      <a:pt x="299" y="410"/>
                      <a:pt x="301" y="410"/>
                      <a:pt x="304" y="410"/>
                    </a:cubicBezTo>
                    <a:cubicBezTo>
                      <a:pt x="307" y="410"/>
                      <a:pt x="310" y="411"/>
                      <a:pt x="313" y="412"/>
                    </a:cubicBezTo>
                    <a:cubicBezTo>
                      <a:pt x="313" y="412"/>
                      <a:pt x="313" y="412"/>
                      <a:pt x="313" y="412"/>
                    </a:cubicBezTo>
                    <a:cubicBezTo>
                      <a:pt x="313" y="412"/>
                      <a:pt x="313" y="412"/>
                      <a:pt x="312" y="412"/>
                    </a:cubicBezTo>
                    <a:cubicBezTo>
                      <a:pt x="312" y="412"/>
                      <a:pt x="312" y="412"/>
                      <a:pt x="312" y="412"/>
                    </a:cubicBezTo>
                    <a:cubicBezTo>
                      <a:pt x="310" y="412"/>
                      <a:pt x="310" y="412"/>
                      <a:pt x="310" y="412"/>
                    </a:cubicBezTo>
                    <a:cubicBezTo>
                      <a:pt x="310" y="412"/>
                      <a:pt x="310" y="412"/>
                      <a:pt x="310" y="412"/>
                    </a:cubicBezTo>
                    <a:cubicBezTo>
                      <a:pt x="311" y="415"/>
                      <a:pt x="311" y="415"/>
                      <a:pt x="311" y="415"/>
                    </a:cubicBezTo>
                    <a:cubicBezTo>
                      <a:pt x="311" y="415"/>
                      <a:pt x="311" y="415"/>
                      <a:pt x="311" y="415"/>
                    </a:cubicBezTo>
                    <a:close/>
                    <a:moveTo>
                      <a:pt x="320" y="416"/>
                    </a:moveTo>
                    <a:cubicBezTo>
                      <a:pt x="319" y="416"/>
                      <a:pt x="319" y="416"/>
                      <a:pt x="319" y="416"/>
                    </a:cubicBezTo>
                    <a:cubicBezTo>
                      <a:pt x="318" y="416"/>
                      <a:pt x="318" y="415"/>
                      <a:pt x="317" y="415"/>
                    </a:cubicBezTo>
                    <a:cubicBezTo>
                      <a:pt x="316" y="414"/>
                      <a:pt x="314" y="413"/>
                      <a:pt x="313" y="412"/>
                    </a:cubicBezTo>
                    <a:cubicBezTo>
                      <a:pt x="315" y="413"/>
                      <a:pt x="318" y="415"/>
                      <a:pt x="320" y="416"/>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77" name="Freeform 62">
                <a:extLst>
                  <a:ext uri="{FF2B5EF4-FFF2-40B4-BE49-F238E27FC236}">
                    <a16:creationId xmlns:a16="http://schemas.microsoft.com/office/drawing/2014/main" id="{6A424F67-521E-0302-3BF7-03DB781B2E4C}"/>
                  </a:ext>
                </a:extLst>
              </p:cNvPr>
              <p:cNvSpPr>
                <a:spLocks/>
              </p:cNvSpPr>
              <p:nvPr/>
            </p:nvSpPr>
            <p:spPr bwMode="auto">
              <a:xfrm>
                <a:off x="5995841" y="3849401"/>
                <a:ext cx="1090440" cy="1136003"/>
              </a:xfrm>
              <a:custGeom>
                <a:avLst/>
                <a:gdLst>
                  <a:gd name="T0" fmla="*/ 3962298 w 570"/>
                  <a:gd name="T1" fmla="*/ 2541977 h 581"/>
                  <a:gd name="T2" fmla="*/ 3728388 w 570"/>
                  <a:gd name="T3" fmla="*/ 2612946 h 581"/>
                  <a:gd name="T4" fmla="*/ 3480301 w 570"/>
                  <a:gd name="T5" fmla="*/ 2548429 h 581"/>
                  <a:gd name="T6" fmla="*/ 3118803 w 570"/>
                  <a:gd name="T7" fmla="*/ 2483911 h 581"/>
                  <a:gd name="T8" fmla="*/ 2906158 w 570"/>
                  <a:gd name="T9" fmla="*/ 2193584 h 581"/>
                  <a:gd name="T10" fmla="*/ 2721865 w 570"/>
                  <a:gd name="T11" fmla="*/ 1251633 h 581"/>
                  <a:gd name="T12" fmla="*/ 2693512 w 570"/>
                  <a:gd name="T13" fmla="*/ 1277440 h 581"/>
                  <a:gd name="T14" fmla="*/ 2509219 w 570"/>
                  <a:gd name="T15" fmla="*/ 1135502 h 581"/>
                  <a:gd name="T16" fmla="*/ 2388720 w 570"/>
                  <a:gd name="T17" fmla="*/ 1064533 h 581"/>
                  <a:gd name="T18" fmla="*/ 2254044 w 570"/>
                  <a:gd name="T19" fmla="*/ 916144 h 581"/>
                  <a:gd name="T20" fmla="*/ 2239868 w 570"/>
                  <a:gd name="T21" fmla="*/ 851627 h 581"/>
                  <a:gd name="T22" fmla="*/ 2232780 w 570"/>
                  <a:gd name="T23" fmla="*/ 741948 h 581"/>
                  <a:gd name="T24" fmla="*/ 2197339 w 570"/>
                  <a:gd name="T25" fmla="*/ 612913 h 581"/>
                  <a:gd name="T26" fmla="*/ 2190251 w 570"/>
                  <a:gd name="T27" fmla="*/ 470975 h 581"/>
                  <a:gd name="T28" fmla="*/ 2098104 w 570"/>
                  <a:gd name="T29" fmla="*/ 348393 h 581"/>
                  <a:gd name="T30" fmla="*/ 1998869 w 570"/>
                  <a:gd name="T31" fmla="*/ 348393 h 581"/>
                  <a:gd name="T32" fmla="*/ 1906723 w 570"/>
                  <a:gd name="T33" fmla="*/ 329038 h 581"/>
                  <a:gd name="T34" fmla="*/ 1743695 w 570"/>
                  <a:gd name="T35" fmla="*/ 361296 h 581"/>
                  <a:gd name="T36" fmla="*/ 1686989 w 570"/>
                  <a:gd name="T37" fmla="*/ 329038 h 581"/>
                  <a:gd name="T38" fmla="*/ 1601931 w 570"/>
                  <a:gd name="T39" fmla="*/ 270972 h 581"/>
                  <a:gd name="T40" fmla="*/ 1474343 w 570"/>
                  <a:gd name="T41" fmla="*/ 232262 h 581"/>
                  <a:gd name="T42" fmla="*/ 1368021 w 570"/>
                  <a:gd name="T43" fmla="*/ 193552 h 581"/>
                  <a:gd name="T44" fmla="*/ 1254610 w 570"/>
                  <a:gd name="T45" fmla="*/ 83872 h 581"/>
                  <a:gd name="T46" fmla="*/ 1141199 w 570"/>
                  <a:gd name="T47" fmla="*/ 6452 h 581"/>
                  <a:gd name="T48" fmla="*/ 0 w 570"/>
                  <a:gd name="T49" fmla="*/ 1858095 h 581"/>
                  <a:gd name="T50" fmla="*/ 42529 w 570"/>
                  <a:gd name="T51" fmla="*/ 1916160 h 581"/>
                  <a:gd name="T52" fmla="*/ 333145 w 570"/>
                  <a:gd name="T53" fmla="*/ 2077453 h 581"/>
                  <a:gd name="T54" fmla="*/ 489085 w 570"/>
                  <a:gd name="T55" fmla="*/ 2174229 h 581"/>
                  <a:gd name="T56" fmla="*/ 616672 w 570"/>
                  <a:gd name="T57" fmla="*/ 2232294 h 581"/>
                  <a:gd name="T58" fmla="*/ 857671 w 570"/>
                  <a:gd name="T59" fmla="*/ 2225843 h 581"/>
                  <a:gd name="T60" fmla="*/ 1134110 w 570"/>
                  <a:gd name="T61" fmla="*/ 2141970 h 581"/>
                  <a:gd name="T62" fmla="*/ 1290050 w 570"/>
                  <a:gd name="T63" fmla="*/ 2000032 h 581"/>
                  <a:gd name="T64" fmla="*/ 1474343 w 570"/>
                  <a:gd name="T65" fmla="*/ 2038743 h 581"/>
                  <a:gd name="T66" fmla="*/ 1609019 w 570"/>
                  <a:gd name="T67" fmla="*/ 2096808 h 581"/>
                  <a:gd name="T68" fmla="*/ 1722430 w 570"/>
                  <a:gd name="T69" fmla="*/ 2245198 h 581"/>
                  <a:gd name="T70" fmla="*/ 1885458 w 570"/>
                  <a:gd name="T71" fmla="*/ 2232294 h 581"/>
                  <a:gd name="T72" fmla="*/ 1949252 w 570"/>
                  <a:gd name="T73" fmla="*/ 2387136 h 581"/>
                  <a:gd name="T74" fmla="*/ 1998869 w 570"/>
                  <a:gd name="T75" fmla="*/ 2509718 h 581"/>
                  <a:gd name="T76" fmla="*/ 2317838 w 570"/>
                  <a:gd name="T77" fmla="*/ 2664559 h 581"/>
                  <a:gd name="T78" fmla="*/ 2728953 w 570"/>
                  <a:gd name="T79" fmla="*/ 2696818 h 581"/>
                  <a:gd name="T80" fmla="*/ 2785658 w 570"/>
                  <a:gd name="T81" fmla="*/ 2716173 h 581"/>
                  <a:gd name="T82" fmla="*/ 2941599 w 570"/>
                  <a:gd name="T83" fmla="*/ 2890370 h 581"/>
                  <a:gd name="T84" fmla="*/ 2934510 w 570"/>
                  <a:gd name="T85" fmla="*/ 2967790 h 581"/>
                  <a:gd name="T86" fmla="*/ 2821099 w 570"/>
                  <a:gd name="T87" fmla="*/ 2954887 h 581"/>
                  <a:gd name="T88" fmla="*/ 2721865 w 570"/>
                  <a:gd name="T89" fmla="*/ 2883918 h 581"/>
                  <a:gd name="T90" fmla="*/ 2587189 w 570"/>
                  <a:gd name="T91" fmla="*/ 2845208 h 581"/>
                  <a:gd name="T92" fmla="*/ 2650983 w 570"/>
                  <a:gd name="T93" fmla="*/ 3038759 h 581"/>
                  <a:gd name="T94" fmla="*/ 2622630 w 570"/>
                  <a:gd name="T95" fmla="*/ 3193600 h 581"/>
                  <a:gd name="T96" fmla="*/ 2551748 w 570"/>
                  <a:gd name="T97" fmla="*/ 3419410 h 581"/>
                  <a:gd name="T98" fmla="*/ 2573013 w 570"/>
                  <a:gd name="T99" fmla="*/ 3554896 h 581"/>
                  <a:gd name="T100" fmla="*/ 2409984 w 570"/>
                  <a:gd name="T101" fmla="*/ 3722641 h 581"/>
                  <a:gd name="T102" fmla="*/ 2736041 w 570"/>
                  <a:gd name="T103" fmla="*/ 3580703 h 581"/>
                  <a:gd name="T104" fmla="*/ 2899069 w 570"/>
                  <a:gd name="T105" fmla="*/ 3529090 h 581"/>
                  <a:gd name="T106" fmla="*/ 3111715 w 570"/>
                  <a:gd name="T107" fmla="*/ 3451669 h 581"/>
                  <a:gd name="T108" fmla="*/ 3239303 w 570"/>
                  <a:gd name="T109" fmla="*/ 3303279 h 581"/>
                  <a:gd name="T110" fmla="*/ 3125892 w 570"/>
                  <a:gd name="T111" fmla="*/ 3238762 h 581"/>
                  <a:gd name="T112" fmla="*/ 3487389 w 570"/>
                  <a:gd name="T113" fmla="*/ 3077469 h 581"/>
                  <a:gd name="T114" fmla="*/ 3692947 w 570"/>
                  <a:gd name="T115" fmla="*/ 2967790 h 581"/>
                  <a:gd name="T116" fmla="*/ 4040268 w 570"/>
                  <a:gd name="T117" fmla="*/ 2683915 h 5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70" h="581">
                    <a:moveTo>
                      <a:pt x="569" y="413"/>
                    </a:moveTo>
                    <a:cubicBezTo>
                      <a:pt x="568" y="411"/>
                      <a:pt x="568" y="410"/>
                      <a:pt x="567" y="408"/>
                    </a:cubicBezTo>
                    <a:cubicBezTo>
                      <a:pt x="567" y="408"/>
                      <a:pt x="566" y="405"/>
                      <a:pt x="566" y="404"/>
                    </a:cubicBezTo>
                    <a:cubicBezTo>
                      <a:pt x="565" y="399"/>
                      <a:pt x="563" y="396"/>
                      <a:pt x="561" y="395"/>
                    </a:cubicBezTo>
                    <a:cubicBezTo>
                      <a:pt x="560" y="394"/>
                      <a:pt x="560" y="394"/>
                      <a:pt x="559" y="394"/>
                    </a:cubicBezTo>
                    <a:cubicBezTo>
                      <a:pt x="556" y="394"/>
                      <a:pt x="553" y="395"/>
                      <a:pt x="550" y="397"/>
                    </a:cubicBezTo>
                    <a:cubicBezTo>
                      <a:pt x="547" y="397"/>
                      <a:pt x="544" y="398"/>
                      <a:pt x="542" y="399"/>
                    </a:cubicBezTo>
                    <a:cubicBezTo>
                      <a:pt x="537" y="400"/>
                      <a:pt x="533" y="401"/>
                      <a:pt x="529" y="403"/>
                    </a:cubicBezTo>
                    <a:cubicBezTo>
                      <a:pt x="528" y="404"/>
                      <a:pt x="527" y="405"/>
                      <a:pt x="526" y="405"/>
                    </a:cubicBezTo>
                    <a:cubicBezTo>
                      <a:pt x="526" y="405"/>
                      <a:pt x="526" y="405"/>
                      <a:pt x="526" y="405"/>
                    </a:cubicBezTo>
                    <a:cubicBezTo>
                      <a:pt x="523" y="407"/>
                      <a:pt x="521" y="408"/>
                      <a:pt x="518" y="408"/>
                    </a:cubicBezTo>
                    <a:cubicBezTo>
                      <a:pt x="516" y="408"/>
                      <a:pt x="514" y="407"/>
                      <a:pt x="511" y="406"/>
                    </a:cubicBezTo>
                    <a:cubicBezTo>
                      <a:pt x="508" y="405"/>
                      <a:pt x="506" y="403"/>
                      <a:pt x="504" y="401"/>
                    </a:cubicBezTo>
                    <a:cubicBezTo>
                      <a:pt x="500" y="398"/>
                      <a:pt x="496" y="395"/>
                      <a:pt x="492" y="395"/>
                    </a:cubicBezTo>
                    <a:cubicBezTo>
                      <a:pt x="491" y="395"/>
                      <a:pt x="491" y="395"/>
                      <a:pt x="491" y="395"/>
                    </a:cubicBezTo>
                    <a:cubicBezTo>
                      <a:pt x="487" y="395"/>
                      <a:pt x="481" y="397"/>
                      <a:pt x="476" y="398"/>
                    </a:cubicBezTo>
                    <a:cubicBezTo>
                      <a:pt x="473" y="398"/>
                      <a:pt x="470" y="399"/>
                      <a:pt x="468" y="399"/>
                    </a:cubicBezTo>
                    <a:cubicBezTo>
                      <a:pt x="466" y="400"/>
                      <a:pt x="464" y="400"/>
                      <a:pt x="462" y="400"/>
                    </a:cubicBezTo>
                    <a:cubicBezTo>
                      <a:pt x="451" y="400"/>
                      <a:pt x="447" y="394"/>
                      <a:pt x="441" y="386"/>
                    </a:cubicBezTo>
                    <a:cubicBezTo>
                      <a:pt x="440" y="385"/>
                      <a:pt x="440" y="385"/>
                      <a:pt x="440" y="385"/>
                    </a:cubicBezTo>
                    <a:cubicBezTo>
                      <a:pt x="439" y="383"/>
                      <a:pt x="438" y="382"/>
                      <a:pt x="436" y="380"/>
                    </a:cubicBezTo>
                    <a:cubicBezTo>
                      <a:pt x="434" y="377"/>
                      <a:pt x="432" y="375"/>
                      <a:pt x="430" y="373"/>
                    </a:cubicBezTo>
                    <a:cubicBezTo>
                      <a:pt x="427" y="371"/>
                      <a:pt x="425" y="369"/>
                      <a:pt x="423" y="366"/>
                    </a:cubicBezTo>
                    <a:cubicBezTo>
                      <a:pt x="422" y="365"/>
                      <a:pt x="421" y="364"/>
                      <a:pt x="420" y="363"/>
                    </a:cubicBezTo>
                    <a:cubicBezTo>
                      <a:pt x="415" y="355"/>
                      <a:pt x="411" y="351"/>
                      <a:pt x="410" y="340"/>
                    </a:cubicBezTo>
                    <a:cubicBezTo>
                      <a:pt x="410" y="336"/>
                      <a:pt x="410" y="332"/>
                      <a:pt x="409" y="328"/>
                    </a:cubicBezTo>
                    <a:cubicBezTo>
                      <a:pt x="409" y="327"/>
                      <a:pt x="408" y="325"/>
                      <a:pt x="408" y="324"/>
                    </a:cubicBezTo>
                    <a:cubicBezTo>
                      <a:pt x="401" y="278"/>
                      <a:pt x="395" y="232"/>
                      <a:pt x="390" y="194"/>
                    </a:cubicBezTo>
                    <a:cubicBezTo>
                      <a:pt x="384" y="194"/>
                      <a:pt x="384" y="194"/>
                      <a:pt x="384" y="194"/>
                    </a:cubicBezTo>
                    <a:cubicBezTo>
                      <a:pt x="384" y="194"/>
                      <a:pt x="384" y="194"/>
                      <a:pt x="384" y="194"/>
                    </a:cubicBezTo>
                    <a:cubicBezTo>
                      <a:pt x="384" y="195"/>
                      <a:pt x="384" y="195"/>
                      <a:pt x="384" y="196"/>
                    </a:cubicBezTo>
                    <a:cubicBezTo>
                      <a:pt x="384" y="197"/>
                      <a:pt x="384" y="197"/>
                      <a:pt x="384" y="197"/>
                    </a:cubicBezTo>
                    <a:cubicBezTo>
                      <a:pt x="384" y="198"/>
                      <a:pt x="383" y="200"/>
                      <a:pt x="383" y="201"/>
                    </a:cubicBezTo>
                    <a:cubicBezTo>
                      <a:pt x="382" y="200"/>
                      <a:pt x="382" y="200"/>
                      <a:pt x="381" y="199"/>
                    </a:cubicBezTo>
                    <a:cubicBezTo>
                      <a:pt x="380" y="199"/>
                      <a:pt x="380" y="198"/>
                      <a:pt x="380" y="198"/>
                    </a:cubicBezTo>
                    <a:cubicBezTo>
                      <a:pt x="377" y="196"/>
                      <a:pt x="374" y="195"/>
                      <a:pt x="371" y="195"/>
                    </a:cubicBezTo>
                    <a:cubicBezTo>
                      <a:pt x="369" y="195"/>
                      <a:pt x="368" y="195"/>
                      <a:pt x="366" y="196"/>
                    </a:cubicBezTo>
                    <a:cubicBezTo>
                      <a:pt x="366" y="195"/>
                      <a:pt x="366" y="195"/>
                      <a:pt x="366" y="195"/>
                    </a:cubicBezTo>
                    <a:cubicBezTo>
                      <a:pt x="367" y="192"/>
                      <a:pt x="367" y="189"/>
                      <a:pt x="364" y="185"/>
                    </a:cubicBezTo>
                    <a:cubicBezTo>
                      <a:pt x="362" y="181"/>
                      <a:pt x="358" y="178"/>
                      <a:pt x="354" y="176"/>
                    </a:cubicBezTo>
                    <a:cubicBezTo>
                      <a:pt x="350" y="173"/>
                      <a:pt x="345" y="170"/>
                      <a:pt x="341" y="168"/>
                    </a:cubicBezTo>
                    <a:cubicBezTo>
                      <a:pt x="340" y="167"/>
                      <a:pt x="340" y="167"/>
                      <a:pt x="340" y="167"/>
                    </a:cubicBezTo>
                    <a:cubicBezTo>
                      <a:pt x="339" y="167"/>
                      <a:pt x="338" y="166"/>
                      <a:pt x="337" y="166"/>
                    </a:cubicBezTo>
                    <a:cubicBezTo>
                      <a:pt x="337" y="166"/>
                      <a:pt x="336" y="166"/>
                      <a:pt x="336" y="166"/>
                    </a:cubicBezTo>
                    <a:cubicBezTo>
                      <a:pt x="336" y="166"/>
                      <a:pt x="337" y="165"/>
                      <a:pt x="337" y="165"/>
                    </a:cubicBezTo>
                    <a:cubicBezTo>
                      <a:pt x="339" y="158"/>
                      <a:pt x="332" y="153"/>
                      <a:pt x="327" y="149"/>
                    </a:cubicBezTo>
                    <a:cubicBezTo>
                      <a:pt x="326" y="148"/>
                      <a:pt x="325" y="148"/>
                      <a:pt x="325" y="147"/>
                    </a:cubicBezTo>
                    <a:cubicBezTo>
                      <a:pt x="324" y="146"/>
                      <a:pt x="322" y="145"/>
                      <a:pt x="321" y="144"/>
                    </a:cubicBezTo>
                    <a:cubicBezTo>
                      <a:pt x="320" y="144"/>
                      <a:pt x="320" y="144"/>
                      <a:pt x="320" y="144"/>
                    </a:cubicBezTo>
                    <a:cubicBezTo>
                      <a:pt x="320" y="143"/>
                      <a:pt x="319" y="143"/>
                      <a:pt x="318" y="142"/>
                    </a:cubicBezTo>
                    <a:cubicBezTo>
                      <a:pt x="318" y="142"/>
                      <a:pt x="317" y="142"/>
                      <a:pt x="317" y="141"/>
                    </a:cubicBezTo>
                    <a:cubicBezTo>
                      <a:pt x="317" y="141"/>
                      <a:pt x="317" y="140"/>
                      <a:pt x="316" y="140"/>
                    </a:cubicBezTo>
                    <a:cubicBezTo>
                      <a:pt x="316" y="138"/>
                      <a:pt x="316" y="138"/>
                      <a:pt x="316" y="138"/>
                    </a:cubicBezTo>
                    <a:cubicBezTo>
                      <a:pt x="316" y="136"/>
                      <a:pt x="316" y="135"/>
                      <a:pt x="316" y="133"/>
                    </a:cubicBezTo>
                    <a:cubicBezTo>
                      <a:pt x="316" y="133"/>
                      <a:pt x="316" y="133"/>
                      <a:pt x="316" y="132"/>
                    </a:cubicBezTo>
                    <a:cubicBezTo>
                      <a:pt x="316" y="131"/>
                      <a:pt x="317" y="131"/>
                      <a:pt x="317" y="130"/>
                    </a:cubicBezTo>
                    <a:cubicBezTo>
                      <a:pt x="318" y="127"/>
                      <a:pt x="318" y="123"/>
                      <a:pt x="317" y="120"/>
                    </a:cubicBezTo>
                    <a:cubicBezTo>
                      <a:pt x="317" y="120"/>
                      <a:pt x="316" y="119"/>
                      <a:pt x="316" y="119"/>
                    </a:cubicBezTo>
                    <a:cubicBezTo>
                      <a:pt x="316" y="118"/>
                      <a:pt x="316" y="118"/>
                      <a:pt x="316" y="118"/>
                    </a:cubicBezTo>
                    <a:cubicBezTo>
                      <a:pt x="315" y="117"/>
                      <a:pt x="315" y="116"/>
                      <a:pt x="315" y="115"/>
                    </a:cubicBezTo>
                    <a:cubicBezTo>
                      <a:pt x="315" y="115"/>
                      <a:pt x="315" y="115"/>
                      <a:pt x="315" y="115"/>
                    </a:cubicBezTo>
                    <a:cubicBezTo>
                      <a:pt x="315" y="113"/>
                      <a:pt x="315" y="111"/>
                      <a:pt x="315" y="109"/>
                    </a:cubicBezTo>
                    <a:cubicBezTo>
                      <a:pt x="315" y="108"/>
                      <a:pt x="315" y="106"/>
                      <a:pt x="315" y="104"/>
                    </a:cubicBezTo>
                    <a:cubicBezTo>
                      <a:pt x="315" y="102"/>
                      <a:pt x="315" y="100"/>
                      <a:pt x="314" y="98"/>
                    </a:cubicBezTo>
                    <a:cubicBezTo>
                      <a:pt x="313" y="96"/>
                      <a:pt x="311" y="95"/>
                      <a:pt x="310" y="95"/>
                    </a:cubicBezTo>
                    <a:cubicBezTo>
                      <a:pt x="309" y="95"/>
                      <a:pt x="309" y="95"/>
                      <a:pt x="309" y="95"/>
                    </a:cubicBezTo>
                    <a:cubicBezTo>
                      <a:pt x="307" y="94"/>
                      <a:pt x="307" y="89"/>
                      <a:pt x="307" y="87"/>
                    </a:cubicBezTo>
                    <a:cubicBezTo>
                      <a:pt x="307" y="85"/>
                      <a:pt x="307" y="84"/>
                      <a:pt x="307" y="84"/>
                    </a:cubicBezTo>
                    <a:cubicBezTo>
                      <a:pt x="307" y="82"/>
                      <a:pt x="308" y="79"/>
                      <a:pt x="308" y="77"/>
                    </a:cubicBezTo>
                    <a:cubicBezTo>
                      <a:pt x="309" y="76"/>
                      <a:pt x="309" y="74"/>
                      <a:pt x="309" y="73"/>
                    </a:cubicBezTo>
                    <a:cubicBezTo>
                      <a:pt x="310" y="70"/>
                      <a:pt x="309" y="68"/>
                      <a:pt x="309" y="67"/>
                    </a:cubicBezTo>
                    <a:cubicBezTo>
                      <a:pt x="308" y="66"/>
                      <a:pt x="308" y="65"/>
                      <a:pt x="308" y="64"/>
                    </a:cubicBezTo>
                    <a:cubicBezTo>
                      <a:pt x="308" y="64"/>
                      <a:pt x="308" y="64"/>
                      <a:pt x="308" y="64"/>
                    </a:cubicBezTo>
                    <a:cubicBezTo>
                      <a:pt x="308" y="62"/>
                      <a:pt x="307" y="59"/>
                      <a:pt x="305" y="57"/>
                    </a:cubicBezTo>
                    <a:cubicBezTo>
                      <a:pt x="302" y="55"/>
                      <a:pt x="299" y="54"/>
                      <a:pt x="296" y="54"/>
                    </a:cubicBezTo>
                    <a:cubicBezTo>
                      <a:pt x="295" y="54"/>
                      <a:pt x="294" y="54"/>
                      <a:pt x="292" y="55"/>
                    </a:cubicBezTo>
                    <a:cubicBezTo>
                      <a:pt x="292" y="55"/>
                      <a:pt x="291" y="55"/>
                      <a:pt x="291" y="55"/>
                    </a:cubicBezTo>
                    <a:cubicBezTo>
                      <a:pt x="289" y="55"/>
                      <a:pt x="288" y="55"/>
                      <a:pt x="287" y="54"/>
                    </a:cubicBezTo>
                    <a:cubicBezTo>
                      <a:pt x="286" y="54"/>
                      <a:pt x="286" y="54"/>
                      <a:pt x="285" y="54"/>
                    </a:cubicBezTo>
                    <a:cubicBezTo>
                      <a:pt x="284" y="54"/>
                      <a:pt x="283" y="54"/>
                      <a:pt x="282" y="54"/>
                    </a:cubicBezTo>
                    <a:cubicBezTo>
                      <a:pt x="281" y="54"/>
                      <a:pt x="280" y="54"/>
                      <a:pt x="279" y="54"/>
                    </a:cubicBezTo>
                    <a:cubicBezTo>
                      <a:pt x="278" y="54"/>
                      <a:pt x="276" y="54"/>
                      <a:pt x="276" y="54"/>
                    </a:cubicBezTo>
                    <a:cubicBezTo>
                      <a:pt x="275" y="54"/>
                      <a:pt x="275" y="54"/>
                      <a:pt x="275" y="53"/>
                    </a:cubicBezTo>
                    <a:cubicBezTo>
                      <a:pt x="274" y="53"/>
                      <a:pt x="273" y="52"/>
                      <a:pt x="272" y="52"/>
                    </a:cubicBezTo>
                    <a:cubicBezTo>
                      <a:pt x="271" y="51"/>
                      <a:pt x="270" y="51"/>
                      <a:pt x="269" y="51"/>
                    </a:cubicBezTo>
                    <a:cubicBezTo>
                      <a:pt x="267" y="51"/>
                      <a:pt x="266" y="51"/>
                      <a:pt x="265" y="52"/>
                    </a:cubicBezTo>
                    <a:cubicBezTo>
                      <a:pt x="262" y="52"/>
                      <a:pt x="259" y="53"/>
                      <a:pt x="256" y="54"/>
                    </a:cubicBezTo>
                    <a:cubicBezTo>
                      <a:pt x="254" y="55"/>
                      <a:pt x="252" y="55"/>
                      <a:pt x="250" y="56"/>
                    </a:cubicBezTo>
                    <a:cubicBezTo>
                      <a:pt x="249" y="56"/>
                      <a:pt x="247" y="56"/>
                      <a:pt x="246" y="56"/>
                    </a:cubicBezTo>
                    <a:cubicBezTo>
                      <a:pt x="246" y="56"/>
                      <a:pt x="246" y="56"/>
                      <a:pt x="246" y="56"/>
                    </a:cubicBezTo>
                    <a:cubicBezTo>
                      <a:pt x="246" y="56"/>
                      <a:pt x="246" y="56"/>
                      <a:pt x="246" y="56"/>
                    </a:cubicBezTo>
                    <a:cubicBezTo>
                      <a:pt x="245" y="56"/>
                      <a:pt x="245" y="56"/>
                      <a:pt x="245" y="56"/>
                    </a:cubicBezTo>
                    <a:cubicBezTo>
                      <a:pt x="245" y="55"/>
                      <a:pt x="244" y="54"/>
                      <a:pt x="243" y="53"/>
                    </a:cubicBezTo>
                    <a:cubicBezTo>
                      <a:pt x="242" y="53"/>
                      <a:pt x="241" y="52"/>
                      <a:pt x="239" y="52"/>
                    </a:cubicBezTo>
                    <a:cubicBezTo>
                      <a:pt x="239" y="51"/>
                      <a:pt x="239" y="51"/>
                      <a:pt x="238" y="51"/>
                    </a:cubicBezTo>
                    <a:cubicBezTo>
                      <a:pt x="238" y="51"/>
                      <a:pt x="238" y="51"/>
                      <a:pt x="237" y="51"/>
                    </a:cubicBezTo>
                    <a:cubicBezTo>
                      <a:pt x="237" y="51"/>
                      <a:pt x="237" y="51"/>
                      <a:pt x="237" y="51"/>
                    </a:cubicBezTo>
                    <a:cubicBezTo>
                      <a:pt x="237" y="50"/>
                      <a:pt x="237" y="48"/>
                      <a:pt x="235" y="46"/>
                    </a:cubicBezTo>
                    <a:cubicBezTo>
                      <a:pt x="233" y="45"/>
                      <a:pt x="230" y="43"/>
                      <a:pt x="227" y="42"/>
                    </a:cubicBezTo>
                    <a:cubicBezTo>
                      <a:pt x="227" y="42"/>
                      <a:pt x="226" y="42"/>
                      <a:pt x="226" y="42"/>
                    </a:cubicBezTo>
                    <a:cubicBezTo>
                      <a:pt x="225" y="41"/>
                      <a:pt x="225" y="41"/>
                      <a:pt x="224" y="41"/>
                    </a:cubicBezTo>
                    <a:cubicBezTo>
                      <a:pt x="224" y="41"/>
                      <a:pt x="224" y="41"/>
                      <a:pt x="224" y="41"/>
                    </a:cubicBezTo>
                    <a:cubicBezTo>
                      <a:pt x="223" y="40"/>
                      <a:pt x="222" y="39"/>
                      <a:pt x="221" y="39"/>
                    </a:cubicBezTo>
                    <a:cubicBezTo>
                      <a:pt x="217" y="38"/>
                      <a:pt x="213" y="37"/>
                      <a:pt x="209" y="36"/>
                    </a:cubicBezTo>
                    <a:cubicBezTo>
                      <a:pt x="208" y="36"/>
                      <a:pt x="208" y="36"/>
                      <a:pt x="208" y="36"/>
                    </a:cubicBezTo>
                    <a:cubicBezTo>
                      <a:pt x="207" y="35"/>
                      <a:pt x="207" y="35"/>
                      <a:pt x="207" y="35"/>
                    </a:cubicBezTo>
                    <a:cubicBezTo>
                      <a:pt x="205" y="34"/>
                      <a:pt x="204" y="33"/>
                      <a:pt x="201" y="32"/>
                    </a:cubicBezTo>
                    <a:cubicBezTo>
                      <a:pt x="200" y="31"/>
                      <a:pt x="199" y="31"/>
                      <a:pt x="198" y="31"/>
                    </a:cubicBezTo>
                    <a:cubicBezTo>
                      <a:pt x="197" y="31"/>
                      <a:pt x="196" y="31"/>
                      <a:pt x="196" y="31"/>
                    </a:cubicBezTo>
                    <a:cubicBezTo>
                      <a:pt x="195" y="31"/>
                      <a:pt x="194" y="31"/>
                      <a:pt x="193" y="30"/>
                    </a:cubicBezTo>
                    <a:cubicBezTo>
                      <a:pt x="192" y="30"/>
                      <a:pt x="192" y="29"/>
                      <a:pt x="191" y="29"/>
                    </a:cubicBezTo>
                    <a:cubicBezTo>
                      <a:pt x="190" y="29"/>
                      <a:pt x="190" y="29"/>
                      <a:pt x="190" y="29"/>
                    </a:cubicBezTo>
                    <a:cubicBezTo>
                      <a:pt x="190" y="28"/>
                      <a:pt x="187" y="27"/>
                      <a:pt x="187" y="26"/>
                    </a:cubicBezTo>
                    <a:cubicBezTo>
                      <a:pt x="186" y="24"/>
                      <a:pt x="185" y="22"/>
                      <a:pt x="184" y="19"/>
                    </a:cubicBezTo>
                    <a:cubicBezTo>
                      <a:pt x="182" y="17"/>
                      <a:pt x="180" y="15"/>
                      <a:pt x="177" y="13"/>
                    </a:cubicBezTo>
                    <a:cubicBezTo>
                      <a:pt x="177" y="13"/>
                      <a:pt x="176" y="12"/>
                      <a:pt x="175" y="12"/>
                    </a:cubicBezTo>
                    <a:cubicBezTo>
                      <a:pt x="174" y="12"/>
                      <a:pt x="173" y="11"/>
                      <a:pt x="172" y="11"/>
                    </a:cubicBezTo>
                    <a:cubicBezTo>
                      <a:pt x="172" y="10"/>
                      <a:pt x="171" y="9"/>
                      <a:pt x="170" y="8"/>
                    </a:cubicBezTo>
                    <a:cubicBezTo>
                      <a:pt x="169" y="7"/>
                      <a:pt x="167" y="6"/>
                      <a:pt x="166" y="5"/>
                    </a:cubicBezTo>
                    <a:cubicBezTo>
                      <a:pt x="165" y="4"/>
                      <a:pt x="163" y="2"/>
                      <a:pt x="161" y="1"/>
                    </a:cubicBezTo>
                    <a:cubicBezTo>
                      <a:pt x="159" y="0"/>
                      <a:pt x="159" y="0"/>
                      <a:pt x="159" y="0"/>
                    </a:cubicBezTo>
                    <a:cubicBezTo>
                      <a:pt x="157" y="2"/>
                      <a:pt x="157" y="2"/>
                      <a:pt x="157" y="2"/>
                    </a:cubicBezTo>
                    <a:cubicBezTo>
                      <a:pt x="137" y="23"/>
                      <a:pt x="37" y="133"/>
                      <a:pt x="12" y="151"/>
                    </a:cubicBezTo>
                    <a:cubicBezTo>
                      <a:pt x="11" y="152"/>
                      <a:pt x="11" y="152"/>
                      <a:pt x="11" y="152"/>
                    </a:cubicBezTo>
                    <a:cubicBezTo>
                      <a:pt x="0" y="288"/>
                      <a:pt x="0" y="288"/>
                      <a:pt x="0" y="288"/>
                    </a:cubicBezTo>
                    <a:cubicBezTo>
                      <a:pt x="3" y="289"/>
                      <a:pt x="3" y="289"/>
                      <a:pt x="3" y="289"/>
                    </a:cubicBezTo>
                    <a:cubicBezTo>
                      <a:pt x="4" y="289"/>
                      <a:pt x="4" y="289"/>
                      <a:pt x="5" y="289"/>
                    </a:cubicBezTo>
                    <a:cubicBezTo>
                      <a:pt x="5" y="289"/>
                      <a:pt x="6" y="289"/>
                      <a:pt x="6" y="292"/>
                    </a:cubicBezTo>
                    <a:cubicBezTo>
                      <a:pt x="6" y="292"/>
                      <a:pt x="6" y="293"/>
                      <a:pt x="6" y="293"/>
                    </a:cubicBezTo>
                    <a:cubicBezTo>
                      <a:pt x="6" y="295"/>
                      <a:pt x="6" y="296"/>
                      <a:pt x="6" y="297"/>
                    </a:cubicBezTo>
                    <a:cubicBezTo>
                      <a:pt x="7" y="298"/>
                      <a:pt x="7" y="300"/>
                      <a:pt x="7" y="301"/>
                    </a:cubicBezTo>
                    <a:cubicBezTo>
                      <a:pt x="7" y="307"/>
                      <a:pt x="7" y="315"/>
                      <a:pt x="15" y="319"/>
                    </a:cubicBezTo>
                    <a:cubicBezTo>
                      <a:pt x="22" y="322"/>
                      <a:pt x="30" y="324"/>
                      <a:pt x="38" y="324"/>
                    </a:cubicBezTo>
                    <a:cubicBezTo>
                      <a:pt x="38" y="324"/>
                      <a:pt x="39" y="324"/>
                      <a:pt x="40" y="324"/>
                    </a:cubicBezTo>
                    <a:cubicBezTo>
                      <a:pt x="42" y="324"/>
                      <a:pt x="45" y="323"/>
                      <a:pt x="47" y="322"/>
                    </a:cubicBezTo>
                    <a:cubicBezTo>
                      <a:pt x="49" y="321"/>
                      <a:pt x="50" y="320"/>
                      <a:pt x="52" y="320"/>
                    </a:cubicBezTo>
                    <a:cubicBezTo>
                      <a:pt x="53" y="320"/>
                      <a:pt x="54" y="320"/>
                      <a:pt x="54" y="321"/>
                    </a:cubicBezTo>
                    <a:cubicBezTo>
                      <a:pt x="57" y="322"/>
                      <a:pt x="62" y="327"/>
                      <a:pt x="64" y="331"/>
                    </a:cubicBezTo>
                    <a:cubicBezTo>
                      <a:pt x="64" y="331"/>
                      <a:pt x="64" y="331"/>
                      <a:pt x="64" y="331"/>
                    </a:cubicBezTo>
                    <a:cubicBezTo>
                      <a:pt x="64" y="333"/>
                      <a:pt x="65" y="335"/>
                      <a:pt x="69" y="337"/>
                    </a:cubicBezTo>
                    <a:cubicBezTo>
                      <a:pt x="69" y="337"/>
                      <a:pt x="70" y="337"/>
                      <a:pt x="70" y="337"/>
                    </a:cubicBezTo>
                    <a:cubicBezTo>
                      <a:pt x="72" y="337"/>
                      <a:pt x="73" y="337"/>
                      <a:pt x="74" y="336"/>
                    </a:cubicBezTo>
                    <a:cubicBezTo>
                      <a:pt x="75" y="336"/>
                      <a:pt x="76" y="335"/>
                      <a:pt x="77" y="335"/>
                    </a:cubicBezTo>
                    <a:cubicBezTo>
                      <a:pt x="78" y="336"/>
                      <a:pt x="80" y="337"/>
                      <a:pt x="82" y="340"/>
                    </a:cubicBezTo>
                    <a:cubicBezTo>
                      <a:pt x="83" y="342"/>
                      <a:pt x="85" y="344"/>
                      <a:pt x="87" y="346"/>
                    </a:cubicBezTo>
                    <a:cubicBezTo>
                      <a:pt x="89" y="347"/>
                      <a:pt x="91" y="348"/>
                      <a:pt x="93" y="348"/>
                    </a:cubicBezTo>
                    <a:cubicBezTo>
                      <a:pt x="98" y="348"/>
                      <a:pt x="101" y="345"/>
                      <a:pt x="104" y="343"/>
                    </a:cubicBezTo>
                    <a:cubicBezTo>
                      <a:pt x="107" y="342"/>
                      <a:pt x="108" y="341"/>
                      <a:pt x="110" y="341"/>
                    </a:cubicBezTo>
                    <a:cubicBezTo>
                      <a:pt x="111" y="341"/>
                      <a:pt x="113" y="342"/>
                      <a:pt x="115" y="342"/>
                    </a:cubicBezTo>
                    <a:cubicBezTo>
                      <a:pt x="116" y="343"/>
                      <a:pt x="118" y="344"/>
                      <a:pt x="121" y="345"/>
                    </a:cubicBezTo>
                    <a:cubicBezTo>
                      <a:pt x="127" y="348"/>
                      <a:pt x="136" y="352"/>
                      <a:pt x="142" y="352"/>
                    </a:cubicBezTo>
                    <a:cubicBezTo>
                      <a:pt x="148" y="352"/>
                      <a:pt x="150" y="349"/>
                      <a:pt x="152" y="347"/>
                    </a:cubicBezTo>
                    <a:cubicBezTo>
                      <a:pt x="153" y="345"/>
                      <a:pt x="154" y="342"/>
                      <a:pt x="154" y="339"/>
                    </a:cubicBezTo>
                    <a:cubicBezTo>
                      <a:pt x="155" y="336"/>
                      <a:pt x="155" y="334"/>
                      <a:pt x="157" y="333"/>
                    </a:cubicBezTo>
                    <a:cubicBezTo>
                      <a:pt x="158" y="333"/>
                      <a:pt x="159" y="332"/>
                      <a:pt x="160" y="332"/>
                    </a:cubicBezTo>
                    <a:cubicBezTo>
                      <a:pt x="161" y="331"/>
                      <a:pt x="163" y="330"/>
                      <a:pt x="165" y="329"/>
                    </a:cubicBezTo>
                    <a:cubicBezTo>
                      <a:pt x="166" y="328"/>
                      <a:pt x="166" y="328"/>
                      <a:pt x="166" y="328"/>
                    </a:cubicBezTo>
                    <a:cubicBezTo>
                      <a:pt x="168" y="326"/>
                      <a:pt x="170" y="324"/>
                      <a:pt x="172" y="322"/>
                    </a:cubicBezTo>
                    <a:cubicBezTo>
                      <a:pt x="173" y="321"/>
                      <a:pt x="173" y="319"/>
                      <a:pt x="174" y="318"/>
                    </a:cubicBezTo>
                    <a:cubicBezTo>
                      <a:pt x="177" y="313"/>
                      <a:pt x="179" y="310"/>
                      <a:pt x="182" y="310"/>
                    </a:cubicBezTo>
                    <a:cubicBezTo>
                      <a:pt x="183" y="310"/>
                      <a:pt x="184" y="311"/>
                      <a:pt x="186" y="311"/>
                    </a:cubicBezTo>
                    <a:cubicBezTo>
                      <a:pt x="187" y="312"/>
                      <a:pt x="188" y="313"/>
                      <a:pt x="189" y="313"/>
                    </a:cubicBezTo>
                    <a:cubicBezTo>
                      <a:pt x="193" y="314"/>
                      <a:pt x="197" y="315"/>
                      <a:pt x="201" y="316"/>
                    </a:cubicBezTo>
                    <a:cubicBezTo>
                      <a:pt x="202" y="316"/>
                      <a:pt x="202" y="316"/>
                      <a:pt x="202" y="316"/>
                    </a:cubicBezTo>
                    <a:cubicBezTo>
                      <a:pt x="204" y="316"/>
                      <a:pt x="206" y="316"/>
                      <a:pt x="208" y="316"/>
                    </a:cubicBezTo>
                    <a:cubicBezTo>
                      <a:pt x="209" y="316"/>
                      <a:pt x="210" y="316"/>
                      <a:pt x="212" y="316"/>
                    </a:cubicBezTo>
                    <a:cubicBezTo>
                      <a:pt x="213" y="316"/>
                      <a:pt x="214" y="316"/>
                      <a:pt x="215" y="316"/>
                    </a:cubicBezTo>
                    <a:cubicBezTo>
                      <a:pt x="216" y="316"/>
                      <a:pt x="218" y="316"/>
                      <a:pt x="219" y="316"/>
                    </a:cubicBezTo>
                    <a:cubicBezTo>
                      <a:pt x="223" y="317"/>
                      <a:pt x="224" y="319"/>
                      <a:pt x="227" y="325"/>
                    </a:cubicBezTo>
                    <a:cubicBezTo>
                      <a:pt x="227" y="325"/>
                      <a:pt x="227" y="325"/>
                      <a:pt x="227" y="325"/>
                    </a:cubicBezTo>
                    <a:cubicBezTo>
                      <a:pt x="227" y="326"/>
                      <a:pt x="227" y="327"/>
                      <a:pt x="227" y="328"/>
                    </a:cubicBezTo>
                    <a:cubicBezTo>
                      <a:pt x="228" y="329"/>
                      <a:pt x="228" y="330"/>
                      <a:pt x="228" y="332"/>
                    </a:cubicBezTo>
                    <a:cubicBezTo>
                      <a:pt x="229" y="333"/>
                      <a:pt x="230" y="334"/>
                      <a:pt x="231" y="336"/>
                    </a:cubicBezTo>
                    <a:cubicBezTo>
                      <a:pt x="231" y="336"/>
                      <a:pt x="232" y="337"/>
                      <a:pt x="232" y="337"/>
                    </a:cubicBezTo>
                    <a:cubicBezTo>
                      <a:pt x="235" y="341"/>
                      <a:pt x="238" y="346"/>
                      <a:pt x="243" y="348"/>
                    </a:cubicBezTo>
                    <a:cubicBezTo>
                      <a:pt x="245" y="349"/>
                      <a:pt x="247" y="349"/>
                      <a:pt x="250" y="349"/>
                    </a:cubicBezTo>
                    <a:cubicBezTo>
                      <a:pt x="252" y="349"/>
                      <a:pt x="254" y="349"/>
                      <a:pt x="257" y="348"/>
                    </a:cubicBezTo>
                    <a:cubicBezTo>
                      <a:pt x="258" y="348"/>
                      <a:pt x="258" y="348"/>
                      <a:pt x="259" y="347"/>
                    </a:cubicBezTo>
                    <a:cubicBezTo>
                      <a:pt x="261" y="346"/>
                      <a:pt x="264" y="345"/>
                      <a:pt x="265" y="345"/>
                    </a:cubicBezTo>
                    <a:cubicBezTo>
                      <a:pt x="265" y="345"/>
                      <a:pt x="266" y="345"/>
                      <a:pt x="266" y="346"/>
                    </a:cubicBezTo>
                    <a:cubicBezTo>
                      <a:pt x="266" y="346"/>
                      <a:pt x="266" y="346"/>
                      <a:pt x="266" y="346"/>
                    </a:cubicBezTo>
                    <a:cubicBezTo>
                      <a:pt x="265" y="347"/>
                      <a:pt x="265" y="347"/>
                      <a:pt x="265" y="348"/>
                    </a:cubicBezTo>
                    <a:cubicBezTo>
                      <a:pt x="263" y="353"/>
                      <a:pt x="264" y="358"/>
                      <a:pt x="266" y="363"/>
                    </a:cubicBezTo>
                    <a:cubicBezTo>
                      <a:pt x="267" y="366"/>
                      <a:pt x="270" y="367"/>
                      <a:pt x="272" y="368"/>
                    </a:cubicBezTo>
                    <a:cubicBezTo>
                      <a:pt x="274" y="369"/>
                      <a:pt x="275" y="369"/>
                      <a:pt x="275" y="370"/>
                    </a:cubicBezTo>
                    <a:cubicBezTo>
                      <a:pt x="275" y="371"/>
                      <a:pt x="275" y="371"/>
                      <a:pt x="274" y="373"/>
                    </a:cubicBezTo>
                    <a:cubicBezTo>
                      <a:pt x="272" y="375"/>
                      <a:pt x="270" y="378"/>
                      <a:pt x="272" y="382"/>
                    </a:cubicBezTo>
                    <a:cubicBezTo>
                      <a:pt x="273" y="386"/>
                      <a:pt x="277" y="386"/>
                      <a:pt x="279" y="387"/>
                    </a:cubicBezTo>
                    <a:cubicBezTo>
                      <a:pt x="280" y="387"/>
                      <a:pt x="282" y="387"/>
                      <a:pt x="282" y="387"/>
                    </a:cubicBezTo>
                    <a:cubicBezTo>
                      <a:pt x="282" y="387"/>
                      <a:pt x="282" y="388"/>
                      <a:pt x="282" y="389"/>
                    </a:cubicBezTo>
                    <a:cubicBezTo>
                      <a:pt x="282" y="390"/>
                      <a:pt x="281" y="391"/>
                      <a:pt x="281" y="392"/>
                    </a:cubicBezTo>
                    <a:cubicBezTo>
                      <a:pt x="282" y="398"/>
                      <a:pt x="285" y="403"/>
                      <a:pt x="292" y="406"/>
                    </a:cubicBezTo>
                    <a:cubicBezTo>
                      <a:pt x="302" y="410"/>
                      <a:pt x="312" y="411"/>
                      <a:pt x="322" y="413"/>
                    </a:cubicBezTo>
                    <a:cubicBezTo>
                      <a:pt x="325" y="413"/>
                      <a:pt x="325" y="413"/>
                      <a:pt x="325" y="413"/>
                    </a:cubicBezTo>
                    <a:cubicBezTo>
                      <a:pt x="325" y="413"/>
                      <a:pt x="326" y="413"/>
                      <a:pt x="327" y="413"/>
                    </a:cubicBezTo>
                    <a:cubicBezTo>
                      <a:pt x="331" y="413"/>
                      <a:pt x="335" y="412"/>
                      <a:pt x="339" y="411"/>
                    </a:cubicBezTo>
                    <a:cubicBezTo>
                      <a:pt x="342" y="409"/>
                      <a:pt x="345" y="408"/>
                      <a:pt x="348" y="408"/>
                    </a:cubicBezTo>
                    <a:cubicBezTo>
                      <a:pt x="349" y="408"/>
                      <a:pt x="349" y="408"/>
                      <a:pt x="350" y="408"/>
                    </a:cubicBezTo>
                    <a:cubicBezTo>
                      <a:pt x="355" y="409"/>
                      <a:pt x="361" y="411"/>
                      <a:pt x="366" y="413"/>
                    </a:cubicBezTo>
                    <a:cubicBezTo>
                      <a:pt x="372" y="416"/>
                      <a:pt x="378" y="418"/>
                      <a:pt x="385" y="418"/>
                    </a:cubicBezTo>
                    <a:cubicBezTo>
                      <a:pt x="385" y="418"/>
                      <a:pt x="386" y="418"/>
                      <a:pt x="387" y="418"/>
                    </a:cubicBezTo>
                    <a:cubicBezTo>
                      <a:pt x="388" y="418"/>
                      <a:pt x="389" y="417"/>
                      <a:pt x="390" y="417"/>
                    </a:cubicBezTo>
                    <a:cubicBezTo>
                      <a:pt x="391" y="417"/>
                      <a:pt x="391" y="417"/>
                      <a:pt x="391" y="417"/>
                    </a:cubicBezTo>
                    <a:cubicBezTo>
                      <a:pt x="391" y="417"/>
                      <a:pt x="391" y="417"/>
                      <a:pt x="392" y="417"/>
                    </a:cubicBezTo>
                    <a:cubicBezTo>
                      <a:pt x="392" y="418"/>
                      <a:pt x="393" y="419"/>
                      <a:pt x="393" y="421"/>
                    </a:cubicBezTo>
                    <a:cubicBezTo>
                      <a:pt x="393" y="422"/>
                      <a:pt x="393" y="425"/>
                      <a:pt x="394" y="426"/>
                    </a:cubicBezTo>
                    <a:cubicBezTo>
                      <a:pt x="396" y="428"/>
                      <a:pt x="399" y="433"/>
                      <a:pt x="403" y="435"/>
                    </a:cubicBezTo>
                    <a:cubicBezTo>
                      <a:pt x="405" y="436"/>
                      <a:pt x="406" y="437"/>
                      <a:pt x="408" y="437"/>
                    </a:cubicBezTo>
                    <a:cubicBezTo>
                      <a:pt x="410" y="437"/>
                      <a:pt x="411" y="438"/>
                      <a:pt x="412" y="439"/>
                    </a:cubicBezTo>
                    <a:cubicBezTo>
                      <a:pt x="414" y="441"/>
                      <a:pt x="416" y="445"/>
                      <a:pt x="415" y="448"/>
                    </a:cubicBezTo>
                    <a:cubicBezTo>
                      <a:pt x="415" y="448"/>
                      <a:pt x="415" y="448"/>
                      <a:pt x="415" y="448"/>
                    </a:cubicBezTo>
                    <a:cubicBezTo>
                      <a:pt x="414" y="448"/>
                      <a:pt x="411" y="449"/>
                      <a:pt x="410" y="452"/>
                    </a:cubicBezTo>
                    <a:cubicBezTo>
                      <a:pt x="409" y="455"/>
                      <a:pt x="411" y="457"/>
                      <a:pt x="413" y="458"/>
                    </a:cubicBezTo>
                    <a:cubicBezTo>
                      <a:pt x="413" y="458"/>
                      <a:pt x="413" y="459"/>
                      <a:pt x="413" y="459"/>
                    </a:cubicBezTo>
                    <a:cubicBezTo>
                      <a:pt x="413" y="459"/>
                      <a:pt x="414" y="460"/>
                      <a:pt x="414" y="460"/>
                    </a:cubicBezTo>
                    <a:cubicBezTo>
                      <a:pt x="414" y="460"/>
                      <a:pt x="414" y="461"/>
                      <a:pt x="414" y="461"/>
                    </a:cubicBezTo>
                    <a:cubicBezTo>
                      <a:pt x="414" y="461"/>
                      <a:pt x="414" y="461"/>
                      <a:pt x="414" y="462"/>
                    </a:cubicBezTo>
                    <a:cubicBezTo>
                      <a:pt x="414" y="464"/>
                      <a:pt x="414" y="464"/>
                      <a:pt x="413" y="464"/>
                    </a:cubicBezTo>
                    <a:cubicBezTo>
                      <a:pt x="412" y="464"/>
                      <a:pt x="409" y="462"/>
                      <a:pt x="407" y="461"/>
                    </a:cubicBezTo>
                    <a:cubicBezTo>
                      <a:pt x="404" y="460"/>
                      <a:pt x="401" y="458"/>
                      <a:pt x="398" y="458"/>
                    </a:cubicBezTo>
                    <a:cubicBezTo>
                      <a:pt x="396" y="458"/>
                      <a:pt x="396" y="458"/>
                      <a:pt x="396" y="458"/>
                    </a:cubicBezTo>
                    <a:cubicBezTo>
                      <a:pt x="394" y="458"/>
                      <a:pt x="393" y="458"/>
                      <a:pt x="393" y="457"/>
                    </a:cubicBezTo>
                    <a:cubicBezTo>
                      <a:pt x="392" y="456"/>
                      <a:pt x="391" y="455"/>
                      <a:pt x="391" y="454"/>
                    </a:cubicBezTo>
                    <a:cubicBezTo>
                      <a:pt x="390" y="452"/>
                      <a:pt x="388" y="450"/>
                      <a:pt x="386" y="448"/>
                    </a:cubicBezTo>
                    <a:cubicBezTo>
                      <a:pt x="385" y="448"/>
                      <a:pt x="385" y="447"/>
                      <a:pt x="384" y="447"/>
                    </a:cubicBezTo>
                    <a:cubicBezTo>
                      <a:pt x="383" y="446"/>
                      <a:pt x="383" y="446"/>
                      <a:pt x="383" y="445"/>
                    </a:cubicBezTo>
                    <a:cubicBezTo>
                      <a:pt x="382" y="445"/>
                      <a:pt x="382" y="445"/>
                      <a:pt x="382" y="444"/>
                    </a:cubicBezTo>
                    <a:cubicBezTo>
                      <a:pt x="382" y="443"/>
                      <a:pt x="382" y="442"/>
                      <a:pt x="381" y="440"/>
                    </a:cubicBezTo>
                    <a:cubicBezTo>
                      <a:pt x="380" y="438"/>
                      <a:pt x="377" y="437"/>
                      <a:pt x="374" y="437"/>
                    </a:cubicBezTo>
                    <a:cubicBezTo>
                      <a:pt x="371" y="437"/>
                      <a:pt x="367" y="438"/>
                      <a:pt x="365" y="441"/>
                    </a:cubicBezTo>
                    <a:cubicBezTo>
                      <a:pt x="364" y="443"/>
                      <a:pt x="364" y="445"/>
                      <a:pt x="364" y="447"/>
                    </a:cubicBezTo>
                    <a:cubicBezTo>
                      <a:pt x="365" y="450"/>
                      <a:pt x="368" y="451"/>
                      <a:pt x="370" y="452"/>
                    </a:cubicBezTo>
                    <a:cubicBezTo>
                      <a:pt x="371" y="453"/>
                      <a:pt x="372" y="454"/>
                      <a:pt x="372" y="454"/>
                    </a:cubicBezTo>
                    <a:cubicBezTo>
                      <a:pt x="375" y="457"/>
                      <a:pt x="380" y="464"/>
                      <a:pt x="376" y="468"/>
                    </a:cubicBezTo>
                    <a:cubicBezTo>
                      <a:pt x="376" y="469"/>
                      <a:pt x="375" y="470"/>
                      <a:pt x="374" y="471"/>
                    </a:cubicBezTo>
                    <a:cubicBezTo>
                      <a:pt x="371" y="473"/>
                      <a:pt x="368" y="475"/>
                      <a:pt x="368" y="479"/>
                    </a:cubicBezTo>
                    <a:cubicBezTo>
                      <a:pt x="367" y="481"/>
                      <a:pt x="368" y="483"/>
                      <a:pt x="368" y="485"/>
                    </a:cubicBezTo>
                    <a:cubicBezTo>
                      <a:pt x="368" y="485"/>
                      <a:pt x="369" y="486"/>
                      <a:pt x="369" y="486"/>
                    </a:cubicBezTo>
                    <a:cubicBezTo>
                      <a:pt x="369" y="488"/>
                      <a:pt x="369" y="490"/>
                      <a:pt x="370" y="491"/>
                    </a:cubicBezTo>
                    <a:cubicBezTo>
                      <a:pt x="370" y="492"/>
                      <a:pt x="370" y="494"/>
                      <a:pt x="370" y="495"/>
                    </a:cubicBezTo>
                    <a:cubicBezTo>
                      <a:pt x="371" y="498"/>
                      <a:pt x="371" y="502"/>
                      <a:pt x="371" y="506"/>
                    </a:cubicBezTo>
                    <a:cubicBezTo>
                      <a:pt x="371" y="508"/>
                      <a:pt x="371" y="508"/>
                      <a:pt x="371" y="508"/>
                    </a:cubicBezTo>
                    <a:cubicBezTo>
                      <a:pt x="372" y="513"/>
                      <a:pt x="370" y="519"/>
                      <a:pt x="367" y="524"/>
                    </a:cubicBezTo>
                    <a:cubicBezTo>
                      <a:pt x="366" y="525"/>
                      <a:pt x="365" y="528"/>
                      <a:pt x="364" y="529"/>
                    </a:cubicBezTo>
                    <a:cubicBezTo>
                      <a:pt x="362" y="529"/>
                      <a:pt x="361" y="530"/>
                      <a:pt x="360" y="530"/>
                    </a:cubicBezTo>
                    <a:cubicBezTo>
                      <a:pt x="357" y="531"/>
                      <a:pt x="354" y="532"/>
                      <a:pt x="351" y="536"/>
                    </a:cubicBezTo>
                    <a:cubicBezTo>
                      <a:pt x="349" y="540"/>
                      <a:pt x="345" y="548"/>
                      <a:pt x="349" y="553"/>
                    </a:cubicBezTo>
                    <a:cubicBezTo>
                      <a:pt x="351" y="554"/>
                      <a:pt x="352" y="555"/>
                      <a:pt x="354" y="555"/>
                    </a:cubicBezTo>
                    <a:cubicBezTo>
                      <a:pt x="356" y="555"/>
                      <a:pt x="358" y="554"/>
                      <a:pt x="360" y="553"/>
                    </a:cubicBezTo>
                    <a:cubicBezTo>
                      <a:pt x="361" y="552"/>
                      <a:pt x="363" y="551"/>
                      <a:pt x="363" y="551"/>
                    </a:cubicBezTo>
                    <a:cubicBezTo>
                      <a:pt x="363" y="551"/>
                      <a:pt x="363" y="551"/>
                      <a:pt x="363" y="551"/>
                    </a:cubicBezTo>
                    <a:cubicBezTo>
                      <a:pt x="363" y="554"/>
                      <a:pt x="356" y="560"/>
                      <a:pt x="354" y="561"/>
                    </a:cubicBezTo>
                    <a:cubicBezTo>
                      <a:pt x="353" y="561"/>
                      <a:pt x="352" y="561"/>
                      <a:pt x="351" y="561"/>
                    </a:cubicBezTo>
                    <a:cubicBezTo>
                      <a:pt x="349" y="562"/>
                      <a:pt x="346" y="562"/>
                      <a:pt x="344" y="564"/>
                    </a:cubicBezTo>
                    <a:cubicBezTo>
                      <a:pt x="340" y="567"/>
                      <a:pt x="338" y="573"/>
                      <a:pt x="340" y="577"/>
                    </a:cubicBezTo>
                    <a:cubicBezTo>
                      <a:pt x="341" y="580"/>
                      <a:pt x="343" y="581"/>
                      <a:pt x="347" y="581"/>
                    </a:cubicBezTo>
                    <a:cubicBezTo>
                      <a:pt x="348" y="581"/>
                      <a:pt x="349" y="581"/>
                      <a:pt x="350" y="581"/>
                    </a:cubicBezTo>
                    <a:cubicBezTo>
                      <a:pt x="357" y="579"/>
                      <a:pt x="366" y="574"/>
                      <a:pt x="373" y="568"/>
                    </a:cubicBezTo>
                    <a:cubicBezTo>
                      <a:pt x="374" y="566"/>
                      <a:pt x="376" y="564"/>
                      <a:pt x="378" y="563"/>
                    </a:cubicBezTo>
                    <a:cubicBezTo>
                      <a:pt x="381" y="560"/>
                      <a:pt x="383" y="557"/>
                      <a:pt x="386" y="555"/>
                    </a:cubicBezTo>
                    <a:cubicBezTo>
                      <a:pt x="387" y="553"/>
                      <a:pt x="389" y="552"/>
                      <a:pt x="390" y="550"/>
                    </a:cubicBezTo>
                    <a:cubicBezTo>
                      <a:pt x="393" y="547"/>
                      <a:pt x="395" y="545"/>
                      <a:pt x="399" y="544"/>
                    </a:cubicBezTo>
                    <a:cubicBezTo>
                      <a:pt x="399" y="543"/>
                      <a:pt x="400" y="543"/>
                      <a:pt x="401" y="543"/>
                    </a:cubicBezTo>
                    <a:cubicBezTo>
                      <a:pt x="402" y="543"/>
                      <a:pt x="403" y="544"/>
                      <a:pt x="405" y="545"/>
                    </a:cubicBezTo>
                    <a:cubicBezTo>
                      <a:pt x="406" y="546"/>
                      <a:pt x="407" y="547"/>
                      <a:pt x="409" y="547"/>
                    </a:cubicBezTo>
                    <a:cubicBezTo>
                      <a:pt x="410" y="548"/>
                      <a:pt x="411" y="548"/>
                      <a:pt x="412" y="548"/>
                    </a:cubicBezTo>
                    <a:cubicBezTo>
                      <a:pt x="416" y="548"/>
                      <a:pt x="419" y="545"/>
                      <a:pt x="421" y="543"/>
                    </a:cubicBezTo>
                    <a:cubicBezTo>
                      <a:pt x="422" y="542"/>
                      <a:pt x="423" y="541"/>
                      <a:pt x="423" y="541"/>
                    </a:cubicBezTo>
                    <a:cubicBezTo>
                      <a:pt x="425" y="539"/>
                      <a:pt x="428" y="538"/>
                      <a:pt x="431" y="538"/>
                    </a:cubicBezTo>
                    <a:cubicBezTo>
                      <a:pt x="433" y="537"/>
                      <a:pt x="436" y="536"/>
                      <a:pt x="439" y="535"/>
                    </a:cubicBezTo>
                    <a:cubicBezTo>
                      <a:pt x="440" y="534"/>
                      <a:pt x="442" y="533"/>
                      <a:pt x="444" y="533"/>
                    </a:cubicBezTo>
                    <a:cubicBezTo>
                      <a:pt x="448" y="531"/>
                      <a:pt x="453" y="530"/>
                      <a:pt x="456" y="526"/>
                    </a:cubicBezTo>
                    <a:cubicBezTo>
                      <a:pt x="457" y="524"/>
                      <a:pt x="458" y="523"/>
                      <a:pt x="458" y="522"/>
                    </a:cubicBezTo>
                    <a:cubicBezTo>
                      <a:pt x="458" y="522"/>
                      <a:pt x="458" y="521"/>
                      <a:pt x="458" y="521"/>
                    </a:cubicBezTo>
                    <a:cubicBezTo>
                      <a:pt x="458" y="518"/>
                      <a:pt x="459" y="515"/>
                      <a:pt x="457" y="512"/>
                    </a:cubicBezTo>
                    <a:cubicBezTo>
                      <a:pt x="456" y="511"/>
                      <a:pt x="454" y="510"/>
                      <a:pt x="452" y="510"/>
                    </a:cubicBezTo>
                    <a:cubicBezTo>
                      <a:pt x="450" y="510"/>
                      <a:pt x="448" y="510"/>
                      <a:pt x="446" y="511"/>
                    </a:cubicBezTo>
                    <a:cubicBezTo>
                      <a:pt x="444" y="511"/>
                      <a:pt x="442" y="511"/>
                      <a:pt x="440" y="511"/>
                    </a:cubicBezTo>
                    <a:cubicBezTo>
                      <a:pt x="438" y="511"/>
                      <a:pt x="437" y="511"/>
                      <a:pt x="437" y="510"/>
                    </a:cubicBezTo>
                    <a:cubicBezTo>
                      <a:pt x="435" y="508"/>
                      <a:pt x="437" y="506"/>
                      <a:pt x="441" y="502"/>
                    </a:cubicBezTo>
                    <a:cubicBezTo>
                      <a:pt x="442" y="501"/>
                      <a:pt x="442" y="500"/>
                      <a:pt x="443" y="500"/>
                    </a:cubicBezTo>
                    <a:cubicBezTo>
                      <a:pt x="450" y="492"/>
                      <a:pt x="455" y="488"/>
                      <a:pt x="464" y="485"/>
                    </a:cubicBezTo>
                    <a:cubicBezTo>
                      <a:pt x="466" y="484"/>
                      <a:pt x="469" y="482"/>
                      <a:pt x="472" y="481"/>
                    </a:cubicBezTo>
                    <a:cubicBezTo>
                      <a:pt x="476" y="478"/>
                      <a:pt x="481" y="475"/>
                      <a:pt x="485" y="475"/>
                    </a:cubicBezTo>
                    <a:cubicBezTo>
                      <a:pt x="487" y="475"/>
                      <a:pt x="490" y="476"/>
                      <a:pt x="492" y="477"/>
                    </a:cubicBezTo>
                    <a:cubicBezTo>
                      <a:pt x="495" y="479"/>
                      <a:pt x="499" y="480"/>
                      <a:pt x="502" y="480"/>
                    </a:cubicBezTo>
                    <a:cubicBezTo>
                      <a:pt x="505" y="480"/>
                      <a:pt x="507" y="479"/>
                      <a:pt x="509" y="477"/>
                    </a:cubicBezTo>
                    <a:cubicBezTo>
                      <a:pt x="513" y="475"/>
                      <a:pt x="513" y="472"/>
                      <a:pt x="513" y="469"/>
                    </a:cubicBezTo>
                    <a:cubicBezTo>
                      <a:pt x="514" y="468"/>
                      <a:pt x="514" y="466"/>
                      <a:pt x="515" y="465"/>
                    </a:cubicBezTo>
                    <a:cubicBezTo>
                      <a:pt x="516" y="463"/>
                      <a:pt x="519" y="461"/>
                      <a:pt x="521" y="460"/>
                    </a:cubicBezTo>
                    <a:cubicBezTo>
                      <a:pt x="524" y="458"/>
                      <a:pt x="527" y="456"/>
                      <a:pt x="529" y="454"/>
                    </a:cubicBezTo>
                    <a:cubicBezTo>
                      <a:pt x="531" y="451"/>
                      <a:pt x="534" y="448"/>
                      <a:pt x="536" y="445"/>
                    </a:cubicBezTo>
                    <a:cubicBezTo>
                      <a:pt x="537" y="443"/>
                      <a:pt x="539" y="441"/>
                      <a:pt x="540" y="439"/>
                    </a:cubicBezTo>
                    <a:cubicBezTo>
                      <a:pt x="548" y="429"/>
                      <a:pt x="556" y="420"/>
                      <a:pt x="567" y="417"/>
                    </a:cubicBezTo>
                    <a:cubicBezTo>
                      <a:pt x="570" y="416"/>
                      <a:pt x="570" y="416"/>
                      <a:pt x="570" y="416"/>
                    </a:cubicBezTo>
                    <a:lnTo>
                      <a:pt x="569" y="413"/>
                    </a:ln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78" name="Freeform 63">
                <a:extLst>
                  <a:ext uri="{FF2B5EF4-FFF2-40B4-BE49-F238E27FC236}">
                    <a16:creationId xmlns:a16="http://schemas.microsoft.com/office/drawing/2014/main" id="{5B17DC93-4E30-315D-264A-80BD00E472DB}"/>
                  </a:ext>
                </a:extLst>
              </p:cNvPr>
              <p:cNvSpPr>
                <a:spLocks/>
              </p:cNvSpPr>
              <p:nvPr/>
            </p:nvSpPr>
            <p:spPr bwMode="auto">
              <a:xfrm>
                <a:off x="6629856" y="3383483"/>
                <a:ext cx="1170568" cy="1269221"/>
              </a:xfrm>
              <a:custGeom>
                <a:avLst/>
                <a:gdLst>
                  <a:gd name="T0" fmla="*/ 2826765 w 562"/>
                  <a:gd name="T1" fmla="*/ 1903408 h 669"/>
                  <a:gd name="T2" fmla="*/ 2791342 w 562"/>
                  <a:gd name="T3" fmla="*/ 2180854 h 669"/>
                  <a:gd name="T4" fmla="*/ 2479619 w 562"/>
                  <a:gd name="T5" fmla="*/ 2148593 h 669"/>
                  <a:gd name="T6" fmla="*/ 2330841 w 562"/>
                  <a:gd name="T7" fmla="*/ 2026000 h 669"/>
                  <a:gd name="T8" fmla="*/ 2111218 w 562"/>
                  <a:gd name="T9" fmla="*/ 1864695 h 669"/>
                  <a:gd name="T10" fmla="*/ 2075795 w 562"/>
                  <a:gd name="T11" fmla="*/ 1600153 h 669"/>
                  <a:gd name="T12" fmla="*/ 2111218 w 562"/>
                  <a:gd name="T13" fmla="*/ 1471108 h 669"/>
                  <a:gd name="T14" fmla="*/ 2600057 w 562"/>
                  <a:gd name="T15" fmla="*/ 1348516 h 669"/>
                  <a:gd name="T16" fmla="*/ 2330841 w 562"/>
                  <a:gd name="T17" fmla="*/ 1077522 h 669"/>
                  <a:gd name="T18" fmla="*/ 2089964 w 562"/>
                  <a:gd name="T19" fmla="*/ 483917 h 669"/>
                  <a:gd name="T20" fmla="*/ 1955356 w 562"/>
                  <a:gd name="T21" fmla="*/ 387134 h 669"/>
                  <a:gd name="T22" fmla="*/ 1820749 w 562"/>
                  <a:gd name="T23" fmla="*/ 212924 h 669"/>
                  <a:gd name="T24" fmla="*/ 1834918 w 562"/>
                  <a:gd name="T25" fmla="*/ 419395 h 669"/>
                  <a:gd name="T26" fmla="*/ 1820749 w 562"/>
                  <a:gd name="T27" fmla="*/ 580701 h 669"/>
                  <a:gd name="T28" fmla="*/ 1749902 w 562"/>
                  <a:gd name="T29" fmla="*/ 703293 h 669"/>
                  <a:gd name="T30" fmla="*/ 1608210 w 562"/>
                  <a:gd name="T31" fmla="*/ 729102 h 669"/>
                  <a:gd name="T32" fmla="*/ 1416925 w 562"/>
                  <a:gd name="T33" fmla="*/ 683936 h 669"/>
                  <a:gd name="T34" fmla="*/ 1317740 w 562"/>
                  <a:gd name="T35" fmla="*/ 561344 h 669"/>
                  <a:gd name="T36" fmla="*/ 1225640 w 562"/>
                  <a:gd name="T37" fmla="*/ 341968 h 669"/>
                  <a:gd name="T38" fmla="*/ 1091032 w 562"/>
                  <a:gd name="T39" fmla="*/ 206471 h 669"/>
                  <a:gd name="T40" fmla="*/ 956424 w 562"/>
                  <a:gd name="T41" fmla="*/ 225828 h 669"/>
                  <a:gd name="T42" fmla="*/ 765139 w 562"/>
                  <a:gd name="T43" fmla="*/ 90331 h 669"/>
                  <a:gd name="T44" fmla="*/ 538431 w 562"/>
                  <a:gd name="T45" fmla="*/ 6452 h 669"/>
                  <a:gd name="T46" fmla="*/ 410908 w 562"/>
                  <a:gd name="T47" fmla="*/ 96783 h 669"/>
                  <a:gd name="T48" fmla="*/ 276300 w 562"/>
                  <a:gd name="T49" fmla="*/ 83879 h 669"/>
                  <a:gd name="T50" fmla="*/ 77931 w 562"/>
                  <a:gd name="T51" fmla="*/ 316159 h 669"/>
                  <a:gd name="T52" fmla="*/ 85015 w 562"/>
                  <a:gd name="T53" fmla="*/ 509726 h 669"/>
                  <a:gd name="T54" fmla="*/ 184200 w 562"/>
                  <a:gd name="T55" fmla="*/ 658127 h 669"/>
                  <a:gd name="T56" fmla="*/ 212539 w 562"/>
                  <a:gd name="T57" fmla="*/ 767815 h 669"/>
                  <a:gd name="T58" fmla="*/ 340062 w 562"/>
                  <a:gd name="T59" fmla="*/ 1187210 h 669"/>
                  <a:gd name="T60" fmla="*/ 517178 w 562"/>
                  <a:gd name="T61" fmla="*/ 1490465 h 669"/>
                  <a:gd name="T62" fmla="*/ 609278 w 562"/>
                  <a:gd name="T63" fmla="*/ 1613058 h 669"/>
                  <a:gd name="T64" fmla="*/ 432162 w 562"/>
                  <a:gd name="T65" fmla="*/ 1825981 h 669"/>
                  <a:gd name="T66" fmla="*/ 177116 w 562"/>
                  <a:gd name="T67" fmla="*/ 2122784 h 669"/>
                  <a:gd name="T68" fmla="*/ 283385 w 562"/>
                  <a:gd name="T69" fmla="*/ 2238924 h 669"/>
                  <a:gd name="T70" fmla="*/ 417993 w 562"/>
                  <a:gd name="T71" fmla="*/ 2600249 h 669"/>
                  <a:gd name="T72" fmla="*/ 325893 w 562"/>
                  <a:gd name="T73" fmla="*/ 2787363 h 669"/>
                  <a:gd name="T74" fmla="*/ 701378 w 562"/>
                  <a:gd name="T75" fmla="*/ 4122975 h 669"/>
                  <a:gd name="T76" fmla="*/ 1296486 w 562"/>
                  <a:gd name="T77" fmla="*/ 4245567 h 669"/>
                  <a:gd name="T78" fmla="*/ 1601125 w 562"/>
                  <a:gd name="T79" fmla="*/ 4264924 h 669"/>
                  <a:gd name="T80" fmla="*/ 2026203 w 562"/>
                  <a:gd name="T81" fmla="*/ 4226211 h 669"/>
                  <a:gd name="T82" fmla="*/ 2337926 w 562"/>
                  <a:gd name="T83" fmla="*/ 3955217 h 669"/>
                  <a:gd name="T84" fmla="*/ 2401688 w 562"/>
                  <a:gd name="T85" fmla="*/ 3522918 h 669"/>
                  <a:gd name="T86" fmla="*/ 2543380 w 562"/>
                  <a:gd name="T87" fmla="*/ 3284185 h 669"/>
                  <a:gd name="T88" fmla="*/ 2933035 w 562"/>
                  <a:gd name="T89" fmla="*/ 3122879 h 669"/>
                  <a:gd name="T90" fmla="*/ 3131404 w 562"/>
                  <a:gd name="T91" fmla="*/ 3019644 h 669"/>
                  <a:gd name="T92" fmla="*/ 3159743 w 562"/>
                  <a:gd name="T93" fmla="*/ 2813172 h 669"/>
                  <a:gd name="T94" fmla="*/ 2189149 w 562"/>
                  <a:gd name="T95" fmla="*/ 3626153 h 669"/>
                  <a:gd name="T96" fmla="*/ 2182064 w 562"/>
                  <a:gd name="T97" fmla="*/ 3574536 h 669"/>
                  <a:gd name="T98" fmla="*/ 2252911 w 562"/>
                  <a:gd name="T99" fmla="*/ 3432586 h 669"/>
                  <a:gd name="T100" fmla="*/ 2479619 w 562"/>
                  <a:gd name="T101" fmla="*/ 2948669 h 669"/>
                  <a:gd name="T102" fmla="*/ 2635480 w 562"/>
                  <a:gd name="T103" fmla="*/ 2651867 h 669"/>
                  <a:gd name="T104" fmla="*/ 2918865 w 562"/>
                  <a:gd name="T105" fmla="*/ 2516370 h 669"/>
                  <a:gd name="T106" fmla="*/ 3081812 w 562"/>
                  <a:gd name="T107" fmla="*/ 2471204 h 669"/>
                  <a:gd name="T108" fmla="*/ 3251843 w 562"/>
                  <a:gd name="T109" fmla="*/ 2406682 h 669"/>
                  <a:gd name="T110" fmla="*/ 3379366 w 562"/>
                  <a:gd name="T111" fmla="*/ 2355064 h 669"/>
                  <a:gd name="T112" fmla="*/ 3591905 w 562"/>
                  <a:gd name="T113" fmla="*/ 2264733 h 669"/>
                  <a:gd name="T114" fmla="*/ 3769020 w 562"/>
                  <a:gd name="T115" fmla="*/ 2006644 h 669"/>
                  <a:gd name="T116" fmla="*/ 3875290 w 562"/>
                  <a:gd name="T117" fmla="*/ 1813077 h 6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62" h="669">
                    <a:moveTo>
                      <a:pt x="551" y="246"/>
                    </a:moveTo>
                    <a:cubicBezTo>
                      <a:pt x="549" y="248"/>
                      <a:pt x="549" y="248"/>
                      <a:pt x="549" y="248"/>
                    </a:cubicBezTo>
                    <a:cubicBezTo>
                      <a:pt x="538" y="253"/>
                      <a:pt x="526" y="259"/>
                      <a:pt x="515" y="265"/>
                    </a:cubicBezTo>
                    <a:cubicBezTo>
                      <a:pt x="513" y="266"/>
                      <a:pt x="513" y="266"/>
                      <a:pt x="513" y="266"/>
                    </a:cubicBezTo>
                    <a:cubicBezTo>
                      <a:pt x="488" y="279"/>
                      <a:pt x="461" y="292"/>
                      <a:pt x="435" y="306"/>
                    </a:cubicBezTo>
                    <a:cubicBezTo>
                      <a:pt x="430" y="308"/>
                      <a:pt x="425" y="310"/>
                      <a:pt x="421" y="313"/>
                    </a:cubicBezTo>
                    <a:cubicBezTo>
                      <a:pt x="418" y="314"/>
                      <a:pt x="416" y="314"/>
                      <a:pt x="414" y="314"/>
                    </a:cubicBezTo>
                    <a:cubicBezTo>
                      <a:pt x="409" y="314"/>
                      <a:pt x="406" y="312"/>
                      <a:pt x="401" y="308"/>
                    </a:cubicBezTo>
                    <a:cubicBezTo>
                      <a:pt x="397" y="303"/>
                      <a:pt x="398" y="299"/>
                      <a:pt x="399" y="295"/>
                    </a:cubicBezTo>
                    <a:cubicBezTo>
                      <a:pt x="399" y="291"/>
                      <a:pt x="400" y="288"/>
                      <a:pt x="397" y="284"/>
                    </a:cubicBezTo>
                    <a:cubicBezTo>
                      <a:pt x="395" y="281"/>
                      <a:pt x="393" y="280"/>
                      <a:pt x="391" y="280"/>
                    </a:cubicBezTo>
                    <a:cubicBezTo>
                      <a:pt x="390" y="280"/>
                      <a:pt x="390" y="280"/>
                      <a:pt x="389" y="280"/>
                    </a:cubicBezTo>
                    <a:cubicBezTo>
                      <a:pt x="386" y="281"/>
                      <a:pt x="383" y="287"/>
                      <a:pt x="383" y="292"/>
                    </a:cubicBezTo>
                    <a:cubicBezTo>
                      <a:pt x="383" y="297"/>
                      <a:pt x="386" y="300"/>
                      <a:pt x="389" y="303"/>
                    </a:cubicBezTo>
                    <a:cubicBezTo>
                      <a:pt x="391" y="306"/>
                      <a:pt x="392" y="308"/>
                      <a:pt x="394" y="311"/>
                    </a:cubicBezTo>
                    <a:cubicBezTo>
                      <a:pt x="396" y="317"/>
                      <a:pt x="396" y="325"/>
                      <a:pt x="395" y="333"/>
                    </a:cubicBezTo>
                    <a:cubicBezTo>
                      <a:pt x="395" y="334"/>
                      <a:pt x="395" y="336"/>
                      <a:pt x="395" y="337"/>
                    </a:cubicBezTo>
                    <a:cubicBezTo>
                      <a:pt x="395" y="338"/>
                      <a:pt x="395" y="338"/>
                      <a:pt x="394" y="338"/>
                    </a:cubicBezTo>
                    <a:cubicBezTo>
                      <a:pt x="394" y="338"/>
                      <a:pt x="394" y="338"/>
                      <a:pt x="394" y="338"/>
                    </a:cubicBezTo>
                    <a:cubicBezTo>
                      <a:pt x="392" y="338"/>
                      <a:pt x="387" y="335"/>
                      <a:pt x="379" y="329"/>
                    </a:cubicBezTo>
                    <a:cubicBezTo>
                      <a:pt x="378" y="328"/>
                      <a:pt x="378" y="328"/>
                      <a:pt x="378" y="328"/>
                    </a:cubicBezTo>
                    <a:cubicBezTo>
                      <a:pt x="376" y="327"/>
                      <a:pt x="375" y="326"/>
                      <a:pt x="373" y="326"/>
                    </a:cubicBezTo>
                    <a:cubicBezTo>
                      <a:pt x="371" y="326"/>
                      <a:pt x="369" y="327"/>
                      <a:pt x="367" y="329"/>
                    </a:cubicBezTo>
                    <a:cubicBezTo>
                      <a:pt x="365" y="330"/>
                      <a:pt x="365" y="330"/>
                      <a:pt x="365" y="330"/>
                    </a:cubicBezTo>
                    <a:cubicBezTo>
                      <a:pt x="360" y="333"/>
                      <a:pt x="358" y="333"/>
                      <a:pt x="355" y="333"/>
                    </a:cubicBezTo>
                    <a:cubicBezTo>
                      <a:pt x="354" y="333"/>
                      <a:pt x="353" y="333"/>
                      <a:pt x="352" y="333"/>
                    </a:cubicBezTo>
                    <a:cubicBezTo>
                      <a:pt x="350" y="333"/>
                      <a:pt x="350" y="333"/>
                      <a:pt x="350" y="333"/>
                    </a:cubicBezTo>
                    <a:cubicBezTo>
                      <a:pt x="344" y="333"/>
                      <a:pt x="344" y="333"/>
                      <a:pt x="341" y="328"/>
                    </a:cubicBezTo>
                    <a:cubicBezTo>
                      <a:pt x="341" y="327"/>
                      <a:pt x="341" y="327"/>
                      <a:pt x="341" y="327"/>
                    </a:cubicBezTo>
                    <a:cubicBezTo>
                      <a:pt x="340" y="325"/>
                      <a:pt x="339" y="323"/>
                      <a:pt x="339" y="320"/>
                    </a:cubicBezTo>
                    <a:cubicBezTo>
                      <a:pt x="338" y="315"/>
                      <a:pt x="337" y="313"/>
                      <a:pt x="336" y="311"/>
                    </a:cubicBezTo>
                    <a:cubicBezTo>
                      <a:pt x="335" y="311"/>
                      <a:pt x="335" y="310"/>
                      <a:pt x="335" y="310"/>
                    </a:cubicBezTo>
                    <a:cubicBezTo>
                      <a:pt x="332" y="308"/>
                      <a:pt x="332" y="308"/>
                      <a:pt x="332" y="308"/>
                    </a:cubicBezTo>
                    <a:cubicBezTo>
                      <a:pt x="330" y="312"/>
                      <a:pt x="330" y="312"/>
                      <a:pt x="330" y="312"/>
                    </a:cubicBezTo>
                    <a:cubicBezTo>
                      <a:pt x="330" y="312"/>
                      <a:pt x="330" y="313"/>
                      <a:pt x="330" y="313"/>
                    </a:cubicBezTo>
                    <a:cubicBezTo>
                      <a:pt x="329" y="314"/>
                      <a:pt x="329" y="314"/>
                      <a:pt x="329" y="314"/>
                    </a:cubicBezTo>
                    <a:cubicBezTo>
                      <a:pt x="329" y="316"/>
                      <a:pt x="328" y="318"/>
                      <a:pt x="327" y="318"/>
                    </a:cubicBezTo>
                    <a:cubicBezTo>
                      <a:pt x="327" y="318"/>
                      <a:pt x="326" y="318"/>
                      <a:pt x="326" y="318"/>
                    </a:cubicBezTo>
                    <a:cubicBezTo>
                      <a:pt x="325" y="318"/>
                      <a:pt x="325" y="318"/>
                      <a:pt x="324" y="318"/>
                    </a:cubicBezTo>
                    <a:cubicBezTo>
                      <a:pt x="321" y="316"/>
                      <a:pt x="320" y="310"/>
                      <a:pt x="319" y="307"/>
                    </a:cubicBezTo>
                    <a:cubicBezTo>
                      <a:pt x="319" y="307"/>
                      <a:pt x="319" y="307"/>
                      <a:pt x="319" y="307"/>
                    </a:cubicBezTo>
                    <a:cubicBezTo>
                      <a:pt x="319" y="305"/>
                      <a:pt x="318" y="304"/>
                      <a:pt x="318" y="303"/>
                    </a:cubicBezTo>
                    <a:cubicBezTo>
                      <a:pt x="317" y="299"/>
                      <a:pt x="317" y="296"/>
                      <a:pt x="313" y="294"/>
                    </a:cubicBezTo>
                    <a:cubicBezTo>
                      <a:pt x="311" y="293"/>
                      <a:pt x="309" y="293"/>
                      <a:pt x="307" y="292"/>
                    </a:cubicBezTo>
                    <a:cubicBezTo>
                      <a:pt x="304" y="292"/>
                      <a:pt x="301" y="292"/>
                      <a:pt x="298" y="289"/>
                    </a:cubicBezTo>
                    <a:cubicBezTo>
                      <a:pt x="297" y="288"/>
                      <a:pt x="297" y="286"/>
                      <a:pt x="297" y="285"/>
                    </a:cubicBezTo>
                    <a:cubicBezTo>
                      <a:pt x="297" y="283"/>
                      <a:pt x="297" y="282"/>
                      <a:pt x="296" y="281"/>
                    </a:cubicBezTo>
                    <a:cubicBezTo>
                      <a:pt x="295" y="279"/>
                      <a:pt x="294" y="279"/>
                      <a:pt x="292" y="278"/>
                    </a:cubicBezTo>
                    <a:cubicBezTo>
                      <a:pt x="291" y="278"/>
                      <a:pt x="289" y="277"/>
                      <a:pt x="288" y="276"/>
                    </a:cubicBezTo>
                    <a:cubicBezTo>
                      <a:pt x="287" y="274"/>
                      <a:pt x="285" y="266"/>
                      <a:pt x="284" y="258"/>
                    </a:cubicBezTo>
                    <a:cubicBezTo>
                      <a:pt x="284" y="258"/>
                      <a:pt x="284" y="258"/>
                      <a:pt x="284" y="258"/>
                    </a:cubicBezTo>
                    <a:cubicBezTo>
                      <a:pt x="286" y="255"/>
                      <a:pt x="288" y="253"/>
                      <a:pt x="292" y="252"/>
                    </a:cubicBezTo>
                    <a:cubicBezTo>
                      <a:pt x="294" y="251"/>
                      <a:pt x="294" y="251"/>
                      <a:pt x="294" y="251"/>
                    </a:cubicBezTo>
                    <a:cubicBezTo>
                      <a:pt x="293" y="248"/>
                      <a:pt x="293" y="248"/>
                      <a:pt x="293" y="248"/>
                    </a:cubicBezTo>
                    <a:cubicBezTo>
                      <a:pt x="293" y="247"/>
                      <a:pt x="292" y="246"/>
                      <a:pt x="290" y="244"/>
                    </a:cubicBezTo>
                    <a:cubicBezTo>
                      <a:pt x="287" y="242"/>
                      <a:pt x="285" y="240"/>
                      <a:pt x="286" y="237"/>
                    </a:cubicBezTo>
                    <a:cubicBezTo>
                      <a:pt x="286" y="237"/>
                      <a:pt x="287" y="237"/>
                      <a:pt x="287" y="237"/>
                    </a:cubicBezTo>
                    <a:cubicBezTo>
                      <a:pt x="289" y="237"/>
                      <a:pt x="290" y="238"/>
                      <a:pt x="292" y="239"/>
                    </a:cubicBezTo>
                    <a:cubicBezTo>
                      <a:pt x="294" y="240"/>
                      <a:pt x="295" y="240"/>
                      <a:pt x="296" y="240"/>
                    </a:cubicBezTo>
                    <a:cubicBezTo>
                      <a:pt x="297" y="240"/>
                      <a:pt x="297" y="240"/>
                      <a:pt x="297" y="240"/>
                    </a:cubicBezTo>
                    <a:cubicBezTo>
                      <a:pt x="299" y="240"/>
                      <a:pt x="299" y="240"/>
                      <a:pt x="299" y="240"/>
                    </a:cubicBezTo>
                    <a:cubicBezTo>
                      <a:pt x="299" y="238"/>
                      <a:pt x="299" y="238"/>
                      <a:pt x="299" y="238"/>
                    </a:cubicBezTo>
                    <a:cubicBezTo>
                      <a:pt x="300" y="236"/>
                      <a:pt x="299" y="233"/>
                      <a:pt x="298" y="228"/>
                    </a:cubicBezTo>
                    <a:cubicBezTo>
                      <a:pt x="298" y="227"/>
                      <a:pt x="298" y="226"/>
                      <a:pt x="298" y="225"/>
                    </a:cubicBezTo>
                    <a:cubicBezTo>
                      <a:pt x="301" y="226"/>
                      <a:pt x="304" y="227"/>
                      <a:pt x="307" y="228"/>
                    </a:cubicBezTo>
                    <a:cubicBezTo>
                      <a:pt x="312" y="230"/>
                      <a:pt x="316" y="233"/>
                      <a:pt x="322" y="233"/>
                    </a:cubicBezTo>
                    <a:cubicBezTo>
                      <a:pt x="328" y="233"/>
                      <a:pt x="333" y="230"/>
                      <a:pt x="338" y="228"/>
                    </a:cubicBezTo>
                    <a:cubicBezTo>
                      <a:pt x="342" y="227"/>
                      <a:pt x="345" y="225"/>
                      <a:pt x="348" y="225"/>
                    </a:cubicBezTo>
                    <a:cubicBezTo>
                      <a:pt x="350" y="224"/>
                      <a:pt x="352" y="224"/>
                      <a:pt x="354" y="224"/>
                    </a:cubicBezTo>
                    <a:cubicBezTo>
                      <a:pt x="358" y="224"/>
                      <a:pt x="358" y="224"/>
                      <a:pt x="358" y="224"/>
                    </a:cubicBezTo>
                    <a:cubicBezTo>
                      <a:pt x="363" y="224"/>
                      <a:pt x="369" y="224"/>
                      <a:pt x="370" y="216"/>
                    </a:cubicBezTo>
                    <a:cubicBezTo>
                      <a:pt x="370" y="213"/>
                      <a:pt x="368" y="211"/>
                      <a:pt x="367" y="209"/>
                    </a:cubicBezTo>
                    <a:cubicBezTo>
                      <a:pt x="366" y="208"/>
                      <a:pt x="365" y="207"/>
                      <a:pt x="364" y="205"/>
                    </a:cubicBezTo>
                    <a:cubicBezTo>
                      <a:pt x="363" y="202"/>
                      <a:pt x="363" y="200"/>
                      <a:pt x="364" y="198"/>
                    </a:cubicBezTo>
                    <a:cubicBezTo>
                      <a:pt x="364" y="196"/>
                      <a:pt x="364" y="195"/>
                      <a:pt x="364" y="193"/>
                    </a:cubicBezTo>
                    <a:cubicBezTo>
                      <a:pt x="364" y="187"/>
                      <a:pt x="360" y="186"/>
                      <a:pt x="356" y="184"/>
                    </a:cubicBezTo>
                    <a:cubicBezTo>
                      <a:pt x="354" y="183"/>
                      <a:pt x="352" y="182"/>
                      <a:pt x="350" y="181"/>
                    </a:cubicBezTo>
                    <a:cubicBezTo>
                      <a:pt x="349" y="179"/>
                      <a:pt x="348" y="178"/>
                      <a:pt x="347" y="177"/>
                    </a:cubicBezTo>
                    <a:cubicBezTo>
                      <a:pt x="346" y="175"/>
                      <a:pt x="345" y="174"/>
                      <a:pt x="343" y="173"/>
                    </a:cubicBezTo>
                    <a:cubicBezTo>
                      <a:pt x="341" y="172"/>
                      <a:pt x="339" y="172"/>
                      <a:pt x="338" y="172"/>
                    </a:cubicBezTo>
                    <a:cubicBezTo>
                      <a:pt x="335" y="171"/>
                      <a:pt x="332" y="171"/>
                      <a:pt x="329" y="167"/>
                    </a:cubicBezTo>
                    <a:cubicBezTo>
                      <a:pt x="328" y="163"/>
                      <a:pt x="327" y="158"/>
                      <a:pt x="327" y="153"/>
                    </a:cubicBezTo>
                    <a:cubicBezTo>
                      <a:pt x="327" y="149"/>
                      <a:pt x="327" y="146"/>
                      <a:pt x="326" y="144"/>
                    </a:cubicBezTo>
                    <a:cubicBezTo>
                      <a:pt x="325" y="139"/>
                      <a:pt x="325" y="135"/>
                      <a:pt x="325" y="131"/>
                    </a:cubicBezTo>
                    <a:cubicBezTo>
                      <a:pt x="325" y="128"/>
                      <a:pt x="325" y="125"/>
                      <a:pt x="324" y="122"/>
                    </a:cubicBezTo>
                    <a:cubicBezTo>
                      <a:pt x="323" y="115"/>
                      <a:pt x="322" y="114"/>
                      <a:pt x="316" y="113"/>
                    </a:cubicBezTo>
                    <a:cubicBezTo>
                      <a:pt x="314" y="112"/>
                      <a:pt x="312" y="112"/>
                      <a:pt x="309" y="110"/>
                    </a:cubicBezTo>
                    <a:cubicBezTo>
                      <a:pt x="303" y="107"/>
                      <a:pt x="303" y="101"/>
                      <a:pt x="304" y="93"/>
                    </a:cubicBezTo>
                    <a:cubicBezTo>
                      <a:pt x="305" y="85"/>
                      <a:pt x="306" y="78"/>
                      <a:pt x="298" y="76"/>
                    </a:cubicBezTo>
                    <a:cubicBezTo>
                      <a:pt x="297" y="75"/>
                      <a:pt x="296" y="75"/>
                      <a:pt x="295" y="75"/>
                    </a:cubicBezTo>
                    <a:cubicBezTo>
                      <a:pt x="293" y="75"/>
                      <a:pt x="291" y="76"/>
                      <a:pt x="289" y="76"/>
                    </a:cubicBezTo>
                    <a:cubicBezTo>
                      <a:pt x="288" y="76"/>
                      <a:pt x="287" y="77"/>
                      <a:pt x="285" y="77"/>
                    </a:cubicBezTo>
                    <a:cubicBezTo>
                      <a:pt x="284" y="77"/>
                      <a:pt x="282" y="76"/>
                      <a:pt x="280" y="72"/>
                    </a:cubicBezTo>
                    <a:cubicBezTo>
                      <a:pt x="280" y="71"/>
                      <a:pt x="280" y="69"/>
                      <a:pt x="281" y="67"/>
                    </a:cubicBezTo>
                    <a:cubicBezTo>
                      <a:pt x="282" y="65"/>
                      <a:pt x="282" y="64"/>
                      <a:pt x="282" y="63"/>
                    </a:cubicBezTo>
                    <a:cubicBezTo>
                      <a:pt x="281" y="63"/>
                      <a:pt x="281" y="63"/>
                      <a:pt x="281" y="63"/>
                    </a:cubicBezTo>
                    <a:cubicBezTo>
                      <a:pt x="281" y="62"/>
                      <a:pt x="281" y="62"/>
                      <a:pt x="281" y="62"/>
                    </a:cubicBezTo>
                    <a:cubicBezTo>
                      <a:pt x="281" y="61"/>
                      <a:pt x="280" y="60"/>
                      <a:pt x="277" y="60"/>
                    </a:cubicBezTo>
                    <a:cubicBezTo>
                      <a:pt x="277" y="60"/>
                      <a:pt x="276" y="60"/>
                      <a:pt x="276" y="60"/>
                    </a:cubicBezTo>
                    <a:cubicBezTo>
                      <a:pt x="275" y="60"/>
                      <a:pt x="275" y="60"/>
                      <a:pt x="274" y="60"/>
                    </a:cubicBezTo>
                    <a:cubicBezTo>
                      <a:pt x="273" y="60"/>
                      <a:pt x="272" y="60"/>
                      <a:pt x="271" y="59"/>
                    </a:cubicBezTo>
                    <a:cubicBezTo>
                      <a:pt x="269" y="57"/>
                      <a:pt x="268" y="50"/>
                      <a:pt x="267" y="45"/>
                    </a:cubicBezTo>
                    <a:cubicBezTo>
                      <a:pt x="266" y="42"/>
                      <a:pt x="266" y="39"/>
                      <a:pt x="265" y="37"/>
                    </a:cubicBezTo>
                    <a:cubicBezTo>
                      <a:pt x="264" y="34"/>
                      <a:pt x="263" y="31"/>
                      <a:pt x="263" y="28"/>
                    </a:cubicBezTo>
                    <a:cubicBezTo>
                      <a:pt x="262" y="24"/>
                      <a:pt x="262" y="24"/>
                      <a:pt x="262" y="24"/>
                    </a:cubicBezTo>
                    <a:cubicBezTo>
                      <a:pt x="256" y="25"/>
                      <a:pt x="256" y="25"/>
                      <a:pt x="256" y="25"/>
                    </a:cubicBezTo>
                    <a:cubicBezTo>
                      <a:pt x="256" y="25"/>
                      <a:pt x="256" y="25"/>
                      <a:pt x="256" y="26"/>
                    </a:cubicBezTo>
                    <a:cubicBezTo>
                      <a:pt x="255" y="28"/>
                      <a:pt x="256" y="30"/>
                      <a:pt x="257" y="33"/>
                    </a:cubicBezTo>
                    <a:cubicBezTo>
                      <a:pt x="257" y="33"/>
                      <a:pt x="257" y="34"/>
                      <a:pt x="258" y="36"/>
                    </a:cubicBezTo>
                    <a:cubicBezTo>
                      <a:pt x="258" y="36"/>
                      <a:pt x="258" y="37"/>
                      <a:pt x="258" y="38"/>
                    </a:cubicBezTo>
                    <a:cubicBezTo>
                      <a:pt x="258" y="39"/>
                      <a:pt x="259" y="40"/>
                      <a:pt x="259" y="41"/>
                    </a:cubicBezTo>
                    <a:cubicBezTo>
                      <a:pt x="259" y="43"/>
                      <a:pt x="259" y="44"/>
                      <a:pt x="259" y="46"/>
                    </a:cubicBezTo>
                    <a:cubicBezTo>
                      <a:pt x="259" y="47"/>
                      <a:pt x="258" y="47"/>
                      <a:pt x="257" y="48"/>
                    </a:cubicBezTo>
                    <a:cubicBezTo>
                      <a:pt x="257" y="49"/>
                      <a:pt x="256" y="49"/>
                      <a:pt x="256" y="50"/>
                    </a:cubicBezTo>
                    <a:cubicBezTo>
                      <a:pt x="254" y="52"/>
                      <a:pt x="253" y="55"/>
                      <a:pt x="254" y="59"/>
                    </a:cubicBezTo>
                    <a:cubicBezTo>
                      <a:pt x="254" y="62"/>
                      <a:pt x="257" y="63"/>
                      <a:pt x="258" y="65"/>
                    </a:cubicBezTo>
                    <a:cubicBezTo>
                      <a:pt x="259" y="65"/>
                      <a:pt x="259" y="65"/>
                      <a:pt x="259" y="65"/>
                    </a:cubicBezTo>
                    <a:cubicBezTo>
                      <a:pt x="260" y="66"/>
                      <a:pt x="260" y="67"/>
                      <a:pt x="260" y="70"/>
                    </a:cubicBezTo>
                    <a:cubicBezTo>
                      <a:pt x="260" y="71"/>
                      <a:pt x="260" y="72"/>
                      <a:pt x="260" y="73"/>
                    </a:cubicBezTo>
                    <a:cubicBezTo>
                      <a:pt x="260" y="74"/>
                      <a:pt x="260" y="74"/>
                      <a:pt x="260" y="74"/>
                    </a:cubicBezTo>
                    <a:cubicBezTo>
                      <a:pt x="260" y="76"/>
                      <a:pt x="260" y="78"/>
                      <a:pt x="262" y="80"/>
                    </a:cubicBezTo>
                    <a:cubicBezTo>
                      <a:pt x="262" y="80"/>
                      <a:pt x="262" y="80"/>
                      <a:pt x="262" y="80"/>
                    </a:cubicBezTo>
                    <a:cubicBezTo>
                      <a:pt x="262" y="81"/>
                      <a:pt x="262" y="82"/>
                      <a:pt x="261" y="83"/>
                    </a:cubicBezTo>
                    <a:cubicBezTo>
                      <a:pt x="260" y="84"/>
                      <a:pt x="259" y="85"/>
                      <a:pt x="259" y="86"/>
                    </a:cubicBezTo>
                    <a:cubicBezTo>
                      <a:pt x="259" y="86"/>
                      <a:pt x="259" y="87"/>
                      <a:pt x="258" y="87"/>
                    </a:cubicBezTo>
                    <a:cubicBezTo>
                      <a:pt x="258" y="88"/>
                      <a:pt x="257" y="89"/>
                      <a:pt x="257" y="90"/>
                    </a:cubicBezTo>
                    <a:cubicBezTo>
                      <a:pt x="257" y="90"/>
                      <a:pt x="257" y="91"/>
                      <a:pt x="257" y="91"/>
                    </a:cubicBezTo>
                    <a:cubicBezTo>
                      <a:pt x="257" y="91"/>
                      <a:pt x="256" y="91"/>
                      <a:pt x="256" y="91"/>
                    </a:cubicBezTo>
                    <a:cubicBezTo>
                      <a:pt x="256" y="91"/>
                      <a:pt x="255" y="91"/>
                      <a:pt x="255" y="91"/>
                    </a:cubicBezTo>
                    <a:cubicBezTo>
                      <a:pt x="253" y="91"/>
                      <a:pt x="251" y="91"/>
                      <a:pt x="250" y="92"/>
                    </a:cubicBezTo>
                    <a:cubicBezTo>
                      <a:pt x="248" y="95"/>
                      <a:pt x="248" y="100"/>
                      <a:pt x="248" y="103"/>
                    </a:cubicBezTo>
                    <a:cubicBezTo>
                      <a:pt x="248" y="104"/>
                      <a:pt x="248" y="104"/>
                      <a:pt x="248" y="104"/>
                    </a:cubicBezTo>
                    <a:cubicBezTo>
                      <a:pt x="249" y="105"/>
                      <a:pt x="249" y="106"/>
                      <a:pt x="249" y="108"/>
                    </a:cubicBezTo>
                    <a:cubicBezTo>
                      <a:pt x="248" y="108"/>
                      <a:pt x="248" y="108"/>
                      <a:pt x="248" y="108"/>
                    </a:cubicBezTo>
                    <a:cubicBezTo>
                      <a:pt x="248" y="108"/>
                      <a:pt x="248" y="109"/>
                      <a:pt x="247" y="109"/>
                    </a:cubicBezTo>
                    <a:cubicBezTo>
                      <a:pt x="245" y="109"/>
                      <a:pt x="244" y="110"/>
                      <a:pt x="243" y="111"/>
                    </a:cubicBezTo>
                    <a:cubicBezTo>
                      <a:pt x="241" y="113"/>
                      <a:pt x="240" y="115"/>
                      <a:pt x="239" y="117"/>
                    </a:cubicBezTo>
                    <a:cubicBezTo>
                      <a:pt x="239" y="118"/>
                      <a:pt x="239" y="118"/>
                      <a:pt x="239" y="119"/>
                    </a:cubicBezTo>
                    <a:cubicBezTo>
                      <a:pt x="239" y="119"/>
                      <a:pt x="239" y="120"/>
                      <a:pt x="239" y="120"/>
                    </a:cubicBezTo>
                    <a:cubicBezTo>
                      <a:pt x="238" y="120"/>
                      <a:pt x="238" y="120"/>
                      <a:pt x="237" y="120"/>
                    </a:cubicBezTo>
                    <a:cubicBezTo>
                      <a:pt x="237" y="120"/>
                      <a:pt x="237" y="120"/>
                      <a:pt x="236" y="120"/>
                    </a:cubicBezTo>
                    <a:cubicBezTo>
                      <a:pt x="236" y="120"/>
                      <a:pt x="235" y="119"/>
                      <a:pt x="234" y="118"/>
                    </a:cubicBezTo>
                    <a:cubicBezTo>
                      <a:pt x="234" y="117"/>
                      <a:pt x="234" y="117"/>
                      <a:pt x="234" y="117"/>
                    </a:cubicBezTo>
                    <a:cubicBezTo>
                      <a:pt x="232" y="115"/>
                      <a:pt x="230" y="113"/>
                      <a:pt x="227" y="113"/>
                    </a:cubicBezTo>
                    <a:cubicBezTo>
                      <a:pt x="226" y="112"/>
                      <a:pt x="225" y="112"/>
                      <a:pt x="224" y="112"/>
                    </a:cubicBezTo>
                    <a:cubicBezTo>
                      <a:pt x="223" y="112"/>
                      <a:pt x="223" y="112"/>
                      <a:pt x="223" y="112"/>
                    </a:cubicBezTo>
                    <a:cubicBezTo>
                      <a:pt x="222" y="112"/>
                      <a:pt x="221" y="112"/>
                      <a:pt x="220" y="111"/>
                    </a:cubicBezTo>
                    <a:cubicBezTo>
                      <a:pt x="220" y="111"/>
                      <a:pt x="220" y="110"/>
                      <a:pt x="219" y="110"/>
                    </a:cubicBezTo>
                    <a:cubicBezTo>
                      <a:pt x="219" y="108"/>
                      <a:pt x="218" y="107"/>
                      <a:pt x="216" y="106"/>
                    </a:cubicBezTo>
                    <a:cubicBezTo>
                      <a:pt x="214" y="104"/>
                      <a:pt x="212" y="104"/>
                      <a:pt x="210" y="104"/>
                    </a:cubicBezTo>
                    <a:cubicBezTo>
                      <a:pt x="210" y="104"/>
                      <a:pt x="209" y="104"/>
                      <a:pt x="208" y="104"/>
                    </a:cubicBezTo>
                    <a:cubicBezTo>
                      <a:pt x="208" y="104"/>
                      <a:pt x="207" y="104"/>
                      <a:pt x="206" y="104"/>
                    </a:cubicBezTo>
                    <a:cubicBezTo>
                      <a:pt x="204" y="104"/>
                      <a:pt x="202" y="104"/>
                      <a:pt x="200" y="106"/>
                    </a:cubicBezTo>
                    <a:cubicBezTo>
                      <a:pt x="199" y="106"/>
                      <a:pt x="197" y="107"/>
                      <a:pt x="196" y="108"/>
                    </a:cubicBezTo>
                    <a:cubicBezTo>
                      <a:pt x="197" y="106"/>
                      <a:pt x="197" y="105"/>
                      <a:pt x="197" y="103"/>
                    </a:cubicBezTo>
                    <a:cubicBezTo>
                      <a:pt x="197" y="103"/>
                      <a:pt x="197" y="102"/>
                      <a:pt x="198" y="101"/>
                    </a:cubicBezTo>
                    <a:cubicBezTo>
                      <a:pt x="198" y="101"/>
                      <a:pt x="198" y="101"/>
                      <a:pt x="198" y="101"/>
                    </a:cubicBezTo>
                    <a:cubicBezTo>
                      <a:pt x="198" y="99"/>
                      <a:pt x="199" y="95"/>
                      <a:pt x="196" y="93"/>
                    </a:cubicBezTo>
                    <a:cubicBezTo>
                      <a:pt x="195" y="92"/>
                      <a:pt x="194" y="91"/>
                      <a:pt x="192" y="91"/>
                    </a:cubicBezTo>
                    <a:cubicBezTo>
                      <a:pt x="191" y="91"/>
                      <a:pt x="190" y="92"/>
                      <a:pt x="189" y="92"/>
                    </a:cubicBezTo>
                    <a:cubicBezTo>
                      <a:pt x="188" y="92"/>
                      <a:pt x="187" y="93"/>
                      <a:pt x="187" y="93"/>
                    </a:cubicBezTo>
                    <a:cubicBezTo>
                      <a:pt x="187" y="92"/>
                      <a:pt x="186" y="91"/>
                      <a:pt x="186" y="87"/>
                    </a:cubicBezTo>
                    <a:cubicBezTo>
                      <a:pt x="186" y="81"/>
                      <a:pt x="184" y="79"/>
                      <a:pt x="182" y="75"/>
                    </a:cubicBezTo>
                    <a:cubicBezTo>
                      <a:pt x="181" y="73"/>
                      <a:pt x="181" y="72"/>
                      <a:pt x="181" y="70"/>
                    </a:cubicBezTo>
                    <a:cubicBezTo>
                      <a:pt x="181" y="66"/>
                      <a:pt x="180" y="63"/>
                      <a:pt x="177" y="61"/>
                    </a:cubicBezTo>
                    <a:cubicBezTo>
                      <a:pt x="176" y="59"/>
                      <a:pt x="176" y="59"/>
                      <a:pt x="176" y="59"/>
                    </a:cubicBezTo>
                    <a:cubicBezTo>
                      <a:pt x="175" y="59"/>
                      <a:pt x="175" y="58"/>
                      <a:pt x="174" y="57"/>
                    </a:cubicBezTo>
                    <a:cubicBezTo>
                      <a:pt x="173" y="57"/>
                      <a:pt x="173" y="57"/>
                      <a:pt x="173" y="57"/>
                    </a:cubicBezTo>
                    <a:cubicBezTo>
                      <a:pt x="173" y="56"/>
                      <a:pt x="172" y="56"/>
                      <a:pt x="172" y="56"/>
                    </a:cubicBezTo>
                    <a:cubicBezTo>
                      <a:pt x="172" y="55"/>
                      <a:pt x="172" y="55"/>
                      <a:pt x="172" y="55"/>
                    </a:cubicBezTo>
                    <a:cubicBezTo>
                      <a:pt x="172" y="54"/>
                      <a:pt x="173" y="54"/>
                      <a:pt x="173" y="53"/>
                    </a:cubicBezTo>
                    <a:cubicBezTo>
                      <a:pt x="173" y="53"/>
                      <a:pt x="172" y="52"/>
                      <a:pt x="172" y="51"/>
                    </a:cubicBezTo>
                    <a:cubicBezTo>
                      <a:pt x="172" y="49"/>
                      <a:pt x="172" y="48"/>
                      <a:pt x="173" y="46"/>
                    </a:cubicBezTo>
                    <a:cubicBezTo>
                      <a:pt x="173" y="45"/>
                      <a:pt x="173" y="45"/>
                      <a:pt x="174" y="44"/>
                    </a:cubicBezTo>
                    <a:cubicBezTo>
                      <a:pt x="175" y="41"/>
                      <a:pt x="177" y="35"/>
                      <a:pt x="172" y="33"/>
                    </a:cubicBezTo>
                    <a:cubicBezTo>
                      <a:pt x="170" y="32"/>
                      <a:pt x="169" y="32"/>
                      <a:pt x="168" y="32"/>
                    </a:cubicBezTo>
                    <a:cubicBezTo>
                      <a:pt x="165" y="32"/>
                      <a:pt x="164" y="35"/>
                      <a:pt x="163" y="36"/>
                    </a:cubicBezTo>
                    <a:cubicBezTo>
                      <a:pt x="163" y="37"/>
                      <a:pt x="162" y="38"/>
                      <a:pt x="162" y="38"/>
                    </a:cubicBezTo>
                    <a:cubicBezTo>
                      <a:pt x="162" y="38"/>
                      <a:pt x="161" y="37"/>
                      <a:pt x="160" y="36"/>
                    </a:cubicBezTo>
                    <a:cubicBezTo>
                      <a:pt x="159" y="34"/>
                      <a:pt x="157" y="32"/>
                      <a:pt x="154" y="32"/>
                    </a:cubicBezTo>
                    <a:cubicBezTo>
                      <a:pt x="153" y="32"/>
                      <a:pt x="153" y="32"/>
                      <a:pt x="152" y="32"/>
                    </a:cubicBezTo>
                    <a:cubicBezTo>
                      <a:pt x="150" y="32"/>
                      <a:pt x="149" y="34"/>
                      <a:pt x="148" y="34"/>
                    </a:cubicBezTo>
                    <a:cubicBezTo>
                      <a:pt x="148" y="35"/>
                      <a:pt x="148" y="35"/>
                      <a:pt x="148" y="35"/>
                    </a:cubicBezTo>
                    <a:cubicBezTo>
                      <a:pt x="147" y="35"/>
                      <a:pt x="147" y="35"/>
                      <a:pt x="145" y="35"/>
                    </a:cubicBezTo>
                    <a:cubicBezTo>
                      <a:pt x="145" y="35"/>
                      <a:pt x="144" y="35"/>
                      <a:pt x="144" y="35"/>
                    </a:cubicBezTo>
                    <a:cubicBezTo>
                      <a:pt x="143" y="35"/>
                      <a:pt x="142" y="35"/>
                      <a:pt x="142" y="35"/>
                    </a:cubicBezTo>
                    <a:cubicBezTo>
                      <a:pt x="138" y="35"/>
                      <a:pt x="138" y="35"/>
                      <a:pt x="138" y="35"/>
                    </a:cubicBezTo>
                    <a:cubicBezTo>
                      <a:pt x="137" y="35"/>
                      <a:pt x="137" y="35"/>
                      <a:pt x="136" y="35"/>
                    </a:cubicBezTo>
                    <a:cubicBezTo>
                      <a:pt x="135" y="35"/>
                      <a:pt x="135" y="35"/>
                      <a:pt x="135" y="35"/>
                    </a:cubicBezTo>
                    <a:cubicBezTo>
                      <a:pt x="133" y="35"/>
                      <a:pt x="132" y="35"/>
                      <a:pt x="131" y="34"/>
                    </a:cubicBezTo>
                    <a:cubicBezTo>
                      <a:pt x="129" y="34"/>
                      <a:pt x="126" y="31"/>
                      <a:pt x="126" y="28"/>
                    </a:cubicBezTo>
                    <a:cubicBezTo>
                      <a:pt x="126" y="27"/>
                      <a:pt x="126" y="27"/>
                      <a:pt x="126" y="27"/>
                    </a:cubicBezTo>
                    <a:cubicBezTo>
                      <a:pt x="126" y="25"/>
                      <a:pt x="126" y="23"/>
                      <a:pt x="124" y="21"/>
                    </a:cubicBezTo>
                    <a:cubicBezTo>
                      <a:pt x="122" y="19"/>
                      <a:pt x="119" y="18"/>
                      <a:pt x="116" y="18"/>
                    </a:cubicBezTo>
                    <a:cubicBezTo>
                      <a:pt x="116" y="17"/>
                      <a:pt x="116" y="17"/>
                      <a:pt x="116" y="17"/>
                    </a:cubicBezTo>
                    <a:cubicBezTo>
                      <a:pt x="115" y="17"/>
                      <a:pt x="115" y="17"/>
                      <a:pt x="114" y="17"/>
                    </a:cubicBezTo>
                    <a:cubicBezTo>
                      <a:pt x="114" y="16"/>
                      <a:pt x="114" y="16"/>
                      <a:pt x="114" y="16"/>
                    </a:cubicBezTo>
                    <a:cubicBezTo>
                      <a:pt x="112" y="14"/>
                      <a:pt x="110" y="14"/>
                      <a:pt x="108" y="14"/>
                    </a:cubicBezTo>
                    <a:cubicBezTo>
                      <a:pt x="108" y="14"/>
                      <a:pt x="107" y="14"/>
                      <a:pt x="107" y="14"/>
                    </a:cubicBezTo>
                    <a:cubicBezTo>
                      <a:pt x="107" y="14"/>
                      <a:pt x="106" y="14"/>
                      <a:pt x="106" y="13"/>
                    </a:cubicBezTo>
                    <a:cubicBezTo>
                      <a:pt x="105" y="12"/>
                      <a:pt x="104" y="11"/>
                      <a:pt x="103" y="10"/>
                    </a:cubicBezTo>
                    <a:cubicBezTo>
                      <a:pt x="101" y="9"/>
                      <a:pt x="100" y="9"/>
                      <a:pt x="98" y="8"/>
                    </a:cubicBezTo>
                    <a:cubicBezTo>
                      <a:pt x="98" y="8"/>
                      <a:pt x="97" y="8"/>
                      <a:pt x="96" y="7"/>
                    </a:cubicBezTo>
                    <a:cubicBezTo>
                      <a:pt x="96" y="7"/>
                      <a:pt x="95" y="6"/>
                      <a:pt x="94" y="6"/>
                    </a:cubicBezTo>
                    <a:cubicBezTo>
                      <a:pt x="94" y="5"/>
                      <a:pt x="93" y="5"/>
                      <a:pt x="93" y="5"/>
                    </a:cubicBezTo>
                    <a:cubicBezTo>
                      <a:pt x="88" y="2"/>
                      <a:pt x="85" y="0"/>
                      <a:pt x="81" y="0"/>
                    </a:cubicBezTo>
                    <a:cubicBezTo>
                      <a:pt x="80" y="0"/>
                      <a:pt x="78" y="1"/>
                      <a:pt x="76" y="1"/>
                    </a:cubicBezTo>
                    <a:cubicBezTo>
                      <a:pt x="74" y="3"/>
                      <a:pt x="72" y="4"/>
                      <a:pt x="70" y="6"/>
                    </a:cubicBezTo>
                    <a:cubicBezTo>
                      <a:pt x="69" y="7"/>
                      <a:pt x="68" y="8"/>
                      <a:pt x="67" y="9"/>
                    </a:cubicBezTo>
                    <a:cubicBezTo>
                      <a:pt x="66" y="9"/>
                      <a:pt x="66" y="9"/>
                      <a:pt x="66" y="9"/>
                    </a:cubicBezTo>
                    <a:cubicBezTo>
                      <a:pt x="65" y="10"/>
                      <a:pt x="64" y="10"/>
                      <a:pt x="63" y="12"/>
                    </a:cubicBezTo>
                    <a:cubicBezTo>
                      <a:pt x="63" y="12"/>
                      <a:pt x="62" y="13"/>
                      <a:pt x="62" y="13"/>
                    </a:cubicBezTo>
                    <a:cubicBezTo>
                      <a:pt x="62" y="14"/>
                      <a:pt x="61" y="15"/>
                      <a:pt x="61" y="15"/>
                    </a:cubicBezTo>
                    <a:cubicBezTo>
                      <a:pt x="61" y="15"/>
                      <a:pt x="60" y="15"/>
                      <a:pt x="60" y="15"/>
                    </a:cubicBezTo>
                    <a:cubicBezTo>
                      <a:pt x="59" y="15"/>
                      <a:pt x="59" y="15"/>
                      <a:pt x="58" y="15"/>
                    </a:cubicBezTo>
                    <a:cubicBezTo>
                      <a:pt x="58" y="15"/>
                      <a:pt x="58" y="15"/>
                      <a:pt x="58" y="15"/>
                    </a:cubicBezTo>
                    <a:cubicBezTo>
                      <a:pt x="57" y="15"/>
                      <a:pt x="57" y="15"/>
                      <a:pt x="56" y="16"/>
                    </a:cubicBezTo>
                    <a:cubicBezTo>
                      <a:pt x="56" y="15"/>
                      <a:pt x="56" y="15"/>
                      <a:pt x="56" y="15"/>
                    </a:cubicBezTo>
                    <a:cubicBezTo>
                      <a:pt x="55" y="15"/>
                      <a:pt x="55" y="15"/>
                      <a:pt x="54" y="15"/>
                    </a:cubicBezTo>
                    <a:cubicBezTo>
                      <a:pt x="53" y="14"/>
                      <a:pt x="51" y="14"/>
                      <a:pt x="49" y="14"/>
                    </a:cubicBezTo>
                    <a:cubicBezTo>
                      <a:pt x="49" y="14"/>
                      <a:pt x="49" y="14"/>
                      <a:pt x="49" y="14"/>
                    </a:cubicBezTo>
                    <a:cubicBezTo>
                      <a:pt x="48" y="14"/>
                      <a:pt x="48" y="14"/>
                      <a:pt x="47" y="14"/>
                    </a:cubicBezTo>
                    <a:cubicBezTo>
                      <a:pt x="46" y="14"/>
                      <a:pt x="45" y="14"/>
                      <a:pt x="45" y="14"/>
                    </a:cubicBezTo>
                    <a:cubicBezTo>
                      <a:pt x="44" y="14"/>
                      <a:pt x="43" y="14"/>
                      <a:pt x="42" y="14"/>
                    </a:cubicBezTo>
                    <a:cubicBezTo>
                      <a:pt x="41" y="14"/>
                      <a:pt x="40" y="13"/>
                      <a:pt x="39" y="13"/>
                    </a:cubicBezTo>
                    <a:cubicBezTo>
                      <a:pt x="38" y="12"/>
                      <a:pt x="36" y="12"/>
                      <a:pt x="35" y="11"/>
                    </a:cubicBezTo>
                    <a:cubicBezTo>
                      <a:pt x="31" y="10"/>
                      <a:pt x="27" y="9"/>
                      <a:pt x="22" y="9"/>
                    </a:cubicBezTo>
                    <a:cubicBezTo>
                      <a:pt x="20" y="9"/>
                      <a:pt x="19" y="9"/>
                      <a:pt x="17" y="9"/>
                    </a:cubicBezTo>
                    <a:cubicBezTo>
                      <a:pt x="12" y="10"/>
                      <a:pt x="8" y="12"/>
                      <a:pt x="5" y="16"/>
                    </a:cubicBezTo>
                    <a:cubicBezTo>
                      <a:pt x="3" y="18"/>
                      <a:pt x="2" y="20"/>
                      <a:pt x="2" y="23"/>
                    </a:cubicBezTo>
                    <a:cubicBezTo>
                      <a:pt x="2" y="23"/>
                      <a:pt x="1" y="24"/>
                      <a:pt x="1" y="24"/>
                    </a:cubicBezTo>
                    <a:cubicBezTo>
                      <a:pt x="1" y="26"/>
                      <a:pt x="0" y="28"/>
                      <a:pt x="0" y="30"/>
                    </a:cubicBezTo>
                    <a:cubicBezTo>
                      <a:pt x="1" y="34"/>
                      <a:pt x="3" y="39"/>
                      <a:pt x="4" y="42"/>
                    </a:cubicBezTo>
                    <a:cubicBezTo>
                      <a:pt x="6" y="45"/>
                      <a:pt x="9" y="48"/>
                      <a:pt x="11" y="49"/>
                    </a:cubicBezTo>
                    <a:cubicBezTo>
                      <a:pt x="12" y="49"/>
                      <a:pt x="12" y="49"/>
                      <a:pt x="12" y="49"/>
                    </a:cubicBezTo>
                    <a:cubicBezTo>
                      <a:pt x="14" y="51"/>
                      <a:pt x="15" y="52"/>
                      <a:pt x="15" y="53"/>
                    </a:cubicBezTo>
                    <a:cubicBezTo>
                      <a:pt x="15" y="54"/>
                      <a:pt x="14" y="54"/>
                      <a:pt x="14" y="55"/>
                    </a:cubicBezTo>
                    <a:cubicBezTo>
                      <a:pt x="14" y="56"/>
                      <a:pt x="13" y="57"/>
                      <a:pt x="13" y="58"/>
                    </a:cubicBezTo>
                    <a:cubicBezTo>
                      <a:pt x="13" y="60"/>
                      <a:pt x="14" y="63"/>
                      <a:pt x="15" y="65"/>
                    </a:cubicBezTo>
                    <a:cubicBezTo>
                      <a:pt x="16" y="65"/>
                      <a:pt x="16" y="65"/>
                      <a:pt x="16" y="65"/>
                    </a:cubicBezTo>
                    <a:cubicBezTo>
                      <a:pt x="16" y="66"/>
                      <a:pt x="15" y="66"/>
                      <a:pt x="15" y="67"/>
                    </a:cubicBezTo>
                    <a:cubicBezTo>
                      <a:pt x="15" y="67"/>
                      <a:pt x="14" y="68"/>
                      <a:pt x="14" y="69"/>
                    </a:cubicBezTo>
                    <a:cubicBezTo>
                      <a:pt x="12" y="71"/>
                      <a:pt x="9" y="75"/>
                      <a:pt x="12" y="79"/>
                    </a:cubicBezTo>
                    <a:cubicBezTo>
                      <a:pt x="13" y="81"/>
                      <a:pt x="14" y="83"/>
                      <a:pt x="17" y="84"/>
                    </a:cubicBezTo>
                    <a:cubicBezTo>
                      <a:pt x="18" y="84"/>
                      <a:pt x="18" y="84"/>
                      <a:pt x="19" y="84"/>
                    </a:cubicBezTo>
                    <a:cubicBezTo>
                      <a:pt x="19" y="84"/>
                      <a:pt x="19" y="84"/>
                      <a:pt x="19" y="84"/>
                    </a:cubicBezTo>
                    <a:cubicBezTo>
                      <a:pt x="19" y="85"/>
                      <a:pt x="19" y="85"/>
                      <a:pt x="19" y="85"/>
                    </a:cubicBezTo>
                    <a:cubicBezTo>
                      <a:pt x="19" y="86"/>
                      <a:pt x="19" y="87"/>
                      <a:pt x="20" y="88"/>
                    </a:cubicBezTo>
                    <a:cubicBezTo>
                      <a:pt x="20" y="89"/>
                      <a:pt x="20" y="90"/>
                      <a:pt x="20" y="92"/>
                    </a:cubicBezTo>
                    <a:cubicBezTo>
                      <a:pt x="20" y="93"/>
                      <a:pt x="20" y="95"/>
                      <a:pt x="21" y="97"/>
                    </a:cubicBezTo>
                    <a:cubicBezTo>
                      <a:pt x="22" y="99"/>
                      <a:pt x="23" y="100"/>
                      <a:pt x="25" y="101"/>
                    </a:cubicBezTo>
                    <a:cubicBezTo>
                      <a:pt x="25" y="101"/>
                      <a:pt x="26" y="102"/>
                      <a:pt x="26" y="102"/>
                    </a:cubicBezTo>
                    <a:cubicBezTo>
                      <a:pt x="26" y="102"/>
                      <a:pt x="26" y="103"/>
                      <a:pt x="26" y="104"/>
                    </a:cubicBezTo>
                    <a:cubicBezTo>
                      <a:pt x="26" y="105"/>
                      <a:pt x="26" y="105"/>
                      <a:pt x="26" y="105"/>
                    </a:cubicBezTo>
                    <a:cubicBezTo>
                      <a:pt x="26" y="106"/>
                      <a:pt x="27" y="109"/>
                      <a:pt x="29" y="110"/>
                    </a:cubicBezTo>
                    <a:cubicBezTo>
                      <a:pt x="29" y="110"/>
                      <a:pt x="30" y="111"/>
                      <a:pt x="30" y="111"/>
                    </a:cubicBezTo>
                    <a:cubicBezTo>
                      <a:pt x="30" y="111"/>
                      <a:pt x="31" y="111"/>
                      <a:pt x="31" y="111"/>
                    </a:cubicBezTo>
                    <a:cubicBezTo>
                      <a:pt x="31" y="111"/>
                      <a:pt x="31" y="111"/>
                      <a:pt x="31" y="111"/>
                    </a:cubicBezTo>
                    <a:cubicBezTo>
                      <a:pt x="31" y="112"/>
                      <a:pt x="31" y="113"/>
                      <a:pt x="31" y="114"/>
                    </a:cubicBezTo>
                    <a:cubicBezTo>
                      <a:pt x="31" y="115"/>
                      <a:pt x="31" y="115"/>
                      <a:pt x="31" y="115"/>
                    </a:cubicBezTo>
                    <a:cubicBezTo>
                      <a:pt x="32" y="116"/>
                      <a:pt x="31" y="117"/>
                      <a:pt x="30" y="119"/>
                    </a:cubicBezTo>
                    <a:cubicBezTo>
                      <a:pt x="28" y="122"/>
                      <a:pt x="27" y="125"/>
                      <a:pt x="27" y="128"/>
                    </a:cubicBezTo>
                    <a:cubicBezTo>
                      <a:pt x="27" y="130"/>
                      <a:pt x="27" y="131"/>
                      <a:pt x="26" y="132"/>
                    </a:cubicBezTo>
                    <a:cubicBezTo>
                      <a:pt x="26" y="135"/>
                      <a:pt x="26" y="135"/>
                      <a:pt x="26" y="135"/>
                    </a:cubicBezTo>
                    <a:cubicBezTo>
                      <a:pt x="26" y="136"/>
                      <a:pt x="25" y="138"/>
                      <a:pt x="24" y="139"/>
                    </a:cubicBezTo>
                    <a:cubicBezTo>
                      <a:pt x="24" y="140"/>
                      <a:pt x="24" y="140"/>
                      <a:pt x="24" y="140"/>
                    </a:cubicBezTo>
                    <a:cubicBezTo>
                      <a:pt x="21" y="146"/>
                      <a:pt x="12" y="160"/>
                      <a:pt x="23" y="168"/>
                    </a:cubicBezTo>
                    <a:cubicBezTo>
                      <a:pt x="27" y="171"/>
                      <a:pt x="31" y="173"/>
                      <a:pt x="35" y="176"/>
                    </a:cubicBezTo>
                    <a:cubicBezTo>
                      <a:pt x="38" y="178"/>
                      <a:pt x="42" y="180"/>
                      <a:pt x="45" y="182"/>
                    </a:cubicBezTo>
                    <a:cubicBezTo>
                      <a:pt x="46" y="183"/>
                      <a:pt x="47" y="184"/>
                      <a:pt x="48" y="184"/>
                    </a:cubicBezTo>
                    <a:cubicBezTo>
                      <a:pt x="49" y="185"/>
                      <a:pt x="50" y="185"/>
                      <a:pt x="51" y="186"/>
                    </a:cubicBezTo>
                    <a:cubicBezTo>
                      <a:pt x="53" y="187"/>
                      <a:pt x="54" y="189"/>
                      <a:pt x="55" y="190"/>
                    </a:cubicBezTo>
                    <a:cubicBezTo>
                      <a:pt x="56" y="191"/>
                      <a:pt x="57" y="192"/>
                      <a:pt x="58" y="194"/>
                    </a:cubicBezTo>
                    <a:cubicBezTo>
                      <a:pt x="59" y="195"/>
                      <a:pt x="59" y="195"/>
                      <a:pt x="59" y="195"/>
                    </a:cubicBezTo>
                    <a:cubicBezTo>
                      <a:pt x="62" y="199"/>
                      <a:pt x="64" y="202"/>
                      <a:pt x="65" y="206"/>
                    </a:cubicBezTo>
                    <a:cubicBezTo>
                      <a:pt x="66" y="211"/>
                      <a:pt x="68" y="214"/>
                      <a:pt x="70" y="217"/>
                    </a:cubicBezTo>
                    <a:cubicBezTo>
                      <a:pt x="71" y="219"/>
                      <a:pt x="71" y="219"/>
                      <a:pt x="71" y="219"/>
                    </a:cubicBezTo>
                    <a:cubicBezTo>
                      <a:pt x="72" y="221"/>
                      <a:pt x="72" y="224"/>
                      <a:pt x="73" y="227"/>
                    </a:cubicBezTo>
                    <a:cubicBezTo>
                      <a:pt x="73" y="229"/>
                      <a:pt x="73" y="230"/>
                      <a:pt x="73" y="231"/>
                    </a:cubicBezTo>
                    <a:cubicBezTo>
                      <a:pt x="74" y="233"/>
                      <a:pt x="74" y="235"/>
                      <a:pt x="75" y="237"/>
                    </a:cubicBezTo>
                    <a:cubicBezTo>
                      <a:pt x="75" y="238"/>
                      <a:pt x="76" y="239"/>
                      <a:pt x="76" y="240"/>
                    </a:cubicBezTo>
                    <a:cubicBezTo>
                      <a:pt x="76" y="241"/>
                      <a:pt x="76" y="241"/>
                      <a:pt x="76" y="242"/>
                    </a:cubicBezTo>
                    <a:cubicBezTo>
                      <a:pt x="77" y="243"/>
                      <a:pt x="77" y="248"/>
                      <a:pt x="82" y="248"/>
                    </a:cubicBezTo>
                    <a:cubicBezTo>
                      <a:pt x="82" y="248"/>
                      <a:pt x="83" y="247"/>
                      <a:pt x="84" y="247"/>
                    </a:cubicBezTo>
                    <a:cubicBezTo>
                      <a:pt x="85" y="247"/>
                      <a:pt x="86" y="246"/>
                      <a:pt x="87" y="246"/>
                    </a:cubicBezTo>
                    <a:cubicBezTo>
                      <a:pt x="89" y="246"/>
                      <a:pt x="90" y="248"/>
                      <a:pt x="90" y="248"/>
                    </a:cubicBezTo>
                    <a:cubicBezTo>
                      <a:pt x="90" y="249"/>
                      <a:pt x="90" y="249"/>
                      <a:pt x="90" y="249"/>
                    </a:cubicBezTo>
                    <a:cubicBezTo>
                      <a:pt x="89" y="250"/>
                      <a:pt x="87" y="250"/>
                      <a:pt x="86" y="250"/>
                    </a:cubicBezTo>
                    <a:cubicBezTo>
                      <a:pt x="84" y="250"/>
                      <a:pt x="83" y="250"/>
                      <a:pt x="82" y="250"/>
                    </a:cubicBezTo>
                    <a:cubicBezTo>
                      <a:pt x="76" y="251"/>
                      <a:pt x="74" y="256"/>
                      <a:pt x="73" y="260"/>
                    </a:cubicBezTo>
                    <a:cubicBezTo>
                      <a:pt x="72" y="261"/>
                      <a:pt x="72" y="261"/>
                      <a:pt x="72" y="261"/>
                    </a:cubicBezTo>
                    <a:cubicBezTo>
                      <a:pt x="72" y="262"/>
                      <a:pt x="72" y="262"/>
                      <a:pt x="71" y="263"/>
                    </a:cubicBezTo>
                    <a:cubicBezTo>
                      <a:pt x="71" y="264"/>
                      <a:pt x="70" y="265"/>
                      <a:pt x="70" y="266"/>
                    </a:cubicBezTo>
                    <a:cubicBezTo>
                      <a:pt x="69" y="269"/>
                      <a:pt x="68" y="271"/>
                      <a:pt x="67" y="273"/>
                    </a:cubicBezTo>
                    <a:cubicBezTo>
                      <a:pt x="66" y="274"/>
                      <a:pt x="66" y="274"/>
                      <a:pt x="66" y="274"/>
                    </a:cubicBezTo>
                    <a:cubicBezTo>
                      <a:pt x="66" y="276"/>
                      <a:pt x="65" y="278"/>
                      <a:pt x="63" y="280"/>
                    </a:cubicBezTo>
                    <a:cubicBezTo>
                      <a:pt x="63" y="282"/>
                      <a:pt x="62" y="282"/>
                      <a:pt x="61" y="283"/>
                    </a:cubicBezTo>
                    <a:cubicBezTo>
                      <a:pt x="61" y="284"/>
                      <a:pt x="60" y="284"/>
                      <a:pt x="60" y="285"/>
                    </a:cubicBezTo>
                    <a:cubicBezTo>
                      <a:pt x="59" y="286"/>
                      <a:pt x="58" y="287"/>
                      <a:pt x="57" y="288"/>
                    </a:cubicBezTo>
                    <a:cubicBezTo>
                      <a:pt x="57" y="289"/>
                      <a:pt x="56" y="290"/>
                      <a:pt x="55" y="291"/>
                    </a:cubicBezTo>
                    <a:cubicBezTo>
                      <a:pt x="52" y="294"/>
                      <a:pt x="49" y="298"/>
                      <a:pt x="45" y="301"/>
                    </a:cubicBezTo>
                    <a:cubicBezTo>
                      <a:pt x="44" y="302"/>
                      <a:pt x="43" y="303"/>
                      <a:pt x="42" y="304"/>
                    </a:cubicBezTo>
                    <a:cubicBezTo>
                      <a:pt x="39" y="307"/>
                      <a:pt x="36" y="310"/>
                      <a:pt x="33" y="311"/>
                    </a:cubicBezTo>
                    <a:cubicBezTo>
                      <a:pt x="32" y="312"/>
                      <a:pt x="32" y="312"/>
                      <a:pt x="31" y="312"/>
                    </a:cubicBezTo>
                    <a:cubicBezTo>
                      <a:pt x="27" y="314"/>
                      <a:pt x="21" y="316"/>
                      <a:pt x="21" y="322"/>
                    </a:cubicBezTo>
                    <a:cubicBezTo>
                      <a:pt x="22" y="325"/>
                      <a:pt x="24" y="327"/>
                      <a:pt x="25" y="329"/>
                    </a:cubicBezTo>
                    <a:cubicBezTo>
                      <a:pt x="25" y="329"/>
                      <a:pt x="26" y="329"/>
                      <a:pt x="26" y="330"/>
                    </a:cubicBezTo>
                    <a:cubicBezTo>
                      <a:pt x="27" y="330"/>
                      <a:pt x="27" y="331"/>
                      <a:pt x="28" y="332"/>
                    </a:cubicBezTo>
                    <a:cubicBezTo>
                      <a:pt x="28" y="333"/>
                      <a:pt x="28" y="333"/>
                      <a:pt x="28" y="333"/>
                    </a:cubicBezTo>
                    <a:cubicBezTo>
                      <a:pt x="29" y="335"/>
                      <a:pt x="30" y="336"/>
                      <a:pt x="30" y="337"/>
                    </a:cubicBezTo>
                    <a:cubicBezTo>
                      <a:pt x="31" y="337"/>
                      <a:pt x="31" y="337"/>
                      <a:pt x="31" y="337"/>
                    </a:cubicBezTo>
                    <a:cubicBezTo>
                      <a:pt x="34" y="340"/>
                      <a:pt x="36" y="342"/>
                      <a:pt x="39" y="344"/>
                    </a:cubicBezTo>
                    <a:cubicBezTo>
                      <a:pt x="40" y="345"/>
                      <a:pt x="40" y="345"/>
                      <a:pt x="40" y="345"/>
                    </a:cubicBezTo>
                    <a:cubicBezTo>
                      <a:pt x="40" y="345"/>
                      <a:pt x="40" y="346"/>
                      <a:pt x="40" y="346"/>
                    </a:cubicBezTo>
                    <a:cubicBezTo>
                      <a:pt x="40" y="347"/>
                      <a:pt x="40" y="347"/>
                      <a:pt x="40" y="347"/>
                    </a:cubicBezTo>
                    <a:cubicBezTo>
                      <a:pt x="40" y="348"/>
                      <a:pt x="40" y="348"/>
                      <a:pt x="40" y="349"/>
                    </a:cubicBezTo>
                    <a:cubicBezTo>
                      <a:pt x="39" y="351"/>
                      <a:pt x="38" y="352"/>
                      <a:pt x="38" y="354"/>
                    </a:cubicBezTo>
                    <a:cubicBezTo>
                      <a:pt x="38" y="359"/>
                      <a:pt x="40" y="362"/>
                      <a:pt x="41" y="366"/>
                    </a:cubicBezTo>
                    <a:cubicBezTo>
                      <a:pt x="41" y="367"/>
                      <a:pt x="41" y="367"/>
                      <a:pt x="41" y="367"/>
                    </a:cubicBezTo>
                    <a:cubicBezTo>
                      <a:pt x="42" y="369"/>
                      <a:pt x="44" y="372"/>
                      <a:pt x="45" y="374"/>
                    </a:cubicBezTo>
                    <a:cubicBezTo>
                      <a:pt x="46" y="377"/>
                      <a:pt x="48" y="381"/>
                      <a:pt x="49" y="384"/>
                    </a:cubicBezTo>
                    <a:cubicBezTo>
                      <a:pt x="49" y="385"/>
                      <a:pt x="49" y="386"/>
                      <a:pt x="50" y="387"/>
                    </a:cubicBezTo>
                    <a:cubicBezTo>
                      <a:pt x="51" y="392"/>
                      <a:pt x="52" y="396"/>
                      <a:pt x="56" y="401"/>
                    </a:cubicBezTo>
                    <a:cubicBezTo>
                      <a:pt x="57" y="401"/>
                      <a:pt x="58" y="402"/>
                      <a:pt x="59" y="403"/>
                    </a:cubicBezTo>
                    <a:cubicBezTo>
                      <a:pt x="61" y="405"/>
                      <a:pt x="64" y="408"/>
                      <a:pt x="64" y="410"/>
                    </a:cubicBezTo>
                    <a:cubicBezTo>
                      <a:pt x="64" y="412"/>
                      <a:pt x="63" y="413"/>
                      <a:pt x="61" y="416"/>
                    </a:cubicBezTo>
                    <a:cubicBezTo>
                      <a:pt x="60" y="416"/>
                      <a:pt x="60" y="417"/>
                      <a:pt x="59" y="417"/>
                    </a:cubicBezTo>
                    <a:cubicBezTo>
                      <a:pt x="56" y="421"/>
                      <a:pt x="54" y="428"/>
                      <a:pt x="56" y="433"/>
                    </a:cubicBezTo>
                    <a:cubicBezTo>
                      <a:pt x="56" y="435"/>
                      <a:pt x="58" y="437"/>
                      <a:pt x="59" y="438"/>
                    </a:cubicBezTo>
                    <a:cubicBezTo>
                      <a:pt x="60" y="438"/>
                      <a:pt x="60" y="439"/>
                      <a:pt x="60" y="439"/>
                    </a:cubicBezTo>
                    <a:cubicBezTo>
                      <a:pt x="61" y="440"/>
                      <a:pt x="61" y="442"/>
                      <a:pt x="61" y="443"/>
                    </a:cubicBezTo>
                    <a:cubicBezTo>
                      <a:pt x="58" y="438"/>
                      <a:pt x="54" y="433"/>
                      <a:pt x="50" y="433"/>
                    </a:cubicBezTo>
                    <a:cubicBezTo>
                      <a:pt x="46" y="432"/>
                      <a:pt x="46" y="432"/>
                      <a:pt x="46" y="432"/>
                    </a:cubicBezTo>
                    <a:cubicBezTo>
                      <a:pt x="47" y="436"/>
                      <a:pt x="47" y="436"/>
                      <a:pt x="47" y="436"/>
                    </a:cubicBezTo>
                    <a:cubicBezTo>
                      <a:pt x="52" y="478"/>
                      <a:pt x="59" y="528"/>
                      <a:pt x="66" y="577"/>
                    </a:cubicBezTo>
                    <a:cubicBezTo>
                      <a:pt x="67" y="578"/>
                      <a:pt x="67" y="580"/>
                      <a:pt x="67" y="581"/>
                    </a:cubicBezTo>
                    <a:cubicBezTo>
                      <a:pt x="68" y="585"/>
                      <a:pt x="68" y="589"/>
                      <a:pt x="69" y="593"/>
                    </a:cubicBezTo>
                    <a:cubicBezTo>
                      <a:pt x="69" y="604"/>
                      <a:pt x="73" y="608"/>
                      <a:pt x="78" y="616"/>
                    </a:cubicBezTo>
                    <a:cubicBezTo>
                      <a:pt x="81" y="619"/>
                      <a:pt x="81" y="619"/>
                      <a:pt x="81" y="619"/>
                    </a:cubicBezTo>
                    <a:cubicBezTo>
                      <a:pt x="83" y="622"/>
                      <a:pt x="85" y="624"/>
                      <a:pt x="88" y="626"/>
                    </a:cubicBezTo>
                    <a:cubicBezTo>
                      <a:pt x="90" y="628"/>
                      <a:pt x="92" y="630"/>
                      <a:pt x="94" y="633"/>
                    </a:cubicBezTo>
                    <a:cubicBezTo>
                      <a:pt x="96" y="635"/>
                      <a:pt x="97" y="637"/>
                      <a:pt x="99" y="639"/>
                    </a:cubicBezTo>
                    <a:cubicBezTo>
                      <a:pt x="105" y="647"/>
                      <a:pt x="109" y="653"/>
                      <a:pt x="120" y="653"/>
                    </a:cubicBezTo>
                    <a:cubicBezTo>
                      <a:pt x="122" y="653"/>
                      <a:pt x="124" y="653"/>
                      <a:pt x="126" y="652"/>
                    </a:cubicBezTo>
                    <a:cubicBezTo>
                      <a:pt x="128" y="652"/>
                      <a:pt x="131" y="651"/>
                      <a:pt x="134" y="651"/>
                    </a:cubicBezTo>
                    <a:cubicBezTo>
                      <a:pt x="138" y="650"/>
                      <a:pt x="145" y="648"/>
                      <a:pt x="149" y="648"/>
                    </a:cubicBezTo>
                    <a:cubicBezTo>
                      <a:pt x="150" y="648"/>
                      <a:pt x="150" y="648"/>
                      <a:pt x="150" y="648"/>
                    </a:cubicBezTo>
                    <a:cubicBezTo>
                      <a:pt x="154" y="648"/>
                      <a:pt x="158" y="651"/>
                      <a:pt x="162" y="654"/>
                    </a:cubicBezTo>
                    <a:cubicBezTo>
                      <a:pt x="164" y="656"/>
                      <a:pt x="166" y="658"/>
                      <a:pt x="169" y="659"/>
                    </a:cubicBezTo>
                    <a:cubicBezTo>
                      <a:pt x="172" y="660"/>
                      <a:pt x="174" y="661"/>
                      <a:pt x="176" y="661"/>
                    </a:cubicBezTo>
                    <a:cubicBezTo>
                      <a:pt x="179" y="661"/>
                      <a:pt x="181" y="660"/>
                      <a:pt x="183" y="658"/>
                    </a:cubicBezTo>
                    <a:cubicBezTo>
                      <a:pt x="184" y="658"/>
                      <a:pt x="184" y="658"/>
                      <a:pt x="184" y="658"/>
                    </a:cubicBezTo>
                    <a:cubicBezTo>
                      <a:pt x="185" y="657"/>
                      <a:pt x="186" y="657"/>
                      <a:pt x="187" y="656"/>
                    </a:cubicBezTo>
                    <a:cubicBezTo>
                      <a:pt x="191" y="654"/>
                      <a:pt x="195" y="653"/>
                      <a:pt x="200" y="652"/>
                    </a:cubicBezTo>
                    <a:cubicBezTo>
                      <a:pt x="200" y="652"/>
                      <a:pt x="200" y="652"/>
                      <a:pt x="200" y="652"/>
                    </a:cubicBezTo>
                    <a:cubicBezTo>
                      <a:pt x="203" y="651"/>
                      <a:pt x="205" y="650"/>
                      <a:pt x="208" y="649"/>
                    </a:cubicBezTo>
                    <a:cubicBezTo>
                      <a:pt x="211" y="648"/>
                      <a:pt x="214" y="647"/>
                      <a:pt x="217" y="647"/>
                    </a:cubicBezTo>
                    <a:cubicBezTo>
                      <a:pt x="218" y="647"/>
                      <a:pt x="218" y="647"/>
                      <a:pt x="219" y="648"/>
                    </a:cubicBezTo>
                    <a:cubicBezTo>
                      <a:pt x="222" y="649"/>
                      <a:pt x="223" y="652"/>
                      <a:pt x="224" y="657"/>
                    </a:cubicBezTo>
                    <a:cubicBezTo>
                      <a:pt x="226" y="661"/>
                      <a:pt x="226" y="661"/>
                      <a:pt x="226" y="661"/>
                    </a:cubicBezTo>
                    <a:cubicBezTo>
                      <a:pt x="226" y="663"/>
                      <a:pt x="227" y="664"/>
                      <a:pt x="227" y="666"/>
                    </a:cubicBezTo>
                    <a:cubicBezTo>
                      <a:pt x="228" y="669"/>
                      <a:pt x="228" y="669"/>
                      <a:pt x="228" y="669"/>
                    </a:cubicBezTo>
                    <a:cubicBezTo>
                      <a:pt x="231" y="668"/>
                      <a:pt x="231" y="668"/>
                      <a:pt x="231" y="668"/>
                    </a:cubicBezTo>
                    <a:cubicBezTo>
                      <a:pt x="234" y="668"/>
                      <a:pt x="238" y="667"/>
                      <a:pt x="241" y="667"/>
                    </a:cubicBezTo>
                    <a:cubicBezTo>
                      <a:pt x="246" y="666"/>
                      <a:pt x="252" y="665"/>
                      <a:pt x="257" y="664"/>
                    </a:cubicBezTo>
                    <a:cubicBezTo>
                      <a:pt x="260" y="663"/>
                      <a:pt x="262" y="662"/>
                      <a:pt x="264" y="661"/>
                    </a:cubicBezTo>
                    <a:cubicBezTo>
                      <a:pt x="267" y="660"/>
                      <a:pt x="269" y="659"/>
                      <a:pt x="271" y="658"/>
                    </a:cubicBezTo>
                    <a:cubicBezTo>
                      <a:pt x="272" y="658"/>
                      <a:pt x="274" y="657"/>
                      <a:pt x="275" y="657"/>
                    </a:cubicBezTo>
                    <a:cubicBezTo>
                      <a:pt x="279" y="656"/>
                      <a:pt x="282" y="655"/>
                      <a:pt x="286" y="655"/>
                    </a:cubicBezTo>
                    <a:cubicBezTo>
                      <a:pt x="291" y="655"/>
                      <a:pt x="296" y="653"/>
                      <a:pt x="301" y="651"/>
                    </a:cubicBezTo>
                    <a:cubicBezTo>
                      <a:pt x="302" y="650"/>
                      <a:pt x="302" y="650"/>
                      <a:pt x="302" y="650"/>
                    </a:cubicBezTo>
                    <a:cubicBezTo>
                      <a:pt x="306" y="648"/>
                      <a:pt x="310" y="646"/>
                      <a:pt x="312" y="640"/>
                    </a:cubicBezTo>
                    <a:cubicBezTo>
                      <a:pt x="312" y="640"/>
                      <a:pt x="312" y="639"/>
                      <a:pt x="313" y="638"/>
                    </a:cubicBezTo>
                    <a:cubicBezTo>
                      <a:pt x="313" y="637"/>
                      <a:pt x="313" y="636"/>
                      <a:pt x="314" y="635"/>
                    </a:cubicBezTo>
                    <a:cubicBezTo>
                      <a:pt x="316" y="633"/>
                      <a:pt x="317" y="632"/>
                      <a:pt x="319" y="631"/>
                    </a:cubicBezTo>
                    <a:cubicBezTo>
                      <a:pt x="322" y="631"/>
                      <a:pt x="325" y="629"/>
                      <a:pt x="327" y="626"/>
                    </a:cubicBezTo>
                    <a:cubicBezTo>
                      <a:pt x="328" y="623"/>
                      <a:pt x="328" y="621"/>
                      <a:pt x="329" y="619"/>
                    </a:cubicBezTo>
                    <a:cubicBezTo>
                      <a:pt x="329" y="617"/>
                      <a:pt x="329" y="615"/>
                      <a:pt x="330" y="613"/>
                    </a:cubicBezTo>
                    <a:cubicBezTo>
                      <a:pt x="332" y="609"/>
                      <a:pt x="333" y="605"/>
                      <a:pt x="333" y="599"/>
                    </a:cubicBezTo>
                    <a:cubicBezTo>
                      <a:pt x="333" y="596"/>
                      <a:pt x="333" y="593"/>
                      <a:pt x="332" y="591"/>
                    </a:cubicBezTo>
                    <a:cubicBezTo>
                      <a:pt x="332" y="589"/>
                      <a:pt x="332" y="587"/>
                      <a:pt x="331" y="585"/>
                    </a:cubicBezTo>
                    <a:cubicBezTo>
                      <a:pt x="331" y="582"/>
                      <a:pt x="332" y="579"/>
                      <a:pt x="333" y="575"/>
                    </a:cubicBezTo>
                    <a:cubicBezTo>
                      <a:pt x="334" y="574"/>
                      <a:pt x="334" y="571"/>
                      <a:pt x="335" y="569"/>
                    </a:cubicBezTo>
                    <a:cubicBezTo>
                      <a:pt x="335" y="567"/>
                      <a:pt x="335" y="565"/>
                      <a:pt x="335" y="562"/>
                    </a:cubicBezTo>
                    <a:cubicBezTo>
                      <a:pt x="334" y="560"/>
                      <a:pt x="334" y="558"/>
                      <a:pt x="335" y="556"/>
                    </a:cubicBezTo>
                    <a:cubicBezTo>
                      <a:pt x="335" y="554"/>
                      <a:pt x="336" y="553"/>
                      <a:pt x="337" y="552"/>
                    </a:cubicBezTo>
                    <a:cubicBezTo>
                      <a:pt x="338" y="550"/>
                      <a:pt x="338" y="548"/>
                      <a:pt x="339" y="546"/>
                    </a:cubicBezTo>
                    <a:cubicBezTo>
                      <a:pt x="339" y="545"/>
                      <a:pt x="340" y="544"/>
                      <a:pt x="340" y="543"/>
                    </a:cubicBezTo>
                    <a:cubicBezTo>
                      <a:pt x="340" y="542"/>
                      <a:pt x="341" y="537"/>
                      <a:pt x="342" y="537"/>
                    </a:cubicBezTo>
                    <a:cubicBezTo>
                      <a:pt x="343" y="537"/>
                      <a:pt x="344" y="538"/>
                      <a:pt x="346" y="538"/>
                    </a:cubicBezTo>
                    <a:cubicBezTo>
                      <a:pt x="348" y="540"/>
                      <a:pt x="348" y="540"/>
                      <a:pt x="348" y="540"/>
                    </a:cubicBezTo>
                    <a:cubicBezTo>
                      <a:pt x="350" y="538"/>
                      <a:pt x="350" y="538"/>
                      <a:pt x="350" y="538"/>
                    </a:cubicBezTo>
                    <a:cubicBezTo>
                      <a:pt x="351" y="536"/>
                      <a:pt x="352" y="535"/>
                      <a:pt x="354" y="534"/>
                    </a:cubicBezTo>
                    <a:cubicBezTo>
                      <a:pt x="355" y="532"/>
                      <a:pt x="357" y="530"/>
                      <a:pt x="358" y="528"/>
                    </a:cubicBezTo>
                    <a:cubicBezTo>
                      <a:pt x="361" y="524"/>
                      <a:pt x="360" y="520"/>
                      <a:pt x="359" y="517"/>
                    </a:cubicBezTo>
                    <a:cubicBezTo>
                      <a:pt x="358" y="514"/>
                      <a:pt x="357" y="511"/>
                      <a:pt x="359" y="509"/>
                    </a:cubicBezTo>
                    <a:cubicBezTo>
                      <a:pt x="361" y="506"/>
                      <a:pt x="376" y="499"/>
                      <a:pt x="379" y="499"/>
                    </a:cubicBezTo>
                    <a:cubicBezTo>
                      <a:pt x="380" y="499"/>
                      <a:pt x="380" y="499"/>
                      <a:pt x="381" y="499"/>
                    </a:cubicBezTo>
                    <a:cubicBezTo>
                      <a:pt x="382" y="499"/>
                      <a:pt x="383" y="499"/>
                      <a:pt x="384" y="500"/>
                    </a:cubicBezTo>
                    <a:cubicBezTo>
                      <a:pt x="384" y="500"/>
                      <a:pt x="385" y="500"/>
                      <a:pt x="386" y="500"/>
                    </a:cubicBezTo>
                    <a:cubicBezTo>
                      <a:pt x="387" y="500"/>
                      <a:pt x="388" y="500"/>
                      <a:pt x="389" y="499"/>
                    </a:cubicBezTo>
                    <a:cubicBezTo>
                      <a:pt x="390" y="499"/>
                      <a:pt x="391" y="498"/>
                      <a:pt x="394" y="495"/>
                    </a:cubicBezTo>
                    <a:cubicBezTo>
                      <a:pt x="395" y="494"/>
                      <a:pt x="396" y="493"/>
                      <a:pt x="397" y="493"/>
                    </a:cubicBezTo>
                    <a:cubicBezTo>
                      <a:pt x="402" y="489"/>
                      <a:pt x="407" y="486"/>
                      <a:pt x="412" y="484"/>
                    </a:cubicBezTo>
                    <a:cubicBezTo>
                      <a:pt x="414" y="484"/>
                      <a:pt x="414" y="484"/>
                      <a:pt x="414" y="484"/>
                    </a:cubicBezTo>
                    <a:cubicBezTo>
                      <a:pt x="414" y="482"/>
                      <a:pt x="414" y="482"/>
                      <a:pt x="414" y="482"/>
                    </a:cubicBezTo>
                    <a:cubicBezTo>
                      <a:pt x="414" y="482"/>
                      <a:pt x="414" y="481"/>
                      <a:pt x="414" y="481"/>
                    </a:cubicBezTo>
                    <a:cubicBezTo>
                      <a:pt x="414" y="481"/>
                      <a:pt x="415" y="481"/>
                      <a:pt x="415" y="481"/>
                    </a:cubicBezTo>
                    <a:cubicBezTo>
                      <a:pt x="416" y="481"/>
                      <a:pt x="417" y="481"/>
                      <a:pt x="417" y="482"/>
                    </a:cubicBezTo>
                    <a:cubicBezTo>
                      <a:pt x="418" y="482"/>
                      <a:pt x="419" y="482"/>
                      <a:pt x="420" y="482"/>
                    </a:cubicBezTo>
                    <a:cubicBezTo>
                      <a:pt x="424" y="482"/>
                      <a:pt x="428" y="481"/>
                      <a:pt x="431" y="480"/>
                    </a:cubicBezTo>
                    <a:cubicBezTo>
                      <a:pt x="436" y="478"/>
                      <a:pt x="438" y="474"/>
                      <a:pt x="440" y="471"/>
                    </a:cubicBezTo>
                    <a:cubicBezTo>
                      <a:pt x="441" y="470"/>
                      <a:pt x="441" y="470"/>
                      <a:pt x="441" y="470"/>
                    </a:cubicBezTo>
                    <a:cubicBezTo>
                      <a:pt x="441" y="469"/>
                      <a:pt x="441" y="469"/>
                      <a:pt x="442" y="468"/>
                    </a:cubicBezTo>
                    <a:cubicBezTo>
                      <a:pt x="442" y="467"/>
                      <a:pt x="443" y="466"/>
                      <a:pt x="444" y="465"/>
                    </a:cubicBezTo>
                    <a:cubicBezTo>
                      <a:pt x="444" y="464"/>
                      <a:pt x="444" y="464"/>
                      <a:pt x="444" y="464"/>
                    </a:cubicBezTo>
                    <a:cubicBezTo>
                      <a:pt x="445" y="463"/>
                      <a:pt x="445" y="462"/>
                      <a:pt x="445" y="461"/>
                    </a:cubicBezTo>
                    <a:cubicBezTo>
                      <a:pt x="446" y="461"/>
                      <a:pt x="446" y="460"/>
                      <a:pt x="447" y="459"/>
                    </a:cubicBezTo>
                    <a:cubicBezTo>
                      <a:pt x="447" y="459"/>
                      <a:pt x="447" y="458"/>
                      <a:pt x="448" y="457"/>
                    </a:cubicBezTo>
                    <a:cubicBezTo>
                      <a:pt x="448" y="457"/>
                      <a:pt x="448" y="457"/>
                      <a:pt x="449" y="456"/>
                    </a:cubicBezTo>
                    <a:cubicBezTo>
                      <a:pt x="449" y="456"/>
                      <a:pt x="450" y="455"/>
                      <a:pt x="450" y="454"/>
                    </a:cubicBezTo>
                    <a:cubicBezTo>
                      <a:pt x="452" y="452"/>
                      <a:pt x="452" y="449"/>
                      <a:pt x="451" y="445"/>
                    </a:cubicBezTo>
                    <a:cubicBezTo>
                      <a:pt x="451" y="442"/>
                      <a:pt x="449" y="439"/>
                      <a:pt x="446" y="436"/>
                    </a:cubicBezTo>
                    <a:cubicBezTo>
                      <a:pt x="442" y="430"/>
                      <a:pt x="435" y="427"/>
                      <a:pt x="427" y="427"/>
                    </a:cubicBezTo>
                    <a:cubicBezTo>
                      <a:pt x="416" y="427"/>
                      <a:pt x="403" y="433"/>
                      <a:pt x="397" y="437"/>
                    </a:cubicBezTo>
                    <a:cubicBezTo>
                      <a:pt x="380" y="446"/>
                      <a:pt x="367" y="460"/>
                      <a:pt x="357" y="471"/>
                    </a:cubicBezTo>
                    <a:cubicBezTo>
                      <a:pt x="347" y="482"/>
                      <a:pt x="339" y="493"/>
                      <a:pt x="333" y="504"/>
                    </a:cubicBezTo>
                    <a:cubicBezTo>
                      <a:pt x="332" y="506"/>
                      <a:pt x="332" y="506"/>
                      <a:pt x="332" y="506"/>
                    </a:cubicBezTo>
                    <a:cubicBezTo>
                      <a:pt x="330" y="510"/>
                      <a:pt x="327" y="515"/>
                      <a:pt x="326" y="520"/>
                    </a:cubicBezTo>
                    <a:cubicBezTo>
                      <a:pt x="324" y="527"/>
                      <a:pt x="322" y="533"/>
                      <a:pt x="319" y="540"/>
                    </a:cubicBezTo>
                    <a:cubicBezTo>
                      <a:pt x="317" y="543"/>
                      <a:pt x="316" y="546"/>
                      <a:pt x="315" y="549"/>
                    </a:cubicBezTo>
                    <a:cubicBezTo>
                      <a:pt x="314" y="554"/>
                      <a:pt x="312" y="558"/>
                      <a:pt x="309" y="562"/>
                    </a:cubicBezTo>
                    <a:cubicBezTo>
                      <a:pt x="309" y="562"/>
                      <a:pt x="309" y="562"/>
                      <a:pt x="309" y="562"/>
                    </a:cubicBezTo>
                    <a:cubicBezTo>
                      <a:pt x="308" y="563"/>
                      <a:pt x="307" y="565"/>
                      <a:pt x="306" y="565"/>
                    </a:cubicBezTo>
                    <a:cubicBezTo>
                      <a:pt x="306" y="566"/>
                      <a:pt x="305" y="566"/>
                      <a:pt x="305" y="566"/>
                    </a:cubicBezTo>
                    <a:cubicBezTo>
                      <a:pt x="303" y="567"/>
                      <a:pt x="302" y="567"/>
                      <a:pt x="301" y="568"/>
                    </a:cubicBezTo>
                    <a:cubicBezTo>
                      <a:pt x="301" y="568"/>
                      <a:pt x="301" y="568"/>
                      <a:pt x="302" y="567"/>
                    </a:cubicBezTo>
                    <a:cubicBezTo>
                      <a:pt x="302" y="567"/>
                      <a:pt x="302" y="566"/>
                      <a:pt x="303" y="566"/>
                    </a:cubicBezTo>
                    <a:cubicBezTo>
                      <a:pt x="303" y="565"/>
                      <a:pt x="303" y="564"/>
                      <a:pt x="304" y="564"/>
                    </a:cubicBezTo>
                    <a:cubicBezTo>
                      <a:pt x="305" y="563"/>
                      <a:pt x="308" y="562"/>
                      <a:pt x="308" y="558"/>
                    </a:cubicBezTo>
                    <a:cubicBezTo>
                      <a:pt x="308" y="557"/>
                      <a:pt x="308" y="556"/>
                      <a:pt x="308" y="554"/>
                    </a:cubicBezTo>
                    <a:cubicBezTo>
                      <a:pt x="308" y="553"/>
                      <a:pt x="308" y="551"/>
                      <a:pt x="308" y="550"/>
                    </a:cubicBezTo>
                    <a:cubicBezTo>
                      <a:pt x="308" y="549"/>
                      <a:pt x="309" y="548"/>
                      <a:pt x="309" y="547"/>
                    </a:cubicBezTo>
                    <a:cubicBezTo>
                      <a:pt x="310" y="545"/>
                      <a:pt x="310" y="543"/>
                      <a:pt x="311" y="541"/>
                    </a:cubicBezTo>
                    <a:cubicBezTo>
                      <a:pt x="312" y="540"/>
                      <a:pt x="312" y="539"/>
                      <a:pt x="312" y="539"/>
                    </a:cubicBezTo>
                    <a:cubicBezTo>
                      <a:pt x="313" y="538"/>
                      <a:pt x="313" y="537"/>
                      <a:pt x="314" y="536"/>
                    </a:cubicBezTo>
                    <a:cubicBezTo>
                      <a:pt x="314" y="536"/>
                      <a:pt x="314" y="536"/>
                      <a:pt x="314" y="536"/>
                    </a:cubicBezTo>
                    <a:cubicBezTo>
                      <a:pt x="315" y="536"/>
                      <a:pt x="316" y="535"/>
                      <a:pt x="316" y="535"/>
                    </a:cubicBezTo>
                    <a:cubicBezTo>
                      <a:pt x="317" y="534"/>
                      <a:pt x="317" y="533"/>
                      <a:pt x="318" y="532"/>
                    </a:cubicBezTo>
                    <a:cubicBezTo>
                      <a:pt x="318" y="532"/>
                      <a:pt x="318" y="532"/>
                      <a:pt x="318" y="532"/>
                    </a:cubicBezTo>
                    <a:cubicBezTo>
                      <a:pt x="320" y="527"/>
                      <a:pt x="320" y="523"/>
                      <a:pt x="321" y="519"/>
                    </a:cubicBezTo>
                    <a:cubicBezTo>
                      <a:pt x="321" y="517"/>
                      <a:pt x="321" y="514"/>
                      <a:pt x="322" y="512"/>
                    </a:cubicBezTo>
                    <a:cubicBezTo>
                      <a:pt x="322" y="510"/>
                      <a:pt x="323" y="509"/>
                      <a:pt x="324" y="507"/>
                    </a:cubicBezTo>
                    <a:cubicBezTo>
                      <a:pt x="325" y="507"/>
                      <a:pt x="325" y="506"/>
                      <a:pt x="325" y="505"/>
                    </a:cubicBezTo>
                    <a:cubicBezTo>
                      <a:pt x="328" y="502"/>
                      <a:pt x="328" y="497"/>
                      <a:pt x="328" y="493"/>
                    </a:cubicBezTo>
                    <a:cubicBezTo>
                      <a:pt x="328" y="491"/>
                      <a:pt x="328" y="489"/>
                      <a:pt x="329" y="486"/>
                    </a:cubicBezTo>
                    <a:cubicBezTo>
                      <a:pt x="331" y="479"/>
                      <a:pt x="335" y="473"/>
                      <a:pt x="339" y="468"/>
                    </a:cubicBezTo>
                    <a:cubicBezTo>
                      <a:pt x="340" y="466"/>
                      <a:pt x="342" y="464"/>
                      <a:pt x="344" y="462"/>
                    </a:cubicBezTo>
                    <a:cubicBezTo>
                      <a:pt x="346" y="460"/>
                      <a:pt x="348" y="458"/>
                      <a:pt x="350" y="457"/>
                    </a:cubicBezTo>
                    <a:cubicBezTo>
                      <a:pt x="352" y="455"/>
                      <a:pt x="354" y="453"/>
                      <a:pt x="356" y="452"/>
                    </a:cubicBezTo>
                    <a:cubicBezTo>
                      <a:pt x="357" y="451"/>
                      <a:pt x="358" y="450"/>
                      <a:pt x="360" y="449"/>
                    </a:cubicBezTo>
                    <a:cubicBezTo>
                      <a:pt x="361" y="449"/>
                      <a:pt x="364" y="447"/>
                      <a:pt x="365" y="444"/>
                    </a:cubicBezTo>
                    <a:cubicBezTo>
                      <a:pt x="365" y="443"/>
                      <a:pt x="365" y="442"/>
                      <a:pt x="365" y="441"/>
                    </a:cubicBezTo>
                    <a:cubicBezTo>
                      <a:pt x="365" y="441"/>
                      <a:pt x="365" y="441"/>
                      <a:pt x="365" y="440"/>
                    </a:cubicBezTo>
                    <a:cubicBezTo>
                      <a:pt x="365" y="439"/>
                      <a:pt x="365" y="437"/>
                      <a:pt x="365" y="435"/>
                    </a:cubicBezTo>
                    <a:cubicBezTo>
                      <a:pt x="365" y="433"/>
                      <a:pt x="365" y="431"/>
                      <a:pt x="365" y="429"/>
                    </a:cubicBezTo>
                    <a:cubicBezTo>
                      <a:pt x="365" y="426"/>
                      <a:pt x="365" y="423"/>
                      <a:pt x="366" y="420"/>
                    </a:cubicBezTo>
                    <a:cubicBezTo>
                      <a:pt x="367" y="416"/>
                      <a:pt x="369" y="413"/>
                      <a:pt x="372" y="411"/>
                    </a:cubicBezTo>
                    <a:cubicBezTo>
                      <a:pt x="373" y="410"/>
                      <a:pt x="373" y="410"/>
                      <a:pt x="373" y="410"/>
                    </a:cubicBezTo>
                    <a:cubicBezTo>
                      <a:pt x="373" y="409"/>
                      <a:pt x="374" y="408"/>
                      <a:pt x="375" y="408"/>
                    </a:cubicBezTo>
                    <a:cubicBezTo>
                      <a:pt x="377" y="407"/>
                      <a:pt x="379" y="407"/>
                      <a:pt x="381" y="406"/>
                    </a:cubicBezTo>
                    <a:cubicBezTo>
                      <a:pt x="383" y="404"/>
                      <a:pt x="385" y="403"/>
                      <a:pt x="388" y="401"/>
                    </a:cubicBezTo>
                    <a:cubicBezTo>
                      <a:pt x="389" y="400"/>
                      <a:pt x="389" y="400"/>
                      <a:pt x="389" y="400"/>
                    </a:cubicBezTo>
                    <a:cubicBezTo>
                      <a:pt x="391" y="399"/>
                      <a:pt x="393" y="398"/>
                      <a:pt x="395" y="397"/>
                    </a:cubicBezTo>
                    <a:cubicBezTo>
                      <a:pt x="396" y="395"/>
                      <a:pt x="396" y="395"/>
                      <a:pt x="397" y="395"/>
                    </a:cubicBezTo>
                    <a:cubicBezTo>
                      <a:pt x="401" y="394"/>
                      <a:pt x="405" y="393"/>
                      <a:pt x="409" y="392"/>
                    </a:cubicBezTo>
                    <a:cubicBezTo>
                      <a:pt x="410" y="391"/>
                      <a:pt x="411" y="391"/>
                      <a:pt x="412" y="390"/>
                    </a:cubicBezTo>
                    <a:cubicBezTo>
                      <a:pt x="413" y="390"/>
                      <a:pt x="413" y="390"/>
                      <a:pt x="414" y="389"/>
                    </a:cubicBezTo>
                    <a:cubicBezTo>
                      <a:pt x="415" y="389"/>
                      <a:pt x="415" y="389"/>
                      <a:pt x="416" y="388"/>
                    </a:cubicBezTo>
                    <a:cubicBezTo>
                      <a:pt x="417" y="388"/>
                      <a:pt x="418" y="388"/>
                      <a:pt x="418" y="387"/>
                    </a:cubicBezTo>
                    <a:cubicBezTo>
                      <a:pt x="419" y="387"/>
                      <a:pt x="420" y="387"/>
                      <a:pt x="421" y="387"/>
                    </a:cubicBezTo>
                    <a:cubicBezTo>
                      <a:pt x="422" y="387"/>
                      <a:pt x="422" y="387"/>
                      <a:pt x="422" y="387"/>
                    </a:cubicBezTo>
                    <a:cubicBezTo>
                      <a:pt x="423" y="386"/>
                      <a:pt x="424" y="386"/>
                      <a:pt x="426" y="386"/>
                    </a:cubicBezTo>
                    <a:cubicBezTo>
                      <a:pt x="428" y="385"/>
                      <a:pt x="429" y="384"/>
                      <a:pt x="431" y="383"/>
                    </a:cubicBezTo>
                    <a:cubicBezTo>
                      <a:pt x="431" y="383"/>
                      <a:pt x="432" y="383"/>
                      <a:pt x="432" y="382"/>
                    </a:cubicBezTo>
                    <a:cubicBezTo>
                      <a:pt x="433" y="382"/>
                      <a:pt x="434" y="383"/>
                      <a:pt x="435" y="383"/>
                    </a:cubicBezTo>
                    <a:cubicBezTo>
                      <a:pt x="435" y="383"/>
                      <a:pt x="436" y="383"/>
                      <a:pt x="436" y="383"/>
                    </a:cubicBezTo>
                    <a:cubicBezTo>
                      <a:pt x="439" y="383"/>
                      <a:pt x="442" y="381"/>
                      <a:pt x="444" y="380"/>
                    </a:cubicBezTo>
                    <a:cubicBezTo>
                      <a:pt x="445" y="380"/>
                      <a:pt x="447" y="379"/>
                      <a:pt x="449" y="377"/>
                    </a:cubicBezTo>
                    <a:cubicBezTo>
                      <a:pt x="449" y="377"/>
                      <a:pt x="450" y="376"/>
                      <a:pt x="450" y="376"/>
                    </a:cubicBezTo>
                    <a:cubicBezTo>
                      <a:pt x="450" y="376"/>
                      <a:pt x="450" y="375"/>
                      <a:pt x="451" y="375"/>
                    </a:cubicBezTo>
                    <a:cubicBezTo>
                      <a:pt x="451" y="375"/>
                      <a:pt x="451" y="375"/>
                      <a:pt x="452" y="375"/>
                    </a:cubicBezTo>
                    <a:cubicBezTo>
                      <a:pt x="453" y="375"/>
                      <a:pt x="453" y="375"/>
                      <a:pt x="454" y="375"/>
                    </a:cubicBezTo>
                    <a:cubicBezTo>
                      <a:pt x="455" y="374"/>
                      <a:pt x="455" y="374"/>
                      <a:pt x="456" y="374"/>
                    </a:cubicBezTo>
                    <a:cubicBezTo>
                      <a:pt x="457" y="373"/>
                      <a:pt x="458" y="373"/>
                      <a:pt x="459" y="373"/>
                    </a:cubicBezTo>
                    <a:cubicBezTo>
                      <a:pt x="460" y="372"/>
                      <a:pt x="461" y="372"/>
                      <a:pt x="463" y="371"/>
                    </a:cubicBezTo>
                    <a:cubicBezTo>
                      <a:pt x="463" y="371"/>
                      <a:pt x="464" y="371"/>
                      <a:pt x="464" y="370"/>
                    </a:cubicBezTo>
                    <a:cubicBezTo>
                      <a:pt x="465" y="370"/>
                      <a:pt x="465" y="370"/>
                      <a:pt x="466" y="370"/>
                    </a:cubicBezTo>
                    <a:cubicBezTo>
                      <a:pt x="467" y="370"/>
                      <a:pt x="468" y="369"/>
                      <a:pt x="469" y="369"/>
                    </a:cubicBezTo>
                    <a:cubicBezTo>
                      <a:pt x="469" y="369"/>
                      <a:pt x="470" y="368"/>
                      <a:pt x="471" y="368"/>
                    </a:cubicBezTo>
                    <a:cubicBezTo>
                      <a:pt x="472" y="368"/>
                      <a:pt x="472" y="368"/>
                      <a:pt x="472" y="368"/>
                    </a:cubicBezTo>
                    <a:cubicBezTo>
                      <a:pt x="473" y="367"/>
                      <a:pt x="474" y="367"/>
                      <a:pt x="475" y="366"/>
                    </a:cubicBezTo>
                    <a:cubicBezTo>
                      <a:pt x="476" y="366"/>
                      <a:pt x="476" y="365"/>
                      <a:pt x="477" y="365"/>
                    </a:cubicBezTo>
                    <a:cubicBezTo>
                      <a:pt x="477" y="365"/>
                      <a:pt x="477" y="365"/>
                      <a:pt x="477" y="365"/>
                    </a:cubicBezTo>
                    <a:cubicBezTo>
                      <a:pt x="478" y="365"/>
                      <a:pt x="479" y="365"/>
                      <a:pt x="480" y="366"/>
                    </a:cubicBezTo>
                    <a:cubicBezTo>
                      <a:pt x="481" y="366"/>
                      <a:pt x="482" y="366"/>
                      <a:pt x="484" y="366"/>
                    </a:cubicBezTo>
                    <a:cubicBezTo>
                      <a:pt x="485" y="366"/>
                      <a:pt x="486" y="366"/>
                      <a:pt x="486" y="366"/>
                    </a:cubicBezTo>
                    <a:cubicBezTo>
                      <a:pt x="489" y="365"/>
                      <a:pt x="491" y="363"/>
                      <a:pt x="492" y="361"/>
                    </a:cubicBezTo>
                    <a:cubicBezTo>
                      <a:pt x="493" y="361"/>
                      <a:pt x="493" y="361"/>
                      <a:pt x="493" y="361"/>
                    </a:cubicBezTo>
                    <a:cubicBezTo>
                      <a:pt x="495" y="359"/>
                      <a:pt x="497" y="357"/>
                      <a:pt x="499" y="356"/>
                    </a:cubicBezTo>
                    <a:cubicBezTo>
                      <a:pt x="499" y="356"/>
                      <a:pt x="500" y="356"/>
                      <a:pt x="501" y="355"/>
                    </a:cubicBezTo>
                    <a:cubicBezTo>
                      <a:pt x="502" y="355"/>
                      <a:pt x="503" y="355"/>
                      <a:pt x="504" y="354"/>
                    </a:cubicBezTo>
                    <a:cubicBezTo>
                      <a:pt x="505" y="353"/>
                      <a:pt x="506" y="352"/>
                      <a:pt x="507" y="351"/>
                    </a:cubicBezTo>
                    <a:cubicBezTo>
                      <a:pt x="508" y="350"/>
                      <a:pt x="510" y="349"/>
                      <a:pt x="511" y="349"/>
                    </a:cubicBezTo>
                    <a:cubicBezTo>
                      <a:pt x="512" y="348"/>
                      <a:pt x="513" y="348"/>
                      <a:pt x="514" y="348"/>
                    </a:cubicBezTo>
                    <a:cubicBezTo>
                      <a:pt x="516" y="348"/>
                      <a:pt x="517" y="348"/>
                      <a:pt x="519" y="348"/>
                    </a:cubicBezTo>
                    <a:cubicBezTo>
                      <a:pt x="523" y="346"/>
                      <a:pt x="523" y="343"/>
                      <a:pt x="524" y="341"/>
                    </a:cubicBezTo>
                    <a:cubicBezTo>
                      <a:pt x="524" y="341"/>
                      <a:pt x="524" y="339"/>
                      <a:pt x="524" y="338"/>
                    </a:cubicBezTo>
                    <a:cubicBezTo>
                      <a:pt x="524" y="337"/>
                      <a:pt x="524" y="336"/>
                      <a:pt x="524" y="335"/>
                    </a:cubicBezTo>
                    <a:cubicBezTo>
                      <a:pt x="525" y="332"/>
                      <a:pt x="526" y="329"/>
                      <a:pt x="527" y="326"/>
                    </a:cubicBezTo>
                    <a:cubicBezTo>
                      <a:pt x="528" y="323"/>
                      <a:pt x="529" y="321"/>
                      <a:pt x="530" y="318"/>
                    </a:cubicBezTo>
                    <a:cubicBezTo>
                      <a:pt x="531" y="315"/>
                      <a:pt x="532" y="313"/>
                      <a:pt x="532" y="311"/>
                    </a:cubicBezTo>
                    <a:cubicBezTo>
                      <a:pt x="532" y="309"/>
                      <a:pt x="532" y="309"/>
                      <a:pt x="532" y="309"/>
                    </a:cubicBezTo>
                    <a:cubicBezTo>
                      <a:pt x="533" y="308"/>
                      <a:pt x="533" y="307"/>
                      <a:pt x="533" y="306"/>
                    </a:cubicBezTo>
                    <a:cubicBezTo>
                      <a:pt x="534" y="305"/>
                      <a:pt x="534" y="304"/>
                      <a:pt x="534" y="303"/>
                    </a:cubicBezTo>
                    <a:cubicBezTo>
                      <a:pt x="535" y="301"/>
                      <a:pt x="535" y="300"/>
                      <a:pt x="535" y="298"/>
                    </a:cubicBezTo>
                    <a:cubicBezTo>
                      <a:pt x="535" y="297"/>
                      <a:pt x="536" y="296"/>
                      <a:pt x="536" y="295"/>
                    </a:cubicBezTo>
                    <a:cubicBezTo>
                      <a:pt x="536" y="295"/>
                      <a:pt x="536" y="294"/>
                      <a:pt x="536" y="293"/>
                    </a:cubicBezTo>
                    <a:cubicBezTo>
                      <a:pt x="536" y="291"/>
                      <a:pt x="537" y="290"/>
                      <a:pt x="538" y="289"/>
                    </a:cubicBezTo>
                    <a:cubicBezTo>
                      <a:pt x="539" y="288"/>
                      <a:pt x="540" y="287"/>
                      <a:pt x="541" y="287"/>
                    </a:cubicBezTo>
                    <a:cubicBezTo>
                      <a:pt x="544" y="286"/>
                      <a:pt x="545" y="283"/>
                      <a:pt x="547" y="281"/>
                    </a:cubicBezTo>
                    <a:cubicBezTo>
                      <a:pt x="547" y="281"/>
                      <a:pt x="547" y="280"/>
                      <a:pt x="547" y="280"/>
                    </a:cubicBezTo>
                    <a:cubicBezTo>
                      <a:pt x="549" y="277"/>
                      <a:pt x="551" y="274"/>
                      <a:pt x="553" y="272"/>
                    </a:cubicBezTo>
                    <a:cubicBezTo>
                      <a:pt x="555" y="270"/>
                      <a:pt x="557" y="269"/>
                      <a:pt x="559" y="267"/>
                    </a:cubicBezTo>
                    <a:cubicBezTo>
                      <a:pt x="562" y="266"/>
                      <a:pt x="562" y="266"/>
                      <a:pt x="562" y="266"/>
                    </a:cubicBezTo>
                    <a:lnTo>
                      <a:pt x="551" y="246"/>
                    </a:ln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79" name="Freeform 75">
                <a:extLst>
                  <a:ext uri="{FF2B5EF4-FFF2-40B4-BE49-F238E27FC236}">
                    <a16:creationId xmlns:a16="http://schemas.microsoft.com/office/drawing/2014/main" id="{CFFB4A1A-A160-6AF6-2A63-0C9623135656}"/>
                  </a:ext>
                </a:extLst>
              </p:cNvPr>
              <p:cNvSpPr>
                <a:spLocks/>
              </p:cNvSpPr>
              <p:nvPr/>
            </p:nvSpPr>
            <p:spPr bwMode="auto">
              <a:xfrm rot="21267752">
                <a:off x="5230237" y="2193456"/>
                <a:ext cx="343263" cy="279010"/>
              </a:xfrm>
              <a:custGeom>
                <a:avLst/>
                <a:gdLst>
                  <a:gd name="T0" fmla="*/ 965240 w 141"/>
                  <a:gd name="T1" fmla="*/ 393739 h 126"/>
                  <a:gd name="T2" fmla="*/ 936851 w 141"/>
                  <a:gd name="T3" fmla="*/ 284008 h 126"/>
                  <a:gd name="T4" fmla="*/ 816196 w 141"/>
                  <a:gd name="T5" fmla="*/ 232371 h 126"/>
                  <a:gd name="T6" fmla="*/ 752320 w 141"/>
                  <a:gd name="T7" fmla="*/ 193642 h 126"/>
                  <a:gd name="T8" fmla="*/ 702638 w 141"/>
                  <a:gd name="T9" fmla="*/ 90366 h 126"/>
                  <a:gd name="T10" fmla="*/ 596178 w 141"/>
                  <a:gd name="T11" fmla="*/ 51638 h 126"/>
                  <a:gd name="T12" fmla="*/ 496815 w 141"/>
                  <a:gd name="T13" fmla="*/ 12909 h 126"/>
                  <a:gd name="T14" fmla="*/ 432939 w 141"/>
                  <a:gd name="T15" fmla="*/ 6455 h 126"/>
                  <a:gd name="T16" fmla="*/ 397452 w 141"/>
                  <a:gd name="T17" fmla="*/ 51638 h 126"/>
                  <a:gd name="T18" fmla="*/ 390355 w 141"/>
                  <a:gd name="T19" fmla="*/ 129095 h 126"/>
                  <a:gd name="T20" fmla="*/ 347770 w 141"/>
                  <a:gd name="T21" fmla="*/ 213006 h 126"/>
                  <a:gd name="T22" fmla="*/ 269699 w 141"/>
                  <a:gd name="T23" fmla="*/ 258190 h 126"/>
                  <a:gd name="T24" fmla="*/ 234213 w 141"/>
                  <a:gd name="T25" fmla="*/ 290463 h 126"/>
                  <a:gd name="T26" fmla="*/ 227115 w 141"/>
                  <a:gd name="T27" fmla="*/ 309827 h 126"/>
                  <a:gd name="T28" fmla="*/ 177434 w 141"/>
                  <a:gd name="T29" fmla="*/ 322737 h 126"/>
                  <a:gd name="T30" fmla="*/ 149044 w 141"/>
                  <a:gd name="T31" fmla="*/ 367920 h 126"/>
                  <a:gd name="T32" fmla="*/ 99363 w 141"/>
                  <a:gd name="T33" fmla="*/ 387284 h 126"/>
                  <a:gd name="T34" fmla="*/ 63876 w 141"/>
                  <a:gd name="T35" fmla="*/ 413103 h 126"/>
                  <a:gd name="T36" fmla="*/ 28389 w 141"/>
                  <a:gd name="T37" fmla="*/ 522834 h 126"/>
                  <a:gd name="T38" fmla="*/ 42584 w 141"/>
                  <a:gd name="T39" fmla="*/ 548653 h 126"/>
                  <a:gd name="T40" fmla="*/ 70974 w 141"/>
                  <a:gd name="T41" fmla="*/ 593836 h 126"/>
                  <a:gd name="T42" fmla="*/ 92266 w 141"/>
                  <a:gd name="T43" fmla="*/ 664838 h 126"/>
                  <a:gd name="T44" fmla="*/ 56779 w 141"/>
                  <a:gd name="T45" fmla="*/ 781023 h 126"/>
                  <a:gd name="T46" fmla="*/ 120655 w 141"/>
                  <a:gd name="T47" fmla="*/ 813297 h 126"/>
                  <a:gd name="T48" fmla="*/ 163239 w 141"/>
                  <a:gd name="T49" fmla="*/ 806842 h 126"/>
                  <a:gd name="T50" fmla="*/ 198726 w 141"/>
                  <a:gd name="T51" fmla="*/ 800388 h 126"/>
                  <a:gd name="T52" fmla="*/ 255505 w 141"/>
                  <a:gd name="T53" fmla="*/ 793933 h 126"/>
                  <a:gd name="T54" fmla="*/ 312284 w 141"/>
                  <a:gd name="T55" fmla="*/ 813297 h 126"/>
                  <a:gd name="T56" fmla="*/ 383257 w 141"/>
                  <a:gd name="T57" fmla="*/ 768114 h 126"/>
                  <a:gd name="T58" fmla="*/ 418744 w 141"/>
                  <a:gd name="T59" fmla="*/ 722931 h 126"/>
                  <a:gd name="T60" fmla="*/ 475523 w 141"/>
                  <a:gd name="T61" fmla="*/ 671293 h 126"/>
                  <a:gd name="T62" fmla="*/ 518107 w 141"/>
                  <a:gd name="T63" fmla="*/ 677748 h 126"/>
                  <a:gd name="T64" fmla="*/ 603275 w 141"/>
                  <a:gd name="T65" fmla="*/ 613200 h 126"/>
                  <a:gd name="T66" fmla="*/ 667151 w 141"/>
                  <a:gd name="T67" fmla="*/ 600291 h 126"/>
                  <a:gd name="T68" fmla="*/ 723930 w 141"/>
                  <a:gd name="T69" fmla="*/ 587381 h 126"/>
                  <a:gd name="T70" fmla="*/ 787806 w 141"/>
                  <a:gd name="T71" fmla="*/ 568017 h 126"/>
                  <a:gd name="T72" fmla="*/ 837488 w 141"/>
                  <a:gd name="T73" fmla="*/ 555107 h 126"/>
                  <a:gd name="T74" fmla="*/ 872975 w 141"/>
                  <a:gd name="T75" fmla="*/ 555107 h 126"/>
                  <a:gd name="T76" fmla="*/ 993630 w 141"/>
                  <a:gd name="T77" fmla="*/ 509924 h 1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1" h="126">
                    <a:moveTo>
                      <a:pt x="137" y="64"/>
                    </a:moveTo>
                    <a:cubicBezTo>
                      <a:pt x="137" y="63"/>
                      <a:pt x="136" y="62"/>
                      <a:pt x="136" y="61"/>
                    </a:cubicBezTo>
                    <a:cubicBezTo>
                      <a:pt x="135" y="59"/>
                      <a:pt x="135" y="56"/>
                      <a:pt x="135" y="54"/>
                    </a:cubicBezTo>
                    <a:cubicBezTo>
                      <a:pt x="134" y="51"/>
                      <a:pt x="134" y="47"/>
                      <a:pt x="132" y="44"/>
                    </a:cubicBezTo>
                    <a:cubicBezTo>
                      <a:pt x="129" y="37"/>
                      <a:pt x="122" y="36"/>
                      <a:pt x="117" y="36"/>
                    </a:cubicBezTo>
                    <a:cubicBezTo>
                      <a:pt x="116" y="36"/>
                      <a:pt x="116" y="36"/>
                      <a:pt x="115" y="36"/>
                    </a:cubicBezTo>
                    <a:cubicBezTo>
                      <a:pt x="114" y="36"/>
                      <a:pt x="114" y="36"/>
                      <a:pt x="113" y="36"/>
                    </a:cubicBezTo>
                    <a:cubicBezTo>
                      <a:pt x="110" y="36"/>
                      <a:pt x="108" y="35"/>
                      <a:pt x="106" y="30"/>
                    </a:cubicBezTo>
                    <a:cubicBezTo>
                      <a:pt x="105" y="28"/>
                      <a:pt x="104" y="27"/>
                      <a:pt x="103" y="25"/>
                    </a:cubicBezTo>
                    <a:cubicBezTo>
                      <a:pt x="102" y="21"/>
                      <a:pt x="100" y="18"/>
                      <a:pt x="99" y="14"/>
                    </a:cubicBezTo>
                    <a:cubicBezTo>
                      <a:pt x="97" y="11"/>
                      <a:pt x="92" y="10"/>
                      <a:pt x="88" y="9"/>
                    </a:cubicBezTo>
                    <a:cubicBezTo>
                      <a:pt x="87" y="8"/>
                      <a:pt x="85" y="8"/>
                      <a:pt x="84" y="8"/>
                    </a:cubicBezTo>
                    <a:cubicBezTo>
                      <a:pt x="82" y="7"/>
                      <a:pt x="80" y="6"/>
                      <a:pt x="78" y="5"/>
                    </a:cubicBezTo>
                    <a:cubicBezTo>
                      <a:pt x="76" y="4"/>
                      <a:pt x="73" y="3"/>
                      <a:pt x="70" y="2"/>
                    </a:cubicBezTo>
                    <a:cubicBezTo>
                      <a:pt x="68" y="1"/>
                      <a:pt x="66" y="0"/>
                      <a:pt x="63" y="0"/>
                    </a:cubicBezTo>
                    <a:cubicBezTo>
                      <a:pt x="62" y="0"/>
                      <a:pt x="61" y="1"/>
                      <a:pt x="61" y="1"/>
                    </a:cubicBezTo>
                    <a:cubicBezTo>
                      <a:pt x="57" y="2"/>
                      <a:pt x="56" y="5"/>
                      <a:pt x="56" y="7"/>
                    </a:cubicBezTo>
                    <a:cubicBezTo>
                      <a:pt x="56" y="7"/>
                      <a:pt x="56" y="8"/>
                      <a:pt x="56" y="8"/>
                    </a:cubicBezTo>
                    <a:cubicBezTo>
                      <a:pt x="55" y="11"/>
                      <a:pt x="55" y="14"/>
                      <a:pt x="56" y="16"/>
                    </a:cubicBezTo>
                    <a:cubicBezTo>
                      <a:pt x="56" y="18"/>
                      <a:pt x="55" y="19"/>
                      <a:pt x="55" y="20"/>
                    </a:cubicBezTo>
                    <a:cubicBezTo>
                      <a:pt x="55" y="22"/>
                      <a:pt x="55" y="23"/>
                      <a:pt x="54" y="24"/>
                    </a:cubicBezTo>
                    <a:cubicBezTo>
                      <a:pt x="54" y="27"/>
                      <a:pt x="51" y="31"/>
                      <a:pt x="49" y="33"/>
                    </a:cubicBezTo>
                    <a:cubicBezTo>
                      <a:pt x="47" y="34"/>
                      <a:pt x="45" y="35"/>
                      <a:pt x="44" y="36"/>
                    </a:cubicBezTo>
                    <a:cubicBezTo>
                      <a:pt x="42" y="37"/>
                      <a:pt x="40" y="39"/>
                      <a:pt x="38" y="40"/>
                    </a:cubicBezTo>
                    <a:cubicBezTo>
                      <a:pt x="38" y="40"/>
                      <a:pt x="38" y="40"/>
                      <a:pt x="38" y="40"/>
                    </a:cubicBezTo>
                    <a:cubicBezTo>
                      <a:pt x="36" y="42"/>
                      <a:pt x="34" y="43"/>
                      <a:pt x="33" y="45"/>
                    </a:cubicBezTo>
                    <a:cubicBezTo>
                      <a:pt x="33" y="46"/>
                      <a:pt x="33" y="46"/>
                      <a:pt x="32" y="47"/>
                    </a:cubicBezTo>
                    <a:cubicBezTo>
                      <a:pt x="32" y="48"/>
                      <a:pt x="32" y="48"/>
                      <a:pt x="32" y="48"/>
                    </a:cubicBezTo>
                    <a:cubicBezTo>
                      <a:pt x="32" y="49"/>
                      <a:pt x="31" y="49"/>
                      <a:pt x="30" y="49"/>
                    </a:cubicBezTo>
                    <a:cubicBezTo>
                      <a:pt x="29" y="49"/>
                      <a:pt x="27" y="49"/>
                      <a:pt x="25" y="50"/>
                    </a:cubicBezTo>
                    <a:cubicBezTo>
                      <a:pt x="24" y="51"/>
                      <a:pt x="23" y="53"/>
                      <a:pt x="22" y="55"/>
                    </a:cubicBezTo>
                    <a:cubicBezTo>
                      <a:pt x="21" y="55"/>
                      <a:pt x="21" y="56"/>
                      <a:pt x="21" y="57"/>
                    </a:cubicBezTo>
                    <a:cubicBezTo>
                      <a:pt x="20" y="57"/>
                      <a:pt x="19" y="58"/>
                      <a:pt x="18" y="58"/>
                    </a:cubicBezTo>
                    <a:cubicBezTo>
                      <a:pt x="17" y="59"/>
                      <a:pt x="16" y="59"/>
                      <a:pt x="14" y="60"/>
                    </a:cubicBezTo>
                    <a:cubicBezTo>
                      <a:pt x="13" y="61"/>
                      <a:pt x="12" y="61"/>
                      <a:pt x="11" y="62"/>
                    </a:cubicBezTo>
                    <a:cubicBezTo>
                      <a:pt x="10" y="63"/>
                      <a:pt x="9" y="63"/>
                      <a:pt x="9" y="64"/>
                    </a:cubicBezTo>
                    <a:cubicBezTo>
                      <a:pt x="5" y="66"/>
                      <a:pt x="1" y="69"/>
                      <a:pt x="0" y="75"/>
                    </a:cubicBezTo>
                    <a:cubicBezTo>
                      <a:pt x="0" y="79"/>
                      <a:pt x="2" y="81"/>
                      <a:pt x="4" y="81"/>
                    </a:cubicBezTo>
                    <a:cubicBezTo>
                      <a:pt x="5" y="82"/>
                      <a:pt x="5" y="82"/>
                      <a:pt x="5" y="83"/>
                    </a:cubicBezTo>
                    <a:cubicBezTo>
                      <a:pt x="6" y="83"/>
                      <a:pt x="6" y="84"/>
                      <a:pt x="6" y="85"/>
                    </a:cubicBezTo>
                    <a:cubicBezTo>
                      <a:pt x="6" y="86"/>
                      <a:pt x="6" y="87"/>
                      <a:pt x="7" y="89"/>
                    </a:cubicBezTo>
                    <a:cubicBezTo>
                      <a:pt x="8" y="90"/>
                      <a:pt x="9" y="91"/>
                      <a:pt x="10" y="92"/>
                    </a:cubicBezTo>
                    <a:cubicBezTo>
                      <a:pt x="10" y="93"/>
                      <a:pt x="10" y="93"/>
                      <a:pt x="11" y="93"/>
                    </a:cubicBezTo>
                    <a:cubicBezTo>
                      <a:pt x="13" y="97"/>
                      <a:pt x="14" y="100"/>
                      <a:pt x="13" y="103"/>
                    </a:cubicBezTo>
                    <a:cubicBezTo>
                      <a:pt x="13" y="106"/>
                      <a:pt x="12" y="110"/>
                      <a:pt x="10" y="113"/>
                    </a:cubicBezTo>
                    <a:cubicBezTo>
                      <a:pt x="9" y="115"/>
                      <a:pt x="7" y="118"/>
                      <a:pt x="8" y="121"/>
                    </a:cubicBezTo>
                    <a:cubicBezTo>
                      <a:pt x="9" y="122"/>
                      <a:pt x="10" y="124"/>
                      <a:pt x="12" y="125"/>
                    </a:cubicBezTo>
                    <a:cubicBezTo>
                      <a:pt x="13" y="126"/>
                      <a:pt x="15" y="126"/>
                      <a:pt x="17" y="126"/>
                    </a:cubicBezTo>
                    <a:cubicBezTo>
                      <a:pt x="17" y="126"/>
                      <a:pt x="17" y="126"/>
                      <a:pt x="17" y="126"/>
                    </a:cubicBezTo>
                    <a:cubicBezTo>
                      <a:pt x="19" y="126"/>
                      <a:pt x="21" y="126"/>
                      <a:pt x="23" y="125"/>
                    </a:cubicBezTo>
                    <a:cubicBezTo>
                      <a:pt x="24" y="125"/>
                      <a:pt x="26" y="124"/>
                      <a:pt x="27" y="124"/>
                    </a:cubicBezTo>
                    <a:cubicBezTo>
                      <a:pt x="28" y="124"/>
                      <a:pt x="28" y="124"/>
                      <a:pt x="28" y="124"/>
                    </a:cubicBezTo>
                    <a:cubicBezTo>
                      <a:pt x="30" y="124"/>
                      <a:pt x="32" y="123"/>
                      <a:pt x="34" y="123"/>
                    </a:cubicBezTo>
                    <a:cubicBezTo>
                      <a:pt x="34" y="123"/>
                      <a:pt x="35" y="123"/>
                      <a:pt x="36" y="123"/>
                    </a:cubicBezTo>
                    <a:cubicBezTo>
                      <a:pt x="36" y="124"/>
                      <a:pt x="37" y="124"/>
                      <a:pt x="38" y="124"/>
                    </a:cubicBezTo>
                    <a:cubicBezTo>
                      <a:pt x="40" y="125"/>
                      <a:pt x="42" y="126"/>
                      <a:pt x="44" y="126"/>
                    </a:cubicBezTo>
                    <a:cubicBezTo>
                      <a:pt x="44" y="126"/>
                      <a:pt x="45" y="126"/>
                      <a:pt x="45" y="126"/>
                    </a:cubicBezTo>
                    <a:cubicBezTo>
                      <a:pt x="50" y="126"/>
                      <a:pt x="52" y="122"/>
                      <a:pt x="54" y="119"/>
                    </a:cubicBezTo>
                    <a:cubicBezTo>
                      <a:pt x="55" y="118"/>
                      <a:pt x="56" y="117"/>
                      <a:pt x="56" y="116"/>
                    </a:cubicBezTo>
                    <a:cubicBezTo>
                      <a:pt x="57" y="114"/>
                      <a:pt x="58" y="113"/>
                      <a:pt x="59" y="112"/>
                    </a:cubicBezTo>
                    <a:cubicBezTo>
                      <a:pt x="61" y="109"/>
                      <a:pt x="63" y="106"/>
                      <a:pt x="66" y="104"/>
                    </a:cubicBezTo>
                    <a:cubicBezTo>
                      <a:pt x="66" y="104"/>
                      <a:pt x="67" y="104"/>
                      <a:pt x="67" y="104"/>
                    </a:cubicBezTo>
                    <a:cubicBezTo>
                      <a:pt x="68" y="105"/>
                      <a:pt x="70" y="105"/>
                      <a:pt x="71" y="105"/>
                    </a:cubicBezTo>
                    <a:cubicBezTo>
                      <a:pt x="72" y="105"/>
                      <a:pt x="72" y="105"/>
                      <a:pt x="73" y="105"/>
                    </a:cubicBezTo>
                    <a:cubicBezTo>
                      <a:pt x="77" y="104"/>
                      <a:pt x="80" y="101"/>
                      <a:pt x="82" y="98"/>
                    </a:cubicBezTo>
                    <a:cubicBezTo>
                      <a:pt x="83" y="97"/>
                      <a:pt x="84" y="96"/>
                      <a:pt x="85" y="95"/>
                    </a:cubicBezTo>
                    <a:cubicBezTo>
                      <a:pt x="86" y="94"/>
                      <a:pt x="87" y="94"/>
                      <a:pt x="89" y="94"/>
                    </a:cubicBezTo>
                    <a:cubicBezTo>
                      <a:pt x="91" y="93"/>
                      <a:pt x="92" y="93"/>
                      <a:pt x="94" y="93"/>
                    </a:cubicBezTo>
                    <a:cubicBezTo>
                      <a:pt x="94" y="93"/>
                      <a:pt x="95" y="92"/>
                      <a:pt x="96" y="92"/>
                    </a:cubicBezTo>
                    <a:cubicBezTo>
                      <a:pt x="98" y="92"/>
                      <a:pt x="100" y="92"/>
                      <a:pt x="102" y="91"/>
                    </a:cubicBezTo>
                    <a:cubicBezTo>
                      <a:pt x="103" y="91"/>
                      <a:pt x="103" y="91"/>
                      <a:pt x="103" y="91"/>
                    </a:cubicBezTo>
                    <a:cubicBezTo>
                      <a:pt x="106" y="90"/>
                      <a:pt x="109" y="89"/>
                      <a:pt x="111" y="88"/>
                    </a:cubicBezTo>
                    <a:cubicBezTo>
                      <a:pt x="113" y="87"/>
                      <a:pt x="114" y="87"/>
                      <a:pt x="115" y="86"/>
                    </a:cubicBezTo>
                    <a:cubicBezTo>
                      <a:pt x="116" y="86"/>
                      <a:pt x="117" y="86"/>
                      <a:pt x="118" y="86"/>
                    </a:cubicBezTo>
                    <a:cubicBezTo>
                      <a:pt x="118" y="86"/>
                      <a:pt x="119" y="86"/>
                      <a:pt x="120" y="86"/>
                    </a:cubicBezTo>
                    <a:cubicBezTo>
                      <a:pt x="121" y="86"/>
                      <a:pt x="122" y="86"/>
                      <a:pt x="123" y="86"/>
                    </a:cubicBezTo>
                    <a:cubicBezTo>
                      <a:pt x="125" y="86"/>
                      <a:pt x="125" y="86"/>
                      <a:pt x="125" y="86"/>
                    </a:cubicBezTo>
                    <a:cubicBezTo>
                      <a:pt x="130" y="86"/>
                      <a:pt x="138" y="86"/>
                      <a:pt x="140" y="79"/>
                    </a:cubicBezTo>
                    <a:cubicBezTo>
                      <a:pt x="141" y="74"/>
                      <a:pt x="139" y="69"/>
                      <a:pt x="137" y="64"/>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80" name="Freeform 76">
                <a:extLst>
                  <a:ext uri="{FF2B5EF4-FFF2-40B4-BE49-F238E27FC236}">
                    <a16:creationId xmlns:a16="http://schemas.microsoft.com/office/drawing/2014/main" id="{6BEB669A-BFA9-CB27-B341-D64F0A5C0306}"/>
                  </a:ext>
                </a:extLst>
              </p:cNvPr>
              <p:cNvSpPr>
                <a:spLocks/>
              </p:cNvSpPr>
              <p:nvPr/>
            </p:nvSpPr>
            <p:spPr bwMode="auto">
              <a:xfrm rot="1132949">
                <a:off x="6337871" y="3184043"/>
                <a:ext cx="247313" cy="212710"/>
              </a:xfrm>
              <a:custGeom>
                <a:avLst/>
                <a:gdLst>
                  <a:gd name="T0" fmla="*/ 821328 w 124"/>
                  <a:gd name="T1" fmla="*/ 464634 h 117"/>
                  <a:gd name="T2" fmla="*/ 757604 w 124"/>
                  <a:gd name="T3" fmla="*/ 432368 h 117"/>
                  <a:gd name="T4" fmla="*/ 715122 w 124"/>
                  <a:gd name="T5" fmla="*/ 438821 h 117"/>
                  <a:gd name="T6" fmla="*/ 693880 w 124"/>
                  <a:gd name="T7" fmla="*/ 425915 h 117"/>
                  <a:gd name="T8" fmla="*/ 672639 w 124"/>
                  <a:gd name="T9" fmla="*/ 387195 h 117"/>
                  <a:gd name="T10" fmla="*/ 580594 w 124"/>
                  <a:gd name="T11" fmla="*/ 296850 h 117"/>
                  <a:gd name="T12" fmla="*/ 552272 w 124"/>
                  <a:gd name="T13" fmla="*/ 290397 h 117"/>
                  <a:gd name="T14" fmla="*/ 531031 w 124"/>
                  <a:gd name="T15" fmla="*/ 283943 h 117"/>
                  <a:gd name="T16" fmla="*/ 509790 w 124"/>
                  <a:gd name="T17" fmla="*/ 264584 h 117"/>
                  <a:gd name="T18" fmla="*/ 410664 w 124"/>
                  <a:gd name="T19" fmla="*/ 200051 h 117"/>
                  <a:gd name="T20" fmla="*/ 368181 w 124"/>
                  <a:gd name="T21" fmla="*/ 180691 h 117"/>
                  <a:gd name="T22" fmla="*/ 311538 w 124"/>
                  <a:gd name="T23" fmla="*/ 141972 h 117"/>
                  <a:gd name="T24" fmla="*/ 276136 w 124"/>
                  <a:gd name="T25" fmla="*/ 161331 h 117"/>
                  <a:gd name="T26" fmla="*/ 261975 w 124"/>
                  <a:gd name="T27" fmla="*/ 129065 h 117"/>
                  <a:gd name="T28" fmla="*/ 283216 w 124"/>
                  <a:gd name="T29" fmla="*/ 135518 h 117"/>
                  <a:gd name="T30" fmla="*/ 297377 w 124"/>
                  <a:gd name="T31" fmla="*/ 51626 h 117"/>
                  <a:gd name="T32" fmla="*/ 290297 w 124"/>
                  <a:gd name="T33" fmla="*/ 38720 h 117"/>
                  <a:gd name="T34" fmla="*/ 205332 w 124"/>
                  <a:gd name="T35" fmla="*/ 38720 h 117"/>
                  <a:gd name="T36" fmla="*/ 191171 w 124"/>
                  <a:gd name="T37" fmla="*/ 38720 h 117"/>
                  <a:gd name="T38" fmla="*/ 113287 w 124"/>
                  <a:gd name="T39" fmla="*/ 148425 h 117"/>
                  <a:gd name="T40" fmla="*/ 106206 w 124"/>
                  <a:gd name="T41" fmla="*/ 251677 h 117"/>
                  <a:gd name="T42" fmla="*/ 106206 w 124"/>
                  <a:gd name="T43" fmla="*/ 458181 h 117"/>
                  <a:gd name="T44" fmla="*/ 70804 w 124"/>
                  <a:gd name="T45" fmla="*/ 522714 h 117"/>
                  <a:gd name="T46" fmla="*/ 14161 w 124"/>
                  <a:gd name="T47" fmla="*/ 645326 h 117"/>
                  <a:gd name="T48" fmla="*/ 148689 w 124"/>
                  <a:gd name="T49" fmla="*/ 632419 h 117"/>
                  <a:gd name="T50" fmla="*/ 191171 w 124"/>
                  <a:gd name="T51" fmla="*/ 613059 h 117"/>
                  <a:gd name="T52" fmla="*/ 205332 w 124"/>
                  <a:gd name="T53" fmla="*/ 664685 h 117"/>
                  <a:gd name="T54" fmla="*/ 212412 w 124"/>
                  <a:gd name="T55" fmla="*/ 729218 h 117"/>
                  <a:gd name="T56" fmla="*/ 325699 w 124"/>
                  <a:gd name="T57" fmla="*/ 722765 h 117"/>
                  <a:gd name="T58" fmla="*/ 368181 w 124"/>
                  <a:gd name="T59" fmla="*/ 684045 h 117"/>
                  <a:gd name="T60" fmla="*/ 396503 w 124"/>
                  <a:gd name="T61" fmla="*/ 632419 h 117"/>
                  <a:gd name="T62" fmla="*/ 467307 w 124"/>
                  <a:gd name="T63" fmla="*/ 535620 h 117"/>
                  <a:gd name="T64" fmla="*/ 474388 w 124"/>
                  <a:gd name="T65" fmla="*/ 496901 h 117"/>
                  <a:gd name="T66" fmla="*/ 502709 w 124"/>
                  <a:gd name="T67" fmla="*/ 490447 h 117"/>
                  <a:gd name="T68" fmla="*/ 509790 w 124"/>
                  <a:gd name="T69" fmla="*/ 509807 h 117"/>
                  <a:gd name="T70" fmla="*/ 538111 w 124"/>
                  <a:gd name="T71" fmla="*/ 529167 h 117"/>
                  <a:gd name="T72" fmla="*/ 573513 w 124"/>
                  <a:gd name="T73" fmla="*/ 522714 h 117"/>
                  <a:gd name="T74" fmla="*/ 580594 w 124"/>
                  <a:gd name="T75" fmla="*/ 522714 h 117"/>
                  <a:gd name="T76" fmla="*/ 566433 w 124"/>
                  <a:gd name="T77" fmla="*/ 567887 h 117"/>
                  <a:gd name="T78" fmla="*/ 637237 w 124"/>
                  <a:gd name="T79" fmla="*/ 587246 h 117"/>
                  <a:gd name="T80" fmla="*/ 679719 w 124"/>
                  <a:gd name="T81" fmla="*/ 600153 h 117"/>
                  <a:gd name="T82" fmla="*/ 743443 w 124"/>
                  <a:gd name="T83" fmla="*/ 619513 h 117"/>
                  <a:gd name="T84" fmla="*/ 877971 w 124"/>
                  <a:gd name="T85" fmla="*/ 516261 h 1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4" h="117">
                    <a:moveTo>
                      <a:pt x="120" y="75"/>
                    </a:moveTo>
                    <a:cubicBezTo>
                      <a:pt x="119" y="74"/>
                      <a:pt x="118" y="73"/>
                      <a:pt x="116" y="72"/>
                    </a:cubicBezTo>
                    <a:cubicBezTo>
                      <a:pt x="115" y="71"/>
                      <a:pt x="114" y="70"/>
                      <a:pt x="113" y="69"/>
                    </a:cubicBezTo>
                    <a:cubicBezTo>
                      <a:pt x="111" y="67"/>
                      <a:pt x="110" y="67"/>
                      <a:pt x="107" y="67"/>
                    </a:cubicBezTo>
                    <a:cubicBezTo>
                      <a:pt x="106" y="67"/>
                      <a:pt x="104" y="67"/>
                      <a:pt x="103" y="67"/>
                    </a:cubicBezTo>
                    <a:cubicBezTo>
                      <a:pt x="101" y="68"/>
                      <a:pt x="101" y="68"/>
                      <a:pt x="101" y="68"/>
                    </a:cubicBezTo>
                    <a:cubicBezTo>
                      <a:pt x="100" y="68"/>
                      <a:pt x="99" y="68"/>
                      <a:pt x="98" y="68"/>
                    </a:cubicBezTo>
                    <a:cubicBezTo>
                      <a:pt x="98" y="68"/>
                      <a:pt x="98" y="67"/>
                      <a:pt x="98" y="66"/>
                    </a:cubicBezTo>
                    <a:cubicBezTo>
                      <a:pt x="97" y="65"/>
                      <a:pt x="97" y="63"/>
                      <a:pt x="96" y="62"/>
                    </a:cubicBezTo>
                    <a:cubicBezTo>
                      <a:pt x="95" y="61"/>
                      <a:pt x="95" y="60"/>
                      <a:pt x="95" y="60"/>
                    </a:cubicBezTo>
                    <a:cubicBezTo>
                      <a:pt x="94" y="52"/>
                      <a:pt x="90" y="47"/>
                      <a:pt x="83" y="46"/>
                    </a:cubicBezTo>
                    <a:cubicBezTo>
                      <a:pt x="83" y="46"/>
                      <a:pt x="82" y="46"/>
                      <a:pt x="82" y="46"/>
                    </a:cubicBezTo>
                    <a:cubicBezTo>
                      <a:pt x="81" y="46"/>
                      <a:pt x="80" y="46"/>
                      <a:pt x="79" y="46"/>
                    </a:cubicBezTo>
                    <a:cubicBezTo>
                      <a:pt x="79" y="46"/>
                      <a:pt x="79" y="46"/>
                      <a:pt x="78" y="45"/>
                    </a:cubicBezTo>
                    <a:cubicBezTo>
                      <a:pt x="77" y="45"/>
                      <a:pt x="77" y="45"/>
                      <a:pt x="76" y="44"/>
                    </a:cubicBezTo>
                    <a:cubicBezTo>
                      <a:pt x="75" y="44"/>
                      <a:pt x="75" y="44"/>
                      <a:pt x="75" y="44"/>
                    </a:cubicBezTo>
                    <a:cubicBezTo>
                      <a:pt x="73" y="44"/>
                      <a:pt x="73" y="44"/>
                      <a:pt x="73" y="43"/>
                    </a:cubicBezTo>
                    <a:cubicBezTo>
                      <a:pt x="72" y="43"/>
                      <a:pt x="72" y="42"/>
                      <a:pt x="72" y="41"/>
                    </a:cubicBezTo>
                    <a:cubicBezTo>
                      <a:pt x="71" y="40"/>
                      <a:pt x="71" y="38"/>
                      <a:pt x="69" y="37"/>
                    </a:cubicBezTo>
                    <a:cubicBezTo>
                      <a:pt x="68" y="36"/>
                      <a:pt x="64" y="32"/>
                      <a:pt x="58" y="31"/>
                    </a:cubicBezTo>
                    <a:cubicBezTo>
                      <a:pt x="56" y="31"/>
                      <a:pt x="55" y="31"/>
                      <a:pt x="53" y="29"/>
                    </a:cubicBezTo>
                    <a:cubicBezTo>
                      <a:pt x="53" y="28"/>
                      <a:pt x="53" y="28"/>
                      <a:pt x="52" y="28"/>
                    </a:cubicBezTo>
                    <a:cubicBezTo>
                      <a:pt x="51" y="25"/>
                      <a:pt x="49" y="22"/>
                      <a:pt x="45" y="22"/>
                    </a:cubicBezTo>
                    <a:cubicBezTo>
                      <a:pt x="44" y="22"/>
                      <a:pt x="44" y="22"/>
                      <a:pt x="44" y="22"/>
                    </a:cubicBezTo>
                    <a:cubicBezTo>
                      <a:pt x="42" y="22"/>
                      <a:pt x="40" y="24"/>
                      <a:pt x="40" y="24"/>
                    </a:cubicBezTo>
                    <a:cubicBezTo>
                      <a:pt x="39" y="25"/>
                      <a:pt x="39" y="25"/>
                      <a:pt x="39" y="25"/>
                    </a:cubicBezTo>
                    <a:cubicBezTo>
                      <a:pt x="39" y="25"/>
                      <a:pt x="38" y="25"/>
                      <a:pt x="38" y="25"/>
                    </a:cubicBezTo>
                    <a:cubicBezTo>
                      <a:pt x="38" y="25"/>
                      <a:pt x="37" y="22"/>
                      <a:pt x="37" y="20"/>
                    </a:cubicBezTo>
                    <a:cubicBezTo>
                      <a:pt x="38" y="20"/>
                      <a:pt x="39" y="21"/>
                      <a:pt x="40" y="21"/>
                    </a:cubicBezTo>
                    <a:cubicBezTo>
                      <a:pt x="40" y="21"/>
                      <a:pt x="40" y="21"/>
                      <a:pt x="40" y="21"/>
                    </a:cubicBezTo>
                    <a:cubicBezTo>
                      <a:pt x="42" y="21"/>
                      <a:pt x="43" y="20"/>
                      <a:pt x="44" y="19"/>
                    </a:cubicBezTo>
                    <a:cubicBezTo>
                      <a:pt x="48" y="15"/>
                      <a:pt x="43" y="10"/>
                      <a:pt x="42" y="8"/>
                    </a:cubicBezTo>
                    <a:cubicBezTo>
                      <a:pt x="41" y="7"/>
                      <a:pt x="41" y="7"/>
                      <a:pt x="41" y="7"/>
                    </a:cubicBezTo>
                    <a:cubicBezTo>
                      <a:pt x="41" y="7"/>
                      <a:pt x="41" y="6"/>
                      <a:pt x="41" y="6"/>
                    </a:cubicBezTo>
                    <a:cubicBezTo>
                      <a:pt x="40" y="4"/>
                      <a:pt x="39" y="0"/>
                      <a:pt x="35" y="0"/>
                    </a:cubicBezTo>
                    <a:cubicBezTo>
                      <a:pt x="31" y="0"/>
                      <a:pt x="29" y="3"/>
                      <a:pt x="29" y="6"/>
                    </a:cubicBezTo>
                    <a:cubicBezTo>
                      <a:pt x="29" y="6"/>
                      <a:pt x="29" y="6"/>
                      <a:pt x="29" y="6"/>
                    </a:cubicBezTo>
                    <a:cubicBezTo>
                      <a:pt x="28" y="6"/>
                      <a:pt x="28" y="6"/>
                      <a:pt x="27" y="6"/>
                    </a:cubicBezTo>
                    <a:cubicBezTo>
                      <a:pt x="26" y="6"/>
                      <a:pt x="24" y="7"/>
                      <a:pt x="23" y="7"/>
                    </a:cubicBezTo>
                    <a:cubicBezTo>
                      <a:pt x="16" y="11"/>
                      <a:pt x="16" y="19"/>
                      <a:pt x="16" y="23"/>
                    </a:cubicBezTo>
                    <a:cubicBezTo>
                      <a:pt x="16" y="25"/>
                      <a:pt x="16" y="28"/>
                      <a:pt x="16" y="30"/>
                    </a:cubicBezTo>
                    <a:cubicBezTo>
                      <a:pt x="16" y="33"/>
                      <a:pt x="16" y="36"/>
                      <a:pt x="15" y="39"/>
                    </a:cubicBezTo>
                    <a:cubicBezTo>
                      <a:pt x="15" y="45"/>
                      <a:pt x="15" y="49"/>
                      <a:pt x="14" y="54"/>
                    </a:cubicBezTo>
                    <a:cubicBezTo>
                      <a:pt x="13" y="60"/>
                      <a:pt x="13" y="66"/>
                      <a:pt x="15" y="71"/>
                    </a:cubicBezTo>
                    <a:cubicBezTo>
                      <a:pt x="16" y="76"/>
                      <a:pt x="16" y="78"/>
                      <a:pt x="13" y="80"/>
                    </a:cubicBezTo>
                    <a:cubicBezTo>
                      <a:pt x="12" y="80"/>
                      <a:pt x="11" y="81"/>
                      <a:pt x="10" y="81"/>
                    </a:cubicBezTo>
                    <a:cubicBezTo>
                      <a:pt x="6" y="84"/>
                      <a:pt x="1" y="87"/>
                      <a:pt x="0" y="94"/>
                    </a:cubicBezTo>
                    <a:cubicBezTo>
                      <a:pt x="0" y="96"/>
                      <a:pt x="1" y="99"/>
                      <a:pt x="2" y="100"/>
                    </a:cubicBezTo>
                    <a:cubicBezTo>
                      <a:pt x="3" y="101"/>
                      <a:pt x="5" y="102"/>
                      <a:pt x="7" y="102"/>
                    </a:cubicBezTo>
                    <a:cubicBezTo>
                      <a:pt x="12" y="102"/>
                      <a:pt x="17" y="100"/>
                      <a:pt x="21" y="98"/>
                    </a:cubicBezTo>
                    <a:cubicBezTo>
                      <a:pt x="23" y="97"/>
                      <a:pt x="25" y="96"/>
                      <a:pt x="26" y="95"/>
                    </a:cubicBezTo>
                    <a:cubicBezTo>
                      <a:pt x="27" y="95"/>
                      <a:pt x="27" y="95"/>
                      <a:pt x="27" y="95"/>
                    </a:cubicBezTo>
                    <a:cubicBezTo>
                      <a:pt x="27" y="95"/>
                      <a:pt x="27" y="95"/>
                      <a:pt x="27" y="96"/>
                    </a:cubicBezTo>
                    <a:cubicBezTo>
                      <a:pt x="29" y="98"/>
                      <a:pt x="29" y="101"/>
                      <a:pt x="29" y="103"/>
                    </a:cubicBezTo>
                    <a:cubicBezTo>
                      <a:pt x="29" y="104"/>
                      <a:pt x="29" y="105"/>
                      <a:pt x="29" y="105"/>
                    </a:cubicBezTo>
                    <a:cubicBezTo>
                      <a:pt x="29" y="108"/>
                      <a:pt x="29" y="110"/>
                      <a:pt x="30" y="113"/>
                    </a:cubicBezTo>
                    <a:cubicBezTo>
                      <a:pt x="32" y="117"/>
                      <a:pt x="35" y="117"/>
                      <a:pt x="36" y="117"/>
                    </a:cubicBezTo>
                    <a:cubicBezTo>
                      <a:pt x="40" y="117"/>
                      <a:pt x="43" y="114"/>
                      <a:pt x="46" y="112"/>
                    </a:cubicBezTo>
                    <a:cubicBezTo>
                      <a:pt x="47" y="111"/>
                      <a:pt x="47" y="111"/>
                      <a:pt x="47" y="111"/>
                    </a:cubicBezTo>
                    <a:cubicBezTo>
                      <a:pt x="49" y="109"/>
                      <a:pt x="51" y="108"/>
                      <a:pt x="52" y="106"/>
                    </a:cubicBezTo>
                    <a:cubicBezTo>
                      <a:pt x="53" y="104"/>
                      <a:pt x="54" y="102"/>
                      <a:pt x="54" y="101"/>
                    </a:cubicBezTo>
                    <a:cubicBezTo>
                      <a:pt x="55" y="100"/>
                      <a:pt x="55" y="99"/>
                      <a:pt x="56" y="98"/>
                    </a:cubicBezTo>
                    <a:cubicBezTo>
                      <a:pt x="56" y="96"/>
                      <a:pt x="58" y="95"/>
                      <a:pt x="60" y="93"/>
                    </a:cubicBezTo>
                    <a:cubicBezTo>
                      <a:pt x="62" y="91"/>
                      <a:pt x="65" y="88"/>
                      <a:pt x="66" y="83"/>
                    </a:cubicBezTo>
                    <a:cubicBezTo>
                      <a:pt x="66" y="82"/>
                      <a:pt x="66" y="82"/>
                      <a:pt x="66" y="81"/>
                    </a:cubicBezTo>
                    <a:cubicBezTo>
                      <a:pt x="66" y="79"/>
                      <a:pt x="66" y="78"/>
                      <a:pt x="67" y="77"/>
                    </a:cubicBezTo>
                    <a:cubicBezTo>
                      <a:pt x="68" y="76"/>
                      <a:pt x="69" y="75"/>
                      <a:pt x="71" y="75"/>
                    </a:cubicBezTo>
                    <a:cubicBezTo>
                      <a:pt x="71" y="75"/>
                      <a:pt x="71" y="76"/>
                      <a:pt x="71" y="76"/>
                    </a:cubicBezTo>
                    <a:cubicBezTo>
                      <a:pt x="71" y="77"/>
                      <a:pt x="72" y="78"/>
                      <a:pt x="72" y="78"/>
                    </a:cubicBezTo>
                    <a:cubicBezTo>
                      <a:pt x="72" y="78"/>
                      <a:pt x="72" y="79"/>
                      <a:pt x="72" y="79"/>
                    </a:cubicBezTo>
                    <a:cubicBezTo>
                      <a:pt x="72" y="82"/>
                      <a:pt x="72" y="82"/>
                      <a:pt x="72" y="82"/>
                    </a:cubicBezTo>
                    <a:cubicBezTo>
                      <a:pt x="76" y="82"/>
                      <a:pt x="76" y="82"/>
                      <a:pt x="76" y="82"/>
                    </a:cubicBezTo>
                    <a:cubicBezTo>
                      <a:pt x="77" y="82"/>
                      <a:pt x="77" y="82"/>
                      <a:pt x="77" y="82"/>
                    </a:cubicBezTo>
                    <a:cubicBezTo>
                      <a:pt x="78" y="81"/>
                      <a:pt x="80" y="81"/>
                      <a:pt x="81" y="81"/>
                    </a:cubicBezTo>
                    <a:cubicBezTo>
                      <a:pt x="82" y="81"/>
                      <a:pt x="82" y="81"/>
                      <a:pt x="82" y="81"/>
                    </a:cubicBezTo>
                    <a:cubicBezTo>
                      <a:pt x="82" y="81"/>
                      <a:pt x="82" y="81"/>
                      <a:pt x="82" y="81"/>
                    </a:cubicBezTo>
                    <a:cubicBezTo>
                      <a:pt x="82" y="81"/>
                      <a:pt x="82" y="82"/>
                      <a:pt x="81" y="83"/>
                    </a:cubicBezTo>
                    <a:cubicBezTo>
                      <a:pt x="81" y="84"/>
                      <a:pt x="80" y="86"/>
                      <a:pt x="80" y="88"/>
                    </a:cubicBezTo>
                    <a:cubicBezTo>
                      <a:pt x="81" y="90"/>
                      <a:pt x="82" y="92"/>
                      <a:pt x="86" y="92"/>
                    </a:cubicBezTo>
                    <a:cubicBezTo>
                      <a:pt x="87" y="92"/>
                      <a:pt x="89" y="92"/>
                      <a:pt x="90" y="91"/>
                    </a:cubicBezTo>
                    <a:cubicBezTo>
                      <a:pt x="90" y="91"/>
                      <a:pt x="91" y="91"/>
                      <a:pt x="91" y="91"/>
                    </a:cubicBezTo>
                    <a:cubicBezTo>
                      <a:pt x="93" y="91"/>
                      <a:pt x="94" y="92"/>
                      <a:pt x="96" y="93"/>
                    </a:cubicBezTo>
                    <a:cubicBezTo>
                      <a:pt x="97" y="93"/>
                      <a:pt x="98" y="94"/>
                      <a:pt x="99" y="94"/>
                    </a:cubicBezTo>
                    <a:cubicBezTo>
                      <a:pt x="101" y="95"/>
                      <a:pt x="103" y="96"/>
                      <a:pt x="105" y="96"/>
                    </a:cubicBezTo>
                    <a:cubicBezTo>
                      <a:pt x="112" y="96"/>
                      <a:pt x="117" y="90"/>
                      <a:pt x="121" y="86"/>
                    </a:cubicBezTo>
                    <a:cubicBezTo>
                      <a:pt x="122" y="84"/>
                      <a:pt x="124" y="82"/>
                      <a:pt x="124" y="80"/>
                    </a:cubicBezTo>
                    <a:cubicBezTo>
                      <a:pt x="123" y="78"/>
                      <a:pt x="122" y="76"/>
                      <a:pt x="120" y="75"/>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sp>
            <p:nvSpPr>
              <p:cNvPr id="81" name="Freeform 4">
                <a:extLst>
                  <a:ext uri="{FF2B5EF4-FFF2-40B4-BE49-F238E27FC236}">
                    <a16:creationId xmlns:a16="http://schemas.microsoft.com/office/drawing/2014/main" id="{DF60C428-0308-7176-7BE8-63C21B95984E}"/>
                  </a:ext>
                </a:extLst>
              </p:cNvPr>
              <p:cNvSpPr>
                <a:spLocks noEditPoints="1"/>
              </p:cNvSpPr>
              <p:nvPr/>
            </p:nvSpPr>
            <p:spPr bwMode="auto">
              <a:xfrm rot="21398478">
                <a:off x="5643488" y="3575142"/>
                <a:ext cx="678100" cy="871979"/>
              </a:xfrm>
              <a:custGeom>
                <a:avLst/>
                <a:gdLst>
                  <a:gd name="T0" fmla="*/ 2190259 w 317"/>
                  <a:gd name="T1" fmla="*/ 909269 h 448"/>
                  <a:gd name="T2" fmla="*/ 2147730 w 317"/>
                  <a:gd name="T3" fmla="*/ 889923 h 448"/>
                  <a:gd name="T4" fmla="*/ 2062671 w 317"/>
                  <a:gd name="T5" fmla="*/ 870576 h 448"/>
                  <a:gd name="T6" fmla="*/ 1998877 w 317"/>
                  <a:gd name="T7" fmla="*/ 831884 h 448"/>
                  <a:gd name="T8" fmla="*/ 1850025 w 317"/>
                  <a:gd name="T9" fmla="*/ 831884 h 448"/>
                  <a:gd name="T10" fmla="*/ 1701172 w 317"/>
                  <a:gd name="T11" fmla="*/ 877025 h 448"/>
                  <a:gd name="T12" fmla="*/ 1708260 w 317"/>
                  <a:gd name="T13" fmla="*/ 844782 h 448"/>
                  <a:gd name="T14" fmla="*/ 1701172 w 317"/>
                  <a:gd name="T15" fmla="*/ 690012 h 448"/>
                  <a:gd name="T16" fmla="*/ 1694084 w 317"/>
                  <a:gd name="T17" fmla="*/ 670666 h 448"/>
                  <a:gd name="T18" fmla="*/ 1679908 w 317"/>
                  <a:gd name="T19" fmla="*/ 599730 h 448"/>
                  <a:gd name="T20" fmla="*/ 1658643 w 317"/>
                  <a:gd name="T21" fmla="*/ 541692 h 448"/>
                  <a:gd name="T22" fmla="*/ 1658643 w 317"/>
                  <a:gd name="T23" fmla="*/ 490102 h 448"/>
                  <a:gd name="T24" fmla="*/ 1594849 w 317"/>
                  <a:gd name="T25" fmla="*/ 425615 h 448"/>
                  <a:gd name="T26" fmla="*/ 1531055 w 317"/>
                  <a:gd name="T27" fmla="*/ 432064 h 448"/>
                  <a:gd name="T28" fmla="*/ 1438908 w 317"/>
                  <a:gd name="T29" fmla="*/ 406269 h 448"/>
                  <a:gd name="T30" fmla="*/ 1424732 w 317"/>
                  <a:gd name="T31" fmla="*/ 335333 h 448"/>
                  <a:gd name="T32" fmla="*/ 1445996 w 317"/>
                  <a:gd name="T33" fmla="*/ 180564 h 448"/>
                  <a:gd name="T34" fmla="*/ 453646 w 317"/>
                  <a:gd name="T35" fmla="*/ 0 h 448"/>
                  <a:gd name="T36" fmla="*/ 361499 w 317"/>
                  <a:gd name="T37" fmla="*/ 554589 h 448"/>
                  <a:gd name="T38" fmla="*/ 354411 w 317"/>
                  <a:gd name="T39" fmla="*/ 573936 h 448"/>
                  <a:gd name="T40" fmla="*/ 0 w 317"/>
                  <a:gd name="T41" fmla="*/ 2747152 h 448"/>
                  <a:gd name="T42" fmla="*/ 715910 w 317"/>
                  <a:gd name="T43" fmla="*/ 2850332 h 448"/>
                  <a:gd name="T44" fmla="*/ 963998 w 317"/>
                  <a:gd name="T45" fmla="*/ 2882575 h 448"/>
                  <a:gd name="T46" fmla="*/ 1105762 w 317"/>
                  <a:gd name="T47" fmla="*/ 2882575 h 448"/>
                  <a:gd name="T48" fmla="*/ 2232789 w 317"/>
                  <a:gd name="T49" fmla="*/ 947961 h 448"/>
                  <a:gd name="T50" fmla="*/ 935645 w 317"/>
                  <a:gd name="T51" fmla="*/ 2379576 h 448"/>
                  <a:gd name="T52" fmla="*/ 857674 w 317"/>
                  <a:gd name="T53" fmla="*/ 2463409 h 448"/>
                  <a:gd name="T54" fmla="*/ 871851 w 317"/>
                  <a:gd name="T55" fmla="*/ 2347332 h 448"/>
                  <a:gd name="T56" fmla="*/ 878939 w 317"/>
                  <a:gd name="T57" fmla="*/ 2289294 h 448"/>
                  <a:gd name="T58" fmla="*/ 893115 w 317"/>
                  <a:gd name="T59" fmla="*/ 2250601 h 448"/>
                  <a:gd name="T60" fmla="*/ 928557 w 317"/>
                  <a:gd name="T61" fmla="*/ 2263499 h 448"/>
                  <a:gd name="T62" fmla="*/ 942733 w 317"/>
                  <a:gd name="T63" fmla="*/ 2321537 h 448"/>
                  <a:gd name="T64" fmla="*/ 439469 w 317"/>
                  <a:gd name="T65" fmla="*/ 1579935 h 448"/>
                  <a:gd name="T66" fmla="*/ 411117 w 317"/>
                  <a:gd name="T67" fmla="*/ 1592832 h 448"/>
                  <a:gd name="T68" fmla="*/ 411117 w 317"/>
                  <a:gd name="T69" fmla="*/ 1534794 h 448"/>
                  <a:gd name="T70" fmla="*/ 453646 w 317"/>
                  <a:gd name="T71" fmla="*/ 1573486 h 448"/>
                  <a:gd name="T72" fmla="*/ 411117 w 317"/>
                  <a:gd name="T73" fmla="*/ 1657320 h 448"/>
                  <a:gd name="T74" fmla="*/ 425293 w 317"/>
                  <a:gd name="T75" fmla="*/ 1721807 h 448"/>
                  <a:gd name="T76" fmla="*/ 453646 w 317"/>
                  <a:gd name="T77" fmla="*/ 1741153 h 448"/>
                  <a:gd name="T78" fmla="*/ 354411 w 317"/>
                  <a:gd name="T79" fmla="*/ 1683114 h 448"/>
                  <a:gd name="T80" fmla="*/ 347323 w 317"/>
                  <a:gd name="T81" fmla="*/ 1644422 h 448"/>
                  <a:gd name="T82" fmla="*/ 694645 w 317"/>
                  <a:gd name="T83" fmla="*/ 1973307 h 448"/>
                  <a:gd name="T84" fmla="*/ 609587 w 317"/>
                  <a:gd name="T85" fmla="*/ 1831435 h 448"/>
                  <a:gd name="T86" fmla="*/ 637940 w 317"/>
                  <a:gd name="T87" fmla="*/ 1831435 h 448"/>
                  <a:gd name="T88" fmla="*/ 680469 w 317"/>
                  <a:gd name="T89" fmla="*/ 1766948 h 448"/>
                  <a:gd name="T90" fmla="*/ 602499 w 317"/>
                  <a:gd name="T91" fmla="*/ 1760499 h 448"/>
                  <a:gd name="T92" fmla="*/ 581234 w 317"/>
                  <a:gd name="T93" fmla="*/ 1721807 h 448"/>
                  <a:gd name="T94" fmla="*/ 659204 w 317"/>
                  <a:gd name="T95" fmla="*/ 1605730 h 448"/>
                  <a:gd name="T96" fmla="*/ 843498 w 317"/>
                  <a:gd name="T97" fmla="*/ 1966858 h 448"/>
                  <a:gd name="T98" fmla="*/ 878939 w 317"/>
                  <a:gd name="T99" fmla="*/ 2095832 h 448"/>
                  <a:gd name="T100" fmla="*/ 857674 w 317"/>
                  <a:gd name="T101" fmla="*/ 2147422 h 448"/>
                  <a:gd name="T102" fmla="*/ 765528 w 317"/>
                  <a:gd name="T103" fmla="*/ 2024896 h 448"/>
                  <a:gd name="T104" fmla="*/ 694645 w 317"/>
                  <a:gd name="T105" fmla="*/ 1973307 h 4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7" h="448">
                    <a:moveTo>
                      <a:pt x="313" y="142"/>
                    </a:moveTo>
                    <a:cubicBezTo>
                      <a:pt x="313" y="141"/>
                      <a:pt x="313" y="141"/>
                      <a:pt x="312" y="141"/>
                    </a:cubicBezTo>
                    <a:cubicBezTo>
                      <a:pt x="311" y="141"/>
                      <a:pt x="310" y="141"/>
                      <a:pt x="309" y="141"/>
                    </a:cubicBezTo>
                    <a:cubicBezTo>
                      <a:pt x="309" y="141"/>
                      <a:pt x="308" y="141"/>
                      <a:pt x="308" y="140"/>
                    </a:cubicBezTo>
                    <a:cubicBezTo>
                      <a:pt x="306" y="140"/>
                      <a:pt x="305" y="139"/>
                      <a:pt x="304" y="139"/>
                    </a:cubicBezTo>
                    <a:cubicBezTo>
                      <a:pt x="303" y="138"/>
                      <a:pt x="303" y="138"/>
                      <a:pt x="303" y="138"/>
                    </a:cubicBezTo>
                    <a:cubicBezTo>
                      <a:pt x="301" y="137"/>
                      <a:pt x="299" y="136"/>
                      <a:pt x="297" y="136"/>
                    </a:cubicBezTo>
                    <a:cubicBezTo>
                      <a:pt x="296" y="136"/>
                      <a:pt x="295" y="136"/>
                      <a:pt x="294" y="136"/>
                    </a:cubicBezTo>
                    <a:cubicBezTo>
                      <a:pt x="292" y="136"/>
                      <a:pt x="292" y="136"/>
                      <a:pt x="291" y="135"/>
                    </a:cubicBezTo>
                    <a:cubicBezTo>
                      <a:pt x="291" y="135"/>
                      <a:pt x="290" y="134"/>
                      <a:pt x="290" y="134"/>
                    </a:cubicBezTo>
                    <a:cubicBezTo>
                      <a:pt x="289" y="133"/>
                      <a:pt x="288" y="132"/>
                      <a:pt x="286" y="131"/>
                    </a:cubicBezTo>
                    <a:cubicBezTo>
                      <a:pt x="285" y="130"/>
                      <a:pt x="284" y="130"/>
                      <a:pt x="282" y="129"/>
                    </a:cubicBezTo>
                    <a:cubicBezTo>
                      <a:pt x="281" y="129"/>
                      <a:pt x="280" y="128"/>
                      <a:pt x="279" y="128"/>
                    </a:cubicBezTo>
                    <a:cubicBezTo>
                      <a:pt x="277" y="127"/>
                      <a:pt x="274" y="127"/>
                      <a:pt x="272" y="127"/>
                    </a:cubicBezTo>
                    <a:cubicBezTo>
                      <a:pt x="268" y="127"/>
                      <a:pt x="265" y="127"/>
                      <a:pt x="261" y="129"/>
                    </a:cubicBezTo>
                    <a:cubicBezTo>
                      <a:pt x="260" y="129"/>
                      <a:pt x="258" y="130"/>
                      <a:pt x="256" y="131"/>
                    </a:cubicBezTo>
                    <a:cubicBezTo>
                      <a:pt x="251" y="134"/>
                      <a:pt x="245" y="137"/>
                      <a:pt x="242" y="137"/>
                    </a:cubicBezTo>
                    <a:cubicBezTo>
                      <a:pt x="241" y="137"/>
                      <a:pt x="240" y="137"/>
                      <a:pt x="240" y="136"/>
                    </a:cubicBezTo>
                    <a:cubicBezTo>
                      <a:pt x="239" y="136"/>
                      <a:pt x="239" y="136"/>
                      <a:pt x="239" y="136"/>
                    </a:cubicBezTo>
                    <a:cubicBezTo>
                      <a:pt x="239" y="136"/>
                      <a:pt x="240" y="134"/>
                      <a:pt x="240" y="133"/>
                    </a:cubicBezTo>
                    <a:cubicBezTo>
                      <a:pt x="241" y="132"/>
                      <a:pt x="241" y="132"/>
                      <a:pt x="241" y="131"/>
                    </a:cubicBezTo>
                    <a:cubicBezTo>
                      <a:pt x="244" y="126"/>
                      <a:pt x="244" y="122"/>
                      <a:pt x="243" y="117"/>
                    </a:cubicBezTo>
                    <a:cubicBezTo>
                      <a:pt x="243" y="114"/>
                      <a:pt x="242" y="111"/>
                      <a:pt x="240" y="108"/>
                    </a:cubicBezTo>
                    <a:cubicBezTo>
                      <a:pt x="240" y="108"/>
                      <a:pt x="240" y="108"/>
                      <a:pt x="240" y="107"/>
                    </a:cubicBezTo>
                    <a:cubicBezTo>
                      <a:pt x="239" y="107"/>
                      <a:pt x="239" y="107"/>
                      <a:pt x="239" y="107"/>
                    </a:cubicBezTo>
                    <a:cubicBezTo>
                      <a:pt x="239" y="107"/>
                      <a:pt x="239" y="106"/>
                      <a:pt x="239" y="105"/>
                    </a:cubicBezTo>
                    <a:cubicBezTo>
                      <a:pt x="239" y="105"/>
                      <a:pt x="239" y="104"/>
                      <a:pt x="239" y="104"/>
                    </a:cubicBezTo>
                    <a:cubicBezTo>
                      <a:pt x="239" y="103"/>
                      <a:pt x="239" y="102"/>
                      <a:pt x="239" y="102"/>
                    </a:cubicBezTo>
                    <a:cubicBezTo>
                      <a:pt x="238" y="100"/>
                      <a:pt x="238" y="99"/>
                      <a:pt x="238" y="97"/>
                    </a:cubicBezTo>
                    <a:cubicBezTo>
                      <a:pt x="237" y="96"/>
                      <a:pt x="237" y="95"/>
                      <a:pt x="237" y="93"/>
                    </a:cubicBezTo>
                    <a:cubicBezTo>
                      <a:pt x="237" y="92"/>
                      <a:pt x="236" y="91"/>
                      <a:pt x="236" y="90"/>
                    </a:cubicBezTo>
                    <a:cubicBezTo>
                      <a:pt x="236" y="89"/>
                      <a:pt x="236" y="88"/>
                      <a:pt x="235" y="87"/>
                    </a:cubicBezTo>
                    <a:cubicBezTo>
                      <a:pt x="235" y="86"/>
                      <a:pt x="234" y="85"/>
                      <a:pt x="234" y="84"/>
                    </a:cubicBezTo>
                    <a:cubicBezTo>
                      <a:pt x="234" y="83"/>
                      <a:pt x="234" y="81"/>
                      <a:pt x="234" y="80"/>
                    </a:cubicBezTo>
                    <a:cubicBezTo>
                      <a:pt x="234" y="79"/>
                      <a:pt x="234" y="78"/>
                      <a:pt x="234" y="77"/>
                    </a:cubicBezTo>
                    <a:cubicBezTo>
                      <a:pt x="234" y="76"/>
                      <a:pt x="234" y="76"/>
                      <a:pt x="234" y="76"/>
                    </a:cubicBezTo>
                    <a:cubicBezTo>
                      <a:pt x="234" y="74"/>
                      <a:pt x="234" y="72"/>
                      <a:pt x="233" y="70"/>
                    </a:cubicBezTo>
                    <a:cubicBezTo>
                      <a:pt x="231" y="68"/>
                      <a:pt x="229" y="66"/>
                      <a:pt x="226" y="66"/>
                    </a:cubicBezTo>
                    <a:cubicBezTo>
                      <a:pt x="225" y="66"/>
                      <a:pt x="225" y="66"/>
                      <a:pt x="225" y="66"/>
                    </a:cubicBezTo>
                    <a:cubicBezTo>
                      <a:pt x="224" y="66"/>
                      <a:pt x="223" y="66"/>
                      <a:pt x="222" y="66"/>
                    </a:cubicBezTo>
                    <a:cubicBezTo>
                      <a:pt x="222" y="66"/>
                      <a:pt x="221" y="66"/>
                      <a:pt x="220" y="66"/>
                    </a:cubicBezTo>
                    <a:cubicBezTo>
                      <a:pt x="219" y="66"/>
                      <a:pt x="217" y="66"/>
                      <a:pt x="216" y="67"/>
                    </a:cubicBezTo>
                    <a:cubicBezTo>
                      <a:pt x="214" y="67"/>
                      <a:pt x="212" y="67"/>
                      <a:pt x="211" y="67"/>
                    </a:cubicBezTo>
                    <a:cubicBezTo>
                      <a:pt x="210" y="67"/>
                      <a:pt x="209" y="67"/>
                      <a:pt x="208" y="67"/>
                    </a:cubicBezTo>
                    <a:cubicBezTo>
                      <a:pt x="206" y="66"/>
                      <a:pt x="204" y="65"/>
                      <a:pt x="203" y="63"/>
                    </a:cubicBezTo>
                    <a:cubicBezTo>
                      <a:pt x="202" y="63"/>
                      <a:pt x="202" y="62"/>
                      <a:pt x="202" y="61"/>
                    </a:cubicBezTo>
                    <a:cubicBezTo>
                      <a:pt x="202" y="60"/>
                      <a:pt x="202" y="60"/>
                      <a:pt x="202" y="59"/>
                    </a:cubicBezTo>
                    <a:cubicBezTo>
                      <a:pt x="201" y="57"/>
                      <a:pt x="201" y="54"/>
                      <a:pt x="201" y="52"/>
                    </a:cubicBezTo>
                    <a:cubicBezTo>
                      <a:pt x="202" y="51"/>
                      <a:pt x="202" y="50"/>
                      <a:pt x="202" y="49"/>
                    </a:cubicBezTo>
                    <a:cubicBezTo>
                      <a:pt x="203" y="47"/>
                      <a:pt x="203" y="45"/>
                      <a:pt x="203" y="43"/>
                    </a:cubicBezTo>
                    <a:cubicBezTo>
                      <a:pt x="204" y="38"/>
                      <a:pt x="204" y="33"/>
                      <a:pt x="204" y="28"/>
                    </a:cubicBezTo>
                    <a:cubicBezTo>
                      <a:pt x="204" y="26"/>
                      <a:pt x="204" y="23"/>
                      <a:pt x="204" y="21"/>
                    </a:cubicBezTo>
                    <a:cubicBezTo>
                      <a:pt x="204" y="19"/>
                      <a:pt x="204" y="19"/>
                      <a:pt x="204" y="19"/>
                    </a:cubicBezTo>
                    <a:cubicBezTo>
                      <a:pt x="64" y="0"/>
                      <a:pt x="64" y="0"/>
                      <a:pt x="64" y="0"/>
                    </a:cubicBezTo>
                    <a:cubicBezTo>
                      <a:pt x="64" y="3"/>
                      <a:pt x="64" y="3"/>
                      <a:pt x="64" y="3"/>
                    </a:cubicBezTo>
                    <a:cubicBezTo>
                      <a:pt x="60" y="28"/>
                      <a:pt x="56" y="55"/>
                      <a:pt x="51" y="82"/>
                    </a:cubicBezTo>
                    <a:cubicBezTo>
                      <a:pt x="51" y="86"/>
                      <a:pt x="51" y="86"/>
                      <a:pt x="51" y="86"/>
                    </a:cubicBezTo>
                    <a:cubicBezTo>
                      <a:pt x="53" y="86"/>
                      <a:pt x="53" y="86"/>
                      <a:pt x="53" y="86"/>
                    </a:cubicBezTo>
                    <a:cubicBezTo>
                      <a:pt x="52" y="87"/>
                      <a:pt x="52" y="87"/>
                      <a:pt x="51" y="88"/>
                    </a:cubicBezTo>
                    <a:cubicBezTo>
                      <a:pt x="50" y="89"/>
                      <a:pt x="50" y="89"/>
                      <a:pt x="50" y="89"/>
                    </a:cubicBezTo>
                    <a:cubicBezTo>
                      <a:pt x="50" y="90"/>
                      <a:pt x="50" y="90"/>
                      <a:pt x="50" y="90"/>
                    </a:cubicBezTo>
                    <a:cubicBezTo>
                      <a:pt x="31" y="213"/>
                      <a:pt x="10" y="357"/>
                      <a:pt x="1" y="423"/>
                    </a:cubicBezTo>
                    <a:cubicBezTo>
                      <a:pt x="0" y="426"/>
                      <a:pt x="0" y="426"/>
                      <a:pt x="0" y="426"/>
                    </a:cubicBezTo>
                    <a:cubicBezTo>
                      <a:pt x="3" y="426"/>
                      <a:pt x="3" y="426"/>
                      <a:pt x="3" y="426"/>
                    </a:cubicBezTo>
                    <a:cubicBezTo>
                      <a:pt x="36" y="432"/>
                      <a:pt x="68" y="437"/>
                      <a:pt x="100" y="442"/>
                    </a:cubicBezTo>
                    <a:cubicBezTo>
                      <a:pt x="101" y="442"/>
                      <a:pt x="101" y="442"/>
                      <a:pt x="101" y="442"/>
                    </a:cubicBezTo>
                    <a:cubicBezTo>
                      <a:pt x="104" y="442"/>
                      <a:pt x="107" y="443"/>
                      <a:pt x="111" y="443"/>
                    </a:cubicBezTo>
                    <a:cubicBezTo>
                      <a:pt x="118" y="445"/>
                      <a:pt x="125" y="446"/>
                      <a:pt x="133" y="447"/>
                    </a:cubicBezTo>
                    <a:cubicBezTo>
                      <a:pt x="134" y="447"/>
                      <a:pt x="135" y="447"/>
                      <a:pt x="136" y="447"/>
                    </a:cubicBezTo>
                    <a:cubicBezTo>
                      <a:pt x="139" y="447"/>
                      <a:pt x="144" y="448"/>
                      <a:pt x="148" y="448"/>
                    </a:cubicBezTo>
                    <a:cubicBezTo>
                      <a:pt x="148" y="448"/>
                      <a:pt x="148" y="448"/>
                      <a:pt x="148" y="448"/>
                    </a:cubicBezTo>
                    <a:cubicBezTo>
                      <a:pt x="151" y="448"/>
                      <a:pt x="154" y="447"/>
                      <a:pt x="156" y="447"/>
                    </a:cubicBezTo>
                    <a:cubicBezTo>
                      <a:pt x="158" y="446"/>
                      <a:pt x="158" y="446"/>
                      <a:pt x="158" y="446"/>
                    </a:cubicBezTo>
                    <a:cubicBezTo>
                      <a:pt x="170" y="296"/>
                      <a:pt x="170" y="296"/>
                      <a:pt x="170" y="296"/>
                    </a:cubicBezTo>
                    <a:cubicBezTo>
                      <a:pt x="192" y="282"/>
                      <a:pt x="286" y="178"/>
                      <a:pt x="315" y="147"/>
                    </a:cubicBezTo>
                    <a:cubicBezTo>
                      <a:pt x="317" y="143"/>
                      <a:pt x="317" y="143"/>
                      <a:pt x="317" y="143"/>
                    </a:cubicBezTo>
                    <a:lnTo>
                      <a:pt x="313" y="142"/>
                    </a:lnTo>
                    <a:close/>
                    <a:moveTo>
                      <a:pt x="132" y="369"/>
                    </a:moveTo>
                    <a:cubicBezTo>
                      <a:pt x="132" y="371"/>
                      <a:pt x="132" y="373"/>
                      <a:pt x="131" y="375"/>
                    </a:cubicBezTo>
                    <a:cubicBezTo>
                      <a:pt x="129" y="379"/>
                      <a:pt x="125" y="383"/>
                      <a:pt x="123" y="383"/>
                    </a:cubicBezTo>
                    <a:cubicBezTo>
                      <a:pt x="123" y="383"/>
                      <a:pt x="122" y="383"/>
                      <a:pt x="121" y="382"/>
                    </a:cubicBezTo>
                    <a:cubicBezTo>
                      <a:pt x="120" y="380"/>
                      <a:pt x="121" y="378"/>
                      <a:pt x="122" y="375"/>
                    </a:cubicBezTo>
                    <a:cubicBezTo>
                      <a:pt x="123" y="372"/>
                      <a:pt x="123" y="370"/>
                      <a:pt x="123" y="368"/>
                    </a:cubicBezTo>
                    <a:cubicBezTo>
                      <a:pt x="123" y="366"/>
                      <a:pt x="123" y="365"/>
                      <a:pt x="123" y="364"/>
                    </a:cubicBezTo>
                    <a:cubicBezTo>
                      <a:pt x="123" y="364"/>
                      <a:pt x="124" y="364"/>
                      <a:pt x="124" y="363"/>
                    </a:cubicBezTo>
                    <a:cubicBezTo>
                      <a:pt x="124" y="362"/>
                      <a:pt x="125" y="361"/>
                      <a:pt x="125" y="359"/>
                    </a:cubicBezTo>
                    <a:cubicBezTo>
                      <a:pt x="125" y="358"/>
                      <a:pt x="125" y="356"/>
                      <a:pt x="124" y="355"/>
                    </a:cubicBezTo>
                    <a:cubicBezTo>
                      <a:pt x="124" y="355"/>
                      <a:pt x="124" y="354"/>
                      <a:pt x="123" y="353"/>
                    </a:cubicBezTo>
                    <a:cubicBezTo>
                      <a:pt x="123" y="353"/>
                      <a:pt x="124" y="352"/>
                      <a:pt x="125" y="350"/>
                    </a:cubicBezTo>
                    <a:cubicBezTo>
                      <a:pt x="126" y="349"/>
                      <a:pt x="126" y="349"/>
                      <a:pt x="126" y="349"/>
                    </a:cubicBezTo>
                    <a:cubicBezTo>
                      <a:pt x="127" y="347"/>
                      <a:pt x="128" y="346"/>
                      <a:pt x="129" y="345"/>
                    </a:cubicBezTo>
                    <a:cubicBezTo>
                      <a:pt x="130" y="346"/>
                      <a:pt x="130" y="347"/>
                      <a:pt x="130" y="347"/>
                    </a:cubicBezTo>
                    <a:cubicBezTo>
                      <a:pt x="130" y="348"/>
                      <a:pt x="131" y="350"/>
                      <a:pt x="131" y="351"/>
                    </a:cubicBezTo>
                    <a:cubicBezTo>
                      <a:pt x="132" y="351"/>
                      <a:pt x="132" y="352"/>
                      <a:pt x="132" y="353"/>
                    </a:cubicBezTo>
                    <a:cubicBezTo>
                      <a:pt x="134" y="355"/>
                      <a:pt x="134" y="356"/>
                      <a:pt x="134" y="357"/>
                    </a:cubicBezTo>
                    <a:cubicBezTo>
                      <a:pt x="134" y="358"/>
                      <a:pt x="133" y="359"/>
                      <a:pt x="133" y="360"/>
                    </a:cubicBezTo>
                    <a:cubicBezTo>
                      <a:pt x="133" y="362"/>
                      <a:pt x="132" y="364"/>
                      <a:pt x="132" y="367"/>
                    </a:cubicBezTo>
                    <a:cubicBezTo>
                      <a:pt x="132" y="367"/>
                      <a:pt x="132" y="368"/>
                      <a:pt x="132" y="369"/>
                    </a:cubicBezTo>
                    <a:close/>
                    <a:moveTo>
                      <a:pt x="62" y="245"/>
                    </a:moveTo>
                    <a:cubicBezTo>
                      <a:pt x="61" y="246"/>
                      <a:pt x="59" y="246"/>
                      <a:pt x="58" y="248"/>
                    </a:cubicBezTo>
                    <a:cubicBezTo>
                      <a:pt x="57" y="248"/>
                      <a:pt x="57" y="249"/>
                      <a:pt x="57" y="249"/>
                    </a:cubicBezTo>
                    <a:cubicBezTo>
                      <a:pt x="57" y="248"/>
                      <a:pt x="58" y="248"/>
                      <a:pt x="58" y="247"/>
                    </a:cubicBezTo>
                    <a:cubicBezTo>
                      <a:pt x="59" y="245"/>
                      <a:pt x="58" y="242"/>
                      <a:pt x="58" y="241"/>
                    </a:cubicBezTo>
                    <a:cubicBezTo>
                      <a:pt x="57" y="240"/>
                      <a:pt x="57" y="239"/>
                      <a:pt x="57" y="239"/>
                    </a:cubicBezTo>
                    <a:cubicBezTo>
                      <a:pt x="58" y="239"/>
                      <a:pt x="58" y="238"/>
                      <a:pt x="58" y="238"/>
                    </a:cubicBezTo>
                    <a:cubicBezTo>
                      <a:pt x="58" y="239"/>
                      <a:pt x="58" y="241"/>
                      <a:pt x="59" y="242"/>
                    </a:cubicBezTo>
                    <a:cubicBezTo>
                      <a:pt x="60" y="244"/>
                      <a:pt x="62" y="244"/>
                      <a:pt x="64" y="244"/>
                    </a:cubicBezTo>
                    <a:cubicBezTo>
                      <a:pt x="64" y="244"/>
                      <a:pt x="64" y="244"/>
                      <a:pt x="64" y="244"/>
                    </a:cubicBezTo>
                    <a:cubicBezTo>
                      <a:pt x="64" y="244"/>
                      <a:pt x="63" y="245"/>
                      <a:pt x="62" y="245"/>
                    </a:cubicBezTo>
                    <a:close/>
                    <a:moveTo>
                      <a:pt x="57" y="249"/>
                    </a:moveTo>
                    <a:cubicBezTo>
                      <a:pt x="55" y="253"/>
                      <a:pt x="57" y="255"/>
                      <a:pt x="58" y="257"/>
                    </a:cubicBezTo>
                    <a:cubicBezTo>
                      <a:pt x="58" y="257"/>
                      <a:pt x="59" y="258"/>
                      <a:pt x="59" y="258"/>
                    </a:cubicBezTo>
                    <a:cubicBezTo>
                      <a:pt x="59" y="258"/>
                      <a:pt x="59" y="259"/>
                      <a:pt x="59" y="260"/>
                    </a:cubicBezTo>
                    <a:cubicBezTo>
                      <a:pt x="59" y="262"/>
                      <a:pt x="58" y="265"/>
                      <a:pt x="60" y="267"/>
                    </a:cubicBezTo>
                    <a:cubicBezTo>
                      <a:pt x="62" y="269"/>
                      <a:pt x="65" y="269"/>
                      <a:pt x="66" y="269"/>
                    </a:cubicBezTo>
                    <a:cubicBezTo>
                      <a:pt x="66" y="269"/>
                      <a:pt x="67" y="269"/>
                      <a:pt x="67" y="269"/>
                    </a:cubicBezTo>
                    <a:cubicBezTo>
                      <a:pt x="66" y="269"/>
                      <a:pt x="65" y="270"/>
                      <a:pt x="64" y="270"/>
                    </a:cubicBezTo>
                    <a:cubicBezTo>
                      <a:pt x="63" y="270"/>
                      <a:pt x="63" y="270"/>
                      <a:pt x="62" y="269"/>
                    </a:cubicBezTo>
                    <a:cubicBezTo>
                      <a:pt x="59" y="268"/>
                      <a:pt x="55" y="265"/>
                      <a:pt x="52" y="262"/>
                    </a:cubicBezTo>
                    <a:cubicBezTo>
                      <a:pt x="52" y="262"/>
                      <a:pt x="51" y="261"/>
                      <a:pt x="50" y="261"/>
                    </a:cubicBezTo>
                    <a:cubicBezTo>
                      <a:pt x="48" y="259"/>
                      <a:pt x="46" y="257"/>
                      <a:pt x="44" y="254"/>
                    </a:cubicBezTo>
                    <a:cubicBezTo>
                      <a:pt x="46" y="255"/>
                      <a:pt x="47" y="255"/>
                      <a:pt x="48" y="255"/>
                    </a:cubicBezTo>
                    <a:cubicBezTo>
                      <a:pt x="49" y="255"/>
                      <a:pt x="49" y="255"/>
                      <a:pt x="49" y="255"/>
                    </a:cubicBezTo>
                    <a:cubicBezTo>
                      <a:pt x="49" y="255"/>
                      <a:pt x="49" y="255"/>
                      <a:pt x="49" y="255"/>
                    </a:cubicBezTo>
                    <a:cubicBezTo>
                      <a:pt x="52" y="254"/>
                      <a:pt x="55" y="252"/>
                      <a:pt x="57" y="249"/>
                    </a:cubicBezTo>
                    <a:close/>
                    <a:moveTo>
                      <a:pt x="98" y="306"/>
                    </a:moveTo>
                    <a:cubicBezTo>
                      <a:pt x="97" y="304"/>
                      <a:pt x="96" y="303"/>
                      <a:pt x="95" y="301"/>
                    </a:cubicBezTo>
                    <a:cubicBezTo>
                      <a:pt x="93" y="297"/>
                      <a:pt x="91" y="293"/>
                      <a:pt x="88" y="289"/>
                    </a:cubicBezTo>
                    <a:cubicBezTo>
                      <a:pt x="86" y="286"/>
                      <a:pt x="86" y="284"/>
                      <a:pt x="86" y="284"/>
                    </a:cubicBezTo>
                    <a:cubicBezTo>
                      <a:pt x="86" y="284"/>
                      <a:pt x="87" y="283"/>
                      <a:pt x="87" y="283"/>
                    </a:cubicBezTo>
                    <a:cubicBezTo>
                      <a:pt x="88" y="283"/>
                      <a:pt x="88" y="284"/>
                      <a:pt x="89" y="284"/>
                    </a:cubicBezTo>
                    <a:cubicBezTo>
                      <a:pt x="89" y="284"/>
                      <a:pt x="90" y="284"/>
                      <a:pt x="90" y="284"/>
                    </a:cubicBezTo>
                    <a:cubicBezTo>
                      <a:pt x="91" y="284"/>
                      <a:pt x="93" y="284"/>
                      <a:pt x="94" y="282"/>
                    </a:cubicBezTo>
                    <a:cubicBezTo>
                      <a:pt x="96" y="280"/>
                      <a:pt x="96" y="278"/>
                      <a:pt x="96" y="277"/>
                    </a:cubicBezTo>
                    <a:cubicBezTo>
                      <a:pt x="96" y="274"/>
                      <a:pt x="96" y="274"/>
                      <a:pt x="96" y="274"/>
                    </a:cubicBezTo>
                    <a:cubicBezTo>
                      <a:pt x="93" y="274"/>
                      <a:pt x="93" y="274"/>
                      <a:pt x="93" y="274"/>
                    </a:cubicBezTo>
                    <a:cubicBezTo>
                      <a:pt x="92" y="274"/>
                      <a:pt x="91" y="274"/>
                      <a:pt x="90" y="274"/>
                    </a:cubicBezTo>
                    <a:cubicBezTo>
                      <a:pt x="88" y="274"/>
                      <a:pt x="86" y="274"/>
                      <a:pt x="85" y="273"/>
                    </a:cubicBezTo>
                    <a:cubicBezTo>
                      <a:pt x="84" y="273"/>
                      <a:pt x="83" y="272"/>
                      <a:pt x="82" y="271"/>
                    </a:cubicBezTo>
                    <a:cubicBezTo>
                      <a:pt x="81" y="271"/>
                      <a:pt x="81" y="270"/>
                      <a:pt x="80" y="269"/>
                    </a:cubicBezTo>
                    <a:cubicBezTo>
                      <a:pt x="81" y="269"/>
                      <a:pt x="82" y="268"/>
                      <a:pt x="82" y="267"/>
                    </a:cubicBezTo>
                    <a:cubicBezTo>
                      <a:pt x="85" y="264"/>
                      <a:pt x="86" y="260"/>
                      <a:pt x="88" y="256"/>
                    </a:cubicBezTo>
                    <a:cubicBezTo>
                      <a:pt x="88" y="254"/>
                      <a:pt x="88" y="254"/>
                      <a:pt x="88" y="254"/>
                    </a:cubicBezTo>
                    <a:cubicBezTo>
                      <a:pt x="90" y="251"/>
                      <a:pt x="91" y="249"/>
                      <a:pt x="93" y="249"/>
                    </a:cubicBezTo>
                    <a:cubicBezTo>
                      <a:pt x="93" y="249"/>
                      <a:pt x="93" y="249"/>
                      <a:pt x="94" y="249"/>
                    </a:cubicBezTo>
                    <a:cubicBezTo>
                      <a:pt x="99" y="249"/>
                      <a:pt x="107" y="255"/>
                      <a:pt x="109" y="259"/>
                    </a:cubicBezTo>
                    <a:cubicBezTo>
                      <a:pt x="115" y="273"/>
                      <a:pt x="118" y="290"/>
                      <a:pt x="119" y="305"/>
                    </a:cubicBezTo>
                    <a:cubicBezTo>
                      <a:pt x="120" y="309"/>
                      <a:pt x="120" y="309"/>
                      <a:pt x="120" y="309"/>
                    </a:cubicBezTo>
                    <a:cubicBezTo>
                      <a:pt x="121" y="314"/>
                      <a:pt x="122" y="318"/>
                      <a:pt x="123" y="321"/>
                    </a:cubicBezTo>
                    <a:cubicBezTo>
                      <a:pt x="123" y="322"/>
                      <a:pt x="123" y="323"/>
                      <a:pt x="124" y="325"/>
                    </a:cubicBezTo>
                    <a:cubicBezTo>
                      <a:pt x="124" y="326"/>
                      <a:pt x="125" y="330"/>
                      <a:pt x="125" y="331"/>
                    </a:cubicBezTo>
                    <a:cubicBezTo>
                      <a:pt x="125" y="331"/>
                      <a:pt x="124" y="331"/>
                      <a:pt x="124" y="332"/>
                    </a:cubicBezTo>
                    <a:cubicBezTo>
                      <a:pt x="123" y="332"/>
                      <a:pt x="122" y="332"/>
                      <a:pt x="121" y="333"/>
                    </a:cubicBezTo>
                    <a:cubicBezTo>
                      <a:pt x="121" y="330"/>
                      <a:pt x="120" y="324"/>
                      <a:pt x="119" y="321"/>
                    </a:cubicBezTo>
                    <a:cubicBezTo>
                      <a:pt x="117" y="317"/>
                      <a:pt x="114" y="315"/>
                      <a:pt x="110" y="314"/>
                    </a:cubicBezTo>
                    <a:cubicBezTo>
                      <a:pt x="109" y="314"/>
                      <a:pt x="108" y="314"/>
                      <a:pt x="108" y="314"/>
                    </a:cubicBezTo>
                    <a:cubicBezTo>
                      <a:pt x="103" y="314"/>
                      <a:pt x="102" y="317"/>
                      <a:pt x="102" y="319"/>
                    </a:cubicBezTo>
                    <a:cubicBezTo>
                      <a:pt x="101" y="316"/>
                      <a:pt x="100" y="313"/>
                      <a:pt x="100" y="311"/>
                    </a:cubicBezTo>
                    <a:cubicBezTo>
                      <a:pt x="99" y="308"/>
                      <a:pt x="98" y="307"/>
                      <a:pt x="98" y="306"/>
                    </a:cubicBezTo>
                    <a:close/>
                  </a:path>
                </a:pathLst>
              </a:custGeom>
              <a:solidFill>
                <a:schemeClr val="bg1">
                  <a:lumMod val="85000"/>
                </a:schemeClr>
              </a:solidFill>
              <a:ln w="3175" cap="rnd">
                <a:solidFill>
                  <a:schemeClr val="bg1"/>
                </a:solidFill>
                <a:prstDash val="solid"/>
                <a:round/>
                <a:headEnd/>
                <a:tailEnd/>
              </a:ln>
            </p:spPr>
            <p:txBody>
              <a:bodyPr lIns="45711" tIns="22856" rIns="45711" bIns="2285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07" eaLnBrk="0" fontAlgn="base" hangingPunct="0">
                  <a:spcBef>
                    <a:spcPct val="0"/>
                  </a:spcBef>
                  <a:spcAft>
                    <a:spcPct val="0"/>
                  </a:spcAft>
                </a:pPr>
                <a:endParaRPr lang="en-US" dirty="0">
                  <a:solidFill>
                    <a:srgbClr val="212121"/>
                  </a:solidFill>
                </a:endParaRPr>
              </a:p>
            </p:txBody>
          </p:sp>
          <p:pic>
            <p:nvPicPr>
              <p:cNvPr id="82" name="Picture 81" descr="A close up of a mans face&#10;&#10;Description generated with high confidence">
                <a:extLst>
                  <a:ext uri="{FF2B5EF4-FFF2-40B4-BE49-F238E27FC236}">
                    <a16:creationId xmlns:a16="http://schemas.microsoft.com/office/drawing/2014/main" id="{8223E38F-EFAE-16F3-88EA-EA02540FD18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676109" y="1301970"/>
                <a:ext cx="1028931" cy="1135899"/>
              </a:xfrm>
              <a:prstGeom prst="rect">
                <a:avLst/>
              </a:prstGeom>
            </p:spPr>
          </p:pic>
        </p:grpSp>
        <p:sp>
          <p:nvSpPr>
            <p:cNvPr id="6" name="Freeform 54">
              <a:extLst>
                <a:ext uri="{FF2B5EF4-FFF2-40B4-BE49-F238E27FC236}">
                  <a16:creationId xmlns:a16="http://schemas.microsoft.com/office/drawing/2014/main" id="{E6F5334F-D8B4-60B8-486D-73D97016612A}"/>
                </a:ext>
              </a:extLst>
            </p:cNvPr>
            <p:cNvSpPr>
              <a:spLocks/>
            </p:cNvSpPr>
            <p:nvPr/>
          </p:nvSpPr>
          <p:spPr bwMode="auto">
            <a:xfrm rot="162905">
              <a:off x="5431541" y="4295443"/>
              <a:ext cx="484437" cy="329140"/>
            </a:xfrm>
            <a:custGeom>
              <a:avLst/>
              <a:gdLst>
                <a:gd name="connsiteX0" fmla="*/ 373837 w 470138"/>
                <a:gd name="connsiteY0" fmla="*/ 178512 h 298698"/>
                <a:gd name="connsiteX1" fmla="*/ 376847 w 470138"/>
                <a:gd name="connsiteY1" fmla="*/ 178512 h 298698"/>
                <a:gd name="connsiteX2" fmla="*/ 382865 w 470138"/>
                <a:gd name="connsiteY2" fmla="*/ 178512 h 298698"/>
                <a:gd name="connsiteX3" fmla="*/ 391894 w 470138"/>
                <a:gd name="connsiteY3" fmla="*/ 184447 h 298698"/>
                <a:gd name="connsiteX4" fmla="*/ 399417 w 470138"/>
                <a:gd name="connsiteY4" fmla="*/ 191866 h 298698"/>
                <a:gd name="connsiteX5" fmla="*/ 405436 w 470138"/>
                <a:gd name="connsiteY5" fmla="*/ 193350 h 298698"/>
                <a:gd name="connsiteX6" fmla="*/ 409950 w 470138"/>
                <a:gd name="connsiteY6" fmla="*/ 193350 h 298698"/>
                <a:gd name="connsiteX7" fmla="*/ 417474 w 470138"/>
                <a:gd name="connsiteY7" fmla="*/ 193350 h 298698"/>
                <a:gd name="connsiteX8" fmla="*/ 432521 w 470138"/>
                <a:gd name="connsiteY8" fmla="*/ 199285 h 298698"/>
                <a:gd name="connsiteX9" fmla="*/ 441549 w 470138"/>
                <a:gd name="connsiteY9" fmla="*/ 206704 h 298698"/>
                <a:gd name="connsiteX10" fmla="*/ 441549 w 470138"/>
                <a:gd name="connsiteY10" fmla="*/ 212639 h 298698"/>
                <a:gd name="connsiteX11" fmla="*/ 444558 w 470138"/>
                <a:gd name="connsiteY11" fmla="*/ 225993 h 298698"/>
                <a:gd name="connsiteX12" fmla="*/ 449072 w 470138"/>
                <a:gd name="connsiteY12" fmla="*/ 225993 h 298698"/>
                <a:gd name="connsiteX13" fmla="*/ 452082 w 470138"/>
                <a:gd name="connsiteY13" fmla="*/ 225993 h 298698"/>
                <a:gd name="connsiteX14" fmla="*/ 452082 w 470138"/>
                <a:gd name="connsiteY14" fmla="*/ 234896 h 298698"/>
                <a:gd name="connsiteX15" fmla="*/ 456596 w 470138"/>
                <a:gd name="connsiteY15" fmla="*/ 234896 h 298698"/>
                <a:gd name="connsiteX16" fmla="*/ 462615 w 470138"/>
                <a:gd name="connsiteY16" fmla="*/ 240831 h 298698"/>
                <a:gd name="connsiteX17" fmla="*/ 470138 w 470138"/>
                <a:gd name="connsiteY17" fmla="*/ 240831 h 298698"/>
                <a:gd name="connsiteX18" fmla="*/ 462615 w 470138"/>
                <a:gd name="connsiteY18" fmla="*/ 251217 h 298698"/>
                <a:gd name="connsiteX19" fmla="*/ 456596 w 470138"/>
                <a:gd name="connsiteY19" fmla="*/ 254185 h 298698"/>
                <a:gd name="connsiteX20" fmla="*/ 449072 w 470138"/>
                <a:gd name="connsiteY20" fmla="*/ 267539 h 298698"/>
                <a:gd name="connsiteX21" fmla="*/ 440044 w 470138"/>
                <a:gd name="connsiteY21" fmla="*/ 270506 h 298698"/>
                <a:gd name="connsiteX22" fmla="*/ 421988 w 470138"/>
                <a:gd name="connsiteY22" fmla="*/ 270506 h 298698"/>
                <a:gd name="connsiteX23" fmla="*/ 418978 w 470138"/>
                <a:gd name="connsiteY23" fmla="*/ 274958 h 298698"/>
                <a:gd name="connsiteX24" fmla="*/ 406941 w 470138"/>
                <a:gd name="connsiteY24" fmla="*/ 274958 h 298698"/>
                <a:gd name="connsiteX25" fmla="*/ 403931 w 470138"/>
                <a:gd name="connsiteY25" fmla="*/ 285344 h 298698"/>
                <a:gd name="connsiteX26" fmla="*/ 402427 w 470138"/>
                <a:gd name="connsiteY26" fmla="*/ 292763 h 298698"/>
                <a:gd name="connsiteX27" fmla="*/ 399417 w 470138"/>
                <a:gd name="connsiteY27" fmla="*/ 295731 h 298698"/>
                <a:gd name="connsiteX28" fmla="*/ 396408 w 470138"/>
                <a:gd name="connsiteY28" fmla="*/ 298698 h 298698"/>
                <a:gd name="connsiteX29" fmla="*/ 391894 w 470138"/>
                <a:gd name="connsiteY29" fmla="*/ 298698 h 298698"/>
                <a:gd name="connsiteX30" fmla="*/ 387380 w 470138"/>
                <a:gd name="connsiteY30" fmla="*/ 291279 h 298698"/>
                <a:gd name="connsiteX31" fmla="*/ 376847 w 470138"/>
                <a:gd name="connsiteY31" fmla="*/ 286828 h 298698"/>
                <a:gd name="connsiteX32" fmla="*/ 370828 w 470138"/>
                <a:gd name="connsiteY32" fmla="*/ 280893 h 298698"/>
                <a:gd name="connsiteX33" fmla="*/ 370828 w 470138"/>
                <a:gd name="connsiteY33" fmla="*/ 277925 h 298698"/>
                <a:gd name="connsiteX34" fmla="*/ 370828 w 470138"/>
                <a:gd name="connsiteY34" fmla="*/ 273474 h 298698"/>
                <a:gd name="connsiteX35" fmla="*/ 370828 w 470138"/>
                <a:gd name="connsiteY35" fmla="*/ 267539 h 298698"/>
                <a:gd name="connsiteX36" fmla="*/ 370828 w 470138"/>
                <a:gd name="connsiteY36" fmla="*/ 264571 h 298698"/>
                <a:gd name="connsiteX37" fmla="*/ 370828 w 470138"/>
                <a:gd name="connsiteY37" fmla="*/ 252701 h 298698"/>
                <a:gd name="connsiteX38" fmla="*/ 370828 w 470138"/>
                <a:gd name="connsiteY38" fmla="*/ 249733 h 298698"/>
                <a:gd name="connsiteX39" fmla="*/ 370828 w 470138"/>
                <a:gd name="connsiteY39" fmla="*/ 242315 h 298698"/>
                <a:gd name="connsiteX40" fmla="*/ 363304 w 470138"/>
                <a:gd name="connsiteY40" fmla="*/ 231928 h 298698"/>
                <a:gd name="connsiteX41" fmla="*/ 358790 w 470138"/>
                <a:gd name="connsiteY41" fmla="*/ 227477 h 298698"/>
                <a:gd name="connsiteX42" fmla="*/ 358790 w 470138"/>
                <a:gd name="connsiteY42" fmla="*/ 223025 h 298698"/>
                <a:gd name="connsiteX43" fmla="*/ 358790 w 470138"/>
                <a:gd name="connsiteY43" fmla="*/ 220058 h 298698"/>
                <a:gd name="connsiteX44" fmla="*/ 363304 w 470138"/>
                <a:gd name="connsiteY44" fmla="*/ 214123 h 298698"/>
                <a:gd name="connsiteX45" fmla="*/ 370828 w 470138"/>
                <a:gd name="connsiteY45" fmla="*/ 212639 h 298698"/>
                <a:gd name="connsiteX46" fmla="*/ 376847 w 470138"/>
                <a:gd name="connsiteY46" fmla="*/ 206704 h 298698"/>
                <a:gd name="connsiteX47" fmla="*/ 376847 w 470138"/>
                <a:gd name="connsiteY47" fmla="*/ 199285 h 298698"/>
                <a:gd name="connsiteX48" fmla="*/ 373837 w 470138"/>
                <a:gd name="connsiteY48" fmla="*/ 185931 h 298698"/>
                <a:gd name="connsiteX49" fmla="*/ 373837 w 470138"/>
                <a:gd name="connsiteY49" fmla="*/ 182963 h 298698"/>
                <a:gd name="connsiteX50" fmla="*/ 373837 w 470138"/>
                <a:gd name="connsiteY50" fmla="*/ 178512 h 298698"/>
                <a:gd name="connsiteX51" fmla="*/ 275720 w 470138"/>
                <a:gd name="connsiteY51" fmla="*/ 116651 h 298698"/>
                <a:gd name="connsiteX52" fmla="*/ 281022 w 470138"/>
                <a:gd name="connsiteY52" fmla="*/ 116651 h 298698"/>
                <a:gd name="connsiteX53" fmla="*/ 284556 w 470138"/>
                <a:gd name="connsiteY53" fmla="*/ 116651 h 298698"/>
                <a:gd name="connsiteX54" fmla="*/ 288091 w 470138"/>
                <a:gd name="connsiteY54" fmla="*/ 120186 h 298698"/>
                <a:gd name="connsiteX55" fmla="*/ 291626 w 470138"/>
                <a:gd name="connsiteY55" fmla="*/ 125488 h 298698"/>
                <a:gd name="connsiteX56" fmla="*/ 291626 w 470138"/>
                <a:gd name="connsiteY56" fmla="*/ 130790 h 298698"/>
                <a:gd name="connsiteX57" fmla="*/ 284556 w 470138"/>
                <a:gd name="connsiteY57" fmla="*/ 134325 h 298698"/>
                <a:gd name="connsiteX58" fmla="*/ 281022 w 470138"/>
                <a:gd name="connsiteY58" fmla="*/ 130790 h 298698"/>
                <a:gd name="connsiteX59" fmla="*/ 281022 w 470138"/>
                <a:gd name="connsiteY59" fmla="*/ 125488 h 298698"/>
                <a:gd name="connsiteX60" fmla="*/ 275720 w 470138"/>
                <a:gd name="connsiteY60" fmla="*/ 121953 h 298698"/>
                <a:gd name="connsiteX61" fmla="*/ 275720 w 470138"/>
                <a:gd name="connsiteY61" fmla="*/ 120186 h 298698"/>
                <a:gd name="connsiteX62" fmla="*/ 309302 w 470138"/>
                <a:gd name="connsiteY62" fmla="*/ 107814 h 298698"/>
                <a:gd name="connsiteX63" fmla="*/ 314604 w 470138"/>
                <a:gd name="connsiteY63" fmla="*/ 107814 h 298698"/>
                <a:gd name="connsiteX64" fmla="*/ 319906 w 470138"/>
                <a:gd name="connsiteY64" fmla="*/ 113116 h 298698"/>
                <a:gd name="connsiteX65" fmla="*/ 323441 w 470138"/>
                <a:gd name="connsiteY65" fmla="*/ 116651 h 298698"/>
                <a:gd name="connsiteX66" fmla="*/ 330511 w 470138"/>
                <a:gd name="connsiteY66" fmla="*/ 120186 h 298698"/>
                <a:gd name="connsiteX67" fmla="*/ 330511 w 470138"/>
                <a:gd name="connsiteY67" fmla="*/ 116651 h 298698"/>
                <a:gd name="connsiteX68" fmla="*/ 339348 w 470138"/>
                <a:gd name="connsiteY68" fmla="*/ 116651 h 298698"/>
                <a:gd name="connsiteX69" fmla="*/ 344650 w 470138"/>
                <a:gd name="connsiteY69" fmla="*/ 116651 h 298698"/>
                <a:gd name="connsiteX70" fmla="*/ 351720 w 470138"/>
                <a:gd name="connsiteY70" fmla="*/ 121954 h 298698"/>
                <a:gd name="connsiteX71" fmla="*/ 364092 w 470138"/>
                <a:gd name="connsiteY71" fmla="*/ 130791 h 298698"/>
                <a:gd name="connsiteX72" fmla="*/ 364092 w 470138"/>
                <a:gd name="connsiteY72" fmla="*/ 139628 h 298698"/>
                <a:gd name="connsiteX73" fmla="*/ 358789 w 470138"/>
                <a:gd name="connsiteY73" fmla="*/ 144930 h 298698"/>
                <a:gd name="connsiteX74" fmla="*/ 353487 w 470138"/>
                <a:gd name="connsiteY74" fmla="*/ 144930 h 298698"/>
                <a:gd name="connsiteX75" fmla="*/ 348185 w 470138"/>
                <a:gd name="connsiteY75" fmla="*/ 144930 h 298698"/>
                <a:gd name="connsiteX76" fmla="*/ 348185 w 470138"/>
                <a:gd name="connsiteY76" fmla="*/ 146698 h 298698"/>
                <a:gd name="connsiteX77" fmla="*/ 335813 w 470138"/>
                <a:gd name="connsiteY77" fmla="*/ 146698 h 298698"/>
                <a:gd name="connsiteX78" fmla="*/ 330511 w 470138"/>
                <a:gd name="connsiteY78" fmla="*/ 146698 h 298698"/>
                <a:gd name="connsiteX79" fmla="*/ 328743 w 470138"/>
                <a:gd name="connsiteY79" fmla="*/ 146698 h 298698"/>
                <a:gd name="connsiteX80" fmla="*/ 325209 w 470138"/>
                <a:gd name="connsiteY80" fmla="*/ 141396 h 298698"/>
                <a:gd name="connsiteX81" fmla="*/ 323441 w 470138"/>
                <a:gd name="connsiteY81" fmla="*/ 134326 h 298698"/>
                <a:gd name="connsiteX82" fmla="*/ 325209 w 470138"/>
                <a:gd name="connsiteY82" fmla="*/ 127256 h 298698"/>
                <a:gd name="connsiteX83" fmla="*/ 316371 w 470138"/>
                <a:gd name="connsiteY83" fmla="*/ 127256 h 298698"/>
                <a:gd name="connsiteX84" fmla="*/ 309302 w 470138"/>
                <a:gd name="connsiteY84" fmla="*/ 125488 h 298698"/>
                <a:gd name="connsiteX85" fmla="*/ 309302 w 470138"/>
                <a:gd name="connsiteY85" fmla="*/ 120186 h 298698"/>
                <a:gd name="connsiteX86" fmla="*/ 309302 w 470138"/>
                <a:gd name="connsiteY86" fmla="*/ 116651 h 298698"/>
                <a:gd name="connsiteX87" fmla="*/ 309302 w 470138"/>
                <a:gd name="connsiteY87" fmla="*/ 111349 h 298698"/>
                <a:gd name="connsiteX88" fmla="*/ 258045 w 470138"/>
                <a:gd name="connsiteY88" fmla="*/ 93675 h 298698"/>
                <a:gd name="connsiteX89" fmla="*/ 261580 w 470138"/>
                <a:gd name="connsiteY89" fmla="*/ 93675 h 298698"/>
                <a:gd name="connsiteX90" fmla="*/ 272184 w 470138"/>
                <a:gd name="connsiteY90" fmla="*/ 93675 h 298698"/>
                <a:gd name="connsiteX91" fmla="*/ 281021 w 470138"/>
                <a:gd name="connsiteY91" fmla="*/ 93675 h 298698"/>
                <a:gd name="connsiteX92" fmla="*/ 282788 w 470138"/>
                <a:gd name="connsiteY92" fmla="*/ 100745 h 298698"/>
                <a:gd name="connsiteX93" fmla="*/ 302230 w 470138"/>
                <a:gd name="connsiteY93" fmla="*/ 100745 h 298698"/>
                <a:gd name="connsiteX94" fmla="*/ 293393 w 470138"/>
                <a:gd name="connsiteY94" fmla="*/ 106047 h 298698"/>
                <a:gd name="connsiteX95" fmla="*/ 291625 w 470138"/>
                <a:gd name="connsiteY95" fmla="*/ 107815 h 298698"/>
                <a:gd name="connsiteX96" fmla="*/ 291625 w 470138"/>
                <a:gd name="connsiteY96" fmla="*/ 104280 h 298698"/>
                <a:gd name="connsiteX97" fmla="*/ 286323 w 470138"/>
                <a:gd name="connsiteY97" fmla="*/ 104280 h 298698"/>
                <a:gd name="connsiteX98" fmla="*/ 282788 w 470138"/>
                <a:gd name="connsiteY98" fmla="*/ 104280 h 298698"/>
                <a:gd name="connsiteX99" fmla="*/ 277486 w 470138"/>
                <a:gd name="connsiteY99" fmla="*/ 104280 h 298698"/>
                <a:gd name="connsiteX100" fmla="*/ 273951 w 470138"/>
                <a:gd name="connsiteY100" fmla="*/ 104280 h 298698"/>
                <a:gd name="connsiteX101" fmla="*/ 270417 w 470138"/>
                <a:gd name="connsiteY101" fmla="*/ 104280 h 298698"/>
                <a:gd name="connsiteX102" fmla="*/ 265114 w 470138"/>
                <a:gd name="connsiteY102" fmla="*/ 104280 h 298698"/>
                <a:gd name="connsiteX103" fmla="*/ 258045 w 470138"/>
                <a:gd name="connsiteY103" fmla="*/ 102512 h 298698"/>
                <a:gd name="connsiteX104" fmla="*/ 258045 w 470138"/>
                <a:gd name="connsiteY104" fmla="*/ 100745 h 298698"/>
                <a:gd name="connsiteX105" fmla="*/ 258045 w 470138"/>
                <a:gd name="connsiteY105" fmla="*/ 97210 h 298698"/>
                <a:gd name="connsiteX106" fmla="*/ 187348 w 470138"/>
                <a:gd name="connsiteY106" fmla="*/ 51256 h 298698"/>
                <a:gd name="connsiteX107" fmla="*/ 194417 w 470138"/>
                <a:gd name="connsiteY107" fmla="*/ 51256 h 298698"/>
                <a:gd name="connsiteX108" fmla="*/ 197952 w 470138"/>
                <a:gd name="connsiteY108" fmla="*/ 51256 h 298698"/>
                <a:gd name="connsiteX109" fmla="*/ 201487 w 470138"/>
                <a:gd name="connsiteY109" fmla="*/ 53023 h 298698"/>
                <a:gd name="connsiteX110" fmla="*/ 203254 w 470138"/>
                <a:gd name="connsiteY110" fmla="*/ 56558 h 298698"/>
                <a:gd name="connsiteX111" fmla="*/ 208557 w 470138"/>
                <a:gd name="connsiteY111" fmla="*/ 65395 h 298698"/>
                <a:gd name="connsiteX112" fmla="*/ 213859 w 470138"/>
                <a:gd name="connsiteY112" fmla="*/ 65395 h 298698"/>
                <a:gd name="connsiteX113" fmla="*/ 217394 w 470138"/>
                <a:gd name="connsiteY113" fmla="*/ 74233 h 298698"/>
                <a:gd name="connsiteX114" fmla="*/ 217394 w 470138"/>
                <a:gd name="connsiteY114" fmla="*/ 81303 h 298698"/>
                <a:gd name="connsiteX115" fmla="*/ 217394 w 470138"/>
                <a:gd name="connsiteY115" fmla="*/ 86605 h 298698"/>
                <a:gd name="connsiteX116" fmla="*/ 212092 w 470138"/>
                <a:gd name="connsiteY116" fmla="*/ 86605 h 298698"/>
                <a:gd name="connsiteX117" fmla="*/ 206789 w 470138"/>
                <a:gd name="connsiteY117" fmla="*/ 81303 h 298698"/>
                <a:gd name="connsiteX118" fmla="*/ 203254 w 470138"/>
                <a:gd name="connsiteY118" fmla="*/ 77768 h 298698"/>
                <a:gd name="connsiteX119" fmla="*/ 194417 w 470138"/>
                <a:gd name="connsiteY119" fmla="*/ 81303 h 298698"/>
                <a:gd name="connsiteX120" fmla="*/ 187348 w 470138"/>
                <a:gd name="connsiteY120" fmla="*/ 83070 h 298698"/>
                <a:gd name="connsiteX121" fmla="*/ 182046 w 470138"/>
                <a:gd name="connsiteY121" fmla="*/ 79535 h 298698"/>
                <a:gd name="connsiteX122" fmla="*/ 178511 w 470138"/>
                <a:gd name="connsiteY122" fmla="*/ 74233 h 298698"/>
                <a:gd name="connsiteX123" fmla="*/ 169674 w 470138"/>
                <a:gd name="connsiteY123" fmla="*/ 68930 h 298698"/>
                <a:gd name="connsiteX124" fmla="*/ 169674 w 470138"/>
                <a:gd name="connsiteY124" fmla="*/ 63628 h 298698"/>
                <a:gd name="connsiteX125" fmla="*/ 169674 w 470138"/>
                <a:gd name="connsiteY125" fmla="*/ 56558 h 298698"/>
                <a:gd name="connsiteX126" fmla="*/ 174976 w 470138"/>
                <a:gd name="connsiteY126" fmla="*/ 56558 h 298698"/>
                <a:gd name="connsiteX127" fmla="*/ 180278 w 470138"/>
                <a:gd name="connsiteY127" fmla="*/ 56558 h 298698"/>
                <a:gd name="connsiteX128" fmla="*/ 180278 w 470138"/>
                <a:gd name="connsiteY128" fmla="*/ 53023 h 298698"/>
                <a:gd name="connsiteX129" fmla="*/ 12372 w 470138"/>
                <a:gd name="connsiteY129" fmla="*/ 15908 h 298698"/>
                <a:gd name="connsiteX130" fmla="*/ 12372 w 470138"/>
                <a:gd name="connsiteY130" fmla="*/ 21210 h 298698"/>
                <a:gd name="connsiteX131" fmla="*/ 12372 w 470138"/>
                <a:gd name="connsiteY131" fmla="*/ 24745 h 298698"/>
                <a:gd name="connsiteX132" fmla="*/ 8837 w 470138"/>
                <a:gd name="connsiteY132" fmla="*/ 28280 h 298698"/>
                <a:gd name="connsiteX133" fmla="*/ 7069 w 470138"/>
                <a:gd name="connsiteY133" fmla="*/ 31815 h 298698"/>
                <a:gd name="connsiteX134" fmla="*/ 7069 w 470138"/>
                <a:gd name="connsiteY134" fmla="*/ 38885 h 298698"/>
                <a:gd name="connsiteX135" fmla="*/ 0 w 470138"/>
                <a:gd name="connsiteY135" fmla="*/ 35350 h 298698"/>
                <a:gd name="connsiteX136" fmla="*/ 0 w 470138"/>
                <a:gd name="connsiteY136" fmla="*/ 31815 h 298698"/>
                <a:gd name="connsiteX137" fmla="*/ 0 w 470138"/>
                <a:gd name="connsiteY137" fmla="*/ 28280 h 298698"/>
                <a:gd name="connsiteX138" fmla="*/ 7069 w 470138"/>
                <a:gd name="connsiteY138" fmla="*/ 21210 h 298698"/>
                <a:gd name="connsiteX139" fmla="*/ 58325 w 470138"/>
                <a:gd name="connsiteY139" fmla="*/ 0 h 298698"/>
                <a:gd name="connsiteX140" fmla="*/ 63627 w 470138"/>
                <a:gd name="connsiteY140" fmla="*/ 0 h 298698"/>
                <a:gd name="connsiteX141" fmla="*/ 77767 w 470138"/>
                <a:gd name="connsiteY141" fmla="*/ 0 h 298698"/>
                <a:gd name="connsiteX142" fmla="*/ 83069 w 470138"/>
                <a:gd name="connsiteY142" fmla="*/ 0 h 298698"/>
                <a:gd name="connsiteX143" fmla="*/ 88372 w 470138"/>
                <a:gd name="connsiteY143" fmla="*/ 8837 h 298698"/>
                <a:gd name="connsiteX144" fmla="*/ 88372 w 470138"/>
                <a:gd name="connsiteY144" fmla="*/ 10604 h 298698"/>
                <a:gd name="connsiteX145" fmla="*/ 88372 w 470138"/>
                <a:gd name="connsiteY145" fmla="*/ 15907 h 298698"/>
                <a:gd name="connsiteX146" fmla="*/ 86604 w 470138"/>
                <a:gd name="connsiteY146" fmla="*/ 21209 h 298698"/>
                <a:gd name="connsiteX147" fmla="*/ 86604 w 470138"/>
                <a:gd name="connsiteY147" fmla="*/ 22977 h 298698"/>
                <a:gd name="connsiteX148" fmla="*/ 81302 w 470138"/>
                <a:gd name="connsiteY148" fmla="*/ 28279 h 298698"/>
                <a:gd name="connsiteX149" fmla="*/ 77767 w 470138"/>
                <a:gd name="connsiteY149" fmla="*/ 28279 h 298698"/>
                <a:gd name="connsiteX150" fmla="*/ 72465 w 470138"/>
                <a:gd name="connsiteY150" fmla="*/ 28279 h 298698"/>
                <a:gd name="connsiteX151" fmla="*/ 68930 w 470138"/>
                <a:gd name="connsiteY151" fmla="*/ 28279 h 298698"/>
                <a:gd name="connsiteX152" fmla="*/ 60092 w 470138"/>
                <a:gd name="connsiteY152" fmla="*/ 22977 h 298698"/>
                <a:gd name="connsiteX153" fmla="*/ 58325 w 470138"/>
                <a:gd name="connsiteY153" fmla="*/ 22977 h 298698"/>
                <a:gd name="connsiteX154" fmla="*/ 49488 w 470138"/>
                <a:gd name="connsiteY154" fmla="*/ 15907 h 298698"/>
                <a:gd name="connsiteX155" fmla="*/ 49488 w 470138"/>
                <a:gd name="connsiteY155" fmla="*/ 7070 h 298698"/>
                <a:gd name="connsiteX156" fmla="*/ 49488 w 470138"/>
                <a:gd name="connsiteY156" fmla="*/ 3535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70138" h="298698">
                  <a:moveTo>
                    <a:pt x="373837" y="178512"/>
                  </a:moveTo>
                  <a:cubicBezTo>
                    <a:pt x="376847" y="178512"/>
                    <a:pt x="376847" y="178512"/>
                    <a:pt x="376847" y="178512"/>
                  </a:cubicBezTo>
                  <a:cubicBezTo>
                    <a:pt x="382865" y="178512"/>
                    <a:pt x="382865" y="178512"/>
                    <a:pt x="382865" y="178512"/>
                  </a:cubicBezTo>
                  <a:cubicBezTo>
                    <a:pt x="391894" y="184447"/>
                    <a:pt x="391894" y="184447"/>
                    <a:pt x="391894" y="184447"/>
                  </a:cubicBezTo>
                  <a:cubicBezTo>
                    <a:pt x="399417" y="191866"/>
                    <a:pt x="399417" y="191866"/>
                    <a:pt x="399417" y="191866"/>
                  </a:cubicBezTo>
                  <a:cubicBezTo>
                    <a:pt x="399417" y="191866"/>
                    <a:pt x="403931" y="193350"/>
                    <a:pt x="405436" y="193350"/>
                  </a:cubicBezTo>
                  <a:cubicBezTo>
                    <a:pt x="406941" y="193350"/>
                    <a:pt x="408445" y="193350"/>
                    <a:pt x="409950" y="193350"/>
                  </a:cubicBezTo>
                  <a:cubicBezTo>
                    <a:pt x="411455" y="193350"/>
                    <a:pt x="417474" y="193350"/>
                    <a:pt x="417474" y="193350"/>
                  </a:cubicBezTo>
                  <a:cubicBezTo>
                    <a:pt x="432521" y="199285"/>
                    <a:pt x="432521" y="199285"/>
                    <a:pt x="432521" y="199285"/>
                  </a:cubicBezTo>
                  <a:cubicBezTo>
                    <a:pt x="441549" y="206704"/>
                    <a:pt x="441549" y="206704"/>
                    <a:pt x="441549" y="206704"/>
                  </a:cubicBezTo>
                  <a:cubicBezTo>
                    <a:pt x="441549" y="212639"/>
                    <a:pt x="441549" y="212639"/>
                    <a:pt x="441549" y="212639"/>
                  </a:cubicBezTo>
                  <a:cubicBezTo>
                    <a:pt x="444558" y="225993"/>
                    <a:pt x="444558" y="225993"/>
                    <a:pt x="444558" y="225993"/>
                  </a:cubicBezTo>
                  <a:cubicBezTo>
                    <a:pt x="449072" y="225993"/>
                    <a:pt x="449072" y="225993"/>
                    <a:pt x="449072" y="225993"/>
                  </a:cubicBezTo>
                  <a:cubicBezTo>
                    <a:pt x="452082" y="225993"/>
                    <a:pt x="452082" y="225993"/>
                    <a:pt x="452082" y="225993"/>
                  </a:cubicBezTo>
                  <a:cubicBezTo>
                    <a:pt x="452082" y="234896"/>
                    <a:pt x="452082" y="234896"/>
                    <a:pt x="452082" y="234896"/>
                  </a:cubicBezTo>
                  <a:cubicBezTo>
                    <a:pt x="456596" y="234896"/>
                    <a:pt x="456596" y="234896"/>
                    <a:pt x="456596" y="234896"/>
                  </a:cubicBezTo>
                  <a:cubicBezTo>
                    <a:pt x="462615" y="240831"/>
                    <a:pt x="462615" y="240831"/>
                    <a:pt x="462615" y="240831"/>
                  </a:cubicBezTo>
                  <a:cubicBezTo>
                    <a:pt x="470138" y="240831"/>
                    <a:pt x="470138" y="240831"/>
                    <a:pt x="470138" y="240831"/>
                  </a:cubicBezTo>
                  <a:cubicBezTo>
                    <a:pt x="462615" y="251217"/>
                    <a:pt x="462615" y="251217"/>
                    <a:pt x="462615" y="251217"/>
                  </a:cubicBezTo>
                  <a:cubicBezTo>
                    <a:pt x="456596" y="254185"/>
                    <a:pt x="456596" y="254185"/>
                    <a:pt x="456596" y="254185"/>
                  </a:cubicBezTo>
                  <a:cubicBezTo>
                    <a:pt x="449072" y="267539"/>
                    <a:pt x="449072" y="267539"/>
                    <a:pt x="449072" y="267539"/>
                  </a:cubicBezTo>
                  <a:cubicBezTo>
                    <a:pt x="440044" y="270506"/>
                    <a:pt x="440044" y="270506"/>
                    <a:pt x="440044" y="270506"/>
                  </a:cubicBezTo>
                  <a:cubicBezTo>
                    <a:pt x="421988" y="270506"/>
                    <a:pt x="421988" y="270506"/>
                    <a:pt x="421988" y="270506"/>
                  </a:cubicBezTo>
                  <a:cubicBezTo>
                    <a:pt x="418978" y="274958"/>
                    <a:pt x="418978" y="274958"/>
                    <a:pt x="418978" y="274958"/>
                  </a:cubicBezTo>
                  <a:cubicBezTo>
                    <a:pt x="406941" y="274958"/>
                    <a:pt x="406941" y="274958"/>
                    <a:pt x="406941" y="274958"/>
                  </a:cubicBezTo>
                  <a:cubicBezTo>
                    <a:pt x="403931" y="285344"/>
                    <a:pt x="403931" y="285344"/>
                    <a:pt x="403931" y="285344"/>
                  </a:cubicBezTo>
                  <a:cubicBezTo>
                    <a:pt x="402427" y="292763"/>
                    <a:pt x="402427" y="292763"/>
                    <a:pt x="402427" y="292763"/>
                  </a:cubicBezTo>
                  <a:cubicBezTo>
                    <a:pt x="399417" y="295731"/>
                    <a:pt x="399417" y="295731"/>
                    <a:pt x="399417" y="295731"/>
                  </a:cubicBezTo>
                  <a:cubicBezTo>
                    <a:pt x="396408" y="298698"/>
                    <a:pt x="396408" y="298698"/>
                    <a:pt x="396408" y="298698"/>
                  </a:cubicBezTo>
                  <a:cubicBezTo>
                    <a:pt x="391894" y="298698"/>
                    <a:pt x="391894" y="298698"/>
                    <a:pt x="391894" y="298698"/>
                  </a:cubicBezTo>
                  <a:cubicBezTo>
                    <a:pt x="387380" y="291279"/>
                    <a:pt x="387380" y="291279"/>
                    <a:pt x="387380" y="291279"/>
                  </a:cubicBezTo>
                  <a:cubicBezTo>
                    <a:pt x="376847" y="286828"/>
                    <a:pt x="376847" y="286828"/>
                    <a:pt x="376847" y="286828"/>
                  </a:cubicBezTo>
                  <a:cubicBezTo>
                    <a:pt x="370828" y="280893"/>
                    <a:pt x="370828" y="280893"/>
                    <a:pt x="370828" y="280893"/>
                  </a:cubicBezTo>
                  <a:cubicBezTo>
                    <a:pt x="370828" y="277925"/>
                    <a:pt x="370828" y="277925"/>
                    <a:pt x="370828" y="277925"/>
                  </a:cubicBezTo>
                  <a:cubicBezTo>
                    <a:pt x="370828" y="273474"/>
                    <a:pt x="370828" y="273474"/>
                    <a:pt x="370828" y="273474"/>
                  </a:cubicBezTo>
                  <a:cubicBezTo>
                    <a:pt x="370828" y="267539"/>
                    <a:pt x="370828" y="267539"/>
                    <a:pt x="370828" y="267539"/>
                  </a:cubicBezTo>
                  <a:cubicBezTo>
                    <a:pt x="370828" y="264571"/>
                    <a:pt x="370828" y="264571"/>
                    <a:pt x="370828" y="264571"/>
                  </a:cubicBezTo>
                  <a:cubicBezTo>
                    <a:pt x="370828" y="252701"/>
                    <a:pt x="370828" y="252701"/>
                    <a:pt x="370828" y="252701"/>
                  </a:cubicBezTo>
                  <a:cubicBezTo>
                    <a:pt x="370828" y="249733"/>
                    <a:pt x="370828" y="249733"/>
                    <a:pt x="370828" y="249733"/>
                  </a:cubicBezTo>
                  <a:cubicBezTo>
                    <a:pt x="370828" y="242315"/>
                    <a:pt x="370828" y="242315"/>
                    <a:pt x="370828" y="242315"/>
                  </a:cubicBezTo>
                  <a:cubicBezTo>
                    <a:pt x="363304" y="231928"/>
                    <a:pt x="363304" y="231928"/>
                    <a:pt x="363304" y="231928"/>
                  </a:cubicBezTo>
                  <a:cubicBezTo>
                    <a:pt x="358790" y="227477"/>
                    <a:pt x="358790" y="227477"/>
                    <a:pt x="358790" y="227477"/>
                  </a:cubicBezTo>
                  <a:cubicBezTo>
                    <a:pt x="358790" y="223025"/>
                    <a:pt x="358790" y="223025"/>
                    <a:pt x="358790" y="223025"/>
                  </a:cubicBezTo>
                  <a:cubicBezTo>
                    <a:pt x="358790" y="220058"/>
                    <a:pt x="358790" y="220058"/>
                    <a:pt x="358790" y="220058"/>
                  </a:cubicBezTo>
                  <a:cubicBezTo>
                    <a:pt x="363304" y="214123"/>
                    <a:pt x="363304" y="214123"/>
                    <a:pt x="363304" y="214123"/>
                  </a:cubicBezTo>
                  <a:cubicBezTo>
                    <a:pt x="370828" y="212639"/>
                    <a:pt x="370828" y="212639"/>
                    <a:pt x="370828" y="212639"/>
                  </a:cubicBezTo>
                  <a:cubicBezTo>
                    <a:pt x="376847" y="206704"/>
                    <a:pt x="376847" y="206704"/>
                    <a:pt x="376847" y="206704"/>
                  </a:cubicBezTo>
                  <a:lnTo>
                    <a:pt x="376847" y="199285"/>
                  </a:lnTo>
                  <a:cubicBezTo>
                    <a:pt x="373837" y="185931"/>
                    <a:pt x="373837" y="185931"/>
                    <a:pt x="373837" y="185931"/>
                  </a:cubicBezTo>
                  <a:cubicBezTo>
                    <a:pt x="373837" y="182963"/>
                    <a:pt x="373837" y="182963"/>
                    <a:pt x="373837" y="182963"/>
                  </a:cubicBezTo>
                  <a:cubicBezTo>
                    <a:pt x="373837" y="178512"/>
                    <a:pt x="373837" y="178512"/>
                    <a:pt x="373837" y="178512"/>
                  </a:cubicBezTo>
                  <a:close/>
                  <a:moveTo>
                    <a:pt x="275720" y="116651"/>
                  </a:moveTo>
                  <a:lnTo>
                    <a:pt x="281022" y="116651"/>
                  </a:lnTo>
                  <a:lnTo>
                    <a:pt x="284556" y="116651"/>
                  </a:lnTo>
                  <a:lnTo>
                    <a:pt x="288091" y="120186"/>
                  </a:lnTo>
                  <a:lnTo>
                    <a:pt x="291626" y="125488"/>
                  </a:lnTo>
                  <a:lnTo>
                    <a:pt x="291626" y="130790"/>
                  </a:lnTo>
                  <a:lnTo>
                    <a:pt x="284556" y="134325"/>
                  </a:lnTo>
                  <a:lnTo>
                    <a:pt x="281022" y="130790"/>
                  </a:lnTo>
                  <a:lnTo>
                    <a:pt x="281022" y="125488"/>
                  </a:lnTo>
                  <a:lnTo>
                    <a:pt x="275720" y="121953"/>
                  </a:lnTo>
                  <a:lnTo>
                    <a:pt x="275720" y="120186"/>
                  </a:lnTo>
                  <a:close/>
                  <a:moveTo>
                    <a:pt x="309302" y="107814"/>
                  </a:moveTo>
                  <a:lnTo>
                    <a:pt x="314604" y="107814"/>
                  </a:lnTo>
                  <a:lnTo>
                    <a:pt x="319906" y="113116"/>
                  </a:lnTo>
                  <a:lnTo>
                    <a:pt x="323441" y="116651"/>
                  </a:lnTo>
                  <a:lnTo>
                    <a:pt x="330511" y="120186"/>
                  </a:lnTo>
                  <a:lnTo>
                    <a:pt x="330511" y="116651"/>
                  </a:lnTo>
                  <a:lnTo>
                    <a:pt x="339348" y="116651"/>
                  </a:lnTo>
                  <a:lnTo>
                    <a:pt x="344650" y="116651"/>
                  </a:lnTo>
                  <a:lnTo>
                    <a:pt x="351720" y="121954"/>
                  </a:lnTo>
                  <a:lnTo>
                    <a:pt x="364092" y="130791"/>
                  </a:lnTo>
                  <a:lnTo>
                    <a:pt x="364092" y="139628"/>
                  </a:lnTo>
                  <a:lnTo>
                    <a:pt x="358789" y="144930"/>
                  </a:lnTo>
                  <a:lnTo>
                    <a:pt x="353487" y="144930"/>
                  </a:lnTo>
                  <a:lnTo>
                    <a:pt x="348185" y="144930"/>
                  </a:lnTo>
                  <a:lnTo>
                    <a:pt x="348185" y="146698"/>
                  </a:lnTo>
                  <a:lnTo>
                    <a:pt x="335813" y="146698"/>
                  </a:lnTo>
                  <a:lnTo>
                    <a:pt x="330511" y="146698"/>
                  </a:lnTo>
                  <a:lnTo>
                    <a:pt x="328743" y="146698"/>
                  </a:lnTo>
                  <a:lnTo>
                    <a:pt x="325209" y="141396"/>
                  </a:lnTo>
                  <a:lnTo>
                    <a:pt x="323441" y="134326"/>
                  </a:lnTo>
                  <a:lnTo>
                    <a:pt x="325209" y="127256"/>
                  </a:lnTo>
                  <a:lnTo>
                    <a:pt x="316371" y="127256"/>
                  </a:lnTo>
                  <a:lnTo>
                    <a:pt x="309302" y="125488"/>
                  </a:lnTo>
                  <a:lnTo>
                    <a:pt x="309302" y="120186"/>
                  </a:lnTo>
                  <a:lnTo>
                    <a:pt x="309302" y="116651"/>
                  </a:lnTo>
                  <a:lnTo>
                    <a:pt x="309302" y="111349"/>
                  </a:lnTo>
                  <a:close/>
                  <a:moveTo>
                    <a:pt x="258045" y="93675"/>
                  </a:moveTo>
                  <a:lnTo>
                    <a:pt x="261580" y="93675"/>
                  </a:lnTo>
                  <a:lnTo>
                    <a:pt x="272184" y="93675"/>
                  </a:lnTo>
                  <a:lnTo>
                    <a:pt x="281021" y="93675"/>
                  </a:lnTo>
                  <a:lnTo>
                    <a:pt x="282788" y="100745"/>
                  </a:lnTo>
                  <a:lnTo>
                    <a:pt x="302230" y="100745"/>
                  </a:lnTo>
                  <a:lnTo>
                    <a:pt x="293393" y="106047"/>
                  </a:lnTo>
                  <a:lnTo>
                    <a:pt x="291625" y="107815"/>
                  </a:lnTo>
                  <a:lnTo>
                    <a:pt x="291625" y="104280"/>
                  </a:lnTo>
                  <a:lnTo>
                    <a:pt x="286323" y="104280"/>
                  </a:lnTo>
                  <a:lnTo>
                    <a:pt x="282788" y="104280"/>
                  </a:lnTo>
                  <a:lnTo>
                    <a:pt x="277486" y="104280"/>
                  </a:lnTo>
                  <a:lnTo>
                    <a:pt x="273951" y="104280"/>
                  </a:lnTo>
                  <a:lnTo>
                    <a:pt x="270417" y="104280"/>
                  </a:lnTo>
                  <a:lnTo>
                    <a:pt x="265114" y="104280"/>
                  </a:lnTo>
                  <a:lnTo>
                    <a:pt x="258045" y="102512"/>
                  </a:lnTo>
                  <a:lnTo>
                    <a:pt x="258045" y="100745"/>
                  </a:lnTo>
                  <a:lnTo>
                    <a:pt x="258045" y="97210"/>
                  </a:lnTo>
                  <a:close/>
                  <a:moveTo>
                    <a:pt x="187348" y="51256"/>
                  </a:moveTo>
                  <a:lnTo>
                    <a:pt x="194417" y="51256"/>
                  </a:lnTo>
                  <a:lnTo>
                    <a:pt x="197952" y="51256"/>
                  </a:lnTo>
                  <a:lnTo>
                    <a:pt x="201487" y="53023"/>
                  </a:lnTo>
                  <a:lnTo>
                    <a:pt x="203254" y="56558"/>
                  </a:lnTo>
                  <a:lnTo>
                    <a:pt x="208557" y="65395"/>
                  </a:lnTo>
                  <a:lnTo>
                    <a:pt x="213859" y="65395"/>
                  </a:lnTo>
                  <a:lnTo>
                    <a:pt x="217394" y="74233"/>
                  </a:lnTo>
                  <a:lnTo>
                    <a:pt x="217394" y="81303"/>
                  </a:lnTo>
                  <a:lnTo>
                    <a:pt x="217394" y="86605"/>
                  </a:lnTo>
                  <a:lnTo>
                    <a:pt x="212092" y="86605"/>
                  </a:lnTo>
                  <a:lnTo>
                    <a:pt x="206789" y="81303"/>
                  </a:lnTo>
                  <a:lnTo>
                    <a:pt x="203254" y="77768"/>
                  </a:lnTo>
                  <a:lnTo>
                    <a:pt x="194417" y="81303"/>
                  </a:lnTo>
                  <a:lnTo>
                    <a:pt x="187348" y="83070"/>
                  </a:lnTo>
                  <a:lnTo>
                    <a:pt x="182046" y="79535"/>
                  </a:lnTo>
                  <a:lnTo>
                    <a:pt x="178511" y="74233"/>
                  </a:lnTo>
                  <a:lnTo>
                    <a:pt x="169674" y="68930"/>
                  </a:lnTo>
                  <a:lnTo>
                    <a:pt x="169674" y="63628"/>
                  </a:lnTo>
                  <a:lnTo>
                    <a:pt x="169674" y="56558"/>
                  </a:lnTo>
                  <a:lnTo>
                    <a:pt x="174976" y="56558"/>
                  </a:lnTo>
                  <a:lnTo>
                    <a:pt x="180278" y="56558"/>
                  </a:lnTo>
                  <a:lnTo>
                    <a:pt x="180278" y="53023"/>
                  </a:lnTo>
                  <a:close/>
                  <a:moveTo>
                    <a:pt x="12372" y="15908"/>
                  </a:moveTo>
                  <a:lnTo>
                    <a:pt x="12372" y="21210"/>
                  </a:lnTo>
                  <a:lnTo>
                    <a:pt x="12372" y="24745"/>
                  </a:lnTo>
                  <a:lnTo>
                    <a:pt x="8837" y="28280"/>
                  </a:lnTo>
                  <a:lnTo>
                    <a:pt x="7069" y="31815"/>
                  </a:lnTo>
                  <a:lnTo>
                    <a:pt x="7069" y="38885"/>
                  </a:lnTo>
                  <a:lnTo>
                    <a:pt x="0" y="35350"/>
                  </a:lnTo>
                  <a:lnTo>
                    <a:pt x="0" y="31815"/>
                  </a:lnTo>
                  <a:lnTo>
                    <a:pt x="0" y="28280"/>
                  </a:lnTo>
                  <a:lnTo>
                    <a:pt x="7069" y="21210"/>
                  </a:lnTo>
                  <a:close/>
                  <a:moveTo>
                    <a:pt x="58325" y="0"/>
                  </a:moveTo>
                  <a:lnTo>
                    <a:pt x="63627" y="0"/>
                  </a:lnTo>
                  <a:lnTo>
                    <a:pt x="77767" y="0"/>
                  </a:lnTo>
                  <a:lnTo>
                    <a:pt x="83069" y="0"/>
                  </a:lnTo>
                  <a:lnTo>
                    <a:pt x="88372" y="8837"/>
                  </a:lnTo>
                  <a:lnTo>
                    <a:pt x="88372" y="10604"/>
                  </a:lnTo>
                  <a:lnTo>
                    <a:pt x="88372" y="15907"/>
                  </a:lnTo>
                  <a:lnTo>
                    <a:pt x="86604" y="21209"/>
                  </a:lnTo>
                  <a:lnTo>
                    <a:pt x="86604" y="22977"/>
                  </a:lnTo>
                  <a:lnTo>
                    <a:pt x="81302" y="28279"/>
                  </a:lnTo>
                  <a:lnTo>
                    <a:pt x="77767" y="28279"/>
                  </a:lnTo>
                  <a:lnTo>
                    <a:pt x="72465" y="28279"/>
                  </a:lnTo>
                  <a:lnTo>
                    <a:pt x="68930" y="28279"/>
                  </a:lnTo>
                  <a:lnTo>
                    <a:pt x="60092" y="22977"/>
                  </a:lnTo>
                  <a:lnTo>
                    <a:pt x="58325" y="22977"/>
                  </a:lnTo>
                  <a:lnTo>
                    <a:pt x="49488" y="15907"/>
                  </a:lnTo>
                  <a:lnTo>
                    <a:pt x="49488" y="7070"/>
                  </a:lnTo>
                  <a:lnTo>
                    <a:pt x="49488" y="3535"/>
                  </a:lnTo>
                  <a:close/>
                </a:path>
              </a:pathLst>
            </a:custGeom>
            <a:solidFill>
              <a:schemeClr val="bg1">
                <a:lumMod val="85000"/>
              </a:schemeClr>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US" dirty="0">
                <a:latin typeface="Source Sans Pro Light" charset="0"/>
              </a:endParaRPr>
            </a:p>
          </p:txBody>
        </p:sp>
      </p:grpSp>
      <p:sp>
        <p:nvSpPr>
          <p:cNvPr id="85" name="Slide Number Placeholder 1">
            <a:extLst>
              <a:ext uri="{FF2B5EF4-FFF2-40B4-BE49-F238E27FC236}">
                <a16:creationId xmlns:a16="http://schemas.microsoft.com/office/drawing/2014/main" id="{CA9A8740-D4E3-58AF-49DB-2B630786CEE8}"/>
              </a:ext>
            </a:extLst>
          </p:cNvPr>
          <p:cNvSpPr txBox="1">
            <a:spLocks/>
          </p:cNvSpPr>
          <p:nvPr userDrawn="1"/>
        </p:nvSpPr>
        <p:spPr>
          <a:xfrm>
            <a:off x="667" y="306766"/>
            <a:ext cx="1014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103BE52-9BB8-4E9B-A1A0-EB047B6867AB}" type="slidenum">
              <a:rPr kumimoji="0" lang="en-US" sz="1200" b="0" i="0" u="none" strike="noStrike" kern="1200" cap="none" spc="0" normalizeH="0" baseline="0" noProof="0" smtClean="0">
                <a:ln>
                  <a:noFill/>
                </a:ln>
                <a:solidFill>
                  <a:srgbClr val="58595B">
                    <a:tint val="75000"/>
                  </a:srgb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8595B">
                  <a:tint val="75000"/>
                </a:srgbClr>
              </a:solidFill>
              <a:effectLst/>
              <a:uLnTx/>
              <a:uFillTx/>
              <a:latin typeface="Calibri"/>
              <a:ea typeface="+mn-ea"/>
              <a:cs typeface="+mn-cs"/>
            </a:endParaRPr>
          </a:p>
        </p:txBody>
      </p:sp>
      <p:sp>
        <p:nvSpPr>
          <p:cNvPr id="86" name="Text Placeholder 2">
            <a:extLst>
              <a:ext uri="{FF2B5EF4-FFF2-40B4-BE49-F238E27FC236}">
                <a16:creationId xmlns:a16="http://schemas.microsoft.com/office/drawing/2014/main" id="{1758C3EB-144B-6772-CD80-B10D9BCF3F1F}"/>
              </a:ext>
            </a:extLst>
          </p:cNvPr>
          <p:cNvSpPr txBox="1">
            <a:spLocks/>
          </p:cNvSpPr>
          <p:nvPr userDrawn="1"/>
        </p:nvSpPr>
        <p:spPr>
          <a:xfrm>
            <a:off x="843537" y="92145"/>
            <a:ext cx="10897489" cy="5318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100" b="0" i="0" u="none" strike="noStrike" kern="1200" cap="all" spc="300" normalizeH="0" baseline="0" noProof="0" dirty="0">
                <a:ln>
                  <a:noFill/>
                </a:ln>
                <a:solidFill>
                  <a:srgbClr val="58595B"/>
                </a:solidFill>
                <a:effectLst/>
                <a:uLnTx/>
                <a:uFillTx/>
                <a:latin typeface="Calibri"/>
                <a:ea typeface="+mn-ea"/>
                <a:cs typeface="+mn-cs"/>
              </a:rPr>
              <a:t>MAPS, Graphs + charts</a:t>
            </a:r>
          </a:p>
        </p:txBody>
      </p:sp>
    </p:spTree>
    <p:extLst>
      <p:ext uri="{BB962C8B-B14F-4D97-AF65-F5344CB8AC3E}">
        <p14:creationId xmlns:p14="http://schemas.microsoft.com/office/powerpoint/2010/main" val="35936875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Editable Map">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37F8F226-BA43-8835-E0D4-8F1174D2FF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2000" cy="6858000"/>
          </a:xfrm>
          <a:prstGeom prst="rect">
            <a:avLst/>
          </a:prstGeom>
        </p:spPr>
      </p:pic>
      <p:pic>
        <p:nvPicPr>
          <p:cNvPr id="61" name="Picture 60">
            <a:extLst>
              <a:ext uri="{FF2B5EF4-FFF2-40B4-BE49-F238E27FC236}">
                <a16:creationId xmlns:a16="http://schemas.microsoft.com/office/drawing/2014/main" id="{B470E18B-61BE-63E8-F8BE-FBFE7AB9C616}"/>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096" y="6153310"/>
            <a:ext cx="812598" cy="495269"/>
          </a:xfrm>
          <a:prstGeom prst="rect">
            <a:avLst/>
          </a:prstGeom>
        </p:spPr>
      </p:pic>
      <p:sp>
        <p:nvSpPr>
          <p:cNvPr id="3" name="Slide Number Placeholder 1">
            <a:extLst>
              <a:ext uri="{FF2B5EF4-FFF2-40B4-BE49-F238E27FC236}">
                <a16:creationId xmlns:a16="http://schemas.microsoft.com/office/drawing/2014/main" id="{8D5D5951-0AFB-E188-6E13-8EEC39EC0CA3}"/>
              </a:ext>
            </a:extLst>
          </p:cNvPr>
          <p:cNvSpPr txBox="1">
            <a:spLocks/>
          </p:cNvSpPr>
          <p:nvPr userDrawn="1"/>
        </p:nvSpPr>
        <p:spPr>
          <a:xfrm>
            <a:off x="667" y="306766"/>
            <a:ext cx="1014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103BE52-9BB8-4E9B-A1A0-EB047B6867AB}" type="slidenum">
              <a:rPr kumimoji="0" lang="en-US" sz="1200" b="0" i="0" u="none" strike="noStrike" kern="1200" cap="none" spc="0" normalizeH="0" baseline="0" noProof="0" smtClean="0">
                <a:ln>
                  <a:noFill/>
                </a:ln>
                <a:solidFill>
                  <a:srgbClr val="58595B">
                    <a:tint val="75000"/>
                  </a:srgb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8595B">
                  <a:tint val="75000"/>
                </a:srgbClr>
              </a:solidFill>
              <a:effectLst/>
              <a:uLnTx/>
              <a:uFillTx/>
              <a:latin typeface="Calibri"/>
              <a:ea typeface="+mn-ea"/>
              <a:cs typeface="+mn-cs"/>
            </a:endParaRPr>
          </a:p>
        </p:txBody>
      </p:sp>
      <p:sp>
        <p:nvSpPr>
          <p:cNvPr id="4" name="Text Placeholder 2">
            <a:extLst>
              <a:ext uri="{FF2B5EF4-FFF2-40B4-BE49-F238E27FC236}">
                <a16:creationId xmlns:a16="http://schemas.microsoft.com/office/drawing/2014/main" id="{BDA0F658-9BB4-3F96-0195-1FA4A873592D}"/>
              </a:ext>
            </a:extLst>
          </p:cNvPr>
          <p:cNvSpPr txBox="1">
            <a:spLocks/>
          </p:cNvSpPr>
          <p:nvPr userDrawn="1"/>
        </p:nvSpPr>
        <p:spPr>
          <a:xfrm>
            <a:off x="843537" y="92145"/>
            <a:ext cx="10897489" cy="5318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100" b="0" i="0" u="none" strike="noStrike" kern="1200" cap="all" spc="300" normalizeH="0" baseline="0" noProof="0" dirty="0">
                <a:ln>
                  <a:noFill/>
                </a:ln>
                <a:solidFill>
                  <a:srgbClr val="58595B"/>
                </a:solidFill>
                <a:effectLst/>
                <a:uLnTx/>
                <a:uFillTx/>
                <a:latin typeface="Calibri"/>
                <a:ea typeface="+mn-ea"/>
                <a:cs typeface="+mn-cs"/>
              </a:rPr>
              <a:t>MAPS, Graphs + charts</a:t>
            </a:r>
          </a:p>
        </p:txBody>
      </p:sp>
      <p:sp>
        <p:nvSpPr>
          <p:cNvPr id="5" name="Text Placeholder 3">
            <a:extLst>
              <a:ext uri="{FF2B5EF4-FFF2-40B4-BE49-F238E27FC236}">
                <a16:creationId xmlns:a16="http://schemas.microsoft.com/office/drawing/2014/main" id="{0348D884-0D0A-1A63-04B4-2470E493BD2D}"/>
              </a:ext>
            </a:extLst>
          </p:cNvPr>
          <p:cNvSpPr txBox="1">
            <a:spLocks/>
          </p:cNvSpPr>
          <p:nvPr userDrawn="1"/>
        </p:nvSpPr>
        <p:spPr>
          <a:xfrm>
            <a:off x="842963" y="685800"/>
            <a:ext cx="10898187" cy="5318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3200"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2800" b="0" i="0" u="none" strike="noStrike" kern="1200" cap="none" spc="0" normalizeH="0" baseline="0" noProof="0" dirty="0">
                <a:ln>
                  <a:noFill/>
                </a:ln>
                <a:solidFill>
                  <a:srgbClr val="E58925"/>
                </a:solidFill>
                <a:effectLst/>
                <a:uLnTx/>
                <a:uFillTx/>
                <a:latin typeface="Calibri"/>
                <a:ea typeface="+mj-ea"/>
                <a:cs typeface="+mj-cs"/>
              </a:rPr>
              <a:t>Editable US map</a:t>
            </a:r>
          </a:p>
        </p:txBody>
      </p:sp>
      <p:grpSp>
        <p:nvGrpSpPr>
          <p:cNvPr id="6" name="Group 5" descr="Editable US map">
            <a:extLst>
              <a:ext uri="{FF2B5EF4-FFF2-40B4-BE49-F238E27FC236}">
                <a16:creationId xmlns:a16="http://schemas.microsoft.com/office/drawing/2014/main" id="{B232AC56-6659-7BCC-8971-502BCB19765F}"/>
              </a:ext>
            </a:extLst>
          </p:cNvPr>
          <p:cNvGrpSpPr/>
          <p:nvPr userDrawn="1"/>
        </p:nvGrpSpPr>
        <p:grpSpPr>
          <a:xfrm>
            <a:off x="2893700" y="1833926"/>
            <a:ext cx="6601173" cy="4315559"/>
            <a:chOff x="2177111" y="1938699"/>
            <a:chExt cx="4411466" cy="2884024"/>
          </a:xfrm>
        </p:grpSpPr>
        <p:sp>
          <p:nvSpPr>
            <p:cNvPr id="7" name="Freeform 2">
              <a:extLst>
                <a:ext uri="{FF2B5EF4-FFF2-40B4-BE49-F238E27FC236}">
                  <a16:creationId xmlns:a16="http://schemas.microsoft.com/office/drawing/2014/main" id="{247692DC-2694-795B-F271-709D78D3A0DB}"/>
                </a:ext>
              </a:extLst>
            </p:cNvPr>
            <p:cNvSpPr>
              <a:spLocks/>
            </p:cNvSpPr>
            <p:nvPr/>
          </p:nvSpPr>
          <p:spPr bwMode="auto">
            <a:xfrm>
              <a:off x="2509426" y="1938699"/>
              <a:ext cx="549799" cy="408022"/>
            </a:xfrm>
            <a:custGeom>
              <a:avLst/>
              <a:gdLst>
                <a:gd name="T0" fmla="*/ 228 w 257"/>
                <a:gd name="T1" fmla="*/ 167 h 190"/>
                <a:gd name="T2" fmla="*/ 227 w 257"/>
                <a:gd name="T3" fmla="*/ 190 h 190"/>
                <a:gd name="T4" fmla="*/ 150 w 257"/>
                <a:gd name="T5" fmla="*/ 172 h 190"/>
                <a:gd name="T6" fmla="*/ 141 w 257"/>
                <a:gd name="T7" fmla="*/ 172 h 190"/>
                <a:gd name="T8" fmla="*/ 108 w 257"/>
                <a:gd name="T9" fmla="*/ 174 h 190"/>
                <a:gd name="T10" fmla="*/ 102 w 257"/>
                <a:gd name="T11" fmla="*/ 173 h 190"/>
                <a:gd name="T12" fmla="*/ 97 w 257"/>
                <a:gd name="T13" fmla="*/ 174 h 190"/>
                <a:gd name="T14" fmla="*/ 94 w 257"/>
                <a:gd name="T15" fmla="*/ 172 h 190"/>
                <a:gd name="T16" fmla="*/ 86 w 257"/>
                <a:gd name="T17" fmla="*/ 171 h 190"/>
                <a:gd name="T18" fmla="*/ 85 w 257"/>
                <a:gd name="T19" fmla="*/ 168 h 190"/>
                <a:gd name="T20" fmla="*/ 73 w 257"/>
                <a:gd name="T21" fmla="*/ 165 h 190"/>
                <a:gd name="T22" fmla="*/ 66 w 257"/>
                <a:gd name="T23" fmla="*/ 162 h 190"/>
                <a:gd name="T24" fmla="*/ 51 w 257"/>
                <a:gd name="T25" fmla="*/ 165 h 190"/>
                <a:gd name="T26" fmla="*/ 33 w 257"/>
                <a:gd name="T27" fmla="*/ 156 h 190"/>
                <a:gd name="T28" fmla="*/ 29 w 257"/>
                <a:gd name="T29" fmla="*/ 128 h 190"/>
                <a:gd name="T30" fmla="*/ 20 w 257"/>
                <a:gd name="T31" fmla="*/ 126 h 190"/>
                <a:gd name="T32" fmla="*/ 10 w 257"/>
                <a:gd name="T33" fmla="*/ 120 h 190"/>
                <a:gd name="T34" fmla="*/ 0 w 257"/>
                <a:gd name="T35" fmla="*/ 116 h 190"/>
                <a:gd name="T36" fmla="*/ 3 w 257"/>
                <a:gd name="T37" fmla="*/ 103 h 190"/>
                <a:gd name="T38" fmla="*/ 5 w 257"/>
                <a:gd name="T39" fmla="*/ 105 h 190"/>
                <a:gd name="T40" fmla="*/ 7 w 257"/>
                <a:gd name="T41" fmla="*/ 105 h 190"/>
                <a:gd name="T42" fmla="*/ 11 w 257"/>
                <a:gd name="T43" fmla="*/ 99 h 190"/>
                <a:gd name="T44" fmla="*/ 9 w 257"/>
                <a:gd name="T45" fmla="*/ 96 h 190"/>
                <a:gd name="T46" fmla="*/ 7 w 257"/>
                <a:gd name="T47" fmla="*/ 88 h 190"/>
                <a:gd name="T48" fmla="*/ 16 w 257"/>
                <a:gd name="T49" fmla="*/ 85 h 190"/>
                <a:gd name="T50" fmla="*/ 8 w 257"/>
                <a:gd name="T51" fmla="*/ 78 h 190"/>
                <a:gd name="T52" fmla="*/ 6 w 257"/>
                <a:gd name="T53" fmla="*/ 60 h 190"/>
                <a:gd name="T54" fmla="*/ 8 w 257"/>
                <a:gd name="T55" fmla="*/ 41 h 190"/>
                <a:gd name="T56" fmla="*/ 3 w 257"/>
                <a:gd name="T57" fmla="*/ 23 h 190"/>
                <a:gd name="T58" fmla="*/ 10 w 257"/>
                <a:gd name="T59" fmla="*/ 10 h 190"/>
                <a:gd name="T60" fmla="*/ 33 w 257"/>
                <a:gd name="T61" fmla="*/ 30 h 190"/>
                <a:gd name="T62" fmla="*/ 49 w 257"/>
                <a:gd name="T63" fmla="*/ 36 h 190"/>
                <a:gd name="T64" fmla="*/ 55 w 257"/>
                <a:gd name="T65" fmla="*/ 36 h 190"/>
                <a:gd name="T66" fmla="*/ 65 w 257"/>
                <a:gd name="T67" fmla="*/ 42 h 190"/>
                <a:gd name="T68" fmla="*/ 63 w 257"/>
                <a:gd name="T69" fmla="*/ 56 h 190"/>
                <a:gd name="T70" fmla="*/ 48 w 257"/>
                <a:gd name="T71" fmla="*/ 69 h 190"/>
                <a:gd name="T72" fmla="*/ 48 w 257"/>
                <a:gd name="T73" fmla="*/ 74 h 190"/>
                <a:gd name="T74" fmla="*/ 55 w 257"/>
                <a:gd name="T75" fmla="*/ 66 h 190"/>
                <a:gd name="T76" fmla="*/ 70 w 257"/>
                <a:gd name="T77" fmla="*/ 57 h 190"/>
                <a:gd name="T78" fmla="*/ 66 w 257"/>
                <a:gd name="T79" fmla="*/ 64 h 190"/>
                <a:gd name="T80" fmla="*/ 52 w 257"/>
                <a:gd name="T81" fmla="*/ 80 h 190"/>
                <a:gd name="T82" fmla="*/ 46 w 257"/>
                <a:gd name="T83" fmla="*/ 91 h 190"/>
                <a:gd name="T84" fmla="*/ 55 w 257"/>
                <a:gd name="T85" fmla="*/ 87 h 190"/>
                <a:gd name="T86" fmla="*/ 65 w 257"/>
                <a:gd name="T87" fmla="*/ 82 h 190"/>
                <a:gd name="T88" fmla="*/ 71 w 257"/>
                <a:gd name="T89" fmla="*/ 68 h 190"/>
                <a:gd name="T90" fmla="*/ 80 w 257"/>
                <a:gd name="T91" fmla="*/ 54 h 190"/>
                <a:gd name="T92" fmla="*/ 78 w 257"/>
                <a:gd name="T93" fmla="*/ 42 h 190"/>
                <a:gd name="T94" fmla="*/ 75 w 257"/>
                <a:gd name="T95" fmla="*/ 35 h 190"/>
                <a:gd name="T96" fmla="*/ 74 w 257"/>
                <a:gd name="T97" fmla="*/ 46 h 190"/>
                <a:gd name="T98" fmla="*/ 76 w 257"/>
                <a:gd name="T99" fmla="*/ 54 h 190"/>
                <a:gd name="T100" fmla="*/ 72 w 257"/>
                <a:gd name="T101" fmla="*/ 51 h 190"/>
                <a:gd name="T102" fmla="*/ 68 w 257"/>
                <a:gd name="T103" fmla="*/ 41 h 190"/>
                <a:gd name="T104" fmla="*/ 73 w 257"/>
                <a:gd name="T105" fmla="*/ 32 h 190"/>
                <a:gd name="T106" fmla="*/ 74 w 257"/>
                <a:gd name="T107" fmla="*/ 24 h 190"/>
                <a:gd name="T108" fmla="*/ 80 w 257"/>
                <a:gd name="T109" fmla="*/ 30 h 190"/>
                <a:gd name="T110" fmla="*/ 79 w 257"/>
                <a:gd name="T111" fmla="*/ 15 h 190"/>
                <a:gd name="T112" fmla="*/ 77 w 257"/>
                <a:gd name="T113" fmla="*/ 11 h 190"/>
                <a:gd name="T114" fmla="*/ 145 w 257"/>
                <a:gd name="T115" fmla="*/ 19 h 190"/>
                <a:gd name="T116" fmla="*/ 246 w 257"/>
                <a:gd name="T117" fmla="*/ 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7" h="190">
                  <a:moveTo>
                    <a:pt x="257" y="47"/>
                  </a:moveTo>
                  <a:cubicBezTo>
                    <a:pt x="257" y="47"/>
                    <a:pt x="233" y="161"/>
                    <a:pt x="228" y="167"/>
                  </a:cubicBezTo>
                  <a:cubicBezTo>
                    <a:pt x="224" y="174"/>
                    <a:pt x="229" y="172"/>
                    <a:pt x="229" y="179"/>
                  </a:cubicBezTo>
                  <a:cubicBezTo>
                    <a:pt x="229" y="185"/>
                    <a:pt x="227" y="190"/>
                    <a:pt x="227" y="190"/>
                  </a:cubicBezTo>
                  <a:cubicBezTo>
                    <a:pt x="161" y="173"/>
                    <a:pt x="161" y="173"/>
                    <a:pt x="161" y="173"/>
                  </a:cubicBezTo>
                  <a:cubicBezTo>
                    <a:pt x="150" y="172"/>
                    <a:pt x="150" y="172"/>
                    <a:pt x="150" y="172"/>
                  </a:cubicBezTo>
                  <a:cubicBezTo>
                    <a:pt x="146" y="173"/>
                    <a:pt x="146" y="173"/>
                    <a:pt x="146" y="173"/>
                  </a:cubicBezTo>
                  <a:cubicBezTo>
                    <a:pt x="141" y="172"/>
                    <a:pt x="141" y="172"/>
                    <a:pt x="141" y="172"/>
                  </a:cubicBezTo>
                  <a:cubicBezTo>
                    <a:pt x="137" y="173"/>
                    <a:pt x="137" y="173"/>
                    <a:pt x="137" y="173"/>
                  </a:cubicBezTo>
                  <a:cubicBezTo>
                    <a:pt x="108" y="174"/>
                    <a:pt x="108" y="174"/>
                    <a:pt x="108" y="174"/>
                  </a:cubicBezTo>
                  <a:cubicBezTo>
                    <a:pt x="105" y="172"/>
                    <a:pt x="105" y="172"/>
                    <a:pt x="105" y="172"/>
                  </a:cubicBezTo>
                  <a:cubicBezTo>
                    <a:pt x="102" y="173"/>
                    <a:pt x="102" y="173"/>
                    <a:pt x="102" y="173"/>
                  </a:cubicBezTo>
                  <a:cubicBezTo>
                    <a:pt x="99" y="174"/>
                    <a:pt x="99" y="174"/>
                    <a:pt x="99" y="174"/>
                  </a:cubicBezTo>
                  <a:cubicBezTo>
                    <a:pt x="97" y="174"/>
                    <a:pt x="97" y="174"/>
                    <a:pt x="97" y="174"/>
                  </a:cubicBezTo>
                  <a:cubicBezTo>
                    <a:pt x="94" y="173"/>
                    <a:pt x="94" y="173"/>
                    <a:pt x="94" y="173"/>
                  </a:cubicBezTo>
                  <a:cubicBezTo>
                    <a:pt x="94" y="172"/>
                    <a:pt x="94" y="172"/>
                    <a:pt x="94" y="172"/>
                  </a:cubicBezTo>
                  <a:cubicBezTo>
                    <a:pt x="89" y="172"/>
                    <a:pt x="89" y="172"/>
                    <a:pt x="89" y="172"/>
                  </a:cubicBezTo>
                  <a:cubicBezTo>
                    <a:pt x="86" y="171"/>
                    <a:pt x="86" y="171"/>
                    <a:pt x="86" y="171"/>
                  </a:cubicBezTo>
                  <a:cubicBezTo>
                    <a:pt x="85" y="169"/>
                    <a:pt x="85" y="169"/>
                    <a:pt x="85" y="169"/>
                  </a:cubicBezTo>
                  <a:cubicBezTo>
                    <a:pt x="85" y="168"/>
                    <a:pt x="85" y="168"/>
                    <a:pt x="85" y="168"/>
                  </a:cubicBezTo>
                  <a:cubicBezTo>
                    <a:pt x="81" y="167"/>
                    <a:pt x="81" y="167"/>
                    <a:pt x="81" y="167"/>
                  </a:cubicBezTo>
                  <a:cubicBezTo>
                    <a:pt x="73" y="165"/>
                    <a:pt x="73" y="165"/>
                    <a:pt x="73" y="165"/>
                  </a:cubicBezTo>
                  <a:cubicBezTo>
                    <a:pt x="68" y="163"/>
                    <a:pt x="68" y="163"/>
                    <a:pt x="68" y="163"/>
                  </a:cubicBezTo>
                  <a:cubicBezTo>
                    <a:pt x="66" y="162"/>
                    <a:pt x="66" y="162"/>
                    <a:pt x="66" y="162"/>
                  </a:cubicBezTo>
                  <a:cubicBezTo>
                    <a:pt x="60" y="163"/>
                    <a:pt x="60" y="163"/>
                    <a:pt x="60" y="163"/>
                  </a:cubicBezTo>
                  <a:cubicBezTo>
                    <a:pt x="51" y="165"/>
                    <a:pt x="51" y="165"/>
                    <a:pt x="51" y="165"/>
                  </a:cubicBezTo>
                  <a:cubicBezTo>
                    <a:pt x="40" y="162"/>
                    <a:pt x="40" y="162"/>
                    <a:pt x="40" y="162"/>
                  </a:cubicBezTo>
                  <a:cubicBezTo>
                    <a:pt x="33" y="156"/>
                    <a:pt x="33" y="156"/>
                    <a:pt x="33" y="156"/>
                  </a:cubicBezTo>
                  <a:cubicBezTo>
                    <a:pt x="33" y="156"/>
                    <a:pt x="36" y="149"/>
                    <a:pt x="35" y="140"/>
                  </a:cubicBezTo>
                  <a:cubicBezTo>
                    <a:pt x="34" y="130"/>
                    <a:pt x="29" y="128"/>
                    <a:pt x="29" y="128"/>
                  </a:cubicBezTo>
                  <a:cubicBezTo>
                    <a:pt x="24" y="128"/>
                    <a:pt x="24" y="128"/>
                    <a:pt x="24" y="128"/>
                  </a:cubicBezTo>
                  <a:cubicBezTo>
                    <a:pt x="20" y="126"/>
                    <a:pt x="20" y="126"/>
                    <a:pt x="20" y="126"/>
                  </a:cubicBezTo>
                  <a:cubicBezTo>
                    <a:pt x="20" y="126"/>
                    <a:pt x="20" y="120"/>
                    <a:pt x="15" y="120"/>
                  </a:cubicBezTo>
                  <a:cubicBezTo>
                    <a:pt x="10" y="120"/>
                    <a:pt x="10" y="120"/>
                    <a:pt x="10" y="120"/>
                  </a:cubicBezTo>
                  <a:cubicBezTo>
                    <a:pt x="4" y="119"/>
                    <a:pt x="4" y="119"/>
                    <a:pt x="4" y="119"/>
                  </a:cubicBezTo>
                  <a:cubicBezTo>
                    <a:pt x="0" y="116"/>
                    <a:pt x="0" y="116"/>
                    <a:pt x="0" y="116"/>
                  </a:cubicBezTo>
                  <a:cubicBezTo>
                    <a:pt x="1" y="109"/>
                    <a:pt x="1" y="109"/>
                    <a:pt x="1" y="109"/>
                  </a:cubicBezTo>
                  <a:cubicBezTo>
                    <a:pt x="3" y="103"/>
                    <a:pt x="3" y="103"/>
                    <a:pt x="3" y="103"/>
                  </a:cubicBezTo>
                  <a:cubicBezTo>
                    <a:pt x="4" y="102"/>
                    <a:pt x="4" y="102"/>
                    <a:pt x="4" y="102"/>
                  </a:cubicBezTo>
                  <a:cubicBezTo>
                    <a:pt x="5" y="105"/>
                    <a:pt x="5" y="105"/>
                    <a:pt x="5" y="105"/>
                  </a:cubicBezTo>
                  <a:cubicBezTo>
                    <a:pt x="6" y="106"/>
                    <a:pt x="6" y="106"/>
                    <a:pt x="6" y="106"/>
                  </a:cubicBezTo>
                  <a:cubicBezTo>
                    <a:pt x="7" y="105"/>
                    <a:pt x="7" y="105"/>
                    <a:pt x="7" y="105"/>
                  </a:cubicBezTo>
                  <a:cubicBezTo>
                    <a:pt x="7" y="101"/>
                    <a:pt x="7" y="101"/>
                    <a:pt x="7" y="101"/>
                  </a:cubicBezTo>
                  <a:cubicBezTo>
                    <a:pt x="11" y="99"/>
                    <a:pt x="11" y="99"/>
                    <a:pt x="11" y="99"/>
                  </a:cubicBezTo>
                  <a:cubicBezTo>
                    <a:pt x="11" y="98"/>
                    <a:pt x="11" y="98"/>
                    <a:pt x="11" y="98"/>
                  </a:cubicBezTo>
                  <a:cubicBezTo>
                    <a:pt x="9" y="96"/>
                    <a:pt x="9" y="96"/>
                    <a:pt x="9" y="96"/>
                  </a:cubicBezTo>
                  <a:cubicBezTo>
                    <a:pt x="8" y="95"/>
                    <a:pt x="8" y="95"/>
                    <a:pt x="8" y="95"/>
                  </a:cubicBezTo>
                  <a:cubicBezTo>
                    <a:pt x="7" y="88"/>
                    <a:pt x="7" y="88"/>
                    <a:pt x="7" y="88"/>
                  </a:cubicBezTo>
                  <a:cubicBezTo>
                    <a:pt x="14" y="87"/>
                    <a:pt x="14" y="87"/>
                    <a:pt x="14" y="87"/>
                  </a:cubicBezTo>
                  <a:cubicBezTo>
                    <a:pt x="16" y="85"/>
                    <a:pt x="16" y="85"/>
                    <a:pt x="16" y="85"/>
                  </a:cubicBezTo>
                  <a:cubicBezTo>
                    <a:pt x="10" y="80"/>
                    <a:pt x="10" y="80"/>
                    <a:pt x="10" y="80"/>
                  </a:cubicBezTo>
                  <a:cubicBezTo>
                    <a:pt x="8" y="78"/>
                    <a:pt x="8" y="78"/>
                    <a:pt x="8" y="78"/>
                  </a:cubicBezTo>
                  <a:cubicBezTo>
                    <a:pt x="6" y="64"/>
                    <a:pt x="6" y="64"/>
                    <a:pt x="6" y="64"/>
                  </a:cubicBezTo>
                  <a:cubicBezTo>
                    <a:pt x="6" y="60"/>
                    <a:pt x="6" y="60"/>
                    <a:pt x="6" y="60"/>
                  </a:cubicBezTo>
                  <a:cubicBezTo>
                    <a:pt x="8" y="59"/>
                    <a:pt x="8" y="59"/>
                    <a:pt x="8" y="59"/>
                  </a:cubicBezTo>
                  <a:cubicBezTo>
                    <a:pt x="8" y="41"/>
                    <a:pt x="8" y="41"/>
                    <a:pt x="8" y="41"/>
                  </a:cubicBezTo>
                  <a:cubicBezTo>
                    <a:pt x="3" y="37"/>
                    <a:pt x="3" y="37"/>
                    <a:pt x="3" y="37"/>
                  </a:cubicBezTo>
                  <a:cubicBezTo>
                    <a:pt x="3" y="23"/>
                    <a:pt x="3" y="23"/>
                    <a:pt x="3" y="23"/>
                  </a:cubicBezTo>
                  <a:cubicBezTo>
                    <a:pt x="8" y="17"/>
                    <a:pt x="8" y="17"/>
                    <a:pt x="8" y="17"/>
                  </a:cubicBezTo>
                  <a:cubicBezTo>
                    <a:pt x="10" y="10"/>
                    <a:pt x="10" y="10"/>
                    <a:pt x="10" y="10"/>
                  </a:cubicBezTo>
                  <a:cubicBezTo>
                    <a:pt x="21" y="21"/>
                    <a:pt x="21" y="21"/>
                    <a:pt x="21" y="21"/>
                  </a:cubicBezTo>
                  <a:cubicBezTo>
                    <a:pt x="33" y="30"/>
                    <a:pt x="33" y="30"/>
                    <a:pt x="33" y="30"/>
                  </a:cubicBezTo>
                  <a:cubicBezTo>
                    <a:pt x="42" y="34"/>
                    <a:pt x="42" y="34"/>
                    <a:pt x="42" y="34"/>
                  </a:cubicBezTo>
                  <a:cubicBezTo>
                    <a:pt x="49" y="36"/>
                    <a:pt x="49" y="36"/>
                    <a:pt x="49" y="36"/>
                  </a:cubicBezTo>
                  <a:cubicBezTo>
                    <a:pt x="52" y="36"/>
                    <a:pt x="52" y="36"/>
                    <a:pt x="52" y="36"/>
                  </a:cubicBezTo>
                  <a:cubicBezTo>
                    <a:pt x="55" y="36"/>
                    <a:pt x="55" y="36"/>
                    <a:pt x="55" y="36"/>
                  </a:cubicBezTo>
                  <a:cubicBezTo>
                    <a:pt x="57" y="43"/>
                    <a:pt x="57" y="43"/>
                    <a:pt x="57" y="43"/>
                  </a:cubicBezTo>
                  <a:cubicBezTo>
                    <a:pt x="65" y="42"/>
                    <a:pt x="65" y="42"/>
                    <a:pt x="65" y="42"/>
                  </a:cubicBezTo>
                  <a:cubicBezTo>
                    <a:pt x="66" y="52"/>
                    <a:pt x="66" y="52"/>
                    <a:pt x="66" y="52"/>
                  </a:cubicBezTo>
                  <a:cubicBezTo>
                    <a:pt x="63" y="56"/>
                    <a:pt x="63" y="56"/>
                    <a:pt x="63" y="56"/>
                  </a:cubicBezTo>
                  <a:cubicBezTo>
                    <a:pt x="54" y="61"/>
                    <a:pt x="54" y="61"/>
                    <a:pt x="54" y="61"/>
                  </a:cubicBezTo>
                  <a:cubicBezTo>
                    <a:pt x="48" y="69"/>
                    <a:pt x="48" y="69"/>
                    <a:pt x="48" y="69"/>
                  </a:cubicBezTo>
                  <a:cubicBezTo>
                    <a:pt x="46" y="73"/>
                    <a:pt x="46" y="73"/>
                    <a:pt x="46" y="73"/>
                  </a:cubicBezTo>
                  <a:cubicBezTo>
                    <a:pt x="48" y="74"/>
                    <a:pt x="48" y="74"/>
                    <a:pt x="48" y="74"/>
                  </a:cubicBezTo>
                  <a:cubicBezTo>
                    <a:pt x="52" y="70"/>
                    <a:pt x="52" y="70"/>
                    <a:pt x="52" y="70"/>
                  </a:cubicBezTo>
                  <a:cubicBezTo>
                    <a:pt x="55" y="66"/>
                    <a:pt x="55" y="66"/>
                    <a:pt x="55" y="66"/>
                  </a:cubicBezTo>
                  <a:cubicBezTo>
                    <a:pt x="64" y="60"/>
                    <a:pt x="64" y="60"/>
                    <a:pt x="64" y="60"/>
                  </a:cubicBezTo>
                  <a:cubicBezTo>
                    <a:pt x="70" y="57"/>
                    <a:pt x="70" y="57"/>
                    <a:pt x="70" y="57"/>
                  </a:cubicBezTo>
                  <a:cubicBezTo>
                    <a:pt x="69" y="61"/>
                    <a:pt x="69" y="61"/>
                    <a:pt x="69" y="61"/>
                  </a:cubicBezTo>
                  <a:cubicBezTo>
                    <a:pt x="66" y="64"/>
                    <a:pt x="66" y="64"/>
                    <a:pt x="66" y="64"/>
                  </a:cubicBezTo>
                  <a:cubicBezTo>
                    <a:pt x="62" y="74"/>
                    <a:pt x="62" y="74"/>
                    <a:pt x="62" y="74"/>
                  </a:cubicBezTo>
                  <a:cubicBezTo>
                    <a:pt x="52" y="80"/>
                    <a:pt x="52" y="80"/>
                    <a:pt x="52" y="80"/>
                  </a:cubicBezTo>
                  <a:cubicBezTo>
                    <a:pt x="46" y="86"/>
                    <a:pt x="46" y="86"/>
                    <a:pt x="46" y="86"/>
                  </a:cubicBezTo>
                  <a:cubicBezTo>
                    <a:pt x="46" y="91"/>
                    <a:pt x="46" y="91"/>
                    <a:pt x="46" y="91"/>
                  </a:cubicBezTo>
                  <a:cubicBezTo>
                    <a:pt x="50" y="92"/>
                    <a:pt x="50" y="92"/>
                    <a:pt x="50" y="92"/>
                  </a:cubicBezTo>
                  <a:cubicBezTo>
                    <a:pt x="55" y="87"/>
                    <a:pt x="55" y="87"/>
                    <a:pt x="55" y="87"/>
                  </a:cubicBezTo>
                  <a:cubicBezTo>
                    <a:pt x="60" y="83"/>
                    <a:pt x="60" y="83"/>
                    <a:pt x="60" y="83"/>
                  </a:cubicBezTo>
                  <a:cubicBezTo>
                    <a:pt x="65" y="82"/>
                    <a:pt x="65" y="82"/>
                    <a:pt x="65" y="82"/>
                  </a:cubicBezTo>
                  <a:cubicBezTo>
                    <a:pt x="69" y="78"/>
                    <a:pt x="69" y="78"/>
                    <a:pt x="69" y="78"/>
                  </a:cubicBezTo>
                  <a:cubicBezTo>
                    <a:pt x="71" y="68"/>
                    <a:pt x="71" y="68"/>
                    <a:pt x="71" y="68"/>
                  </a:cubicBezTo>
                  <a:cubicBezTo>
                    <a:pt x="75" y="60"/>
                    <a:pt x="75" y="60"/>
                    <a:pt x="75" y="60"/>
                  </a:cubicBezTo>
                  <a:cubicBezTo>
                    <a:pt x="80" y="54"/>
                    <a:pt x="80" y="54"/>
                    <a:pt x="80" y="54"/>
                  </a:cubicBezTo>
                  <a:cubicBezTo>
                    <a:pt x="81" y="50"/>
                    <a:pt x="81" y="50"/>
                    <a:pt x="81" y="50"/>
                  </a:cubicBezTo>
                  <a:cubicBezTo>
                    <a:pt x="78" y="42"/>
                    <a:pt x="78" y="42"/>
                    <a:pt x="78" y="42"/>
                  </a:cubicBezTo>
                  <a:cubicBezTo>
                    <a:pt x="78" y="34"/>
                    <a:pt x="78" y="34"/>
                    <a:pt x="78" y="34"/>
                  </a:cubicBezTo>
                  <a:cubicBezTo>
                    <a:pt x="75" y="35"/>
                    <a:pt x="75" y="35"/>
                    <a:pt x="75" y="35"/>
                  </a:cubicBezTo>
                  <a:cubicBezTo>
                    <a:pt x="73" y="38"/>
                    <a:pt x="73" y="38"/>
                    <a:pt x="73" y="38"/>
                  </a:cubicBezTo>
                  <a:cubicBezTo>
                    <a:pt x="74" y="46"/>
                    <a:pt x="74" y="46"/>
                    <a:pt x="74" y="46"/>
                  </a:cubicBezTo>
                  <a:cubicBezTo>
                    <a:pt x="76" y="52"/>
                    <a:pt x="76" y="52"/>
                    <a:pt x="76" y="52"/>
                  </a:cubicBezTo>
                  <a:cubicBezTo>
                    <a:pt x="76" y="54"/>
                    <a:pt x="76" y="54"/>
                    <a:pt x="76" y="54"/>
                  </a:cubicBezTo>
                  <a:cubicBezTo>
                    <a:pt x="74" y="53"/>
                    <a:pt x="74" y="53"/>
                    <a:pt x="74" y="53"/>
                  </a:cubicBezTo>
                  <a:cubicBezTo>
                    <a:pt x="72" y="51"/>
                    <a:pt x="72" y="51"/>
                    <a:pt x="72" y="51"/>
                  </a:cubicBezTo>
                  <a:cubicBezTo>
                    <a:pt x="70" y="46"/>
                    <a:pt x="70" y="46"/>
                    <a:pt x="70" y="46"/>
                  </a:cubicBezTo>
                  <a:cubicBezTo>
                    <a:pt x="68" y="41"/>
                    <a:pt x="68" y="41"/>
                    <a:pt x="68" y="41"/>
                  </a:cubicBezTo>
                  <a:cubicBezTo>
                    <a:pt x="68" y="37"/>
                    <a:pt x="68" y="37"/>
                    <a:pt x="68" y="37"/>
                  </a:cubicBezTo>
                  <a:cubicBezTo>
                    <a:pt x="73" y="32"/>
                    <a:pt x="73" y="32"/>
                    <a:pt x="73" y="32"/>
                  </a:cubicBezTo>
                  <a:cubicBezTo>
                    <a:pt x="75" y="28"/>
                    <a:pt x="75" y="28"/>
                    <a:pt x="75" y="28"/>
                  </a:cubicBezTo>
                  <a:cubicBezTo>
                    <a:pt x="74" y="24"/>
                    <a:pt x="74" y="24"/>
                    <a:pt x="74" y="24"/>
                  </a:cubicBezTo>
                  <a:cubicBezTo>
                    <a:pt x="79" y="29"/>
                    <a:pt x="79" y="29"/>
                    <a:pt x="79" y="29"/>
                  </a:cubicBezTo>
                  <a:cubicBezTo>
                    <a:pt x="80" y="30"/>
                    <a:pt x="80" y="30"/>
                    <a:pt x="80" y="30"/>
                  </a:cubicBezTo>
                  <a:cubicBezTo>
                    <a:pt x="81" y="24"/>
                    <a:pt x="81" y="24"/>
                    <a:pt x="81" y="24"/>
                  </a:cubicBezTo>
                  <a:cubicBezTo>
                    <a:pt x="79" y="15"/>
                    <a:pt x="79" y="15"/>
                    <a:pt x="79" y="15"/>
                  </a:cubicBezTo>
                  <a:cubicBezTo>
                    <a:pt x="80" y="12"/>
                    <a:pt x="80" y="12"/>
                    <a:pt x="80" y="12"/>
                  </a:cubicBezTo>
                  <a:cubicBezTo>
                    <a:pt x="77" y="11"/>
                    <a:pt x="77" y="11"/>
                    <a:pt x="77" y="11"/>
                  </a:cubicBezTo>
                  <a:cubicBezTo>
                    <a:pt x="76" y="0"/>
                    <a:pt x="76" y="0"/>
                    <a:pt x="76" y="0"/>
                  </a:cubicBezTo>
                  <a:cubicBezTo>
                    <a:pt x="76" y="0"/>
                    <a:pt x="133" y="16"/>
                    <a:pt x="145" y="19"/>
                  </a:cubicBezTo>
                  <a:cubicBezTo>
                    <a:pt x="156" y="22"/>
                    <a:pt x="230" y="42"/>
                    <a:pt x="235" y="43"/>
                  </a:cubicBezTo>
                  <a:cubicBezTo>
                    <a:pt x="240" y="45"/>
                    <a:pt x="246" y="45"/>
                    <a:pt x="246" y="45"/>
                  </a:cubicBezTo>
                  <a:lnTo>
                    <a:pt x="257" y="47"/>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8" name="Freeform 3">
              <a:extLst>
                <a:ext uri="{FF2B5EF4-FFF2-40B4-BE49-F238E27FC236}">
                  <a16:creationId xmlns:a16="http://schemas.microsoft.com/office/drawing/2014/main" id="{A23631CD-37D1-A521-C3A0-26BC097A95E8}"/>
                </a:ext>
              </a:extLst>
            </p:cNvPr>
            <p:cNvSpPr>
              <a:spLocks/>
            </p:cNvSpPr>
            <p:nvPr/>
          </p:nvSpPr>
          <p:spPr bwMode="auto">
            <a:xfrm>
              <a:off x="3330323" y="3375641"/>
              <a:ext cx="577669" cy="593024"/>
            </a:xfrm>
            <a:custGeom>
              <a:avLst/>
              <a:gdLst>
                <a:gd name="T0" fmla="*/ 34 w 228"/>
                <a:gd name="T1" fmla="*/ 0 h 234"/>
                <a:gd name="T2" fmla="*/ 228 w 228"/>
                <a:gd name="T3" fmla="*/ 23 h 234"/>
                <a:gd name="T4" fmla="*/ 227 w 228"/>
                <a:gd name="T5" fmla="*/ 44 h 234"/>
                <a:gd name="T6" fmla="*/ 224 w 228"/>
                <a:gd name="T7" fmla="*/ 44 h 234"/>
                <a:gd name="T8" fmla="*/ 210 w 228"/>
                <a:gd name="T9" fmla="*/ 226 h 234"/>
                <a:gd name="T10" fmla="*/ 91 w 228"/>
                <a:gd name="T11" fmla="*/ 215 h 234"/>
                <a:gd name="T12" fmla="*/ 90 w 228"/>
                <a:gd name="T13" fmla="*/ 224 h 234"/>
                <a:gd name="T14" fmla="*/ 32 w 228"/>
                <a:gd name="T15" fmla="*/ 218 h 234"/>
                <a:gd name="T16" fmla="*/ 29 w 228"/>
                <a:gd name="T17" fmla="*/ 234 h 234"/>
                <a:gd name="T18" fmla="*/ 0 w 228"/>
                <a:gd name="T19" fmla="*/ 230 h 234"/>
                <a:gd name="T20" fmla="*/ 34 w 228"/>
                <a:gd name="T2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234">
                  <a:moveTo>
                    <a:pt x="34" y="0"/>
                  </a:moveTo>
                  <a:lnTo>
                    <a:pt x="228" y="23"/>
                  </a:lnTo>
                  <a:lnTo>
                    <a:pt x="227" y="44"/>
                  </a:lnTo>
                  <a:lnTo>
                    <a:pt x="224" y="44"/>
                  </a:lnTo>
                  <a:lnTo>
                    <a:pt x="210" y="226"/>
                  </a:lnTo>
                  <a:lnTo>
                    <a:pt x="91" y="215"/>
                  </a:lnTo>
                  <a:lnTo>
                    <a:pt x="90" y="224"/>
                  </a:lnTo>
                  <a:lnTo>
                    <a:pt x="32" y="218"/>
                  </a:lnTo>
                  <a:lnTo>
                    <a:pt x="29" y="234"/>
                  </a:lnTo>
                  <a:lnTo>
                    <a:pt x="0" y="230"/>
                  </a:lnTo>
                  <a:lnTo>
                    <a:pt x="34" y="0"/>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9" name="Freeform 4">
              <a:extLst>
                <a:ext uri="{FF2B5EF4-FFF2-40B4-BE49-F238E27FC236}">
                  <a16:creationId xmlns:a16="http://schemas.microsoft.com/office/drawing/2014/main" id="{600C5422-A57B-C530-4845-7C045BDDAA3B}"/>
                </a:ext>
              </a:extLst>
            </p:cNvPr>
            <p:cNvSpPr>
              <a:spLocks/>
            </p:cNvSpPr>
            <p:nvPr/>
          </p:nvSpPr>
          <p:spPr bwMode="auto">
            <a:xfrm>
              <a:off x="3545680" y="3487151"/>
              <a:ext cx="1145203" cy="1130294"/>
            </a:xfrm>
            <a:custGeom>
              <a:avLst/>
              <a:gdLst>
                <a:gd name="T0" fmla="*/ 450 w 452"/>
                <a:gd name="T1" fmla="*/ 234 h 446"/>
                <a:gd name="T2" fmla="*/ 446 w 452"/>
                <a:gd name="T3" fmla="*/ 215 h 446"/>
                <a:gd name="T4" fmla="*/ 435 w 452"/>
                <a:gd name="T5" fmla="*/ 131 h 446"/>
                <a:gd name="T6" fmla="*/ 417 w 452"/>
                <a:gd name="T7" fmla="*/ 128 h 446"/>
                <a:gd name="T8" fmla="*/ 398 w 452"/>
                <a:gd name="T9" fmla="*/ 117 h 446"/>
                <a:gd name="T10" fmla="*/ 378 w 452"/>
                <a:gd name="T11" fmla="*/ 116 h 446"/>
                <a:gd name="T12" fmla="*/ 365 w 452"/>
                <a:gd name="T13" fmla="*/ 118 h 446"/>
                <a:gd name="T14" fmla="*/ 352 w 452"/>
                <a:gd name="T15" fmla="*/ 122 h 446"/>
                <a:gd name="T16" fmla="*/ 332 w 452"/>
                <a:gd name="T17" fmla="*/ 118 h 446"/>
                <a:gd name="T18" fmla="*/ 325 w 452"/>
                <a:gd name="T19" fmla="*/ 116 h 446"/>
                <a:gd name="T20" fmla="*/ 310 w 452"/>
                <a:gd name="T21" fmla="*/ 112 h 446"/>
                <a:gd name="T22" fmla="*/ 301 w 452"/>
                <a:gd name="T23" fmla="*/ 111 h 446"/>
                <a:gd name="T24" fmla="*/ 284 w 452"/>
                <a:gd name="T25" fmla="*/ 107 h 446"/>
                <a:gd name="T26" fmla="*/ 269 w 452"/>
                <a:gd name="T27" fmla="*/ 101 h 446"/>
                <a:gd name="T28" fmla="*/ 253 w 452"/>
                <a:gd name="T29" fmla="*/ 93 h 446"/>
                <a:gd name="T30" fmla="*/ 242 w 452"/>
                <a:gd name="T31" fmla="*/ 90 h 446"/>
                <a:gd name="T32" fmla="*/ 125 w 452"/>
                <a:gd name="T33" fmla="*/ 182 h 446"/>
                <a:gd name="T34" fmla="*/ 2 w 452"/>
                <a:gd name="T35" fmla="*/ 183 h 446"/>
                <a:gd name="T36" fmla="*/ 13 w 452"/>
                <a:gd name="T37" fmla="*/ 197 h 446"/>
                <a:gd name="T38" fmla="*/ 22 w 452"/>
                <a:gd name="T39" fmla="*/ 205 h 446"/>
                <a:gd name="T40" fmla="*/ 41 w 452"/>
                <a:gd name="T41" fmla="*/ 224 h 446"/>
                <a:gd name="T42" fmla="*/ 55 w 452"/>
                <a:gd name="T43" fmla="*/ 238 h 446"/>
                <a:gd name="T44" fmla="*/ 59 w 452"/>
                <a:gd name="T45" fmla="*/ 259 h 446"/>
                <a:gd name="T46" fmla="*/ 66 w 452"/>
                <a:gd name="T47" fmla="*/ 278 h 446"/>
                <a:gd name="T48" fmla="*/ 74 w 452"/>
                <a:gd name="T49" fmla="*/ 286 h 446"/>
                <a:gd name="T50" fmla="*/ 88 w 452"/>
                <a:gd name="T51" fmla="*/ 296 h 446"/>
                <a:gd name="T52" fmla="*/ 109 w 452"/>
                <a:gd name="T53" fmla="*/ 307 h 446"/>
                <a:gd name="T54" fmla="*/ 120 w 452"/>
                <a:gd name="T55" fmla="*/ 298 h 446"/>
                <a:gd name="T56" fmla="*/ 127 w 452"/>
                <a:gd name="T57" fmla="*/ 283 h 446"/>
                <a:gd name="T58" fmla="*/ 148 w 452"/>
                <a:gd name="T59" fmla="*/ 275 h 446"/>
                <a:gd name="T60" fmla="*/ 170 w 452"/>
                <a:gd name="T61" fmla="*/ 279 h 446"/>
                <a:gd name="T62" fmla="*/ 183 w 452"/>
                <a:gd name="T63" fmla="*/ 292 h 446"/>
                <a:gd name="T64" fmla="*/ 200 w 452"/>
                <a:gd name="T65" fmla="*/ 320 h 446"/>
                <a:gd name="T66" fmla="*/ 210 w 452"/>
                <a:gd name="T67" fmla="*/ 343 h 446"/>
                <a:gd name="T68" fmla="*/ 235 w 452"/>
                <a:gd name="T69" fmla="*/ 372 h 446"/>
                <a:gd name="T70" fmla="*/ 237 w 452"/>
                <a:gd name="T71" fmla="*/ 388 h 446"/>
                <a:gd name="T72" fmla="*/ 249 w 452"/>
                <a:gd name="T73" fmla="*/ 416 h 446"/>
                <a:gd name="T74" fmla="*/ 273 w 452"/>
                <a:gd name="T75" fmla="*/ 427 h 446"/>
                <a:gd name="T76" fmla="*/ 291 w 452"/>
                <a:gd name="T77" fmla="*/ 438 h 446"/>
                <a:gd name="T78" fmla="*/ 305 w 452"/>
                <a:gd name="T79" fmla="*/ 442 h 446"/>
                <a:gd name="T80" fmla="*/ 321 w 452"/>
                <a:gd name="T81" fmla="*/ 441 h 446"/>
                <a:gd name="T82" fmla="*/ 317 w 452"/>
                <a:gd name="T83" fmla="*/ 425 h 446"/>
                <a:gd name="T84" fmla="*/ 308 w 452"/>
                <a:gd name="T85" fmla="*/ 404 h 446"/>
                <a:gd name="T86" fmla="*/ 318 w 452"/>
                <a:gd name="T87" fmla="*/ 370 h 446"/>
                <a:gd name="T88" fmla="*/ 311 w 452"/>
                <a:gd name="T89" fmla="*/ 361 h 446"/>
                <a:gd name="T90" fmla="*/ 326 w 452"/>
                <a:gd name="T91" fmla="*/ 355 h 446"/>
                <a:gd name="T92" fmla="*/ 324 w 452"/>
                <a:gd name="T93" fmla="*/ 350 h 446"/>
                <a:gd name="T94" fmla="*/ 338 w 452"/>
                <a:gd name="T95" fmla="*/ 350 h 446"/>
                <a:gd name="T96" fmla="*/ 336 w 452"/>
                <a:gd name="T97" fmla="*/ 345 h 446"/>
                <a:gd name="T98" fmla="*/ 347 w 452"/>
                <a:gd name="T99" fmla="*/ 342 h 446"/>
                <a:gd name="T100" fmla="*/ 346 w 452"/>
                <a:gd name="T101" fmla="*/ 331 h 446"/>
                <a:gd name="T102" fmla="*/ 357 w 452"/>
                <a:gd name="T103" fmla="*/ 329 h 446"/>
                <a:gd name="T104" fmla="*/ 367 w 452"/>
                <a:gd name="T105" fmla="*/ 329 h 446"/>
                <a:gd name="T106" fmla="*/ 395 w 452"/>
                <a:gd name="T107" fmla="*/ 314 h 446"/>
                <a:gd name="T108" fmla="*/ 403 w 452"/>
                <a:gd name="T109" fmla="*/ 305 h 446"/>
                <a:gd name="T110" fmla="*/ 403 w 452"/>
                <a:gd name="T111" fmla="*/ 296 h 446"/>
                <a:gd name="T112" fmla="*/ 410 w 452"/>
                <a:gd name="T113" fmla="*/ 286 h 446"/>
                <a:gd name="T114" fmla="*/ 412 w 452"/>
                <a:gd name="T115" fmla="*/ 299 h 446"/>
                <a:gd name="T116" fmla="*/ 439 w 452"/>
                <a:gd name="T117" fmla="*/ 288 h 446"/>
                <a:gd name="T118" fmla="*/ 447 w 452"/>
                <a:gd name="T119" fmla="*/ 26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2" h="446">
                  <a:moveTo>
                    <a:pt x="446" y="253"/>
                  </a:moveTo>
                  <a:lnTo>
                    <a:pt x="448" y="245"/>
                  </a:lnTo>
                  <a:lnTo>
                    <a:pt x="452" y="240"/>
                  </a:lnTo>
                  <a:lnTo>
                    <a:pt x="450" y="234"/>
                  </a:lnTo>
                  <a:lnTo>
                    <a:pt x="448" y="226"/>
                  </a:lnTo>
                  <a:lnTo>
                    <a:pt x="447" y="223"/>
                  </a:lnTo>
                  <a:lnTo>
                    <a:pt x="447" y="217"/>
                  </a:lnTo>
                  <a:lnTo>
                    <a:pt x="446" y="215"/>
                  </a:lnTo>
                  <a:lnTo>
                    <a:pt x="442" y="206"/>
                  </a:lnTo>
                  <a:lnTo>
                    <a:pt x="442" y="204"/>
                  </a:lnTo>
                  <a:lnTo>
                    <a:pt x="435" y="198"/>
                  </a:lnTo>
                  <a:lnTo>
                    <a:pt x="435" y="131"/>
                  </a:lnTo>
                  <a:lnTo>
                    <a:pt x="425" y="130"/>
                  </a:lnTo>
                  <a:lnTo>
                    <a:pt x="423" y="132"/>
                  </a:lnTo>
                  <a:lnTo>
                    <a:pt x="420" y="131"/>
                  </a:lnTo>
                  <a:lnTo>
                    <a:pt x="417" y="128"/>
                  </a:lnTo>
                  <a:lnTo>
                    <a:pt x="413" y="126"/>
                  </a:lnTo>
                  <a:lnTo>
                    <a:pt x="408" y="126"/>
                  </a:lnTo>
                  <a:lnTo>
                    <a:pt x="402" y="122"/>
                  </a:lnTo>
                  <a:lnTo>
                    <a:pt x="398" y="117"/>
                  </a:lnTo>
                  <a:lnTo>
                    <a:pt x="393" y="116"/>
                  </a:lnTo>
                  <a:lnTo>
                    <a:pt x="385" y="118"/>
                  </a:lnTo>
                  <a:lnTo>
                    <a:pt x="383" y="117"/>
                  </a:lnTo>
                  <a:lnTo>
                    <a:pt x="378" y="116"/>
                  </a:lnTo>
                  <a:lnTo>
                    <a:pt x="374" y="119"/>
                  </a:lnTo>
                  <a:lnTo>
                    <a:pt x="372" y="120"/>
                  </a:lnTo>
                  <a:lnTo>
                    <a:pt x="369" y="118"/>
                  </a:lnTo>
                  <a:lnTo>
                    <a:pt x="365" y="118"/>
                  </a:lnTo>
                  <a:lnTo>
                    <a:pt x="363" y="121"/>
                  </a:lnTo>
                  <a:lnTo>
                    <a:pt x="358" y="124"/>
                  </a:lnTo>
                  <a:lnTo>
                    <a:pt x="354" y="125"/>
                  </a:lnTo>
                  <a:lnTo>
                    <a:pt x="352" y="122"/>
                  </a:lnTo>
                  <a:lnTo>
                    <a:pt x="349" y="119"/>
                  </a:lnTo>
                  <a:lnTo>
                    <a:pt x="341" y="120"/>
                  </a:lnTo>
                  <a:lnTo>
                    <a:pt x="336" y="117"/>
                  </a:lnTo>
                  <a:lnTo>
                    <a:pt x="332" y="118"/>
                  </a:lnTo>
                  <a:lnTo>
                    <a:pt x="330" y="122"/>
                  </a:lnTo>
                  <a:lnTo>
                    <a:pt x="328" y="123"/>
                  </a:lnTo>
                  <a:lnTo>
                    <a:pt x="327" y="118"/>
                  </a:lnTo>
                  <a:lnTo>
                    <a:pt x="325" y="116"/>
                  </a:lnTo>
                  <a:lnTo>
                    <a:pt x="319" y="120"/>
                  </a:lnTo>
                  <a:lnTo>
                    <a:pt x="318" y="116"/>
                  </a:lnTo>
                  <a:lnTo>
                    <a:pt x="312" y="112"/>
                  </a:lnTo>
                  <a:lnTo>
                    <a:pt x="310" y="112"/>
                  </a:lnTo>
                  <a:lnTo>
                    <a:pt x="308" y="115"/>
                  </a:lnTo>
                  <a:lnTo>
                    <a:pt x="305" y="117"/>
                  </a:lnTo>
                  <a:lnTo>
                    <a:pt x="302" y="116"/>
                  </a:lnTo>
                  <a:lnTo>
                    <a:pt x="301" y="111"/>
                  </a:lnTo>
                  <a:lnTo>
                    <a:pt x="298" y="111"/>
                  </a:lnTo>
                  <a:lnTo>
                    <a:pt x="295" y="105"/>
                  </a:lnTo>
                  <a:lnTo>
                    <a:pt x="287" y="105"/>
                  </a:lnTo>
                  <a:lnTo>
                    <a:pt x="284" y="107"/>
                  </a:lnTo>
                  <a:lnTo>
                    <a:pt x="281" y="104"/>
                  </a:lnTo>
                  <a:lnTo>
                    <a:pt x="280" y="104"/>
                  </a:lnTo>
                  <a:lnTo>
                    <a:pt x="275" y="105"/>
                  </a:lnTo>
                  <a:lnTo>
                    <a:pt x="269" y="101"/>
                  </a:lnTo>
                  <a:lnTo>
                    <a:pt x="261" y="101"/>
                  </a:lnTo>
                  <a:lnTo>
                    <a:pt x="259" y="94"/>
                  </a:lnTo>
                  <a:lnTo>
                    <a:pt x="255" y="92"/>
                  </a:lnTo>
                  <a:lnTo>
                    <a:pt x="253" y="93"/>
                  </a:lnTo>
                  <a:lnTo>
                    <a:pt x="250" y="92"/>
                  </a:lnTo>
                  <a:lnTo>
                    <a:pt x="247" y="93"/>
                  </a:lnTo>
                  <a:lnTo>
                    <a:pt x="244" y="93"/>
                  </a:lnTo>
                  <a:lnTo>
                    <a:pt x="242" y="90"/>
                  </a:lnTo>
                  <a:lnTo>
                    <a:pt x="235" y="83"/>
                  </a:lnTo>
                  <a:lnTo>
                    <a:pt x="239" y="6"/>
                  </a:lnTo>
                  <a:lnTo>
                    <a:pt x="139" y="0"/>
                  </a:lnTo>
                  <a:lnTo>
                    <a:pt x="125" y="182"/>
                  </a:lnTo>
                  <a:lnTo>
                    <a:pt x="6" y="171"/>
                  </a:lnTo>
                  <a:lnTo>
                    <a:pt x="5" y="180"/>
                  </a:lnTo>
                  <a:lnTo>
                    <a:pt x="0" y="180"/>
                  </a:lnTo>
                  <a:lnTo>
                    <a:pt x="2" y="183"/>
                  </a:lnTo>
                  <a:lnTo>
                    <a:pt x="7" y="186"/>
                  </a:lnTo>
                  <a:lnTo>
                    <a:pt x="10" y="190"/>
                  </a:lnTo>
                  <a:lnTo>
                    <a:pt x="11" y="193"/>
                  </a:lnTo>
                  <a:lnTo>
                    <a:pt x="13" y="197"/>
                  </a:lnTo>
                  <a:lnTo>
                    <a:pt x="15" y="198"/>
                  </a:lnTo>
                  <a:lnTo>
                    <a:pt x="18" y="200"/>
                  </a:lnTo>
                  <a:lnTo>
                    <a:pt x="21" y="202"/>
                  </a:lnTo>
                  <a:lnTo>
                    <a:pt x="22" y="205"/>
                  </a:lnTo>
                  <a:lnTo>
                    <a:pt x="26" y="210"/>
                  </a:lnTo>
                  <a:lnTo>
                    <a:pt x="30" y="213"/>
                  </a:lnTo>
                  <a:lnTo>
                    <a:pt x="38" y="224"/>
                  </a:lnTo>
                  <a:lnTo>
                    <a:pt x="41" y="224"/>
                  </a:lnTo>
                  <a:lnTo>
                    <a:pt x="44" y="227"/>
                  </a:lnTo>
                  <a:lnTo>
                    <a:pt x="48" y="230"/>
                  </a:lnTo>
                  <a:lnTo>
                    <a:pt x="53" y="234"/>
                  </a:lnTo>
                  <a:lnTo>
                    <a:pt x="55" y="238"/>
                  </a:lnTo>
                  <a:lnTo>
                    <a:pt x="55" y="245"/>
                  </a:lnTo>
                  <a:lnTo>
                    <a:pt x="59" y="251"/>
                  </a:lnTo>
                  <a:lnTo>
                    <a:pt x="60" y="255"/>
                  </a:lnTo>
                  <a:lnTo>
                    <a:pt x="59" y="259"/>
                  </a:lnTo>
                  <a:lnTo>
                    <a:pt x="59" y="264"/>
                  </a:lnTo>
                  <a:lnTo>
                    <a:pt x="60" y="270"/>
                  </a:lnTo>
                  <a:lnTo>
                    <a:pt x="65" y="275"/>
                  </a:lnTo>
                  <a:lnTo>
                    <a:pt x="66" y="278"/>
                  </a:lnTo>
                  <a:lnTo>
                    <a:pt x="67" y="279"/>
                  </a:lnTo>
                  <a:lnTo>
                    <a:pt x="69" y="281"/>
                  </a:lnTo>
                  <a:lnTo>
                    <a:pt x="71" y="283"/>
                  </a:lnTo>
                  <a:lnTo>
                    <a:pt x="74" y="286"/>
                  </a:lnTo>
                  <a:lnTo>
                    <a:pt x="78" y="289"/>
                  </a:lnTo>
                  <a:lnTo>
                    <a:pt x="81" y="292"/>
                  </a:lnTo>
                  <a:lnTo>
                    <a:pt x="84" y="293"/>
                  </a:lnTo>
                  <a:lnTo>
                    <a:pt x="88" y="296"/>
                  </a:lnTo>
                  <a:lnTo>
                    <a:pt x="94" y="299"/>
                  </a:lnTo>
                  <a:lnTo>
                    <a:pt x="101" y="304"/>
                  </a:lnTo>
                  <a:lnTo>
                    <a:pt x="104" y="305"/>
                  </a:lnTo>
                  <a:lnTo>
                    <a:pt x="109" y="307"/>
                  </a:lnTo>
                  <a:lnTo>
                    <a:pt x="113" y="307"/>
                  </a:lnTo>
                  <a:lnTo>
                    <a:pt x="115" y="303"/>
                  </a:lnTo>
                  <a:lnTo>
                    <a:pt x="118" y="300"/>
                  </a:lnTo>
                  <a:lnTo>
                    <a:pt x="120" y="298"/>
                  </a:lnTo>
                  <a:lnTo>
                    <a:pt x="123" y="297"/>
                  </a:lnTo>
                  <a:lnTo>
                    <a:pt x="123" y="292"/>
                  </a:lnTo>
                  <a:lnTo>
                    <a:pt x="125" y="288"/>
                  </a:lnTo>
                  <a:lnTo>
                    <a:pt x="127" y="283"/>
                  </a:lnTo>
                  <a:lnTo>
                    <a:pt x="132" y="277"/>
                  </a:lnTo>
                  <a:lnTo>
                    <a:pt x="139" y="276"/>
                  </a:lnTo>
                  <a:lnTo>
                    <a:pt x="143" y="275"/>
                  </a:lnTo>
                  <a:lnTo>
                    <a:pt x="148" y="275"/>
                  </a:lnTo>
                  <a:lnTo>
                    <a:pt x="153" y="277"/>
                  </a:lnTo>
                  <a:lnTo>
                    <a:pt x="159" y="278"/>
                  </a:lnTo>
                  <a:lnTo>
                    <a:pt x="162" y="278"/>
                  </a:lnTo>
                  <a:lnTo>
                    <a:pt x="170" y="279"/>
                  </a:lnTo>
                  <a:lnTo>
                    <a:pt x="173" y="281"/>
                  </a:lnTo>
                  <a:lnTo>
                    <a:pt x="176" y="287"/>
                  </a:lnTo>
                  <a:lnTo>
                    <a:pt x="178" y="287"/>
                  </a:lnTo>
                  <a:lnTo>
                    <a:pt x="183" y="292"/>
                  </a:lnTo>
                  <a:lnTo>
                    <a:pt x="187" y="294"/>
                  </a:lnTo>
                  <a:lnTo>
                    <a:pt x="190" y="300"/>
                  </a:lnTo>
                  <a:lnTo>
                    <a:pt x="196" y="308"/>
                  </a:lnTo>
                  <a:lnTo>
                    <a:pt x="200" y="320"/>
                  </a:lnTo>
                  <a:lnTo>
                    <a:pt x="203" y="324"/>
                  </a:lnTo>
                  <a:lnTo>
                    <a:pt x="207" y="332"/>
                  </a:lnTo>
                  <a:lnTo>
                    <a:pt x="207" y="335"/>
                  </a:lnTo>
                  <a:lnTo>
                    <a:pt x="210" y="343"/>
                  </a:lnTo>
                  <a:lnTo>
                    <a:pt x="218" y="350"/>
                  </a:lnTo>
                  <a:lnTo>
                    <a:pt x="220" y="358"/>
                  </a:lnTo>
                  <a:lnTo>
                    <a:pt x="230" y="370"/>
                  </a:lnTo>
                  <a:lnTo>
                    <a:pt x="235" y="372"/>
                  </a:lnTo>
                  <a:lnTo>
                    <a:pt x="234" y="381"/>
                  </a:lnTo>
                  <a:lnTo>
                    <a:pt x="232" y="383"/>
                  </a:lnTo>
                  <a:lnTo>
                    <a:pt x="234" y="385"/>
                  </a:lnTo>
                  <a:lnTo>
                    <a:pt x="237" y="388"/>
                  </a:lnTo>
                  <a:lnTo>
                    <a:pt x="237" y="394"/>
                  </a:lnTo>
                  <a:lnTo>
                    <a:pt x="243" y="405"/>
                  </a:lnTo>
                  <a:lnTo>
                    <a:pt x="246" y="411"/>
                  </a:lnTo>
                  <a:lnTo>
                    <a:pt x="249" y="416"/>
                  </a:lnTo>
                  <a:lnTo>
                    <a:pt x="251" y="421"/>
                  </a:lnTo>
                  <a:lnTo>
                    <a:pt x="259" y="422"/>
                  </a:lnTo>
                  <a:lnTo>
                    <a:pt x="264" y="427"/>
                  </a:lnTo>
                  <a:lnTo>
                    <a:pt x="273" y="427"/>
                  </a:lnTo>
                  <a:lnTo>
                    <a:pt x="280" y="434"/>
                  </a:lnTo>
                  <a:lnTo>
                    <a:pt x="284" y="434"/>
                  </a:lnTo>
                  <a:lnTo>
                    <a:pt x="286" y="437"/>
                  </a:lnTo>
                  <a:lnTo>
                    <a:pt x="291" y="438"/>
                  </a:lnTo>
                  <a:lnTo>
                    <a:pt x="292" y="436"/>
                  </a:lnTo>
                  <a:lnTo>
                    <a:pt x="302" y="438"/>
                  </a:lnTo>
                  <a:lnTo>
                    <a:pt x="302" y="439"/>
                  </a:lnTo>
                  <a:lnTo>
                    <a:pt x="305" y="442"/>
                  </a:lnTo>
                  <a:lnTo>
                    <a:pt x="310" y="446"/>
                  </a:lnTo>
                  <a:lnTo>
                    <a:pt x="313" y="444"/>
                  </a:lnTo>
                  <a:lnTo>
                    <a:pt x="314" y="442"/>
                  </a:lnTo>
                  <a:lnTo>
                    <a:pt x="321" y="441"/>
                  </a:lnTo>
                  <a:lnTo>
                    <a:pt x="319" y="436"/>
                  </a:lnTo>
                  <a:lnTo>
                    <a:pt x="319" y="433"/>
                  </a:lnTo>
                  <a:lnTo>
                    <a:pt x="318" y="429"/>
                  </a:lnTo>
                  <a:lnTo>
                    <a:pt x="317" y="425"/>
                  </a:lnTo>
                  <a:lnTo>
                    <a:pt x="314" y="423"/>
                  </a:lnTo>
                  <a:lnTo>
                    <a:pt x="312" y="417"/>
                  </a:lnTo>
                  <a:lnTo>
                    <a:pt x="311" y="411"/>
                  </a:lnTo>
                  <a:lnTo>
                    <a:pt x="308" y="404"/>
                  </a:lnTo>
                  <a:lnTo>
                    <a:pt x="308" y="398"/>
                  </a:lnTo>
                  <a:lnTo>
                    <a:pt x="311" y="389"/>
                  </a:lnTo>
                  <a:lnTo>
                    <a:pt x="314" y="380"/>
                  </a:lnTo>
                  <a:lnTo>
                    <a:pt x="318" y="370"/>
                  </a:lnTo>
                  <a:lnTo>
                    <a:pt x="317" y="368"/>
                  </a:lnTo>
                  <a:lnTo>
                    <a:pt x="314" y="366"/>
                  </a:lnTo>
                  <a:lnTo>
                    <a:pt x="311" y="363"/>
                  </a:lnTo>
                  <a:lnTo>
                    <a:pt x="311" y="361"/>
                  </a:lnTo>
                  <a:lnTo>
                    <a:pt x="313" y="362"/>
                  </a:lnTo>
                  <a:lnTo>
                    <a:pt x="322" y="361"/>
                  </a:lnTo>
                  <a:lnTo>
                    <a:pt x="323" y="361"/>
                  </a:lnTo>
                  <a:lnTo>
                    <a:pt x="326" y="355"/>
                  </a:lnTo>
                  <a:lnTo>
                    <a:pt x="323" y="355"/>
                  </a:lnTo>
                  <a:lnTo>
                    <a:pt x="322" y="353"/>
                  </a:lnTo>
                  <a:lnTo>
                    <a:pt x="322" y="351"/>
                  </a:lnTo>
                  <a:lnTo>
                    <a:pt x="324" y="350"/>
                  </a:lnTo>
                  <a:lnTo>
                    <a:pt x="328" y="350"/>
                  </a:lnTo>
                  <a:lnTo>
                    <a:pt x="333" y="350"/>
                  </a:lnTo>
                  <a:lnTo>
                    <a:pt x="335" y="351"/>
                  </a:lnTo>
                  <a:lnTo>
                    <a:pt x="338" y="350"/>
                  </a:lnTo>
                  <a:lnTo>
                    <a:pt x="343" y="346"/>
                  </a:lnTo>
                  <a:lnTo>
                    <a:pt x="341" y="346"/>
                  </a:lnTo>
                  <a:lnTo>
                    <a:pt x="337" y="349"/>
                  </a:lnTo>
                  <a:lnTo>
                    <a:pt x="336" y="345"/>
                  </a:lnTo>
                  <a:lnTo>
                    <a:pt x="338" y="339"/>
                  </a:lnTo>
                  <a:lnTo>
                    <a:pt x="340" y="341"/>
                  </a:lnTo>
                  <a:lnTo>
                    <a:pt x="342" y="342"/>
                  </a:lnTo>
                  <a:lnTo>
                    <a:pt x="347" y="342"/>
                  </a:lnTo>
                  <a:lnTo>
                    <a:pt x="349" y="340"/>
                  </a:lnTo>
                  <a:lnTo>
                    <a:pt x="348" y="336"/>
                  </a:lnTo>
                  <a:lnTo>
                    <a:pt x="345" y="332"/>
                  </a:lnTo>
                  <a:lnTo>
                    <a:pt x="346" y="331"/>
                  </a:lnTo>
                  <a:lnTo>
                    <a:pt x="349" y="331"/>
                  </a:lnTo>
                  <a:lnTo>
                    <a:pt x="352" y="329"/>
                  </a:lnTo>
                  <a:lnTo>
                    <a:pt x="354" y="331"/>
                  </a:lnTo>
                  <a:lnTo>
                    <a:pt x="357" y="329"/>
                  </a:lnTo>
                  <a:lnTo>
                    <a:pt x="358" y="331"/>
                  </a:lnTo>
                  <a:lnTo>
                    <a:pt x="361" y="333"/>
                  </a:lnTo>
                  <a:lnTo>
                    <a:pt x="364" y="331"/>
                  </a:lnTo>
                  <a:lnTo>
                    <a:pt x="367" y="329"/>
                  </a:lnTo>
                  <a:lnTo>
                    <a:pt x="374" y="327"/>
                  </a:lnTo>
                  <a:lnTo>
                    <a:pt x="381" y="326"/>
                  </a:lnTo>
                  <a:lnTo>
                    <a:pt x="392" y="320"/>
                  </a:lnTo>
                  <a:lnTo>
                    <a:pt x="395" y="314"/>
                  </a:lnTo>
                  <a:lnTo>
                    <a:pt x="396" y="309"/>
                  </a:lnTo>
                  <a:lnTo>
                    <a:pt x="399" y="307"/>
                  </a:lnTo>
                  <a:lnTo>
                    <a:pt x="402" y="306"/>
                  </a:lnTo>
                  <a:lnTo>
                    <a:pt x="403" y="305"/>
                  </a:lnTo>
                  <a:lnTo>
                    <a:pt x="406" y="303"/>
                  </a:lnTo>
                  <a:lnTo>
                    <a:pt x="405" y="300"/>
                  </a:lnTo>
                  <a:lnTo>
                    <a:pt x="404" y="297"/>
                  </a:lnTo>
                  <a:lnTo>
                    <a:pt x="403" y="296"/>
                  </a:lnTo>
                  <a:lnTo>
                    <a:pt x="402" y="294"/>
                  </a:lnTo>
                  <a:lnTo>
                    <a:pt x="403" y="291"/>
                  </a:lnTo>
                  <a:lnTo>
                    <a:pt x="407" y="288"/>
                  </a:lnTo>
                  <a:lnTo>
                    <a:pt x="410" y="286"/>
                  </a:lnTo>
                  <a:lnTo>
                    <a:pt x="412" y="286"/>
                  </a:lnTo>
                  <a:lnTo>
                    <a:pt x="412" y="289"/>
                  </a:lnTo>
                  <a:lnTo>
                    <a:pt x="412" y="293"/>
                  </a:lnTo>
                  <a:lnTo>
                    <a:pt x="412" y="299"/>
                  </a:lnTo>
                  <a:lnTo>
                    <a:pt x="413" y="300"/>
                  </a:lnTo>
                  <a:lnTo>
                    <a:pt x="419" y="295"/>
                  </a:lnTo>
                  <a:lnTo>
                    <a:pt x="424" y="294"/>
                  </a:lnTo>
                  <a:lnTo>
                    <a:pt x="439" y="288"/>
                  </a:lnTo>
                  <a:lnTo>
                    <a:pt x="441" y="287"/>
                  </a:lnTo>
                  <a:lnTo>
                    <a:pt x="444" y="282"/>
                  </a:lnTo>
                  <a:lnTo>
                    <a:pt x="447" y="272"/>
                  </a:lnTo>
                  <a:lnTo>
                    <a:pt x="447" y="268"/>
                  </a:lnTo>
                  <a:lnTo>
                    <a:pt x="444" y="261"/>
                  </a:lnTo>
                  <a:lnTo>
                    <a:pt x="446" y="256"/>
                  </a:lnTo>
                  <a:lnTo>
                    <a:pt x="446" y="253"/>
                  </a:lnTo>
                  <a:close/>
                </a:path>
              </a:pathLst>
            </a:custGeom>
            <a:solidFill>
              <a:srgbClr val="979797">
                <a:lumMod val="40000"/>
                <a:lumOff val="6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0" name="Freeform 5">
              <a:extLst>
                <a:ext uri="{FF2B5EF4-FFF2-40B4-BE49-F238E27FC236}">
                  <a16:creationId xmlns:a16="http://schemas.microsoft.com/office/drawing/2014/main" id="{288175F2-A60D-8CB9-741C-94BF27E2CB73}"/>
                </a:ext>
              </a:extLst>
            </p:cNvPr>
            <p:cNvSpPr>
              <a:spLocks/>
            </p:cNvSpPr>
            <p:nvPr/>
          </p:nvSpPr>
          <p:spPr bwMode="auto">
            <a:xfrm>
              <a:off x="2861599" y="3304680"/>
              <a:ext cx="554865" cy="653847"/>
            </a:xfrm>
            <a:custGeom>
              <a:avLst/>
              <a:gdLst>
                <a:gd name="T0" fmla="*/ 73 w 259"/>
                <a:gd name="T1" fmla="*/ 0 h 304"/>
                <a:gd name="T2" fmla="*/ 68 w 259"/>
                <a:gd name="T3" fmla="*/ 25 h 304"/>
                <a:gd name="T4" fmla="*/ 62 w 259"/>
                <a:gd name="T5" fmla="*/ 43 h 304"/>
                <a:gd name="T6" fmla="*/ 59 w 259"/>
                <a:gd name="T7" fmla="*/ 45 h 304"/>
                <a:gd name="T8" fmla="*/ 56 w 259"/>
                <a:gd name="T9" fmla="*/ 43 h 304"/>
                <a:gd name="T10" fmla="*/ 51 w 259"/>
                <a:gd name="T11" fmla="*/ 39 h 304"/>
                <a:gd name="T12" fmla="*/ 47 w 259"/>
                <a:gd name="T13" fmla="*/ 41 h 304"/>
                <a:gd name="T14" fmla="*/ 45 w 259"/>
                <a:gd name="T15" fmla="*/ 37 h 304"/>
                <a:gd name="T16" fmla="*/ 38 w 259"/>
                <a:gd name="T17" fmla="*/ 39 h 304"/>
                <a:gd name="T18" fmla="*/ 35 w 259"/>
                <a:gd name="T19" fmla="*/ 42 h 304"/>
                <a:gd name="T20" fmla="*/ 35 w 259"/>
                <a:gd name="T21" fmla="*/ 53 h 304"/>
                <a:gd name="T22" fmla="*/ 35 w 259"/>
                <a:gd name="T23" fmla="*/ 67 h 304"/>
                <a:gd name="T24" fmla="*/ 35 w 259"/>
                <a:gd name="T25" fmla="*/ 80 h 304"/>
                <a:gd name="T26" fmla="*/ 34 w 259"/>
                <a:gd name="T27" fmla="*/ 84 h 304"/>
                <a:gd name="T28" fmla="*/ 31 w 259"/>
                <a:gd name="T29" fmla="*/ 89 h 304"/>
                <a:gd name="T30" fmla="*/ 30 w 259"/>
                <a:gd name="T31" fmla="*/ 94 h 304"/>
                <a:gd name="T32" fmla="*/ 30 w 259"/>
                <a:gd name="T33" fmla="*/ 101 h 304"/>
                <a:gd name="T34" fmla="*/ 34 w 259"/>
                <a:gd name="T35" fmla="*/ 110 h 304"/>
                <a:gd name="T36" fmla="*/ 35 w 259"/>
                <a:gd name="T37" fmla="*/ 119 h 304"/>
                <a:gd name="T38" fmla="*/ 37 w 259"/>
                <a:gd name="T39" fmla="*/ 122 h 304"/>
                <a:gd name="T40" fmla="*/ 42 w 259"/>
                <a:gd name="T41" fmla="*/ 128 h 304"/>
                <a:gd name="T42" fmla="*/ 39 w 259"/>
                <a:gd name="T43" fmla="*/ 130 h 304"/>
                <a:gd name="T44" fmla="*/ 34 w 259"/>
                <a:gd name="T45" fmla="*/ 134 h 304"/>
                <a:gd name="T46" fmla="*/ 24 w 259"/>
                <a:gd name="T47" fmla="*/ 141 h 304"/>
                <a:gd name="T48" fmla="*/ 21 w 259"/>
                <a:gd name="T49" fmla="*/ 154 h 304"/>
                <a:gd name="T50" fmla="*/ 17 w 259"/>
                <a:gd name="T51" fmla="*/ 162 h 304"/>
                <a:gd name="T52" fmla="*/ 13 w 259"/>
                <a:gd name="T53" fmla="*/ 166 h 304"/>
                <a:gd name="T54" fmla="*/ 11 w 259"/>
                <a:gd name="T55" fmla="*/ 167 h 304"/>
                <a:gd name="T56" fmla="*/ 9 w 259"/>
                <a:gd name="T57" fmla="*/ 171 h 304"/>
                <a:gd name="T58" fmla="*/ 10 w 259"/>
                <a:gd name="T59" fmla="*/ 178 h 304"/>
                <a:gd name="T60" fmla="*/ 9 w 259"/>
                <a:gd name="T61" fmla="*/ 183 h 304"/>
                <a:gd name="T62" fmla="*/ 15 w 259"/>
                <a:gd name="T63" fmla="*/ 188 h 304"/>
                <a:gd name="T64" fmla="*/ 13 w 259"/>
                <a:gd name="T65" fmla="*/ 192 h 304"/>
                <a:gd name="T66" fmla="*/ 5 w 259"/>
                <a:gd name="T67" fmla="*/ 196 h 304"/>
                <a:gd name="T68" fmla="*/ 3 w 259"/>
                <a:gd name="T69" fmla="*/ 200 h 304"/>
                <a:gd name="T70" fmla="*/ 0 w 259"/>
                <a:gd name="T71" fmla="*/ 206 h 304"/>
                <a:gd name="T72" fmla="*/ 139 w 259"/>
                <a:gd name="T73" fmla="*/ 291 h 304"/>
                <a:gd name="T74" fmla="*/ 182 w 259"/>
                <a:gd name="T75" fmla="*/ 299 h 304"/>
                <a:gd name="T76" fmla="*/ 218 w 259"/>
                <a:gd name="T77" fmla="*/ 304 h 304"/>
                <a:gd name="T78" fmla="*/ 219 w 259"/>
                <a:gd name="T79" fmla="*/ 304 h 304"/>
                <a:gd name="T80" fmla="*/ 259 w 259"/>
                <a:gd name="T81" fmla="*/ 33 h 304"/>
                <a:gd name="T82" fmla="*/ 73 w 259"/>
                <a:gd name="T8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9" h="304">
                  <a:moveTo>
                    <a:pt x="73" y="0"/>
                  </a:moveTo>
                  <a:cubicBezTo>
                    <a:pt x="73" y="0"/>
                    <a:pt x="69" y="19"/>
                    <a:pt x="68" y="25"/>
                  </a:cubicBezTo>
                  <a:cubicBezTo>
                    <a:pt x="66" y="29"/>
                    <a:pt x="62" y="43"/>
                    <a:pt x="62" y="43"/>
                  </a:cubicBezTo>
                  <a:cubicBezTo>
                    <a:pt x="59" y="45"/>
                    <a:pt x="59" y="45"/>
                    <a:pt x="59" y="45"/>
                  </a:cubicBezTo>
                  <a:cubicBezTo>
                    <a:pt x="56" y="43"/>
                    <a:pt x="56" y="43"/>
                    <a:pt x="56" y="43"/>
                  </a:cubicBezTo>
                  <a:cubicBezTo>
                    <a:pt x="51" y="39"/>
                    <a:pt x="51" y="39"/>
                    <a:pt x="51" y="39"/>
                  </a:cubicBezTo>
                  <a:cubicBezTo>
                    <a:pt x="47" y="41"/>
                    <a:pt x="47" y="41"/>
                    <a:pt x="47" y="41"/>
                  </a:cubicBezTo>
                  <a:cubicBezTo>
                    <a:pt x="45" y="37"/>
                    <a:pt x="45" y="37"/>
                    <a:pt x="45" y="37"/>
                  </a:cubicBezTo>
                  <a:cubicBezTo>
                    <a:pt x="38" y="39"/>
                    <a:pt x="38" y="39"/>
                    <a:pt x="38" y="39"/>
                  </a:cubicBezTo>
                  <a:cubicBezTo>
                    <a:pt x="35" y="42"/>
                    <a:pt x="35" y="42"/>
                    <a:pt x="35" y="42"/>
                  </a:cubicBezTo>
                  <a:cubicBezTo>
                    <a:pt x="35" y="53"/>
                    <a:pt x="35" y="53"/>
                    <a:pt x="35" y="53"/>
                  </a:cubicBezTo>
                  <a:cubicBezTo>
                    <a:pt x="35" y="67"/>
                    <a:pt x="35" y="67"/>
                    <a:pt x="35" y="67"/>
                  </a:cubicBezTo>
                  <a:cubicBezTo>
                    <a:pt x="35" y="80"/>
                    <a:pt x="35" y="80"/>
                    <a:pt x="35" y="80"/>
                  </a:cubicBezTo>
                  <a:cubicBezTo>
                    <a:pt x="34" y="84"/>
                    <a:pt x="34" y="84"/>
                    <a:pt x="34" y="84"/>
                  </a:cubicBezTo>
                  <a:cubicBezTo>
                    <a:pt x="31" y="89"/>
                    <a:pt x="31" y="89"/>
                    <a:pt x="31" y="89"/>
                  </a:cubicBezTo>
                  <a:cubicBezTo>
                    <a:pt x="30" y="94"/>
                    <a:pt x="30" y="94"/>
                    <a:pt x="30" y="94"/>
                  </a:cubicBezTo>
                  <a:cubicBezTo>
                    <a:pt x="30" y="101"/>
                    <a:pt x="30" y="101"/>
                    <a:pt x="30" y="101"/>
                  </a:cubicBezTo>
                  <a:cubicBezTo>
                    <a:pt x="34" y="110"/>
                    <a:pt x="34" y="110"/>
                    <a:pt x="34" y="110"/>
                  </a:cubicBezTo>
                  <a:cubicBezTo>
                    <a:pt x="35" y="119"/>
                    <a:pt x="35" y="119"/>
                    <a:pt x="35" y="119"/>
                  </a:cubicBezTo>
                  <a:cubicBezTo>
                    <a:pt x="37" y="122"/>
                    <a:pt x="37" y="122"/>
                    <a:pt x="37" y="122"/>
                  </a:cubicBezTo>
                  <a:cubicBezTo>
                    <a:pt x="42" y="128"/>
                    <a:pt x="42" y="128"/>
                    <a:pt x="42" y="128"/>
                  </a:cubicBezTo>
                  <a:cubicBezTo>
                    <a:pt x="39" y="130"/>
                    <a:pt x="39" y="130"/>
                    <a:pt x="39" y="130"/>
                  </a:cubicBezTo>
                  <a:cubicBezTo>
                    <a:pt x="34" y="134"/>
                    <a:pt x="34" y="134"/>
                    <a:pt x="34" y="134"/>
                  </a:cubicBezTo>
                  <a:cubicBezTo>
                    <a:pt x="24" y="141"/>
                    <a:pt x="24" y="141"/>
                    <a:pt x="24" y="141"/>
                  </a:cubicBezTo>
                  <a:cubicBezTo>
                    <a:pt x="21" y="154"/>
                    <a:pt x="21" y="154"/>
                    <a:pt x="21" y="154"/>
                  </a:cubicBezTo>
                  <a:cubicBezTo>
                    <a:pt x="17" y="162"/>
                    <a:pt x="17" y="162"/>
                    <a:pt x="17" y="162"/>
                  </a:cubicBezTo>
                  <a:cubicBezTo>
                    <a:pt x="13" y="166"/>
                    <a:pt x="13" y="166"/>
                    <a:pt x="13" y="166"/>
                  </a:cubicBezTo>
                  <a:cubicBezTo>
                    <a:pt x="11" y="167"/>
                    <a:pt x="11" y="167"/>
                    <a:pt x="11" y="167"/>
                  </a:cubicBezTo>
                  <a:cubicBezTo>
                    <a:pt x="9" y="171"/>
                    <a:pt x="9" y="171"/>
                    <a:pt x="9" y="171"/>
                  </a:cubicBezTo>
                  <a:cubicBezTo>
                    <a:pt x="10" y="178"/>
                    <a:pt x="10" y="178"/>
                    <a:pt x="10" y="178"/>
                  </a:cubicBezTo>
                  <a:cubicBezTo>
                    <a:pt x="9" y="183"/>
                    <a:pt x="9" y="183"/>
                    <a:pt x="9" y="183"/>
                  </a:cubicBezTo>
                  <a:cubicBezTo>
                    <a:pt x="15" y="188"/>
                    <a:pt x="15" y="188"/>
                    <a:pt x="15" y="188"/>
                  </a:cubicBezTo>
                  <a:cubicBezTo>
                    <a:pt x="13" y="192"/>
                    <a:pt x="13" y="192"/>
                    <a:pt x="13" y="192"/>
                  </a:cubicBezTo>
                  <a:cubicBezTo>
                    <a:pt x="5" y="196"/>
                    <a:pt x="5" y="196"/>
                    <a:pt x="5" y="196"/>
                  </a:cubicBezTo>
                  <a:cubicBezTo>
                    <a:pt x="3" y="200"/>
                    <a:pt x="3" y="200"/>
                    <a:pt x="3" y="200"/>
                  </a:cubicBezTo>
                  <a:cubicBezTo>
                    <a:pt x="0" y="206"/>
                    <a:pt x="0" y="206"/>
                    <a:pt x="0" y="206"/>
                  </a:cubicBezTo>
                  <a:cubicBezTo>
                    <a:pt x="139" y="291"/>
                    <a:pt x="139" y="291"/>
                    <a:pt x="139" y="291"/>
                  </a:cubicBezTo>
                  <a:cubicBezTo>
                    <a:pt x="182" y="299"/>
                    <a:pt x="182" y="299"/>
                    <a:pt x="182" y="299"/>
                  </a:cubicBezTo>
                  <a:cubicBezTo>
                    <a:pt x="218" y="304"/>
                    <a:pt x="218" y="304"/>
                    <a:pt x="218" y="304"/>
                  </a:cubicBezTo>
                  <a:cubicBezTo>
                    <a:pt x="219" y="304"/>
                    <a:pt x="219" y="304"/>
                    <a:pt x="219" y="304"/>
                  </a:cubicBezTo>
                  <a:cubicBezTo>
                    <a:pt x="259" y="33"/>
                    <a:pt x="259" y="33"/>
                    <a:pt x="259" y="33"/>
                  </a:cubicBezTo>
                  <a:lnTo>
                    <a:pt x="73" y="0"/>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1" name="Freeform 6">
              <a:extLst>
                <a:ext uri="{FF2B5EF4-FFF2-40B4-BE49-F238E27FC236}">
                  <a16:creationId xmlns:a16="http://schemas.microsoft.com/office/drawing/2014/main" id="{7CF936C4-C307-C1F5-65EA-4E6E23F2B24C}"/>
                </a:ext>
              </a:extLst>
            </p:cNvPr>
            <p:cNvSpPr>
              <a:spLocks/>
            </p:cNvSpPr>
            <p:nvPr/>
          </p:nvSpPr>
          <p:spPr bwMode="auto">
            <a:xfrm>
              <a:off x="2299132" y="2600149"/>
              <a:ext cx="651143" cy="1127760"/>
            </a:xfrm>
            <a:custGeom>
              <a:avLst/>
              <a:gdLst>
                <a:gd name="T0" fmla="*/ 229 w 257"/>
                <a:gd name="T1" fmla="*/ 433 h 445"/>
                <a:gd name="T2" fmla="*/ 231 w 257"/>
                <a:gd name="T3" fmla="*/ 420 h 445"/>
                <a:gd name="T4" fmla="*/ 239 w 257"/>
                <a:gd name="T5" fmla="*/ 409 h 445"/>
                <a:gd name="T6" fmla="*/ 255 w 257"/>
                <a:gd name="T7" fmla="*/ 388 h 445"/>
                <a:gd name="T8" fmla="*/ 251 w 257"/>
                <a:gd name="T9" fmla="*/ 379 h 445"/>
                <a:gd name="T10" fmla="*/ 247 w 257"/>
                <a:gd name="T11" fmla="*/ 358 h 445"/>
                <a:gd name="T12" fmla="*/ 118 w 257"/>
                <a:gd name="T13" fmla="*/ 158 h 445"/>
                <a:gd name="T14" fmla="*/ 113 w 257"/>
                <a:gd name="T15" fmla="*/ 153 h 445"/>
                <a:gd name="T16" fmla="*/ 117 w 257"/>
                <a:gd name="T17" fmla="*/ 146 h 445"/>
                <a:gd name="T18" fmla="*/ 26 w 257"/>
                <a:gd name="T19" fmla="*/ 0 h 445"/>
                <a:gd name="T20" fmla="*/ 23 w 257"/>
                <a:gd name="T21" fmla="*/ 9 h 445"/>
                <a:gd name="T22" fmla="*/ 22 w 257"/>
                <a:gd name="T23" fmla="*/ 25 h 445"/>
                <a:gd name="T24" fmla="*/ 17 w 257"/>
                <a:gd name="T25" fmla="*/ 34 h 445"/>
                <a:gd name="T26" fmla="*/ 7 w 257"/>
                <a:gd name="T27" fmla="*/ 50 h 445"/>
                <a:gd name="T28" fmla="*/ 0 w 257"/>
                <a:gd name="T29" fmla="*/ 62 h 445"/>
                <a:gd name="T30" fmla="*/ 3 w 257"/>
                <a:gd name="T31" fmla="*/ 75 h 445"/>
                <a:gd name="T32" fmla="*/ 9 w 257"/>
                <a:gd name="T33" fmla="*/ 90 h 445"/>
                <a:gd name="T34" fmla="*/ 5 w 257"/>
                <a:gd name="T35" fmla="*/ 110 h 445"/>
                <a:gd name="T36" fmla="*/ 2 w 257"/>
                <a:gd name="T37" fmla="*/ 122 h 445"/>
                <a:gd name="T38" fmla="*/ 11 w 257"/>
                <a:gd name="T39" fmla="*/ 145 h 445"/>
                <a:gd name="T40" fmla="*/ 17 w 257"/>
                <a:gd name="T41" fmla="*/ 161 h 445"/>
                <a:gd name="T42" fmla="*/ 14 w 257"/>
                <a:gd name="T43" fmla="*/ 169 h 445"/>
                <a:gd name="T44" fmla="*/ 23 w 257"/>
                <a:gd name="T45" fmla="*/ 176 h 445"/>
                <a:gd name="T46" fmla="*/ 29 w 257"/>
                <a:gd name="T47" fmla="*/ 175 h 445"/>
                <a:gd name="T48" fmla="*/ 37 w 257"/>
                <a:gd name="T49" fmla="*/ 172 h 445"/>
                <a:gd name="T50" fmla="*/ 51 w 257"/>
                <a:gd name="T51" fmla="*/ 177 h 445"/>
                <a:gd name="T52" fmla="*/ 49 w 257"/>
                <a:gd name="T53" fmla="*/ 179 h 445"/>
                <a:gd name="T54" fmla="*/ 40 w 257"/>
                <a:gd name="T55" fmla="*/ 176 h 445"/>
                <a:gd name="T56" fmla="*/ 33 w 257"/>
                <a:gd name="T57" fmla="*/ 175 h 445"/>
                <a:gd name="T58" fmla="*/ 35 w 257"/>
                <a:gd name="T59" fmla="*/ 187 h 445"/>
                <a:gd name="T60" fmla="*/ 30 w 257"/>
                <a:gd name="T61" fmla="*/ 192 h 445"/>
                <a:gd name="T62" fmla="*/ 29 w 257"/>
                <a:gd name="T63" fmla="*/ 185 h 445"/>
                <a:gd name="T64" fmla="*/ 24 w 257"/>
                <a:gd name="T65" fmla="*/ 187 h 445"/>
                <a:gd name="T66" fmla="*/ 23 w 257"/>
                <a:gd name="T67" fmla="*/ 204 h 445"/>
                <a:gd name="T68" fmla="*/ 30 w 257"/>
                <a:gd name="T69" fmla="*/ 217 h 445"/>
                <a:gd name="T70" fmla="*/ 35 w 257"/>
                <a:gd name="T71" fmla="*/ 229 h 445"/>
                <a:gd name="T72" fmla="*/ 28 w 257"/>
                <a:gd name="T73" fmla="*/ 234 h 445"/>
                <a:gd name="T74" fmla="*/ 34 w 257"/>
                <a:gd name="T75" fmla="*/ 255 h 445"/>
                <a:gd name="T76" fmla="*/ 42 w 257"/>
                <a:gd name="T77" fmla="*/ 275 h 445"/>
                <a:gd name="T78" fmla="*/ 50 w 257"/>
                <a:gd name="T79" fmla="*/ 288 h 445"/>
                <a:gd name="T80" fmla="*/ 50 w 257"/>
                <a:gd name="T81" fmla="*/ 298 h 445"/>
                <a:gd name="T82" fmla="*/ 53 w 257"/>
                <a:gd name="T83" fmla="*/ 307 h 445"/>
                <a:gd name="T84" fmla="*/ 50 w 257"/>
                <a:gd name="T85" fmla="*/ 327 h 445"/>
                <a:gd name="T86" fmla="*/ 73 w 257"/>
                <a:gd name="T87" fmla="*/ 339 h 445"/>
                <a:gd name="T88" fmla="*/ 91 w 257"/>
                <a:gd name="T89" fmla="*/ 355 h 445"/>
                <a:gd name="T90" fmla="*/ 112 w 257"/>
                <a:gd name="T91" fmla="*/ 374 h 445"/>
                <a:gd name="T92" fmla="*/ 128 w 257"/>
                <a:gd name="T93" fmla="*/ 388 h 445"/>
                <a:gd name="T94" fmla="*/ 143 w 257"/>
                <a:gd name="T95" fmla="*/ 414 h 445"/>
                <a:gd name="T96" fmla="*/ 143 w 257"/>
                <a:gd name="T97" fmla="*/ 434 h 445"/>
                <a:gd name="T98" fmla="*/ 226 w 257"/>
                <a:gd name="T99" fmla="*/ 44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7" h="445">
                  <a:moveTo>
                    <a:pt x="233" y="441"/>
                  </a:moveTo>
                  <a:lnTo>
                    <a:pt x="234" y="438"/>
                  </a:lnTo>
                  <a:lnTo>
                    <a:pt x="229" y="433"/>
                  </a:lnTo>
                  <a:lnTo>
                    <a:pt x="230" y="429"/>
                  </a:lnTo>
                  <a:lnTo>
                    <a:pt x="229" y="423"/>
                  </a:lnTo>
                  <a:lnTo>
                    <a:pt x="231" y="420"/>
                  </a:lnTo>
                  <a:lnTo>
                    <a:pt x="233" y="419"/>
                  </a:lnTo>
                  <a:lnTo>
                    <a:pt x="236" y="416"/>
                  </a:lnTo>
                  <a:lnTo>
                    <a:pt x="239" y="409"/>
                  </a:lnTo>
                  <a:lnTo>
                    <a:pt x="242" y="398"/>
                  </a:lnTo>
                  <a:lnTo>
                    <a:pt x="250" y="392"/>
                  </a:lnTo>
                  <a:lnTo>
                    <a:pt x="255" y="388"/>
                  </a:lnTo>
                  <a:lnTo>
                    <a:pt x="257" y="387"/>
                  </a:lnTo>
                  <a:lnTo>
                    <a:pt x="253" y="382"/>
                  </a:lnTo>
                  <a:lnTo>
                    <a:pt x="251" y="379"/>
                  </a:lnTo>
                  <a:lnTo>
                    <a:pt x="250" y="372"/>
                  </a:lnTo>
                  <a:lnTo>
                    <a:pt x="247" y="364"/>
                  </a:lnTo>
                  <a:lnTo>
                    <a:pt x="247" y="358"/>
                  </a:lnTo>
                  <a:lnTo>
                    <a:pt x="248" y="354"/>
                  </a:lnTo>
                  <a:lnTo>
                    <a:pt x="248" y="353"/>
                  </a:lnTo>
                  <a:lnTo>
                    <a:pt x="118" y="158"/>
                  </a:lnTo>
                  <a:lnTo>
                    <a:pt x="115" y="156"/>
                  </a:lnTo>
                  <a:lnTo>
                    <a:pt x="114" y="155"/>
                  </a:lnTo>
                  <a:lnTo>
                    <a:pt x="113" y="153"/>
                  </a:lnTo>
                  <a:lnTo>
                    <a:pt x="112" y="150"/>
                  </a:lnTo>
                  <a:lnTo>
                    <a:pt x="113" y="147"/>
                  </a:lnTo>
                  <a:lnTo>
                    <a:pt x="117" y="146"/>
                  </a:lnTo>
                  <a:lnTo>
                    <a:pt x="119" y="145"/>
                  </a:lnTo>
                  <a:lnTo>
                    <a:pt x="148" y="35"/>
                  </a:lnTo>
                  <a:lnTo>
                    <a:pt x="26" y="0"/>
                  </a:lnTo>
                  <a:lnTo>
                    <a:pt x="25" y="4"/>
                  </a:lnTo>
                  <a:lnTo>
                    <a:pt x="23" y="5"/>
                  </a:lnTo>
                  <a:lnTo>
                    <a:pt x="23" y="9"/>
                  </a:lnTo>
                  <a:lnTo>
                    <a:pt x="23" y="12"/>
                  </a:lnTo>
                  <a:lnTo>
                    <a:pt x="23" y="21"/>
                  </a:lnTo>
                  <a:lnTo>
                    <a:pt x="22" y="25"/>
                  </a:lnTo>
                  <a:lnTo>
                    <a:pt x="19" y="30"/>
                  </a:lnTo>
                  <a:lnTo>
                    <a:pt x="17" y="33"/>
                  </a:lnTo>
                  <a:lnTo>
                    <a:pt x="17" y="34"/>
                  </a:lnTo>
                  <a:lnTo>
                    <a:pt x="17" y="40"/>
                  </a:lnTo>
                  <a:lnTo>
                    <a:pt x="13" y="45"/>
                  </a:lnTo>
                  <a:lnTo>
                    <a:pt x="7" y="50"/>
                  </a:lnTo>
                  <a:lnTo>
                    <a:pt x="2" y="55"/>
                  </a:lnTo>
                  <a:lnTo>
                    <a:pt x="1" y="57"/>
                  </a:lnTo>
                  <a:lnTo>
                    <a:pt x="0" y="62"/>
                  </a:lnTo>
                  <a:lnTo>
                    <a:pt x="0" y="66"/>
                  </a:lnTo>
                  <a:lnTo>
                    <a:pt x="1" y="71"/>
                  </a:lnTo>
                  <a:lnTo>
                    <a:pt x="3" y="75"/>
                  </a:lnTo>
                  <a:lnTo>
                    <a:pt x="7" y="81"/>
                  </a:lnTo>
                  <a:lnTo>
                    <a:pt x="8" y="85"/>
                  </a:lnTo>
                  <a:lnTo>
                    <a:pt x="9" y="90"/>
                  </a:lnTo>
                  <a:lnTo>
                    <a:pt x="9" y="98"/>
                  </a:lnTo>
                  <a:lnTo>
                    <a:pt x="6" y="104"/>
                  </a:lnTo>
                  <a:lnTo>
                    <a:pt x="5" y="110"/>
                  </a:lnTo>
                  <a:lnTo>
                    <a:pt x="5" y="117"/>
                  </a:lnTo>
                  <a:lnTo>
                    <a:pt x="4" y="120"/>
                  </a:lnTo>
                  <a:lnTo>
                    <a:pt x="2" y="122"/>
                  </a:lnTo>
                  <a:lnTo>
                    <a:pt x="3" y="126"/>
                  </a:lnTo>
                  <a:lnTo>
                    <a:pt x="7" y="133"/>
                  </a:lnTo>
                  <a:lnTo>
                    <a:pt x="11" y="145"/>
                  </a:lnTo>
                  <a:lnTo>
                    <a:pt x="15" y="153"/>
                  </a:lnTo>
                  <a:lnTo>
                    <a:pt x="17" y="156"/>
                  </a:lnTo>
                  <a:lnTo>
                    <a:pt x="17" y="161"/>
                  </a:lnTo>
                  <a:lnTo>
                    <a:pt x="16" y="164"/>
                  </a:lnTo>
                  <a:lnTo>
                    <a:pt x="14" y="166"/>
                  </a:lnTo>
                  <a:lnTo>
                    <a:pt x="14" y="169"/>
                  </a:lnTo>
                  <a:lnTo>
                    <a:pt x="18" y="169"/>
                  </a:lnTo>
                  <a:lnTo>
                    <a:pt x="20" y="172"/>
                  </a:lnTo>
                  <a:lnTo>
                    <a:pt x="23" y="176"/>
                  </a:lnTo>
                  <a:lnTo>
                    <a:pt x="24" y="178"/>
                  </a:lnTo>
                  <a:lnTo>
                    <a:pt x="27" y="179"/>
                  </a:lnTo>
                  <a:lnTo>
                    <a:pt x="29" y="175"/>
                  </a:lnTo>
                  <a:lnTo>
                    <a:pt x="29" y="170"/>
                  </a:lnTo>
                  <a:lnTo>
                    <a:pt x="34" y="169"/>
                  </a:lnTo>
                  <a:lnTo>
                    <a:pt x="37" y="172"/>
                  </a:lnTo>
                  <a:lnTo>
                    <a:pt x="44" y="172"/>
                  </a:lnTo>
                  <a:lnTo>
                    <a:pt x="48" y="176"/>
                  </a:lnTo>
                  <a:lnTo>
                    <a:pt x="51" y="177"/>
                  </a:lnTo>
                  <a:lnTo>
                    <a:pt x="53" y="178"/>
                  </a:lnTo>
                  <a:lnTo>
                    <a:pt x="51" y="180"/>
                  </a:lnTo>
                  <a:lnTo>
                    <a:pt x="49" y="179"/>
                  </a:lnTo>
                  <a:lnTo>
                    <a:pt x="45" y="177"/>
                  </a:lnTo>
                  <a:lnTo>
                    <a:pt x="44" y="177"/>
                  </a:lnTo>
                  <a:lnTo>
                    <a:pt x="40" y="176"/>
                  </a:lnTo>
                  <a:lnTo>
                    <a:pt x="38" y="175"/>
                  </a:lnTo>
                  <a:lnTo>
                    <a:pt x="35" y="174"/>
                  </a:lnTo>
                  <a:lnTo>
                    <a:pt x="33" y="175"/>
                  </a:lnTo>
                  <a:lnTo>
                    <a:pt x="33" y="177"/>
                  </a:lnTo>
                  <a:lnTo>
                    <a:pt x="33" y="184"/>
                  </a:lnTo>
                  <a:lnTo>
                    <a:pt x="35" y="187"/>
                  </a:lnTo>
                  <a:lnTo>
                    <a:pt x="34" y="194"/>
                  </a:lnTo>
                  <a:lnTo>
                    <a:pt x="33" y="194"/>
                  </a:lnTo>
                  <a:lnTo>
                    <a:pt x="30" y="192"/>
                  </a:lnTo>
                  <a:lnTo>
                    <a:pt x="29" y="190"/>
                  </a:lnTo>
                  <a:lnTo>
                    <a:pt x="29" y="186"/>
                  </a:lnTo>
                  <a:lnTo>
                    <a:pt x="29" y="185"/>
                  </a:lnTo>
                  <a:lnTo>
                    <a:pt x="28" y="184"/>
                  </a:lnTo>
                  <a:lnTo>
                    <a:pt x="25" y="183"/>
                  </a:lnTo>
                  <a:lnTo>
                    <a:pt x="24" y="187"/>
                  </a:lnTo>
                  <a:lnTo>
                    <a:pt x="23" y="189"/>
                  </a:lnTo>
                  <a:lnTo>
                    <a:pt x="23" y="195"/>
                  </a:lnTo>
                  <a:lnTo>
                    <a:pt x="23" y="204"/>
                  </a:lnTo>
                  <a:lnTo>
                    <a:pt x="23" y="209"/>
                  </a:lnTo>
                  <a:lnTo>
                    <a:pt x="26" y="214"/>
                  </a:lnTo>
                  <a:lnTo>
                    <a:pt x="30" y="217"/>
                  </a:lnTo>
                  <a:lnTo>
                    <a:pt x="34" y="220"/>
                  </a:lnTo>
                  <a:lnTo>
                    <a:pt x="35" y="225"/>
                  </a:lnTo>
                  <a:lnTo>
                    <a:pt x="35" y="229"/>
                  </a:lnTo>
                  <a:lnTo>
                    <a:pt x="34" y="233"/>
                  </a:lnTo>
                  <a:lnTo>
                    <a:pt x="31" y="234"/>
                  </a:lnTo>
                  <a:lnTo>
                    <a:pt x="28" y="234"/>
                  </a:lnTo>
                  <a:lnTo>
                    <a:pt x="28" y="244"/>
                  </a:lnTo>
                  <a:lnTo>
                    <a:pt x="29" y="247"/>
                  </a:lnTo>
                  <a:lnTo>
                    <a:pt x="34" y="255"/>
                  </a:lnTo>
                  <a:lnTo>
                    <a:pt x="35" y="261"/>
                  </a:lnTo>
                  <a:lnTo>
                    <a:pt x="40" y="268"/>
                  </a:lnTo>
                  <a:lnTo>
                    <a:pt x="42" y="275"/>
                  </a:lnTo>
                  <a:lnTo>
                    <a:pt x="45" y="280"/>
                  </a:lnTo>
                  <a:lnTo>
                    <a:pt x="48" y="287"/>
                  </a:lnTo>
                  <a:lnTo>
                    <a:pt x="50" y="288"/>
                  </a:lnTo>
                  <a:lnTo>
                    <a:pt x="50" y="293"/>
                  </a:lnTo>
                  <a:lnTo>
                    <a:pt x="50" y="296"/>
                  </a:lnTo>
                  <a:lnTo>
                    <a:pt x="50" y="298"/>
                  </a:lnTo>
                  <a:lnTo>
                    <a:pt x="52" y="300"/>
                  </a:lnTo>
                  <a:lnTo>
                    <a:pt x="53" y="303"/>
                  </a:lnTo>
                  <a:lnTo>
                    <a:pt x="53" y="307"/>
                  </a:lnTo>
                  <a:lnTo>
                    <a:pt x="52" y="316"/>
                  </a:lnTo>
                  <a:lnTo>
                    <a:pt x="51" y="322"/>
                  </a:lnTo>
                  <a:lnTo>
                    <a:pt x="50" y="327"/>
                  </a:lnTo>
                  <a:lnTo>
                    <a:pt x="59" y="332"/>
                  </a:lnTo>
                  <a:lnTo>
                    <a:pt x="67" y="335"/>
                  </a:lnTo>
                  <a:lnTo>
                    <a:pt x="73" y="339"/>
                  </a:lnTo>
                  <a:lnTo>
                    <a:pt x="82" y="342"/>
                  </a:lnTo>
                  <a:lnTo>
                    <a:pt x="85" y="345"/>
                  </a:lnTo>
                  <a:lnTo>
                    <a:pt x="91" y="355"/>
                  </a:lnTo>
                  <a:lnTo>
                    <a:pt x="99" y="362"/>
                  </a:lnTo>
                  <a:lnTo>
                    <a:pt x="111" y="365"/>
                  </a:lnTo>
                  <a:lnTo>
                    <a:pt x="112" y="374"/>
                  </a:lnTo>
                  <a:lnTo>
                    <a:pt x="114" y="378"/>
                  </a:lnTo>
                  <a:lnTo>
                    <a:pt x="121" y="380"/>
                  </a:lnTo>
                  <a:lnTo>
                    <a:pt x="128" y="388"/>
                  </a:lnTo>
                  <a:lnTo>
                    <a:pt x="136" y="400"/>
                  </a:lnTo>
                  <a:lnTo>
                    <a:pt x="140" y="405"/>
                  </a:lnTo>
                  <a:lnTo>
                    <a:pt x="143" y="414"/>
                  </a:lnTo>
                  <a:lnTo>
                    <a:pt x="140" y="422"/>
                  </a:lnTo>
                  <a:lnTo>
                    <a:pt x="140" y="427"/>
                  </a:lnTo>
                  <a:lnTo>
                    <a:pt x="143" y="434"/>
                  </a:lnTo>
                  <a:lnTo>
                    <a:pt x="147" y="435"/>
                  </a:lnTo>
                  <a:lnTo>
                    <a:pt x="225" y="445"/>
                  </a:lnTo>
                  <a:lnTo>
                    <a:pt x="226" y="444"/>
                  </a:lnTo>
                  <a:lnTo>
                    <a:pt x="233" y="441"/>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2" name="Freeform 7">
              <a:extLst>
                <a:ext uri="{FF2B5EF4-FFF2-40B4-BE49-F238E27FC236}">
                  <a16:creationId xmlns:a16="http://schemas.microsoft.com/office/drawing/2014/main" id="{A3E3A32D-B75C-CFC1-A783-1827AAE7F6DE}"/>
                </a:ext>
              </a:extLst>
            </p:cNvPr>
            <p:cNvSpPr>
              <a:spLocks/>
            </p:cNvSpPr>
            <p:nvPr/>
          </p:nvSpPr>
          <p:spPr bwMode="auto">
            <a:xfrm>
              <a:off x="3897857" y="3433931"/>
              <a:ext cx="711951" cy="382680"/>
            </a:xfrm>
            <a:custGeom>
              <a:avLst/>
              <a:gdLst>
                <a:gd name="T0" fmla="*/ 0 w 332"/>
                <a:gd name="T1" fmla="*/ 25 h 178"/>
                <a:gd name="T2" fmla="*/ 0 w 332"/>
                <a:gd name="T3" fmla="*/ 28 h 178"/>
                <a:gd name="T4" fmla="*/ 0 w 332"/>
                <a:gd name="T5" fmla="*/ 25 h 178"/>
                <a:gd name="T6" fmla="*/ 118 w 332"/>
                <a:gd name="T7" fmla="*/ 32 h 178"/>
                <a:gd name="T8" fmla="*/ 113 w 332"/>
                <a:gd name="T9" fmla="*/ 123 h 178"/>
                <a:gd name="T10" fmla="*/ 121 w 332"/>
                <a:gd name="T11" fmla="*/ 131 h 178"/>
                <a:gd name="T12" fmla="*/ 124 w 332"/>
                <a:gd name="T13" fmla="*/ 134 h 178"/>
                <a:gd name="T14" fmla="*/ 127 w 332"/>
                <a:gd name="T15" fmla="*/ 134 h 178"/>
                <a:gd name="T16" fmla="*/ 131 w 332"/>
                <a:gd name="T17" fmla="*/ 133 h 178"/>
                <a:gd name="T18" fmla="*/ 134 w 332"/>
                <a:gd name="T19" fmla="*/ 134 h 178"/>
                <a:gd name="T20" fmla="*/ 137 w 332"/>
                <a:gd name="T21" fmla="*/ 133 h 178"/>
                <a:gd name="T22" fmla="*/ 141 w 332"/>
                <a:gd name="T23" fmla="*/ 135 h 178"/>
                <a:gd name="T24" fmla="*/ 144 w 332"/>
                <a:gd name="T25" fmla="*/ 144 h 178"/>
                <a:gd name="T26" fmla="*/ 153 w 332"/>
                <a:gd name="T27" fmla="*/ 144 h 178"/>
                <a:gd name="T28" fmla="*/ 160 w 332"/>
                <a:gd name="T29" fmla="*/ 148 h 178"/>
                <a:gd name="T30" fmla="*/ 166 w 332"/>
                <a:gd name="T31" fmla="*/ 147 h 178"/>
                <a:gd name="T32" fmla="*/ 167 w 332"/>
                <a:gd name="T33" fmla="*/ 147 h 178"/>
                <a:gd name="T34" fmla="*/ 171 w 332"/>
                <a:gd name="T35" fmla="*/ 151 h 178"/>
                <a:gd name="T36" fmla="*/ 175 w 332"/>
                <a:gd name="T37" fmla="*/ 148 h 178"/>
                <a:gd name="T38" fmla="*/ 184 w 332"/>
                <a:gd name="T39" fmla="*/ 149 h 178"/>
                <a:gd name="T40" fmla="*/ 188 w 332"/>
                <a:gd name="T41" fmla="*/ 156 h 178"/>
                <a:gd name="T42" fmla="*/ 191 w 332"/>
                <a:gd name="T43" fmla="*/ 156 h 178"/>
                <a:gd name="T44" fmla="*/ 192 w 332"/>
                <a:gd name="T45" fmla="*/ 162 h 178"/>
                <a:gd name="T46" fmla="*/ 196 w 332"/>
                <a:gd name="T47" fmla="*/ 163 h 178"/>
                <a:gd name="T48" fmla="*/ 200 w 332"/>
                <a:gd name="T49" fmla="*/ 160 h 178"/>
                <a:gd name="T50" fmla="*/ 202 w 332"/>
                <a:gd name="T51" fmla="*/ 157 h 178"/>
                <a:gd name="T52" fmla="*/ 204 w 332"/>
                <a:gd name="T53" fmla="*/ 157 h 178"/>
                <a:gd name="T54" fmla="*/ 211 w 332"/>
                <a:gd name="T55" fmla="*/ 162 h 178"/>
                <a:gd name="T56" fmla="*/ 213 w 332"/>
                <a:gd name="T57" fmla="*/ 166 h 178"/>
                <a:gd name="T58" fmla="*/ 220 w 332"/>
                <a:gd name="T59" fmla="*/ 162 h 178"/>
                <a:gd name="T60" fmla="*/ 222 w 332"/>
                <a:gd name="T61" fmla="*/ 164 h 178"/>
                <a:gd name="T62" fmla="*/ 223 w 332"/>
                <a:gd name="T63" fmla="*/ 170 h 178"/>
                <a:gd name="T64" fmla="*/ 225 w 332"/>
                <a:gd name="T65" fmla="*/ 169 h 178"/>
                <a:gd name="T66" fmla="*/ 228 w 332"/>
                <a:gd name="T67" fmla="*/ 164 h 178"/>
                <a:gd name="T68" fmla="*/ 233 w 332"/>
                <a:gd name="T69" fmla="*/ 163 h 178"/>
                <a:gd name="T70" fmla="*/ 239 w 332"/>
                <a:gd name="T71" fmla="*/ 166 h 178"/>
                <a:gd name="T72" fmla="*/ 248 w 332"/>
                <a:gd name="T73" fmla="*/ 165 h 178"/>
                <a:gd name="T74" fmla="*/ 252 w 332"/>
                <a:gd name="T75" fmla="*/ 169 h 178"/>
                <a:gd name="T76" fmla="*/ 254 w 332"/>
                <a:gd name="T77" fmla="*/ 172 h 178"/>
                <a:gd name="T78" fmla="*/ 259 w 332"/>
                <a:gd name="T79" fmla="*/ 171 h 178"/>
                <a:gd name="T80" fmla="*/ 264 w 332"/>
                <a:gd name="T81" fmla="*/ 167 h 178"/>
                <a:gd name="T82" fmla="*/ 267 w 332"/>
                <a:gd name="T83" fmla="*/ 164 h 178"/>
                <a:gd name="T84" fmla="*/ 271 w 332"/>
                <a:gd name="T85" fmla="*/ 164 h 178"/>
                <a:gd name="T86" fmla="*/ 275 w 332"/>
                <a:gd name="T87" fmla="*/ 166 h 178"/>
                <a:gd name="T88" fmla="*/ 278 w 332"/>
                <a:gd name="T89" fmla="*/ 165 h 178"/>
                <a:gd name="T90" fmla="*/ 282 w 332"/>
                <a:gd name="T91" fmla="*/ 162 h 178"/>
                <a:gd name="T92" fmla="*/ 288 w 332"/>
                <a:gd name="T93" fmla="*/ 163 h 178"/>
                <a:gd name="T94" fmla="*/ 291 w 332"/>
                <a:gd name="T95" fmla="*/ 164 h 178"/>
                <a:gd name="T96" fmla="*/ 300 w 332"/>
                <a:gd name="T97" fmla="*/ 161 h 178"/>
                <a:gd name="T98" fmla="*/ 306 w 332"/>
                <a:gd name="T99" fmla="*/ 163 h 178"/>
                <a:gd name="T100" fmla="*/ 311 w 332"/>
                <a:gd name="T101" fmla="*/ 168 h 178"/>
                <a:gd name="T102" fmla="*/ 318 w 332"/>
                <a:gd name="T103" fmla="*/ 173 h 178"/>
                <a:gd name="T104" fmla="*/ 324 w 332"/>
                <a:gd name="T105" fmla="*/ 173 h 178"/>
                <a:gd name="T106" fmla="*/ 328 w 332"/>
                <a:gd name="T107" fmla="*/ 176 h 178"/>
                <a:gd name="T108" fmla="*/ 331 w 332"/>
                <a:gd name="T109" fmla="*/ 178 h 178"/>
                <a:gd name="T110" fmla="*/ 332 w 332"/>
                <a:gd name="T111" fmla="*/ 88 h 178"/>
                <a:gd name="T112" fmla="*/ 324 w 332"/>
                <a:gd name="T113" fmla="*/ 37 h 178"/>
                <a:gd name="T114" fmla="*/ 324 w 332"/>
                <a:gd name="T115" fmla="*/ 12 h 178"/>
                <a:gd name="T116" fmla="*/ 175 w 332"/>
                <a:gd name="T117" fmla="*/ 9 h 178"/>
                <a:gd name="T118" fmla="*/ 4 w 332"/>
                <a:gd name="T119" fmla="*/ 0 h 178"/>
                <a:gd name="T120" fmla="*/ 3 w 332"/>
                <a:gd name="T121" fmla="*/ 25 h 178"/>
                <a:gd name="T122" fmla="*/ 0 w 332"/>
                <a:gd name="T123"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178">
                  <a:moveTo>
                    <a:pt x="0" y="25"/>
                  </a:moveTo>
                  <a:cubicBezTo>
                    <a:pt x="0" y="28"/>
                    <a:pt x="0" y="28"/>
                    <a:pt x="0" y="28"/>
                  </a:cubicBezTo>
                  <a:cubicBezTo>
                    <a:pt x="0" y="25"/>
                    <a:pt x="0" y="25"/>
                    <a:pt x="0" y="25"/>
                  </a:cubicBezTo>
                  <a:cubicBezTo>
                    <a:pt x="118" y="32"/>
                    <a:pt x="118" y="32"/>
                    <a:pt x="118" y="32"/>
                  </a:cubicBezTo>
                  <a:cubicBezTo>
                    <a:pt x="113" y="123"/>
                    <a:pt x="113" y="123"/>
                    <a:pt x="113" y="123"/>
                  </a:cubicBezTo>
                  <a:cubicBezTo>
                    <a:pt x="121" y="131"/>
                    <a:pt x="121" y="131"/>
                    <a:pt x="121" y="131"/>
                  </a:cubicBezTo>
                  <a:cubicBezTo>
                    <a:pt x="124" y="134"/>
                    <a:pt x="124" y="134"/>
                    <a:pt x="124" y="134"/>
                  </a:cubicBezTo>
                  <a:cubicBezTo>
                    <a:pt x="127" y="134"/>
                    <a:pt x="127" y="134"/>
                    <a:pt x="127" y="134"/>
                  </a:cubicBezTo>
                  <a:cubicBezTo>
                    <a:pt x="131" y="133"/>
                    <a:pt x="131" y="133"/>
                    <a:pt x="131" y="133"/>
                  </a:cubicBezTo>
                  <a:cubicBezTo>
                    <a:pt x="134" y="134"/>
                    <a:pt x="134" y="134"/>
                    <a:pt x="134" y="134"/>
                  </a:cubicBezTo>
                  <a:cubicBezTo>
                    <a:pt x="137" y="133"/>
                    <a:pt x="137" y="133"/>
                    <a:pt x="137" y="133"/>
                  </a:cubicBezTo>
                  <a:cubicBezTo>
                    <a:pt x="141" y="135"/>
                    <a:pt x="141" y="135"/>
                    <a:pt x="141" y="135"/>
                  </a:cubicBezTo>
                  <a:cubicBezTo>
                    <a:pt x="144" y="144"/>
                    <a:pt x="144" y="144"/>
                    <a:pt x="144" y="144"/>
                  </a:cubicBezTo>
                  <a:cubicBezTo>
                    <a:pt x="153" y="144"/>
                    <a:pt x="153" y="144"/>
                    <a:pt x="153" y="144"/>
                  </a:cubicBezTo>
                  <a:cubicBezTo>
                    <a:pt x="160" y="148"/>
                    <a:pt x="160" y="148"/>
                    <a:pt x="160" y="148"/>
                  </a:cubicBezTo>
                  <a:cubicBezTo>
                    <a:pt x="166" y="147"/>
                    <a:pt x="166" y="147"/>
                    <a:pt x="166" y="147"/>
                  </a:cubicBezTo>
                  <a:cubicBezTo>
                    <a:pt x="167" y="147"/>
                    <a:pt x="167" y="147"/>
                    <a:pt x="167" y="147"/>
                  </a:cubicBezTo>
                  <a:cubicBezTo>
                    <a:pt x="171" y="151"/>
                    <a:pt x="171" y="151"/>
                    <a:pt x="171" y="151"/>
                  </a:cubicBezTo>
                  <a:cubicBezTo>
                    <a:pt x="175" y="148"/>
                    <a:pt x="175" y="148"/>
                    <a:pt x="175" y="148"/>
                  </a:cubicBezTo>
                  <a:cubicBezTo>
                    <a:pt x="184" y="149"/>
                    <a:pt x="184" y="149"/>
                    <a:pt x="184" y="149"/>
                  </a:cubicBezTo>
                  <a:cubicBezTo>
                    <a:pt x="188" y="156"/>
                    <a:pt x="188" y="156"/>
                    <a:pt x="188" y="156"/>
                  </a:cubicBezTo>
                  <a:cubicBezTo>
                    <a:pt x="191" y="156"/>
                    <a:pt x="191" y="156"/>
                    <a:pt x="191" y="156"/>
                  </a:cubicBezTo>
                  <a:cubicBezTo>
                    <a:pt x="192" y="162"/>
                    <a:pt x="192" y="162"/>
                    <a:pt x="192" y="162"/>
                  </a:cubicBezTo>
                  <a:cubicBezTo>
                    <a:pt x="196" y="163"/>
                    <a:pt x="196" y="163"/>
                    <a:pt x="196" y="163"/>
                  </a:cubicBezTo>
                  <a:cubicBezTo>
                    <a:pt x="200" y="160"/>
                    <a:pt x="200" y="160"/>
                    <a:pt x="200" y="160"/>
                  </a:cubicBezTo>
                  <a:cubicBezTo>
                    <a:pt x="202" y="157"/>
                    <a:pt x="202" y="157"/>
                    <a:pt x="202" y="157"/>
                  </a:cubicBezTo>
                  <a:cubicBezTo>
                    <a:pt x="204" y="157"/>
                    <a:pt x="204" y="157"/>
                    <a:pt x="204" y="157"/>
                  </a:cubicBezTo>
                  <a:cubicBezTo>
                    <a:pt x="211" y="162"/>
                    <a:pt x="211" y="162"/>
                    <a:pt x="211" y="162"/>
                  </a:cubicBezTo>
                  <a:cubicBezTo>
                    <a:pt x="213" y="166"/>
                    <a:pt x="213" y="166"/>
                    <a:pt x="213" y="166"/>
                  </a:cubicBezTo>
                  <a:cubicBezTo>
                    <a:pt x="220" y="162"/>
                    <a:pt x="220" y="162"/>
                    <a:pt x="220" y="162"/>
                  </a:cubicBezTo>
                  <a:cubicBezTo>
                    <a:pt x="222" y="164"/>
                    <a:pt x="222" y="164"/>
                    <a:pt x="222" y="164"/>
                  </a:cubicBezTo>
                  <a:cubicBezTo>
                    <a:pt x="223" y="170"/>
                    <a:pt x="223" y="170"/>
                    <a:pt x="223" y="170"/>
                  </a:cubicBezTo>
                  <a:cubicBezTo>
                    <a:pt x="225" y="169"/>
                    <a:pt x="225" y="169"/>
                    <a:pt x="225" y="169"/>
                  </a:cubicBezTo>
                  <a:cubicBezTo>
                    <a:pt x="228" y="164"/>
                    <a:pt x="228" y="164"/>
                    <a:pt x="228" y="164"/>
                  </a:cubicBezTo>
                  <a:cubicBezTo>
                    <a:pt x="233" y="163"/>
                    <a:pt x="233" y="163"/>
                    <a:pt x="233" y="163"/>
                  </a:cubicBezTo>
                  <a:cubicBezTo>
                    <a:pt x="239" y="166"/>
                    <a:pt x="239" y="166"/>
                    <a:pt x="239" y="166"/>
                  </a:cubicBezTo>
                  <a:cubicBezTo>
                    <a:pt x="248" y="165"/>
                    <a:pt x="248" y="165"/>
                    <a:pt x="248" y="165"/>
                  </a:cubicBezTo>
                  <a:cubicBezTo>
                    <a:pt x="252" y="169"/>
                    <a:pt x="252" y="169"/>
                    <a:pt x="252" y="169"/>
                  </a:cubicBezTo>
                  <a:cubicBezTo>
                    <a:pt x="254" y="172"/>
                    <a:pt x="254" y="172"/>
                    <a:pt x="254" y="172"/>
                  </a:cubicBezTo>
                  <a:cubicBezTo>
                    <a:pt x="259" y="171"/>
                    <a:pt x="259" y="171"/>
                    <a:pt x="259" y="171"/>
                  </a:cubicBezTo>
                  <a:cubicBezTo>
                    <a:pt x="264" y="167"/>
                    <a:pt x="264" y="167"/>
                    <a:pt x="264" y="167"/>
                  </a:cubicBezTo>
                  <a:cubicBezTo>
                    <a:pt x="267" y="164"/>
                    <a:pt x="267" y="164"/>
                    <a:pt x="267" y="164"/>
                  </a:cubicBezTo>
                  <a:cubicBezTo>
                    <a:pt x="271" y="164"/>
                    <a:pt x="271" y="164"/>
                    <a:pt x="271" y="164"/>
                  </a:cubicBezTo>
                  <a:cubicBezTo>
                    <a:pt x="275" y="166"/>
                    <a:pt x="275" y="166"/>
                    <a:pt x="275" y="166"/>
                  </a:cubicBezTo>
                  <a:cubicBezTo>
                    <a:pt x="278" y="165"/>
                    <a:pt x="278" y="165"/>
                    <a:pt x="278" y="165"/>
                  </a:cubicBezTo>
                  <a:cubicBezTo>
                    <a:pt x="282" y="162"/>
                    <a:pt x="282" y="162"/>
                    <a:pt x="282" y="162"/>
                  </a:cubicBezTo>
                  <a:cubicBezTo>
                    <a:pt x="288" y="163"/>
                    <a:pt x="288" y="163"/>
                    <a:pt x="288" y="163"/>
                  </a:cubicBezTo>
                  <a:cubicBezTo>
                    <a:pt x="291" y="164"/>
                    <a:pt x="291" y="164"/>
                    <a:pt x="291" y="164"/>
                  </a:cubicBezTo>
                  <a:cubicBezTo>
                    <a:pt x="300" y="161"/>
                    <a:pt x="300" y="161"/>
                    <a:pt x="300" y="161"/>
                  </a:cubicBezTo>
                  <a:cubicBezTo>
                    <a:pt x="306" y="163"/>
                    <a:pt x="306" y="163"/>
                    <a:pt x="306" y="163"/>
                  </a:cubicBezTo>
                  <a:cubicBezTo>
                    <a:pt x="311" y="168"/>
                    <a:pt x="311" y="168"/>
                    <a:pt x="311" y="168"/>
                  </a:cubicBezTo>
                  <a:cubicBezTo>
                    <a:pt x="318" y="173"/>
                    <a:pt x="318" y="173"/>
                    <a:pt x="318" y="173"/>
                  </a:cubicBezTo>
                  <a:cubicBezTo>
                    <a:pt x="324" y="173"/>
                    <a:pt x="324" y="173"/>
                    <a:pt x="324" y="173"/>
                  </a:cubicBezTo>
                  <a:cubicBezTo>
                    <a:pt x="328" y="176"/>
                    <a:pt x="328" y="176"/>
                    <a:pt x="328" y="176"/>
                  </a:cubicBezTo>
                  <a:cubicBezTo>
                    <a:pt x="331" y="178"/>
                    <a:pt x="331" y="178"/>
                    <a:pt x="331" y="178"/>
                  </a:cubicBezTo>
                  <a:cubicBezTo>
                    <a:pt x="332" y="88"/>
                    <a:pt x="332" y="88"/>
                    <a:pt x="332" y="88"/>
                  </a:cubicBezTo>
                  <a:cubicBezTo>
                    <a:pt x="324" y="37"/>
                    <a:pt x="324" y="37"/>
                    <a:pt x="324" y="37"/>
                  </a:cubicBezTo>
                  <a:cubicBezTo>
                    <a:pt x="324" y="12"/>
                    <a:pt x="324" y="12"/>
                    <a:pt x="324" y="12"/>
                  </a:cubicBezTo>
                  <a:cubicBezTo>
                    <a:pt x="324" y="12"/>
                    <a:pt x="211" y="10"/>
                    <a:pt x="175" y="9"/>
                  </a:cubicBezTo>
                  <a:cubicBezTo>
                    <a:pt x="131" y="7"/>
                    <a:pt x="4" y="0"/>
                    <a:pt x="4" y="0"/>
                  </a:cubicBezTo>
                  <a:cubicBezTo>
                    <a:pt x="3" y="25"/>
                    <a:pt x="3" y="25"/>
                    <a:pt x="3" y="25"/>
                  </a:cubicBezTo>
                  <a:lnTo>
                    <a:pt x="0" y="25"/>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3" name="Freeform 8">
              <a:extLst>
                <a:ext uri="{FF2B5EF4-FFF2-40B4-BE49-F238E27FC236}">
                  <a16:creationId xmlns:a16="http://schemas.microsoft.com/office/drawing/2014/main" id="{D52A2735-F2C7-8995-AB30-89E5D0534A0A}"/>
                </a:ext>
              </a:extLst>
            </p:cNvPr>
            <p:cNvSpPr>
              <a:spLocks/>
            </p:cNvSpPr>
            <p:nvPr/>
          </p:nvSpPr>
          <p:spPr bwMode="auto">
            <a:xfrm>
              <a:off x="3989068" y="3124748"/>
              <a:ext cx="603005" cy="334527"/>
            </a:xfrm>
            <a:custGeom>
              <a:avLst/>
              <a:gdLst>
                <a:gd name="T0" fmla="*/ 282 w 282"/>
                <a:gd name="T1" fmla="*/ 156 h 156"/>
                <a:gd name="T2" fmla="*/ 282 w 282"/>
                <a:gd name="T3" fmla="*/ 52 h 156"/>
                <a:gd name="T4" fmla="*/ 276 w 282"/>
                <a:gd name="T5" fmla="*/ 49 h 156"/>
                <a:gd name="T6" fmla="*/ 273 w 282"/>
                <a:gd name="T7" fmla="*/ 47 h 156"/>
                <a:gd name="T8" fmla="*/ 271 w 282"/>
                <a:gd name="T9" fmla="*/ 41 h 156"/>
                <a:gd name="T10" fmla="*/ 265 w 282"/>
                <a:gd name="T11" fmla="*/ 35 h 156"/>
                <a:gd name="T12" fmla="*/ 268 w 282"/>
                <a:gd name="T13" fmla="*/ 30 h 156"/>
                <a:gd name="T14" fmla="*/ 271 w 282"/>
                <a:gd name="T15" fmla="*/ 24 h 156"/>
                <a:gd name="T16" fmla="*/ 271 w 282"/>
                <a:gd name="T17" fmla="*/ 19 h 156"/>
                <a:gd name="T18" fmla="*/ 269 w 282"/>
                <a:gd name="T19" fmla="*/ 19 h 156"/>
                <a:gd name="T20" fmla="*/ 260 w 282"/>
                <a:gd name="T21" fmla="*/ 19 h 156"/>
                <a:gd name="T22" fmla="*/ 258 w 282"/>
                <a:gd name="T23" fmla="*/ 15 h 156"/>
                <a:gd name="T24" fmla="*/ 254 w 282"/>
                <a:gd name="T25" fmla="*/ 9 h 156"/>
                <a:gd name="T26" fmla="*/ 165 w 282"/>
                <a:gd name="T27" fmla="*/ 6 h 156"/>
                <a:gd name="T28" fmla="*/ 10 w 282"/>
                <a:gd name="T29" fmla="*/ 0 h 156"/>
                <a:gd name="T30" fmla="*/ 0 w 282"/>
                <a:gd name="T31" fmla="*/ 146 h 156"/>
                <a:gd name="T32" fmla="*/ 133 w 282"/>
                <a:gd name="T33" fmla="*/ 153 h 156"/>
                <a:gd name="T34" fmla="*/ 282 w 282"/>
                <a:gd name="T3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 h="156">
                  <a:moveTo>
                    <a:pt x="282" y="156"/>
                  </a:moveTo>
                  <a:cubicBezTo>
                    <a:pt x="282" y="52"/>
                    <a:pt x="282" y="52"/>
                    <a:pt x="282" y="52"/>
                  </a:cubicBezTo>
                  <a:cubicBezTo>
                    <a:pt x="276" y="49"/>
                    <a:pt x="276" y="49"/>
                    <a:pt x="276" y="49"/>
                  </a:cubicBezTo>
                  <a:cubicBezTo>
                    <a:pt x="273" y="47"/>
                    <a:pt x="273" y="47"/>
                    <a:pt x="273" y="47"/>
                  </a:cubicBezTo>
                  <a:cubicBezTo>
                    <a:pt x="271" y="41"/>
                    <a:pt x="271" y="41"/>
                    <a:pt x="271" y="41"/>
                  </a:cubicBezTo>
                  <a:cubicBezTo>
                    <a:pt x="265" y="35"/>
                    <a:pt x="265" y="35"/>
                    <a:pt x="265" y="35"/>
                  </a:cubicBezTo>
                  <a:cubicBezTo>
                    <a:pt x="268" y="30"/>
                    <a:pt x="268" y="30"/>
                    <a:pt x="268" y="30"/>
                  </a:cubicBezTo>
                  <a:cubicBezTo>
                    <a:pt x="271" y="24"/>
                    <a:pt x="271" y="24"/>
                    <a:pt x="271" y="24"/>
                  </a:cubicBezTo>
                  <a:cubicBezTo>
                    <a:pt x="271" y="19"/>
                    <a:pt x="271" y="19"/>
                    <a:pt x="271" y="19"/>
                  </a:cubicBezTo>
                  <a:cubicBezTo>
                    <a:pt x="269" y="19"/>
                    <a:pt x="269" y="19"/>
                    <a:pt x="269" y="19"/>
                  </a:cubicBezTo>
                  <a:cubicBezTo>
                    <a:pt x="260" y="19"/>
                    <a:pt x="260" y="19"/>
                    <a:pt x="260" y="19"/>
                  </a:cubicBezTo>
                  <a:cubicBezTo>
                    <a:pt x="258" y="15"/>
                    <a:pt x="258" y="15"/>
                    <a:pt x="258" y="15"/>
                  </a:cubicBezTo>
                  <a:cubicBezTo>
                    <a:pt x="254" y="9"/>
                    <a:pt x="254" y="9"/>
                    <a:pt x="254" y="9"/>
                  </a:cubicBezTo>
                  <a:cubicBezTo>
                    <a:pt x="254" y="9"/>
                    <a:pt x="187" y="7"/>
                    <a:pt x="165" y="6"/>
                  </a:cubicBezTo>
                  <a:cubicBezTo>
                    <a:pt x="126" y="5"/>
                    <a:pt x="10" y="0"/>
                    <a:pt x="10" y="0"/>
                  </a:cubicBezTo>
                  <a:cubicBezTo>
                    <a:pt x="0" y="146"/>
                    <a:pt x="0" y="146"/>
                    <a:pt x="0" y="146"/>
                  </a:cubicBezTo>
                  <a:cubicBezTo>
                    <a:pt x="41" y="148"/>
                    <a:pt x="104" y="151"/>
                    <a:pt x="133" y="153"/>
                  </a:cubicBezTo>
                  <a:cubicBezTo>
                    <a:pt x="169" y="154"/>
                    <a:pt x="282" y="156"/>
                    <a:pt x="282" y="156"/>
                  </a:cubicBez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4" name="Freeform 9">
              <a:extLst>
                <a:ext uri="{FF2B5EF4-FFF2-40B4-BE49-F238E27FC236}">
                  <a16:creationId xmlns:a16="http://schemas.microsoft.com/office/drawing/2014/main" id="{46EE44C3-BCCE-2AF0-CE14-4E9E4B7EFE0D}"/>
                </a:ext>
              </a:extLst>
            </p:cNvPr>
            <p:cNvSpPr>
              <a:spLocks/>
            </p:cNvSpPr>
            <p:nvPr/>
          </p:nvSpPr>
          <p:spPr bwMode="auto">
            <a:xfrm>
              <a:off x="3862387" y="2805427"/>
              <a:ext cx="671413" cy="339596"/>
            </a:xfrm>
            <a:custGeom>
              <a:avLst/>
              <a:gdLst>
                <a:gd name="T0" fmla="*/ 313 w 313"/>
                <a:gd name="T1" fmla="*/ 158 h 158"/>
                <a:gd name="T2" fmla="*/ 313 w 313"/>
                <a:gd name="T3" fmla="*/ 158 h 158"/>
                <a:gd name="T4" fmla="*/ 313 w 313"/>
                <a:gd name="T5" fmla="*/ 158 h 158"/>
                <a:gd name="T6" fmla="*/ 311 w 313"/>
                <a:gd name="T7" fmla="*/ 154 h 158"/>
                <a:gd name="T8" fmla="*/ 310 w 313"/>
                <a:gd name="T9" fmla="*/ 148 h 158"/>
                <a:gd name="T10" fmla="*/ 304 w 313"/>
                <a:gd name="T11" fmla="*/ 146 h 158"/>
                <a:gd name="T12" fmla="*/ 304 w 313"/>
                <a:gd name="T13" fmla="*/ 145 h 158"/>
                <a:gd name="T14" fmla="*/ 302 w 313"/>
                <a:gd name="T15" fmla="*/ 142 h 158"/>
                <a:gd name="T16" fmla="*/ 304 w 313"/>
                <a:gd name="T17" fmla="*/ 140 h 158"/>
                <a:gd name="T18" fmla="*/ 303 w 313"/>
                <a:gd name="T19" fmla="*/ 135 h 158"/>
                <a:gd name="T20" fmla="*/ 300 w 313"/>
                <a:gd name="T21" fmla="*/ 133 h 158"/>
                <a:gd name="T22" fmla="*/ 299 w 313"/>
                <a:gd name="T23" fmla="*/ 130 h 158"/>
                <a:gd name="T24" fmla="*/ 297 w 313"/>
                <a:gd name="T25" fmla="*/ 123 h 158"/>
                <a:gd name="T26" fmla="*/ 297 w 313"/>
                <a:gd name="T27" fmla="*/ 113 h 158"/>
                <a:gd name="T28" fmla="*/ 296 w 313"/>
                <a:gd name="T29" fmla="*/ 111 h 158"/>
                <a:gd name="T30" fmla="*/ 294 w 313"/>
                <a:gd name="T31" fmla="*/ 108 h 158"/>
                <a:gd name="T32" fmla="*/ 295 w 313"/>
                <a:gd name="T33" fmla="*/ 104 h 158"/>
                <a:gd name="T34" fmla="*/ 295 w 313"/>
                <a:gd name="T35" fmla="*/ 94 h 158"/>
                <a:gd name="T36" fmla="*/ 293 w 313"/>
                <a:gd name="T37" fmla="*/ 87 h 158"/>
                <a:gd name="T38" fmla="*/ 291 w 313"/>
                <a:gd name="T39" fmla="*/ 85 h 158"/>
                <a:gd name="T40" fmla="*/ 289 w 313"/>
                <a:gd name="T41" fmla="*/ 85 h 158"/>
                <a:gd name="T42" fmla="*/ 288 w 313"/>
                <a:gd name="T43" fmla="*/ 83 h 158"/>
                <a:gd name="T44" fmla="*/ 287 w 313"/>
                <a:gd name="T45" fmla="*/ 78 h 158"/>
                <a:gd name="T46" fmla="*/ 286 w 313"/>
                <a:gd name="T47" fmla="*/ 74 h 158"/>
                <a:gd name="T48" fmla="*/ 289 w 313"/>
                <a:gd name="T49" fmla="*/ 73 h 158"/>
                <a:gd name="T50" fmla="*/ 289 w 313"/>
                <a:gd name="T51" fmla="*/ 72 h 158"/>
                <a:gd name="T52" fmla="*/ 288 w 313"/>
                <a:gd name="T53" fmla="*/ 71 h 158"/>
                <a:gd name="T54" fmla="*/ 287 w 313"/>
                <a:gd name="T55" fmla="*/ 68 h 158"/>
                <a:gd name="T56" fmla="*/ 285 w 313"/>
                <a:gd name="T57" fmla="*/ 65 h 158"/>
                <a:gd name="T58" fmla="*/ 283 w 313"/>
                <a:gd name="T59" fmla="*/ 60 h 158"/>
                <a:gd name="T60" fmla="*/ 281 w 313"/>
                <a:gd name="T61" fmla="*/ 54 h 158"/>
                <a:gd name="T62" fmla="*/ 278 w 313"/>
                <a:gd name="T63" fmla="*/ 49 h 158"/>
                <a:gd name="T64" fmla="*/ 275 w 313"/>
                <a:gd name="T65" fmla="*/ 40 h 158"/>
                <a:gd name="T66" fmla="*/ 272 w 313"/>
                <a:gd name="T67" fmla="*/ 36 h 158"/>
                <a:gd name="T68" fmla="*/ 271 w 313"/>
                <a:gd name="T69" fmla="*/ 35 h 158"/>
                <a:gd name="T70" fmla="*/ 267 w 313"/>
                <a:gd name="T71" fmla="*/ 32 h 158"/>
                <a:gd name="T72" fmla="*/ 260 w 313"/>
                <a:gd name="T73" fmla="*/ 27 h 158"/>
                <a:gd name="T74" fmla="*/ 255 w 313"/>
                <a:gd name="T75" fmla="*/ 25 h 158"/>
                <a:gd name="T76" fmla="*/ 250 w 313"/>
                <a:gd name="T77" fmla="*/ 23 h 158"/>
                <a:gd name="T78" fmla="*/ 246 w 313"/>
                <a:gd name="T79" fmla="*/ 19 h 158"/>
                <a:gd name="T80" fmla="*/ 239 w 313"/>
                <a:gd name="T81" fmla="*/ 18 h 158"/>
                <a:gd name="T82" fmla="*/ 230 w 313"/>
                <a:gd name="T83" fmla="*/ 19 h 158"/>
                <a:gd name="T84" fmla="*/ 227 w 313"/>
                <a:gd name="T85" fmla="*/ 19 h 158"/>
                <a:gd name="T86" fmla="*/ 224 w 313"/>
                <a:gd name="T87" fmla="*/ 20 h 158"/>
                <a:gd name="T88" fmla="*/ 222 w 313"/>
                <a:gd name="T89" fmla="*/ 22 h 158"/>
                <a:gd name="T90" fmla="*/ 219 w 313"/>
                <a:gd name="T91" fmla="*/ 21 h 158"/>
                <a:gd name="T92" fmla="*/ 216 w 313"/>
                <a:gd name="T93" fmla="*/ 19 h 158"/>
                <a:gd name="T94" fmla="*/ 210 w 313"/>
                <a:gd name="T95" fmla="*/ 16 h 158"/>
                <a:gd name="T96" fmla="*/ 202 w 313"/>
                <a:gd name="T97" fmla="*/ 12 h 158"/>
                <a:gd name="T98" fmla="*/ 10 w 313"/>
                <a:gd name="T99" fmla="*/ 0 h 158"/>
                <a:gd name="T100" fmla="*/ 0 w 313"/>
                <a:gd name="T101" fmla="*/ 95 h 158"/>
                <a:gd name="T102" fmla="*/ 73 w 313"/>
                <a:gd name="T103" fmla="*/ 102 h 158"/>
                <a:gd name="T104" fmla="*/ 69 w 313"/>
                <a:gd name="T105" fmla="*/ 149 h 158"/>
                <a:gd name="T106" fmla="*/ 69 w 313"/>
                <a:gd name="T107" fmla="*/ 149 h 158"/>
                <a:gd name="T108" fmla="*/ 224 w 313"/>
                <a:gd name="T109" fmla="*/ 155 h 158"/>
                <a:gd name="T110" fmla="*/ 313 w 313"/>
                <a:gd name="T11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3" h="158">
                  <a:moveTo>
                    <a:pt x="313" y="158"/>
                  </a:moveTo>
                  <a:cubicBezTo>
                    <a:pt x="313" y="158"/>
                    <a:pt x="313" y="158"/>
                    <a:pt x="313" y="158"/>
                  </a:cubicBezTo>
                  <a:cubicBezTo>
                    <a:pt x="313" y="158"/>
                    <a:pt x="313" y="158"/>
                    <a:pt x="313" y="158"/>
                  </a:cubicBezTo>
                  <a:cubicBezTo>
                    <a:pt x="311" y="154"/>
                    <a:pt x="311" y="154"/>
                    <a:pt x="311" y="154"/>
                  </a:cubicBezTo>
                  <a:cubicBezTo>
                    <a:pt x="310" y="148"/>
                    <a:pt x="310" y="148"/>
                    <a:pt x="310" y="148"/>
                  </a:cubicBezTo>
                  <a:cubicBezTo>
                    <a:pt x="310" y="148"/>
                    <a:pt x="305" y="147"/>
                    <a:pt x="304" y="146"/>
                  </a:cubicBezTo>
                  <a:cubicBezTo>
                    <a:pt x="303" y="145"/>
                    <a:pt x="304" y="145"/>
                    <a:pt x="304" y="145"/>
                  </a:cubicBezTo>
                  <a:cubicBezTo>
                    <a:pt x="302" y="142"/>
                    <a:pt x="302" y="142"/>
                    <a:pt x="302" y="142"/>
                  </a:cubicBezTo>
                  <a:cubicBezTo>
                    <a:pt x="304" y="140"/>
                    <a:pt x="304" y="140"/>
                    <a:pt x="304" y="140"/>
                  </a:cubicBezTo>
                  <a:cubicBezTo>
                    <a:pt x="303" y="135"/>
                    <a:pt x="303" y="135"/>
                    <a:pt x="303" y="135"/>
                  </a:cubicBezTo>
                  <a:cubicBezTo>
                    <a:pt x="300" y="133"/>
                    <a:pt x="300" y="133"/>
                    <a:pt x="300" y="133"/>
                  </a:cubicBezTo>
                  <a:cubicBezTo>
                    <a:pt x="299" y="130"/>
                    <a:pt x="299" y="130"/>
                    <a:pt x="299" y="130"/>
                  </a:cubicBezTo>
                  <a:cubicBezTo>
                    <a:pt x="297" y="123"/>
                    <a:pt x="297" y="123"/>
                    <a:pt x="297" y="123"/>
                  </a:cubicBezTo>
                  <a:cubicBezTo>
                    <a:pt x="297" y="113"/>
                    <a:pt x="297" y="113"/>
                    <a:pt x="297" y="113"/>
                  </a:cubicBezTo>
                  <a:cubicBezTo>
                    <a:pt x="296" y="111"/>
                    <a:pt x="296" y="111"/>
                    <a:pt x="296" y="111"/>
                  </a:cubicBezTo>
                  <a:cubicBezTo>
                    <a:pt x="294" y="108"/>
                    <a:pt x="294" y="108"/>
                    <a:pt x="294" y="108"/>
                  </a:cubicBezTo>
                  <a:cubicBezTo>
                    <a:pt x="295" y="104"/>
                    <a:pt x="295" y="104"/>
                    <a:pt x="295" y="104"/>
                  </a:cubicBezTo>
                  <a:cubicBezTo>
                    <a:pt x="295" y="94"/>
                    <a:pt x="295" y="94"/>
                    <a:pt x="295" y="94"/>
                  </a:cubicBezTo>
                  <a:cubicBezTo>
                    <a:pt x="293" y="87"/>
                    <a:pt x="293" y="87"/>
                    <a:pt x="293" y="87"/>
                  </a:cubicBezTo>
                  <a:cubicBezTo>
                    <a:pt x="291" y="85"/>
                    <a:pt x="291" y="85"/>
                    <a:pt x="291" y="85"/>
                  </a:cubicBezTo>
                  <a:cubicBezTo>
                    <a:pt x="289" y="85"/>
                    <a:pt x="289" y="85"/>
                    <a:pt x="289" y="85"/>
                  </a:cubicBezTo>
                  <a:cubicBezTo>
                    <a:pt x="288" y="83"/>
                    <a:pt x="288" y="83"/>
                    <a:pt x="288" y="83"/>
                  </a:cubicBezTo>
                  <a:cubicBezTo>
                    <a:pt x="287" y="78"/>
                    <a:pt x="287" y="78"/>
                    <a:pt x="287" y="78"/>
                  </a:cubicBezTo>
                  <a:cubicBezTo>
                    <a:pt x="286" y="74"/>
                    <a:pt x="286" y="74"/>
                    <a:pt x="286" y="74"/>
                  </a:cubicBezTo>
                  <a:cubicBezTo>
                    <a:pt x="289" y="73"/>
                    <a:pt x="289" y="73"/>
                    <a:pt x="289" y="73"/>
                  </a:cubicBezTo>
                  <a:cubicBezTo>
                    <a:pt x="289" y="72"/>
                    <a:pt x="289" y="72"/>
                    <a:pt x="289" y="72"/>
                  </a:cubicBezTo>
                  <a:cubicBezTo>
                    <a:pt x="288" y="71"/>
                    <a:pt x="288" y="71"/>
                    <a:pt x="288" y="71"/>
                  </a:cubicBezTo>
                  <a:cubicBezTo>
                    <a:pt x="287" y="68"/>
                    <a:pt x="287" y="68"/>
                    <a:pt x="287" y="68"/>
                  </a:cubicBezTo>
                  <a:cubicBezTo>
                    <a:pt x="285" y="65"/>
                    <a:pt x="285" y="65"/>
                    <a:pt x="285" y="65"/>
                  </a:cubicBezTo>
                  <a:cubicBezTo>
                    <a:pt x="283" y="60"/>
                    <a:pt x="283" y="60"/>
                    <a:pt x="283" y="60"/>
                  </a:cubicBezTo>
                  <a:cubicBezTo>
                    <a:pt x="281" y="54"/>
                    <a:pt x="281" y="54"/>
                    <a:pt x="281" y="54"/>
                  </a:cubicBezTo>
                  <a:cubicBezTo>
                    <a:pt x="278" y="49"/>
                    <a:pt x="278" y="49"/>
                    <a:pt x="278" y="49"/>
                  </a:cubicBezTo>
                  <a:cubicBezTo>
                    <a:pt x="275" y="40"/>
                    <a:pt x="275" y="40"/>
                    <a:pt x="275" y="40"/>
                  </a:cubicBezTo>
                  <a:cubicBezTo>
                    <a:pt x="272" y="36"/>
                    <a:pt x="272" y="36"/>
                    <a:pt x="272" y="36"/>
                  </a:cubicBezTo>
                  <a:cubicBezTo>
                    <a:pt x="271" y="35"/>
                    <a:pt x="271" y="35"/>
                    <a:pt x="271" y="35"/>
                  </a:cubicBezTo>
                  <a:cubicBezTo>
                    <a:pt x="267" y="32"/>
                    <a:pt x="267" y="32"/>
                    <a:pt x="267" y="32"/>
                  </a:cubicBezTo>
                  <a:cubicBezTo>
                    <a:pt x="260" y="27"/>
                    <a:pt x="260" y="27"/>
                    <a:pt x="260" y="27"/>
                  </a:cubicBezTo>
                  <a:cubicBezTo>
                    <a:pt x="255" y="25"/>
                    <a:pt x="255" y="25"/>
                    <a:pt x="255" y="25"/>
                  </a:cubicBezTo>
                  <a:cubicBezTo>
                    <a:pt x="250" y="23"/>
                    <a:pt x="250" y="23"/>
                    <a:pt x="250" y="23"/>
                  </a:cubicBezTo>
                  <a:cubicBezTo>
                    <a:pt x="246" y="19"/>
                    <a:pt x="246" y="19"/>
                    <a:pt x="246" y="19"/>
                  </a:cubicBezTo>
                  <a:cubicBezTo>
                    <a:pt x="239" y="18"/>
                    <a:pt x="239" y="18"/>
                    <a:pt x="239" y="18"/>
                  </a:cubicBezTo>
                  <a:cubicBezTo>
                    <a:pt x="230" y="19"/>
                    <a:pt x="230" y="19"/>
                    <a:pt x="230" y="19"/>
                  </a:cubicBezTo>
                  <a:cubicBezTo>
                    <a:pt x="227" y="19"/>
                    <a:pt x="227" y="19"/>
                    <a:pt x="227" y="19"/>
                  </a:cubicBezTo>
                  <a:cubicBezTo>
                    <a:pt x="224" y="20"/>
                    <a:pt x="224" y="20"/>
                    <a:pt x="224" y="20"/>
                  </a:cubicBezTo>
                  <a:cubicBezTo>
                    <a:pt x="222" y="22"/>
                    <a:pt x="222" y="22"/>
                    <a:pt x="222" y="22"/>
                  </a:cubicBezTo>
                  <a:cubicBezTo>
                    <a:pt x="219" y="21"/>
                    <a:pt x="219" y="21"/>
                    <a:pt x="219" y="21"/>
                  </a:cubicBezTo>
                  <a:cubicBezTo>
                    <a:pt x="216" y="19"/>
                    <a:pt x="216" y="19"/>
                    <a:pt x="216" y="19"/>
                  </a:cubicBezTo>
                  <a:cubicBezTo>
                    <a:pt x="210" y="16"/>
                    <a:pt x="210" y="16"/>
                    <a:pt x="210" y="16"/>
                  </a:cubicBezTo>
                  <a:cubicBezTo>
                    <a:pt x="202" y="12"/>
                    <a:pt x="202" y="12"/>
                    <a:pt x="202" y="12"/>
                  </a:cubicBezTo>
                  <a:cubicBezTo>
                    <a:pt x="10" y="0"/>
                    <a:pt x="10" y="0"/>
                    <a:pt x="10" y="0"/>
                  </a:cubicBezTo>
                  <a:cubicBezTo>
                    <a:pt x="0" y="95"/>
                    <a:pt x="0" y="95"/>
                    <a:pt x="0" y="95"/>
                  </a:cubicBezTo>
                  <a:cubicBezTo>
                    <a:pt x="73" y="102"/>
                    <a:pt x="73" y="102"/>
                    <a:pt x="73" y="102"/>
                  </a:cubicBezTo>
                  <a:cubicBezTo>
                    <a:pt x="69" y="149"/>
                    <a:pt x="69" y="149"/>
                    <a:pt x="69" y="149"/>
                  </a:cubicBezTo>
                  <a:cubicBezTo>
                    <a:pt x="69" y="149"/>
                    <a:pt x="69" y="149"/>
                    <a:pt x="69" y="149"/>
                  </a:cubicBezTo>
                  <a:cubicBezTo>
                    <a:pt x="75" y="149"/>
                    <a:pt x="186" y="154"/>
                    <a:pt x="224" y="155"/>
                  </a:cubicBezTo>
                  <a:cubicBezTo>
                    <a:pt x="246" y="156"/>
                    <a:pt x="313" y="158"/>
                    <a:pt x="313" y="158"/>
                  </a:cubicBez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5" name="Freeform 10">
              <a:extLst>
                <a:ext uri="{FF2B5EF4-FFF2-40B4-BE49-F238E27FC236}">
                  <a16:creationId xmlns:a16="http://schemas.microsoft.com/office/drawing/2014/main" id="{C8668D87-7F55-71AE-EE9A-88C480542B2D}"/>
                </a:ext>
              </a:extLst>
            </p:cNvPr>
            <p:cNvSpPr>
              <a:spLocks/>
            </p:cNvSpPr>
            <p:nvPr/>
          </p:nvSpPr>
          <p:spPr bwMode="auto">
            <a:xfrm>
              <a:off x="3882655" y="2501312"/>
              <a:ext cx="577669" cy="385214"/>
            </a:xfrm>
            <a:custGeom>
              <a:avLst/>
              <a:gdLst>
                <a:gd name="T0" fmla="*/ 200 w 269"/>
                <a:gd name="T1" fmla="*/ 158 h 180"/>
                <a:gd name="T2" fmla="*/ 206 w 269"/>
                <a:gd name="T3" fmla="*/ 161 h 180"/>
                <a:gd name="T4" fmla="*/ 209 w 269"/>
                <a:gd name="T5" fmla="*/ 163 h 180"/>
                <a:gd name="T6" fmla="*/ 212 w 269"/>
                <a:gd name="T7" fmla="*/ 164 h 180"/>
                <a:gd name="T8" fmla="*/ 214 w 269"/>
                <a:gd name="T9" fmla="*/ 162 h 180"/>
                <a:gd name="T10" fmla="*/ 217 w 269"/>
                <a:gd name="T11" fmla="*/ 161 h 180"/>
                <a:gd name="T12" fmla="*/ 220 w 269"/>
                <a:gd name="T13" fmla="*/ 161 h 180"/>
                <a:gd name="T14" fmla="*/ 229 w 269"/>
                <a:gd name="T15" fmla="*/ 160 h 180"/>
                <a:gd name="T16" fmla="*/ 236 w 269"/>
                <a:gd name="T17" fmla="*/ 161 h 180"/>
                <a:gd name="T18" fmla="*/ 240 w 269"/>
                <a:gd name="T19" fmla="*/ 165 h 180"/>
                <a:gd name="T20" fmla="*/ 245 w 269"/>
                <a:gd name="T21" fmla="*/ 167 h 180"/>
                <a:gd name="T22" fmla="*/ 250 w 269"/>
                <a:gd name="T23" fmla="*/ 169 h 180"/>
                <a:gd name="T24" fmla="*/ 257 w 269"/>
                <a:gd name="T25" fmla="*/ 174 h 180"/>
                <a:gd name="T26" fmla="*/ 261 w 269"/>
                <a:gd name="T27" fmla="*/ 177 h 180"/>
                <a:gd name="T28" fmla="*/ 262 w 269"/>
                <a:gd name="T29" fmla="*/ 178 h 180"/>
                <a:gd name="T30" fmla="*/ 263 w 269"/>
                <a:gd name="T31" fmla="*/ 180 h 180"/>
                <a:gd name="T32" fmla="*/ 263 w 269"/>
                <a:gd name="T33" fmla="*/ 180 h 180"/>
                <a:gd name="T34" fmla="*/ 263 w 269"/>
                <a:gd name="T35" fmla="*/ 177 h 180"/>
                <a:gd name="T36" fmla="*/ 263 w 269"/>
                <a:gd name="T37" fmla="*/ 173 h 180"/>
                <a:gd name="T38" fmla="*/ 259 w 269"/>
                <a:gd name="T39" fmla="*/ 170 h 180"/>
                <a:gd name="T40" fmla="*/ 259 w 269"/>
                <a:gd name="T41" fmla="*/ 167 h 180"/>
                <a:gd name="T42" fmla="*/ 260 w 269"/>
                <a:gd name="T43" fmla="*/ 164 h 180"/>
                <a:gd name="T44" fmla="*/ 263 w 269"/>
                <a:gd name="T45" fmla="*/ 163 h 180"/>
                <a:gd name="T46" fmla="*/ 263 w 269"/>
                <a:gd name="T47" fmla="*/ 156 h 180"/>
                <a:gd name="T48" fmla="*/ 264 w 269"/>
                <a:gd name="T49" fmla="*/ 153 h 180"/>
                <a:gd name="T50" fmla="*/ 266 w 269"/>
                <a:gd name="T51" fmla="*/ 152 h 180"/>
                <a:gd name="T52" fmla="*/ 266 w 269"/>
                <a:gd name="T53" fmla="*/ 148 h 180"/>
                <a:gd name="T54" fmla="*/ 264 w 269"/>
                <a:gd name="T55" fmla="*/ 143 h 180"/>
                <a:gd name="T56" fmla="*/ 262 w 269"/>
                <a:gd name="T57" fmla="*/ 142 h 180"/>
                <a:gd name="T58" fmla="*/ 263 w 269"/>
                <a:gd name="T59" fmla="*/ 137 h 180"/>
                <a:gd name="T60" fmla="*/ 263 w 269"/>
                <a:gd name="T61" fmla="*/ 134 h 180"/>
                <a:gd name="T62" fmla="*/ 266 w 269"/>
                <a:gd name="T63" fmla="*/ 134 h 180"/>
                <a:gd name="T64" fmla="*/ 269 w 269"/>
                <a:gd name="T65" fmla="*/ 47 h 180"/>
                <a:gd name="T66" fmla="*/ 266 w 269"/>
                <a:gd name="T67" fmla="*/ 44 h 180"/>
                <a:gd name="T68" fmla="*/ 264 w 269"/>
                <a:gd name="T69" fmla="*/ 41 h 180"/>
                <a:gd name="T70" fmla="*/ 259 w 269"/>
                <a:gd name="T71" fmla="*/ 39 h 180"/>
                <a:gd name="T72" fmla="*/ 258 w 269"/>
                <a:gd name="T73" fmla="*/ 36 h 180"/>
                <a:gd name="T74" fmla="*/ 255 w 269"/>
                <a:gd name="T75" fmla="*/ 33 h 180"/>
                <a:gd name="T76" fmla="*/ 254 w 269"/>
                <a:gd name="T77" fmla="*/ 31 h 180"/>
                <a:gd name="T78" fmla="*/ 254 w 269"/>
                <a:gd name="T79" fmla="*/ 29 h 180"/>
                <a:gd name="T80" fmla="*/ 254 w 269"/>
                <a:gd name="T81" fmla="*/ 27 h 180"/>
                <a:gd name="T82" fmla="*/ 257 w 269"/>
                <a:gd name="T83" fmla="*/ 24 h 180"/>
                <a:gd name="T84" fmla="*/ 260 w 269"/>
                <a:gd name="T85" fmla="*/ 21 h 180"/>
                <a:gd name="T86" fmla="*/ 264 w 269"/>
                <a:gd name="T87" fmla="*/ 17 h 180"/>
                <a:gd name="T88" fmla="*/ 263 w 269"/>
                <a:gd name="T89" fmla="*/ 15 h 180"/>
                <a:gd name="T90" fmla="*/ 263 w 269"/>
                <a:gd name="T91" fmla="*/ 14 h 180"/>
                <a:gd name="T92" fmla="*/ 136 w 269"/>
                <a:gd name="T93" fmla="*/ 8 h 180"/>
                <a:gd name="T94" fmla="*/ 14 w 269"/>
                <a:gd name="T95" fmla="*/ 0 h 180"/>
                <a:gd name="T96" fmla="*/ 0 w 269"/>
                <a:gd name="T97" fmla="*/ 142 h 180"/>
                <a:gd name="T98" fmla="*/ 192 w 269"/>
                <a:gd name="T99" fmla="*/ 154 h 180"/>
                <a:gd name="T100" fmla="*/ 200 w 269"/>
                <a:gd name="T101"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9" h="180">
                  <a:moveTo>
                    <a:pt x="200" y="158"/>
                  </a:moveTo>
                  <a:cubicBezTo>
                    <a:pt x="206" y="161"/>
                    <a:pt x="206" y="161"/>
                    <a:pt x="206" y="161"/>
                  </a:cubicBezTo>
                  <a:cubicBezTo>
                    <a:pt x="209" y="163"/>
                    <a:pt x="209" y="163"/>
                    <a:pt x="209" y="163"/>
                  </a:cubicBezTo>
                  <a:cubicBezTo>
                    <a:pt x="212" y="164"/>
                    <a:pt x="212" y="164"/>
                    <a:pt x="212" y="164"/>
                  </a:cubicBezTo>
                  <a:cubicBezTo>
                    <a:pt x="214" y="162"/>
                    <a:pt x="214" y="162"/>
                    <a:pt x="214" y="162"/>
                  </a:cubicBezTo>
                  <a:cubicBezTo>
                    <a:pt x="217" y="161"/>
                    <a:pt x="217" y="161"/>
                    <a:pt x="217" y="161"/>
                  </a:cubicBezTo>
                  <a:cubicBezTo>
                    <a:pt x="220" y="161"/>
                    <a:pt x="220" y="161"/>
                    <a:pt x="220" y="161"/>
                  </a:cubicBezTo>
                  <a:cubicBezTo>
                    <a:pt x="229" y="160"/>
                    <a:pt x="229" y="160"/>
                    <a:pt x="229" y="160"/>
                  </a:cubicBezTo>
                  <a:cubicBezTo>
                    <a:pt x="236" y="161"/>
                    <a:pt x="236" y="161"/>
                    <a:pt x="236" y="161"/>
                  </a:cubicBezTo>
                  <a:cubicBezTo>
                    <a:pt x="240" y="165"/>
                    <a:pt x="240" y="165"/>
                    <a:pt x="240" y="165"/>
                  </a:cubicBezTo>
                  <a:cubicBezTo>
                    <a:pt x="245" y="167"/>
                    <a:pt x="245" y="167"/>
                    <a:pt x="245" y="167"/>
                  </a:cubicBezTo>
                  <a:cubicBezTo>
                    <a:pt x="250" y="169"/>
                    <a:pt x="250" y="169"/>
                    <a:pt x="250" y="169"/>
                  </a:cubicBezTo>
                  <a:cubicBezTo>
                    <a:pt x="257" y="174"/>
                    <a:pt x="257" y="174"/>
                    <a:pt x="257" y="174"/>
                  </a:cubicBezTo>
                  <a:cubicBezTo>
                    <a:pt x="261" y="177"/>
                    <a:pt x="261" y="177"/>
                    <a:pt x="261" y="177"/>
                  </a:cubicBezTo>
                  <a:cubicBezTo>
                    <a:pt x="262" y="178"/>
                    <a:pt x="262" y="178"/>
                    <a:pt x="262" y="178"/>
                  </a:cubicBezTo>
                  <a:cubicBezTo>
                    <a:pt x="263" y="180"/>
                    <a:pt x="263" y="180"/>
                    <a:pt x="263" y="180"/>
                  </a:cubicBezTo>
                  <a:cubicBezTo>
                    <a:pt x="263" y="180"/>
                    <a:pt x="263" y="180"/>
                    <a:pt x="263" y="180"/>
                  </a:cubicBezTo>
                  <a:cubicBezTo>
                    <a:pt x="263" y="177"/>
                    <a:pt x="263" y="177"/>
                    <a:pt x="263" y="177"/>
                  </a:cubicBezTo>
                  <a:cubicBezTo>
                    <a:pt x="263" y="173"/>
                    <a:pt x="263" y="173"/>
                    <a:pt x="263" y="173"/>
                  </a:cubicBezTo>
                  <a:cubicBezTo>
                    <a:pt x="259" y="170"/>
                    <a:pt x="259" y="170"/>
                    <a:pt x="259" y="170"/>
                  </a:cubicBezTo>
                  <a:cubicBezTo>
                    <a:pt x="259" y="167"/>
                    <a:pt x="259" y="167"/>
                    <a:pt x="259" y="167"/>
                  </a:cubicBezTo>
                  <a:cubicBezTo>
                    <a:pt x="260" y="164"/>
                    <a:pt x="260" y="164"/>
                    <a:pt x="260" y="164"/>
                  </a:cubicBezTo>
                  <a:cubicBezTo>
                    <a:pt x="263" y="163"/>
                    <a:pt x="263" y="163"/>
                    <a:pt x="263" y="163"/>
                  </a:cubicBezTo>
                  <a:cubicBezTo>
                    <a:pt x="263" y="156"/>
                    <a:pt x="263" y="156"/>
                    <a:pt x="263" y="156"/>
                  </a:cubicBezTo>
                  <a:cubicBezTo>
                    <a:pt x="264" y="153"/>
                    <a:pt x="264" y="153"/>
                    <a:pt x="264" y="153"/>
                  </a:cubicBezTo>
                  <a:cubicBezTo>
                    <a:pt x="266" y="152"/>
                    <a:pt x="266" y="152"/>
                    <a:pt x="266" y="152"/>
                  </a:cubicBezTo>
                  <a:cubicBezTo>
                    <a:pt x="266" y="148"/>
                    <a:pt x="266" y="148"/>
                    <a:pt x="266" y="148"/>
                  </a:cubicBezTo>
                  <a:cubicBezTo>
                    <a:pt x="264" y="143"/>
                    <a:pt x="264" y="143"/>
                    <a:pt x="264" y="143"/>
                  </a:cubicBezTo>
                  <a:cubicBezTo>
                    <a:pt x="262" y="142"/>
                    <a:pt x="262" y="142"/>
                    <a:pt x="262" y="142"/>
                  </a:cubicBezTo>
                  <a:cubicBezTo>
                    <a:pt x="263" y="137"/>
                    <a:pt x="263" y="137"/>
                    <a:pt x="263" y="137"/>
                  </a:cubicBezTo>
                  <a:cubicBezTo>
                    <a:pt x="263" y="134"/>
                    <a:pt x="263" y="134"/>
                    <a:pt x="263" y="134"/>
                  </a:cubicBezTo>
                  <a:cubicBezTo>
                    <a:pt x="266" y="134"/>
                    <a:pt x="266" y="134"/>
                    <a:pt x="266" y="134"/>
                  </a:cubicBezTo>
                  <a:cubicBezTo>
                    <a:pt x="269" y="47"/>
                    <a:pt x="269" y="47"/>
                    <a:pt x="269" y="47"/>
                  </a:cubicBezTo>
                  <a:cubicBezTo>
                    <a:pt x="266" y="44"/>
                    <a:pt x="266" y="44"/>
                    <a:pt x="266" y="44"/>
                  </a:cubicBezTo>
                  <a:cubicBezTo>
                    <a:pt x="264" y="41"/>
                    <a:pt x="264" y="41"/>
                    <a:pt x="264" y="41"/>
                  </a:cubicBezTo>
                  <a:cubicBezTo>
                    <a:pt x="259" y="39"/>
                    <a:pt x="259" y="39"/>
                    <a:pt x="259" y="39"/>
                  </a:cubicBezTo>
                  <a:cubicBezTo>
                    <a:pt x="258" y="36"/>
                    <a:pt x="258" y="36"/>
                    <a:pt x="258" y="36"/>
                  </a:cubicBezTo>
                  <a:cubicBezTo>
                    <a:pt x="255" y="33"/>
                    <a:pt x="255" y="33"/>
                    <a:pt x="255" y="33"/>
                  </a:cubicBezTo>
                  <a:cubicBezTo>
                    <a:pt x="254" y="31"/>
                    <a:pt x="254" y="31"/>
                    <a:pt x="254" y="31"/>
                  </a:cubicBezTo>
                  <a:cubicBezTo>
                    <a:pt x="254" y="29"/>
                    <a:pt x="254" y="29"/>
                    <a:pt x="254" y="29"/>
                  </a:cubicBezTo>
                  <a:cubicBezTo>
                    <a:pt x="254" y="27"/>
                    <a:pt x="254" y="27"/>
                    <a:pt x="254" y="27"/>
                  </a:cubicBezTo>
                  <a:cubicBezTo>
                    <a:pt x="257" y="24"/>
                    <a:pt x="257" y="24"/>
                    <a:pt x="257" y="24"/>
                  </a:cubicBezTo>
                  <a:cubicBezTo>
                    <a:pt x="260" y="21"/>
                    <a:pt x="260" y="21"/>
                    <a:pt x="260" y="21"/>
                  </a:cubicBezTo>
                  <a:cubicBezTo>
                    <a:pt x="264" y="17"/>
                    <a:pt x="264" y="17"/>
                    <a:pt x="264" y="17"/>
                  </a:cubicBezTo>
                  <a:cubicBezTo>
                    <a:pt x="263" y="15"/>
                    <a:pt x="263" y="15"/>
                    <a:pt x="263" y="15"/>
                  </a:cubicBezTo>
                  <a:cubicBezTo>
                    <a:pt x="263" y="14"/>
                    <a:pt x="263" y="14"/>
                    <a:pt x="263" y="14"/>
                  </a:cubicBezTo>
                  <a:cubicBezTo>
                    <a:pt x="263" y="14"/>
                    <a:pt x="167" y="10"/>
                    <a:pt x="136" y="8"/>
                  </a:cubicBezTo>
                  <a:cubicBezTo>
                    <a:pt x="105" y="6"/>
                    <a:pt x="14" y="0"/>
                    <a:pt x="14" y="0"/>
                  </a:cubicBezTo>
                  <a:cubicBezTo>
                    <a:pt x="0" y="142"/>
                    <a:pt x="0" y="142"/>
                    <a:pt x="0" y="142"/>
                  </a:cubicBezTo>
                  <a:cubicBezTo>
                    <a:pt x="192" y="154"/>
                    <a:pt x="192" y="154"/>
                    <a:pt x="192" y="154"/>
                  </a:cubicBezTo>
                  <a:lnTo>
                    <a:pt x="200" y="158"/>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6" name="Freeform 11">
              <a:extLst>
                <a:ext uri="{FF2B5EF4-FFF2-40B4-BE49-F238E27FC236}">
                  <a16:creationId xmlns:a16="http://schemas.microsoft.com/office/drawing/2014/main" id="{2E0D0499-666E-D215-B5CB-5D09B1D4D833}"/>
                </a:ext>
              </a:extLst>
            </p:cNvPr>
            <p:cNvSpPr>
              <a:spLocks/>
            </p:cNvSpPr>
            <p:nvPr/>
          </p:nvSpPr>
          <p:spPr bwMode="auto">
            <a:xfrm>
              <a:off x="3325256" y="2529187"/>
              <a:ext cx="580202" cy="478982"/>
            </a:xfrm>
            <a:custGeom>
              <a:avLst/>
              <a:gdLst>
                <a:gd name="T0" fmla="*/ 229 w 229"/>
                <a:gd name="T1" fmla="*/ 27 h 189"/>
                <a:gd name="T2" fmla="*/ 228 w 229"/>
                <a:gd name="T3" fmla="*/ 27 h 189"/>
                <a:gd name="T4" fmla="*/ 28 w 229"/>
                <a:gd name="T5" fmla="*/ 0 h 189"/>
                <a:gd name="T6" fmla="*/ 24 w 229"/>
                <a:gd name="T7" fmla="*/ 23 h 189"/>
                <a:gd name="T8" fmla="*/ 7 w 229"/>
                <a:gd name="T9" fmla="*/ 122 h 189"/>
                <a:gd name="T10" fmla="*/ 0 w 229"/>
                <a:gd name="T11" fmla="*/ 162 h 189"/>
                <a:gd name="T12" fmla="*/ 61 w 229"/>
                <a:gd name="T13" fmla="*/ 172 h 189"/>
                <a:gd name="T14" fmla="*/ 212 w 229"/>
                <a:gd name="T15" fmla="*/ 189 h 189"/>
                <a:gd name="T16" fmla="*/ 220 w 229"/>
                <a:gd name="T17" fmla="*/ 109 h 189"/>
                <a:gd name="T18" fmla="*/ 229 w 229"/>
                <a:gd name="T19" fmla="*/ 2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89">
                  <a:moveTo>
                    <a:pt x="229" y="27"/>
                  </a:moveTo>
                  <a:lnTo>
                    <a:pt x="228" y="27"/>
                  </a:lnTo>
                  <a:lnTo>
                    <a:pt x="28" y="0"/>
                  </a:lnTo>
                  <a:lnTo>
                    <a:pt x="24" y="23"/>
                  </a:lnTo>
                  <a:lnTo>
                    <a:pt x="7" y="122"/>
                  </a:lnTo>
                  <a:lnTo>
                    <a:pt x="0" y="162"/>
                  </a:lnTo>
                  <a:lnTo>
                    <a:pt x="61" y="172"/>
                  </a:lnTo>
                  <a:lnTo>
                    <a:pt x="212" y="189"/>
                  </a:lnTo>
                  <a:lnTo>
                    <a:pt x="220" y="109"/>
                  </a:lnTo>
                  <a:lnTo>
                    <a:pt x="229" y="27"/>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7" name="Freeform 12">
              <a:extLst>
                <a:ext uri="{FF2B5EF4-FFF2-40B4-BE49-F238E27FC236}">
                  <a16:creationId xmlns:a16="http://schemas.microsoft.com/office/drawing/2014/main" id="{BB1A6D95-1FB1-3951-A06C-6A562FAE0B4B}"/>
                </a:ext>
              </a:extLst>
            </p:cNvPr>
            <p:cNvSpPr>
              <a:spLocks/>
            </p:cNvSpPr>
            <p:nvPr/>
          </p:nvSpPr>
          <p:spPr bwMode="auto">
            <a:xfrm>
              <a:off x="3913060" y="2184524"/>
              <a:ext cx="539664" cy="347200"/>
            </a:xfrm>
            <a:custGeom>
              <a:avLst/>
              <a:gdLst>
                <a:gd name="T0" fmla="*/ 249 w 251"/>
                <a:gd name="T1" fmla="*/ 161 h 162"/>
                <a:gd name="T2" fmla="*/ 249 w 251"/>
                <a:gd name="T3" fmla="*/ 162 h 162"/>
                <a:gd name="T4" fmla="*/ 249 w 251"/>
                <a:gd name="T5" fmla="*/ 162 h 162"/>
                <a:gd name="T6" fmla="*/ 251 w 251"/>
                <a:gd name="T7" fmla="*/ 160 h 162"/>
                <a:gd name="T8" fmla="*/ 251 w 251"/>
                <a:gd name="T9" fmla="*/ 155 h 162"/>
                <a:gd name="T10" fmla="*/ 251 w 251"/>
                <a:gd name="T11" fmla="*/ 150 h 162"/>
                <a:gd name="T12" fmla="*/ 250 w 251"/>
                <a:gd name="T13" fmla="*/ 144 h 162"/>
                <a:gd name="T14" fmla="*/ 248 w 251"/>
                <a:gd name="T15" fmla="*/ 141 h 162"/>
                <a:gd name="T16" fmla="*/ 245 w 251"/>
                <a:gd name="T17" fmla="*/ 138 h 162"/>
                <a:gd name="T18" fmla="*/ 245 w 251"/>
                <a:gd name="T19" fmla="*/ 131 h 162"/>
                <a:gd name="T20" fmla="*/ 244 w 251"/>
                <a:gd name="T21" fmla="*/ 129 h 162"/>
                <a:gd name="T22" fmla="*/ 242 w 251"/>
                <a:gd name="T23" fmla="*/ 126 h 162"/>
                <a:gd name="T24" fmla="*/ 242 w 251"/>
                <a:gd name="T25" fmla="*/ 117 h 162"/>
                <a:gd name="T26" fmla="*/ 242 w 251"/>
                <a:gd name="T27" fmla="*/ 103 h 162"/>
                <a:gd name="T28" fmla="*/ 241 w 251"/>
                <a:gd name="T29" fmla="*/ 86 h 162"/>
                <a:gd name="T30" fmla="*/ 241 w 251"/>
                <a:gd name="T31" fmla="*/ 77 h 162"/>
                <a:gd name="T32" fmla="*/ 237 w 251"/>
                <a:gd name="T33" fmla="*/ 70 h 162"/>
                <a:gd name="T34" fmla="*/ 234 w 251"/>
                <a:gd name="T35" fmla="*/ 60 h 162"/>
                <a:gd name="T36" fmla="*/ 232 w 251"/>
                <a:gd name="T37" fmla="*/ 54 h 162"/>
                <a:gd name="T38" fmla="*/ 234 w 251"/>
                <a:gd name="T39" fmla="*/ 47 h 162"/>
                <a:gd name="T40" fmla="*/ 233 w 251"/>
                <a:gd name="T41" fmla="*/ 41 h 162"/>
                <a:gd name="T42" fmla="*/ 232 w 251"/>
                <a:gd name="T43" fmla="*/ 39 h 162"/>
                <a:gd name="T44" fmla="*/ 232 w 251"/>
                <a:gd name="T45" fmla="*/ 34 h 162"/>
                <a:gd name="T46" fmla="*/ 232 w 251"/>
                <a:gd name="T47" fmla="*/ 33 h 162"/>
                <a:gd name="T48" fmla="*/ 234 w 251"/>
                <a:gd name="T49" fmla="*/ 31 h 162"/>
                <a:gd name="T50" fmla="*/ 235 w 251"/>
                <a:gd name="T51" fmla="*/ 29 h 162"/>
                <a:gd name="T52" fmla="*/ 235 w 251"/>
                <a:gd name="T53" fmla="*/ 25 h 162"/>
                <a:gd name="T54" fmla="*/ 232 w 251"/>
                <a:gd name="T55" fmla="*/ 22 h 162"/>
                <a:gd name="T56" fmla="*/ 232 w 251"/>
                <a:gd name="T57" fmla="*/ 21 h 162"/>
                <a:gd name="T58" fmla="*/ 231 w 251"/>
                <a:gd name="T59" fmla="*/ 18 h 162"/>
                <a:gd name="T60" fmla="*/ 230 w 251"/>
                <a:gd name="T61" fmla="*/ 13 h 162"/>
                <a:gd name="T62" fmla="*/ 97 w 251"/>
                <a:gd name="T63" fmla="*/ 7 h 162"/>
                <a:gd name="T64" fmla="*/ 14 w 251"/>
                <a:gd name="T65" fmla="*/ 0 h 162"/>
                <a:gd name="T66" fmla="*/ 0 w 251"/>
                <a:gd name="T67" fmla="*/ 147 h 162"/>
                <a:gd name="T68" fmla="*/ 122 w 251"/>
                <a:gd name="T69" fmla="*/ 155 h 162"/>
                <a:gd name="T70" fmla="*/ 249 w 251"/>
                <a:gd name="T71"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62">
                  <a:moveTo>
                    <a:pt x="249" y="161"/>
                  </a:moveTo>
                  <a:cubicBezTo>
                    <a:pt x="249" y="162"/>
                    <a:pt x="249" y="162"/>
                    <a:pt x="249" y="162"/>
                  </a:cubicBezTo>
                  <a:cubicBezTo>
                    <a:pt x="249" y="162"/>
                    <a:pt x="249" y="162"/>
                    <a:pt x="249" y="162"/>
                  </a:cubicBezTo>
                  <a:cubicBezTo>
                    <a:pt x="251" y="160"/>
                    <a:pt x="251" y="160"/>
                    <a:pt x="251" y="160"/>
                  </a:cubicBezTo>
                  <a:cubicBezTo>
                    <a:pt x="251" y="155"/>
                    <a:pt x="251" y="155"/>
                    <a:pt x="251" y="155"/>
                  </a:cubicBezTo>
                  <a:cubicBezTo>
                    <a:pt x="251" y="150"/>
                    <a:pt x="251" y="150"/>
                    <a:pt x="251" y="150"/>
                  </a:cubicBezTo>
                  <a:cubicBezTo>
                    <a:pt x="250" y="144"/>
                    <a:pt x="250" y="144"/>
                    <a:pt x="250" y="144"/>
                  </a:cubicBezTo>
                  <a:cubicBezTo>
                    <a:pt x="248" y="141"/>
                    <a:pt x="248" y="141"/>
                    <a:pt x="248" y="141"/>
                  </a:cubicBezTo>
                  <a:cubicBezTo>
                    <a:pt x="245" y="138"/>
                    <a:pt x="245" y="138"/>
                    <a:pt x="245" y="138"/>
                  </a:cubicBezTo>
                  <a:cubicBezTo>
                    <a:pt x="245" y="131"/>
                    <a:pt x="245" y="131"/>
                    <a:pt x="245" y="131"/>
                  </a:cubicBezTo>
                  <a:cubicBezTo>
                    <a:pt x="244" y="129"/>
                    <a:pt x="244" y="129"/>
                    <a:pt x="244" y="129"/>
                  </a:cubicBezTo>
                  <a:cubicBezTo>
                    <a:pt x="242" y="126"/>
                    <a:pt x="242" y="126"/>
                    <a:pt x="242" y="126"/>
                  </a:cubicBezTo>
                  <a:cubicBezTo>
                    <a:pt x="242" y="117"/>
                    <a:pt x="242" y="117"/>
                    <a:pt x="242" y="117"/>
                  </a:cubicBezTo>
                  <a:cubicBezTo>
                    <a:pt x="242" y="103"/>
                    <a:pt x="242" y="103"/>
                    <a:pt x="242" y="103"/>
                  </a:cubicBezTo>
                  <a:cubicBezTo>
                    <a:pt x="241" y="86"/>
                    <a:pt x="241" y="86"/>
                    <a:pt x="241" y="86"/>
                  </a:cubicBezTo>
                  <a:cubicBezTo>
                    <a:pt x="241" y="77"/>
                    <a:pt x="241" y="77"/>
                    <a:pt x="241" y="77"/>
                  </a:cubicBezTo>
                  <a:cubicBezTo>
                    <a:pt x="237" y="70"/>
                    <a:pt x="237" y="70"/>
                    <a:pt x="237" y="70"/>
                  </a:cubicBezTo>
                  <a:cubicBezTo>
                    <a:pt x="234" y="60"/>
                    <a:pt x="234" y="60"/>
                    <a:pt x="234" y="60"/>
                  </a:cubicBezTo>
                  <a:cubicBezTo>
                    <a:pt x="232" y="54"/>
                    <a:pt x="232" y="54"/>
                    <a:pt x="232" y="54"/>
                  </a:cubicBezTo>
                  <a:cubicBezTo>
                    <a:pt x="234" y="47"/>
                    <a:pt x="234" y="47"/>
                    <a:pt x="234" y="47"/>
                  </a:cubicBezTo>
                  <a:cubicBezTo>
                    <a:pt x="233" y="41"/>
                    <a:pt x="233" y="41"/>
                    <a:pt x="233" y="41"/>
                  </a:cubicBezTo>
                  <a:cubicBezTo>
                    <a:pt x="232" y="39"/>
                    <a:pt x="232" y="39"/>
                    <a:pt x="232" y="39"/>
                  </a:cubicBezTo>
                  <a:cubicBezTo>
                    <a:pt x="232" y="34"/>
                    <a:pt x="232" y="34"/>
                    <a:pt x="232" y="34"/>
                  </a:cubicBezTo>
                  <a:cubicBezTo>
                    <a:pt x="232" y="33"/>
                    <a:pt x="232" y="33"/>
                    <a:pt x="232" y="33"/>
                  </a:cubicBezTo>
                  <a:cubicBezTo>
                    <a:pt x="234" y="31"/>
                    <a:pt x="234" y="31"/>
                    <a:pt x="234" y="31"/>
                  </a:cubicBezTo>
                  <a:cubicBezTo>
                    <a:pt x="235" y="29"/>
                    <a:pt x="235" y="29"/>
                    <a:pt x="235" y="29"/>
                  </a:cubicBezTo>
                  <a:cubicBezTo>
                    <a:pt x="235" y="25"/>
                    <a:pt x="235" y="25"/>
                    <a:pt x="235" y="25"/>
                  </a:cubicBezTo>
                  <a:cubicBezTo>
                    <a:pt x="232" y="22"/>
                    <a:pt x="232" y="22"/>
                    <a:pt x="232" y="22"/>
                  </a:cubicBezTo>
                  <a:cubicBezTo>
                    <a:pt x="232" y="21"/>
                    <a:pt x="232" y="21"/>
                    <a:pt x="232" y="21"/>
                  </a:cubicBezTo>
                  <a:cubicBezTo>
                    <a:pt x="231" y="18"/>
                    <a:pt x="231" y="18"/>
                    <a:pt x="231" y="18"/>
                  </a:cubicBezTo>
                  <a:cubicBezTo>
                    <a:pt x="230" y="13"/>
                    <a:pt x="230" y="13"/>
                    <a:pt x="230" y="13"/>
                  </a:cubicBezTo>
                  <a:cubicBezTo>
                    <a:pt x="230" y="13"/>
                    <a:pt x="130" y="9"/>
                    <a:pt x="97" y="7"/>
                  </a:cubicBezTo>
                  <a:cubicBezTo>
                    <a:pt x="76" y="6"/>
                    <a:pt x="14" y="0"/>
                    <a:pt x="14" y="0"/>
                  </a:cubicBezTo>
                  <a:cubicBezTo>
                    <a:pt x="0" y="147"/>
                    <a:pt x="0" y="147"/>
                    <a:pt x="0" y="147"/>
                  </a:cubicBezTo>
                  <a:cubicBezTo>
                    <a:pt x="0" y="147"/>
                    <a:pt x="91" y="153"/>
                    <a:pt x="122" y="155"/>
                  </a:cubicBezTo>
                  <a:cubicBezTo>
                    <a:pt x="153" y="157"/>
                    <a:pt x="249" y="161"/>
                    <a:pt x="249" y="161"/>
                  </a:cubicBez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8" name="Freeform 13">
              <a:extLst>
                <a:ext uri="{FF2B5EF4-FFF2-40B4-BE49-F238E27FC236}">
                  <a16:creationId xmlns:a16="http://schemas.microsoft.com/office/drawing/2014/main" id="{8F6C5305-0BF8-4001-DEAB-13F0A49894AC}"/>
                </a:ext>
              </a:extLst>
            </p:cNvPr>
            <p:cNvSpPr>
              <a:spLocks/>
            </p:cNvSpPr>
            <p:nvPr/>
          </p:nvSpPr>
          <p:spPr bwMode="auto">
            <a:xfrm>
              <a:off x="3416467" y="2965087"/>
              <a:ext cx="603005" cy="473913"/>
            </a:xfrm>
            <a:custGeom>
              <a:avLst/>
              <a:gdLst>
                <a:gd name="T0" fmla="*/ 267 w 281"/>
                <a:gd name="T1" fmla="*/ 221 h 221"/>
                <a:gd name="T2" fmla="*/ 277 w 281"/>
                <a:gd name="T3" fmla="*/ 75 h 221"/>
                <a:gd name="T4" fmla="*/ 277 w 281"/>
                <a:gd name="T5" fmla="*/ 75 h 221"/>
                <a:gd name="T6" fmla="*/ 277 w 281"/>
                <a:gd name="T7" fmla="*/ 75 h 221"/>
                <a:gd name="T8" fmla="*/ 281 w 281"/>
                <a:gd name="T9" fmla="*/ 28 h 221"/>
                <a:gd name="T10" fmla="*/ 208 w 281"/>
                <a:gd name="T11" fmla="*/ 21 h 221"/>
                <a:gd name="T12" fmla="*/ 30 w 281"/>
                <a:gd name="T13" fmla="*/ 0 h 221"/>
                <a:gd name="T14" fmla="*/ 0 w 281"/>
                <a:gd name="T15" fmla="*/ 192 h 221"/>
                <a:gd name="T16" fmla="*/ 229 w 281"/>
                <a:gd name="T17" fmla="*/ 219 h 221"/>
                <a:gd name="T18" fmla="*/ 267 w 281"/>
                <a:gd name="T1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221">
                  <a:moveTo>
                    <a:pt x="267" y="221"/>
                  </a:moveTo>
                  <a:cubicBezTo>
                    <a:pt x="277" y="75"/>
                    <a:pt x="277" y="75"/>
                    <a:pt x="277" y="75"/>
                  </a:cubicBezTo>
                  <a:cubicBezTo>
                    <a:pt x="277" y="75"/>
                    <a:pt x="277" y="75"/>
                    <a:pt x="277" y="75"/>
                  </a:cubicBezTo>
                  <a:cubicBezTo>
                    <a:pt x="277" y="75"/>
                    <a:pt x="277" y="75"/>
                    <a:pt x="277" y="75"/>
                  </a:cubicBezTo>
                  <a:cubicBezTo>
                    <a:pt x="281" y="28"/>
                    <a:pt x="281" y="28"/>
                    <a:pt x="281" y="28"/>
                  </a:cubicBezTo>
                  <a:cubicBezTo>
                    <a:pt x="208" y="21"/>
                    <a:pt x="208" y="21"/>
                    <a:pt x="208" y="21"/>
                  </a:cubicBezTo>
                  <a:cubicBezTo>
                    <a:pt x="30" y="0"/>
                    <a:pt x="30" y="0"/>
                    <a:pt x="30" y="0"/>
                  </a:cubicBezTo>
                  <a:cubicBezTo>
                    <a:pt x="0" y="192"/>
                    <a:pt x="0" y="192"/>
                    <a:pt x="0" y="192"/>
                  </a:cubicBezTo>
                  <a:cubicBezTo>
                    <a:pt x="229" y="219"/>
                    <a:pt x="229" y="219"/>
                    <a:pt x="229" y="219"/>
                  </a:cubicBezTo>
                  <a:cubicBezTo>
                    <a:pt x="229" y="219"/>
                    <a:pt x="245" y="220"/>
                    <a:pt x="267" y="221"/>
                  </a:cubicBez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9" name="Freeform 14">
              <a:extLst>
                <a:ext uri="{FF2B5EF4-FFF2-40B4-BE49-F238E27FC236}">
                  <a16:creationId xmlns:a16="http://schemas.microsoft.com/office/drawing/2014/main" id="{723EB087-11FE-4E65-60D8-601DD2736C00}"/>
                </a:ext>
              </a:extLst>
            </p:cNvPr>
            <p:cNvSpPr>
              <a:spLocks/>
            </p:cNvSpPr>
            <p:nvPr/>
          </p:nvSpPr>
          <p:spPr bwMode="auto">
            <a:xfrm>
              <a:off x="3016152" y="2795289"/>
              <a:ext cx="463655" cy="580354"/>
            </a:xfrm>
            <a:custGeom>
              <a:avLst/>
              <a:gdLst>
                <a:gd name="T0" fmla="*/ 183 w 183"/>
                <a:gd name="T1" fmla="*/ 67 h 229"/>
                <a:gd name="T2" fmla="*/ 122 w 183"/>
                <a:gd name="T3" fmla="*/ 57 h 229"/>
                <a:gd name="T4" fmla="*/ 129 w 183"/>
                <a:gd name="T5" fmla="*/ 17 h 229"/>
                <a:gd name="T6" fmla="*/ 39 w 183"/>
                <a:gd name="T7" fmla="*/ 0 h 229"/>
                <a:gd name="T8" fmla="*/ 0 w 183"/>
                <a:gd name="T9" fmla="*/ 201 h 229"/>
                <a:gd name="T10" fmla="*/ 158 w 183"/>
                <a:gd name="T11" fmla="*/ 229 h 229"/>
                <a:gd name="T12" fmla="*/ 183 w 183"/>
                <a:gd name="T13" fmla="*/ 67 h 229"/>
              </a:gdLst>
              <a:ahLst/>
              <a:cxnLst>
                <a:cxn ang="0">
                  <a:pos x="T0" y="T1"/>
                </a:cxn>
                <a:cxn ang="0">
                  <a:pos x="T2" y="T3"/>
                </a:cxn>
                <a:cxn ang="0">
                  <a:pos x="T4" y="T5"/>
                </a:cxn>
                <a:cxn ang="0">
                  <a:pos x="T6" y="T7"/>
                </a:cxn>
                <a:cxn ang="0">
                  <a:pos x="T8" y="T9"/>
                </a:cxn>
                <a:cxn ang="0">
                  <a:pos x="T10" y="T11"/>
                </a:cxn>
                <a:cxn ang="0">
                  <a:pos x="T12" y="T13"/>
                </a:cxn>
              </a:cxnLst>
              <a:rect l="0" t="0" r="r" b="b"/>
              <a:pathLst>
                <a:path w="183" h="229">
                  <a:moveTo>
                    <a:pt x="183" y="67"/>
                  </a:moveTo>
                  <a:lnTo>
                    <a:pt x="122" y="57"/>
                  </a:lnTo>
                  <a:lnTo>
                    <a:pt x="129" y="17"/>
                  </a:lnTo>
                  <a:lnTo>
                    <a:pt x="39" y="0"/>
                  </a:lnTo>
                  <a:lnTo>
                    <a:pt x="0" y="201"/>
                  </a:lnTo>
                  <a:lnTo>
                    <a:pt x="158" y="229"/>
                  </a:lnTo>
                  <a:lnTo>
                    <a:pt x="183" y="67"/>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0" name="Freeform 15">
              <a:extLst>
                <a:ext uri="{FF2B5EF4-FFF2-40B4-BE49-F238E27FC236}">
                  <a16:creationId xmlns:a16="http://schemas.microsoft.com/office/drawing/2014/main" id="{ED77F14C-5226-BDA5-F4A5-DAC395E13093}"/>
                </a:ext>
              </a:extLst>
            </p:cNvPr>
            <p:cNvSpPr>
              <a:spLocks/>
            </p:cNvSpPr>
            <p:nvPr/>
          </p:nvSpPr>
          <p:spPr bwMode="auto">
            <a:xfrm>
              <a:off x="2582900" y="2688850"/>
              <a:ext cx="532064" cy="805904"/>
            </a:xfrm>
            <a:custGeom>
              <a:avLst/>
              <a:gdLst>
                <a:gd name="T0" fmla="*/ 5 w 248"/>
                <a:gd name="T1" fmla="*/ 131 h 375"/>
                <a:gd name="T2" fmla="*/ 1 w 248"/>
                <a:gd name="T3" fmla="*/ 132 h 375"/>
                <a:gd name="T4" fmla="*/ 0 w 248"/>
                <a:gd name="T5" fmla="*/ 135 h 375"/>
                <a:gd name="T6" fmla="*/ 1 w 248"/>
                <a:gd name="T7" fmla="*/ 139 h 375"/>
                <a:gd name="T8" fmla="*/ 2 w 248"/>
                <a:gd name="T9" fmla="*/ 142 h 375"/>
                <a:gd name="T10" fmla="*/ 3 w 248"/>
                <a:gd name="T11" fmla="*/ 143 h 375"/>
                <a:gd name="T12" fmla="*/ 7 w 248"/>
                <a:gd name="T13" fmla="*/ 145 h 375"/>
                <a:gd name="T14" fmla="*/ 160 w 248"/>
                <a:gd name="T15" fmla="*/ 375 h 375"/>
                <a:gd name="T16" fmla="*/ 163 w 248"/>
                <a:gd name="T17" fmla="*/ 371 h 375"/>
                <a:gd name="T18" fmla="*/ 164 w 248"/>
                <a:gd name="T19" fmla="*/ 367 h 375"/>
                <a:gd name="T20" fmla="*/ 164 w 248"/>
                <a:gd name="T21" fmla="*/ 354 h 375"/>
                <a:gd name="T22" fmla="*/ 164 w 248"/>
                <a:gd name="T23" fmla="*/ 340 h 375"/>
                <a:gd name="T24" fmla="*/ 164 w 248"/>
                <a:gd name="T25" fmla="*/ 329 h 375"/>
                <a:gd name="T26" fmla="*/ 167 w 248"/>
                <a:gd name="T27" fmla="*/ 326 h 375"/>
                <a:gd name="T28" fmla="*/ 174 w 248"/>
                <a:gd name="T29" fmla="*/ 324 h 375"/>
                <a:gd name="T30" fmla="*/ 176 w 248"/>
                <a:gd name="T31" fmla="*/ 328 h 375"/>
                <a:gd name="T32" fmla="*/ 180 w 248"/>
                <a:gd name="T33" fmla="*/ 326 h 375"/>
                <a:gd name="T34" fmla="*/ 185 w 248"/>
                <a:gd name="T35" fmla="*/ 330 h 375"/>
                <a:gd name="T36" fmla="*/ 188 w 248"/>
                <a:gd name="T37" fmla="*/ 332 h 375"/>
                <a:gd name="T38" fmla="*/ 191 w 248"/>
                <a:gd name="T39" fmla="*/ 330 h 375"/>
                <a:gd name="T40" fmla="*/ 197 w 248"/>
                <a:gd name="T41" fmla="*/ 312 h 375"/>
                <a:gd name="T42" fmla="*/ 202 w 248"/>
                <a:gd name="T43" fmla="*/ 287 h 375"/>
                <a:gd name="T44" fmla="*/ 248 w 248"/>
                <a:gd name="T45" fmla="*/ 49 h 375"/>
                <a:gd name="T46" fmla="*/ 134 w 248"/>
                <a:gd name="T47" fmla="*/ 24 h 375"/>
                <a:gd name="T48" fmla="*/ 42 w 248"/>
                <a:gd name="T49" fmla="*/ 0 h 375"/>
                <a:gd name="T50" fmla="*/ 8 w 248"/>
                <a:gd name="T51" fmla="*/ 130 h 375"/>
                <a:gd name="T52" fmla="*/ 5 w 248"/>
                <a:gd name="T53" fmla="*/ 13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8" h="375">
                  <a:moveTo>
                    <a:pt x="5" y="131"/>
                  </a:moveTo>
                  <a:cubicBezTo>
                    <a:pt x="1" y="132"/>
                    <a:pt x="1" y="132"/>
                    <a:pt x="1" y="132"/>
                  </a:cubicBezTo>
                  <a:cubicBezTo>
                    <a:pt x="0" y="135"/>
                    <a:pt x="0" y="135"/>
                    <a:pt x="0" y="135"/>
                  </a:cubicBezTo>
                  <a:cubicBezTo>
                    <a:pt x="1" y="139"/>
                    <a:pt x="1" y="139"/>
                    <a:pt x="1" y="139"/>
                  </a:cubicBezTo>
                  <a:cubicBezTo>
                    <a:pt x="2" y="142"/>
                    <a:pt x="2" y="142"/>
                    <a:pt x="2" y="142"/>
                  </a:cubicBezTo>
                  <a:cubicBezTo>
                    <a:pt x="3" y="143"/>
                    <a:pt x="3" y="143"/>
                    <a:pt x="3" y="143"/>
                  </a:cubicBezTo>
                  <a:cubicBezTo>
                    <a:pt x="7" y="145"/>
                    <a:pt x="7" y="145"/>
                    <a:pt x="7" y="145"/>
                  </a:cubicBezTo>
                  <a:cubicBezTo>
                    <a:pt x="160" y="375"/>
                    <a:pt x="160" y="375"/>
                    <a:pt x="160" y="375"/>
                  </a:cubicBezTo>
                  <a:cubicBezTo>
                    <a:pt x="163" y="371"/>
                    <a:pt x="163" y="371"/>
                    <a:pt x="163" y="371"/>
                  </a:cubicBezTo>
                  <a:cubicBezTo>
                    <a:pt x="164" y="367"/>
                    <a:pt x="164" y="367"/>
                    <a:pt x="164" y="367"/>
                  </a:cubicBezTo>
                  <a:cubicBezTo>
                    <a:pt x="164" y="354"/>
                    <a:pt x="164" y="354"/>
                    <a:pt x="164" y="354"/>
                  </a:cubicBezTo>
                  <a:cubicBezTo>
                    <a:pt x="164" y="340"/>
                    <a:pt x="164" y="340"/>
                    <a:pt x="164" y="340"/>
                  </a:cubicBezTo>
                  <a:cubicBezTo>
                    <a:pt x="164" y="329"/>
                    <a:pt x="164" y="329"/>
                    <a:pt x="164" y="329"/>
                  </a:cubicBezTo>
                  <a:cubicBezTo>
                    <a:pt x="167" y="326"/>
                    <a:pt x="167" y="326"/>
                    <a:pt x="167" y="326"/>
                  </a:cubicBezTo>
                  <a:cubicBezTo>
                    <a:pt x="174" y="324"/>
                    <a:pt x="174" y="324"/>
                    <a:pt x="174" y="324"/>
                  </a:cubicBezTo>
                  <a:cubicBezTo>
                    <a:pt x="176" y="328"/>
                    <a:pt x="176" y="328"/>
                    <a:pt x="176" y="328"/>
                  </a:cubicBezTo>
                  <a:cubicBezTo>
                    <a:pt x="180" y="326"/>
                    <a:pt x="180" y="326"/>
                    <a:pt x="180" y="326"/>
                  </a:cubicBezTo>
                  <a:cubicBezTo>
                    <a:pt x="185" y="330"/>
                    <a:pt x="185" y="330"/>
                    <a:pt x="185" y="330"/>
                  </a:cubicBezTo>
                  <a:cubicBezTo>
                    <a:pt x="188" y="332"/>
                    <a:pt x="188" y="332"/>
                    <a:pt x="188" y="332"/>
                  </a:cubicBezTo>
                  <a:cubicBezTo>
                    <a:pt x="191" y="330"/>
                    <a:pt x="191" y="330"/>
                    <a:pt x="191" y="330"/>
                  </a:cubicBezTo>
                  <a:cubicBezTo>
                    <a:pt x="191" y="330"/>
                    <a:pt x="195" y="316"/>
                    <a:pt x="197" y="312"/>
                  </a:cubicBezTo>
                  <a:cubicBezTo>
                    <a:pt x="198" y="306"/>
                    <a:pt x="202" y="287"/>
                    <a:pt x="202" y="287"/>
                  </a:cubicBezTo>
                  <a:cubicBezTo>
                    <a:pt x="248" y="49"/>
                    <a:pt x="248" y="49"/>
                    <a:pt x="248" y="49"/>
                  </a:cubicBezTo>
                  <a:cubicBezTo>
                    <a:pt x="248" y="49"/>
                    <a:pt x="163" y="31"/>
                    <a:pt x="134" y="24"/>
                  </a:cubicBezTo>
                  <a:cubicBezTo>
                    <a:pt x="111" y="19"/>
                    <a:pt x="42" y="0"/>
                    <a:pt x="42" y="0"/>
                  </a:cubicBezTo>
                  <a:cubicBezTo>
                    <a:pt x="8" y="130"/>
                    <a:pt x="8" y="130"/>
                    <a:pt x="8" y="130"/>
                  </a:cubicBezTo>
                  <a:lnTo>
                    <a:pt x="5" y="131"/>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1" name="Freeform 16">
              <a:extLst>
                <a:ext uri="{FF2B5EF4-FFF2-40B4-BE49-F238E27FC236}">
                  <a16:creationId xmlns:a16="http://schemas.microsoft.com/office/drawing/2014/main" id="{F78F79C8-0F1E-68C2-C152-394D25931A68}"/>
                </a:ext>
              </a:extLst>
            </p:cNvPr>
            <p:cNvSpPr>
              <a:spLocks/>
            </p:cNvSpPr>
            <p:nvPr/>
          </p:nvSpPr>
          <p:spPr bwMode="auto">
            <a:xfrm>
              <a:off x="2357407" y="2187059"/>
              <a:ext cx="661278" cy="560079"/>
            </a:xfrm>
            <a:custGeom>
              <a:avLst/>
              <a:gdLst>
                <a:gd name="T0" fmla="*/ 269 w 308"/>
                <a:gd name="T1" fmla="*/ 182 h 261"/>
                <a:gd name="T2" fmla="*/ 270 w 308"/>
                <a:gd name="T3" fmla="*/ 175 h 261"/>
                <a:gd name="T4" fmla="*/ 275 w 308"/>
                <a:gd name="T5" fmla="*/ 171 h 261"/>
                <a:gd name="T6" fmla="*/ 276 w 308"/>
                <a:gd name="T7" fmla="*/ 159 h 261"/>
                <a:gd name="T8" fmla="*/ 274 w 308"/>
                <a:gd name="T9" fmla="*/ 154 h 261"/>
                <a:gd name="T10" fmla="*/ 271 w 308"/>
                <a:gd name="T11" fmla="*/ 153 h 261"/>
                <a:gd name="T12" fmla="*/ 270 w 308"/>
                <a:gd name="T13" fmla="*/ 145 h 261"/>
                <a:gd name="T14" fmla="*/ 277 w 308"/>
                <a:gd name="T15" fmla="*/ 137 h 261"/>
                <a:gd name="T16" fmla="*/ 288 w 308"/>
                <a:gd name="T17" fmla="*/ 125 h 261"/>
                <a:gd name="T18" fmla="*/ 291 w 308"/>
                <a:gd name="T19" fmla="*/ 120 h 261"/>
                <a:gd name="T20" fmla="*/ 297 w 308"/>
                <a:gd name="T21" fmla="*/ 111 h 261"/>
                <a:gd name="T22" fmla="*/ 304 w 308"/>
                <a:gd name="T23" fmla="*/ 104 h 261"/>
                <a:gd name="T24" fmla="*/ 308 w 308"/>
                <a:gd name="T25" fmla="*/ 98 h 261"/>
                <a:gd name="T26" fmla="*/ 307 w 308"/>
                <a:gd name="T27" fmla="*/ 90 h 261"/>
                <a:gd name="T28" fmla="*/ 300 w 308"/>
                <a:gd name="T29" fmla="*/ 83 h 261"/>
                <a:gd name="T30" fmla="*/ 297 w 308"/>
                <a:gd name="T31" fmla="*/ 74 h 261"/>
                <a:gd name="T32" fmla="*/ 220 w 308"/>
                <a:gd name="T33" fmla="*/ 56 h 261"/>
                <a:gd name="T34" fmla="*/ 211 w 308"/>
                <a:gd name="T35" fmla="*/ 56 h 261"/>
                <a:gd name="T36" fmla="*/ 178 w 308"/>
                <a:gd name="T37" fmla="*/ 58 h 261"/>
                <a:gd name="T38" fmla="*/ 172 w 308"/>
                <a:gd name="T39" fmla="*/ 57 h 261"/>
                <a:gd name="T40" fmla="*/ 167 w 308"/>
                <a:gd name="T41" fmla="*/ 58 h 261"/>
                <a:gd name="T42" fmla="*/ 164 w 308"/>
                <a:gd name="T43" fmla="*/ 56 h 261"/>
                <a:gd name="T44" fmla="*/ 156 w 308"/>
                <a:gd name="T45" fmla="*/ 55 h 261"/>
                <a:gd name="T46" fmla="*/ 155 w 308"/>
                <a:gd name="T47" fmla="*/ 52 h 261"/>
                <a:gd name="T48" fmla="*/ 143 w 308"/>
                <a:gd name="T49" fmla="*/ 49 h 261"/>
                <a:gd name="T50" fmla="*/ 136 w 308"/>
                <a:gd name="T51" fmla="*/ 46 h 261"/>
                <a:gd name="T52" fmla="*/ 121 w 308"/>
                <a:gd name="T53" fmla="*/ 49 h 261"/>
                <a:gd name="T54" fmla="*/ 103 w 308"/>
                <a:gd name="T55" fmla="*/ 40 h 261"/>
                <a:gd name="T56" fmla="*/ 99 w 308"/>
                <a:gd name="T57" fmla="*/ 12 h 261"/>
                <a:gd name="T58" fmla="*/ 90 w 308"/>
                <a:gd name="T59" fmla="*/ 10 h 261"/>
                <a:gd name="T60" fmla="*/ 80 w 308"/>
                <a:gd name="T61" fmla="*/ 4 h 261"/>
                <a:gd name="T62" fmla="*/ 70 w 308"/>
                <a:gd name="T63" fmla="*/ 0 h 261"/>
                <a:gd name="T64" fmla="*/ 68 w 308"/>
                <a:gd name="T65" fmla="*/ 13 h 261"/>
                <a:gd name="T66" fmla="*/ 64 w 308"/>
                <a:gd name="T67" fmla="*/ 28 h 261"/>
                <a:gd name="T68" fmla="*/ 60 w 308"/>
                <a:gd name="T69" fmla="*/ 38 h 261"/>
                <a:gd name="T70" fmla="*/ 55 w 308"/>
                <a:gd name="T71" fmla="*/ 50 h 261"/>
                <a:gd name="T72" fmla="*/ 47 w 308"/>
                <a:gd name="T73" fmla="*/ 67 h 261"/>
                <a:gd name="T74" fmla="*/ 35 w 308"/>
                <a:gd name="T75" fmla="*/ 98 h 261"/>
                <a:gd name="T76" fmla="*/ 24 w 308"/>
                <a:gd name="T77" fmla="*/ 120 h 261"/>
                <a:gd name="T78" fmla="*/ 18 w 308"/>
                <a:gd name="T79" fmla="*/ 130 h 261"/>
                <a:gd name="T80" fmla="*/ 14 w 308"/>
                <a:gd name="T81" fmla="*/ 136 h 261"/>
                <a:gd name="T82" fmla="*/ 5 w 308"/>
                <a:gd name="T83" fmla="*/ 148 h 261"/>
                <a:gd name="T84" fmla="*/ 5 w 308"/>
                <a:gd name="T85" fmla="*/ 160 h 261"/>
                <a:gd name="T86" fmla="*/ 5 w 308"/>
                <a:gd name="T87" fmla="*/ 164 h 261"/>
                <a:gd name="T88" fmla="*/ 3 w 308"/>
                <a:gd name="T89" fmla="*/ 169 h 261"/>
                <a:gd name="T90" fmla="*/ 1 w 308"/>
                <a:gd name="T91" fmla="*/ 174 h 261"/>
                <a:gd name="T92" fmla="*/ 0 w 308"/>
                <a:gd name="T93" fmla="*/ 187 h 261"/>
                <a:gd name="T94" fmla="*/ 3 w 308"/>
                <a:gd name="T95" fmla="*/ 193 h 261"/>
                <a:gd name="T96" fmla="*/ 239 w 308"/>
                <a:gd name="T97" fmla="*/ 25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8" h="261">
                  <a:moveTo>
                    <a:pt x="251" y="261"/>
                  </a:moveTo>
                  <a:cubicBezTo>
                    <a:pt x="269" y="182"/>
                    <a:pt x="269" y="182"/>
                    <a:pt x="269" y="182"/>
                  </a:cubicBezTo>
                  <a:cubicBezTo>
                    <a:pt x="269" y="177"/>
                    <a:pt x="269" y="177"/>
                    <a:pt x="269" y="177"/>
                  </a:cubicBezTo>
                  <a:cubicBezTo>
                    <a:pt x="270" y="175"/>
                    <a:pt x="270" y="175"/>
                    <a:pt x="270" y="175"/>
                  </a:cubicBezTo>
                  <a:cubicBezTo>
                    <a:pt x="275" y="173"/>
                    <a:pt x="275" y="173"/>
                    <a:pt x="275" y="173"/>
                  </a:cubicBezTo>
                  <a:cubicBezTo>
                    <a:pt x="275" y="171"/>
                    <a:pt x="275" y="171"/>
                    <a:pt x="275" y="171"/>
                  </a:cubicBezTo>
                  <a:cubicBezTo>
                    <a:pt x="276" y="167"/>
                    <a:pt x="276" y="167"/>
                    <a:pt x="276" y="167"/>
                  </a:cubicBezTo>
                  <a:cubicBezTo>
                    <a:pt x="276" y="159"/>
                    <a:pt x="276" y="159"/>
                    <a:pt x="276" y="159"/>
                  </a:cubicBezTo>
                  <a:cubicBezTo>
                    <a:pt x="277" y="157"/>
                    <a:pt x="277" y="157"/>
                    <a:pt x="277" y="157"/>
                  </a:cubicBezTo>
                  <a:cubicBezTo>
                    <a:pt x="274" y="154"/>
                    <a:pt x="274" y="154"/>
                    <a:pt x="274" y="154"/>
                  </a:cubicBezTo>
                  <a:cubicBezTo>
                    <a:pt x="273" y="154"/>
                    <a:pt x="273" y="154"/>
                    <a:pt x="273" y="154"/>
                  </a:cubicBezTo>
                  <a:cubicBezTo>
                    <a:pt x="271" y="153"/>
                    <a:pt x="271" y="153"/>
                    <a:pt x="271" y="153"/>
                  </a:cubicBezTo>
                  <a:cubicBezTo>
                    <a:pt x="269" y="150"/>
                    <a:pt x="269" y="150"/>
                    <a:pt x="269" y="150"/>
                  </a:cubicBezTo>
                  <a:cubicBezTo>
                    <a:pt x="270" y="145"/>
                    <a:pt x="270" y="145"/>
                    <a:pt x="270" y="145"/>
                  </a:cubicBezTo>
                  <a:cubicBezTo>
                    <a:pt x="271" y="142"/>
                    <a:pt x="271" y="142"/>
                    <a:pt x="271" y="142"/>
                  </a:cubicBezTo>
                  <a:cubicBezTo>
                    <a:pt x="277" y="137"/>
                    <a:pt x="277" y="137"/>
                    <a:pt x="277" y="137"/>
                  </a:cubicBezTo>
                  <a:cubicBezTo>
                    <a:pt x="285" y="129"/>
                    <a:pt x="285" y="129"/>
                    <a:pt x="285" y="129"/>
                  </a:cubicBezTo>
                  <a:cubicBezTo>
                    <a:pt x="288" y="125"/>
                    <a:pt x="288" y="125"/>
                    <a:pt x="288" y="125"/>
                  </a:cubicBezTo>
                  <a:cubicBezTo>
                    <a:pt x="289" y="121"/>
                    <a:pt x="289" y="121"/>
                    <a:pt x="289" y="121"/>
                  </a:cubicBezTo>
                  <a:cubicBezTo>
                    <a:pt x="291" y="120"/>
                    <a:pt x="291" y="120"/>
                    <a:pt x="291" y="120"/>
                  </a:cubicBezTo>
                  <a:cubicBezTo>
                    <a:pt x="293" y="115"/>
                    <a:pt x="293" y="115"/>
                    <a:pt x="293" y="115"/>
                  </a:cubicBezTo>
                  <a:cubicBezTo>
                    <a:pt x="297" y="111"/>
                    <a:pt x="297" y="111"/>
                    <a:pt x="297" y="111"/>
                  </a:cubicBezTo>
                  <a:cubicBezTo>
                    <a:pt x="300" y="107"/>
                    <a:pt x="300" y="107"/>
                    <a:pt x="300" y="107"/>
                  </a:cubicBezTo>
                  <a:cubicBezTo>
                    <a:pt x="304" y="104"/>
                    <a:pt x="304" y="104"/>
                    <a:pt x="304" y="104"/>
                  </a:cubicBezTo>
                  <a:cubicBezTo>
                    <a:pt x="305" y="99"/>
                    <a:pt x="305" y="99"/>
                    <a:pt x="305" y="99"/>
                  </a:cubicBezTo>
                  <a:cubicBezTo>
                    <a:pt x="308" y="98"/>
                    <a:pt x="308" y="98"/>
                    <a:pt x="308" y="98"/>
                  </a:cubicBezTo>
                  <a:cubicBezTo>
                    <a:pt x="308" y="94"/>
                    <a:pt x="308" y="94"/>
                    <a:pt x="308" y="94"/>
                  </a:cubicBezTo>
                  <a:cubicBezTo>
                    <a:pt x="307" y="90"/>
                    <a:pt x="307" y="90"/>
                    <a:pt x="307" y="90"/>
                  </a:cubicBezTo>
                  <a:cubicBezTo>
                    <a:pt x="305" y="87"/>
                    <a:pt x="305" y="87"/>
                    <a:pt x="305" y="87"/>
                  </a:cubicBezTo>
                  <a:cubicBezTo>
                    <a:pt x="300" y="83"/>
                    <a:pt x="300" y="83"/>
                    <a:pt x="300" y="83"/>
                  </a:cubicBezTo>
                  <a:cubicBezTo>
                    <a:pt x="297" y="78"/>
                    <a:pt x="297" y="78"/>
                    <a:pt x="297" y="78"/>
                  </a:cubicBezTo>
                  <a:cubicBezTo>
                    <a:pt x="297" y="74"/>
                    <a:pt x="297" y="74"/>
                    <a:pt x="297" y="74"/>
                  </a:cubicBezTo>
                  <a:cubicBezTo>
                    <a:pt x="231" y="57"/>
                    <a:pt x="231" y="57"/>
                    <a:pt x="231" y="57"/>
                  </a:cubicBezTo>
                  <a:cubicBezTo>
                    <a:pt x="220" y="56"/>
                    <a:pt x="220" y="56"/>
                    <a:pt x="220" y="56"/>
                  </a:cubicBezTo>
                  <a:cubicBezTo>
                    <a:pt x="216" y="57"/>
                    <a:pt x="216" y="57"/>
                    <a:pt x="216" y="57"/>
                  </a:cubicBezTo>
                  <a:cubicBezTo>
                    <a:pt x="211" y="56"/>
                    <a:pt x="211" y="56"/>
                    <a:pt x="211" y="56"/>
                  </a:cubicBezTo>
                  <a:cubicBezTo>
                    <a:pt x="207" y="57"/>
                    <a:pt x="207" y="57"/>
                    <a:pt x="207" y="57"/>
                  </a:cubicBezTo>
                  <a:cubicBezTo>
                    <a:pt x="178" y="58"/>
                    <a:pt x="178" y="58"/>
                    <a:pt x="178" y="58"/>
                  </a:cubicBezTo>
                  <a:cubicBezTo>
                    <a:pt x="175" y="56"/>
                    <a:pt x="175" y="56"/>
                    <a:pt x="175" y="56"/>
                  </a:cubicBezTo>
                  <a:cubicBezTo>
                    <a:pt x="172" y="57"/>
                    <a:pt x="172" y="57"/>
                    <a:pt x="172" y="57"/>
                  </a:cubicBezTo>
                  <a:cubicBezTo>
                    <a:pt x="169" y="58"/>
                    <a:pt x="169" y="58"/>
                    <a:pt x="169" y="58"/>
                  </a:cubicBezTo>
                  <a:cubicBezTo>
                    <a:pt x="167" y="58"/>
                    <a:pt x="167" y="58"/>
                    <a:pt x="167" y="58"/>
                  </a:cubicBezTo>
                  <a:cubicBezTo>
                    <a:pt x="164" y="57"/>
                    <a:pt x="164" y="57"/>
                    <a:pt x="164" y="57"/>
                  </a:cubicBezTo>
                  <a:cubicBezTo>
                    <a:pt x="164" y="56"/>
                    <a:pt x="164" y="56"/>
                    <a:pt x="164" y="56"/>
                  </a:cubicBezTo>
                  <a:cubicBezTo>
                    <a:pt x="159" y="56"/>
                    <a:pt x="159" y="56"/>
                    <a:pt x="159" y="56"/>
                  </a:cubicBezTo>
                  <a:cubicBezTo>
                    <a:pt x="156" y="55"/>
                    <a:pt x="156" y="55"/>
                    <a:pt x="156" y="55"/>
                  </a:cubicBezTo>
                  <a:cubicBezTo>
                    <a:pt x="155" y="53"/>
                    <a:pt x="155" y="53"/>
                    <a:pt x="155" y="53"/>
                  </a:cubicBezTo>
                  <a:cubicBezTo>
                    <a:pt x="155" y="52"/>
                    <a:pt x="155" y="52"/>
                    <a:pt x="155" y="52"/>
                  </a:cubicBezTo>
                  <a:cubicBezTo>
                    <a:pt x="151" y="51"/>
                    <a:pt x="151" y="51"/>
                    <a:pt x="151" y="51"/>
                  </a:cubicBezTo>
                  <a:cubicBezTo>
                    <a:pt x="143" y="49"/>
                    <a:pt x="143" y="49"/>
                    <a:pt x="143" y="49"/>
                  </a:cubicBezTo>
                  <a:cubicBezTo>
                    <a:pt x="138" y="47"/>
                    <a:pt x="138" y="47"/>
                    <a:pt x="138" y="47"/>
                  </a:cubicBezTo>
                  <a:cubicBezTo>
                    <a:pt x="136" y="46"/>
                    <a:pt x="136" y="46"/>
                    <a:pt x="136" y="46"/>
                  </a:cubicBezTo>
                  <a:cubicBezTo>
                    <a:pt x="130" y="47"/>
                    <a:pt x="130" y="47"/>
                    <a:pt x="130" y="47"/>
                  </a:cubicBezTo>
                  <a:cubicBezTo>
                    <a:pt x="121" y="49"/>
                    <a:pt x="121" y="49"/>
                    <a:pt x="121" y="49"/>
                  </a:cubicBezTo>
                  <a:cubicBezTo>
                    <a:pt x="110" y="46"/>
                    <a:pt x="110" y="46"/>
                    <a:pt x="110" y="46"/>
                  </a:cubicBezTo>
                  <a:cubicBezTo>
                    <a:pt x="103" y="40"/>
                    <a:pt x="103" y="40"/>
                    <a:pt x="103" y="40"/>
                  </a:cubicBezTo>
                  <a:cubicBezTo>
                    <a:pt x="103" y="40"/>
                    <a:pt x="106" y="33"/>
                    <a:pt x="105" y="24"/>
                  </a:cubicBezTo>
                  <a:cubicBezTo>
                    <a:pt x="104" y="14"/>
                    <a:pt x="99" y="12"/>
                    <a:pt x="99" y="12"/>
                  </a:cubicBezTo>
                  <a:cubicBezTo>
                    <a:pt x="94" y="12"/>
                    <a:pt x="94" y="12"/>
                    <a:pt x="94" y="12"/>
                  </a:cubicBezTo>
                  <a:cubicBezTo>
                    <a:pt x="90" y="10"/>
                    <a:pt x="90" y="10"/>
                    <a:pt x="90" y="10"/>
                  </a:cubicBezTo>
                  <a:cubicBezTo>
                    <a:pt x="90" y="10"/>
                    <a:pt x="90" y="4"/>
                    <a:pt x="85" y="4"/>
                  </a:cubicBezTo>
                  <a:cubicBezTo>
                    <a:pt x="80" y="4"/>
                    <a:pt x="80" y="4"/>
                    <a:pt x="80" y="4"/>
                  </a:cubicBezTo>
                  <a:cubicBezTo>
                    <a:pt x="74" y="3"/>
                    <a:pt x="74" y="3"/>
                    <a:pt x="74" y="3"/>
                  </a:cubicBezTo>
                  <a:cubicBezTo>
                    <a:pt x="70" y="0"/>
                    <a:pt x="70" y="0"/>
                    <a:pt x="70" y="0"/>
                  </a:cubicBezTo>
                  <a:cubicBezTo>
                    <a:pt x="70" y="7"/>
                    <a:pt x="70" y="7"/>
                    <a:pt x="70" y="7"/>
                  </a:cubicBezTo>
                  <a:cubicBezTo>
                    <a:pt x="68" y="13"/>
                    <a:pt x="68" y="13"/>
                    <a:pt x="68" y="13"/>
                  </a:cubicBezTo>
                  <a:cubicBezTo>
                    <a:pt x="63" y="22"/>
                    <a:pt x="63" y="22"/>
                    <a:pt x="63" y="22"/>
                  </a:cubicBezTo>
                  <a:cubicBezTo>
                    <a:pt x="64" y="28"/>
                    <a:pt x="64" y="28"/>
                    <a:pt x="64" y="28"/>
                  </a:cubicBezTo>
                  <a:cubicBezTo>
                    <a:pt x="63" y="33"/>
                    <a:pt x="63" y="33"/>
                    <a:pt x="63" y="33"/>
                  </a:cubicBezTo>
                  <a:cubicBezTo>
                    <a:pt x="60" y="38"/>
                    <a:pt x="60" y="38"/>
                    <a:pt x="60" y="38"/>
                  </a:cubicBezTo>
                  <a:cubicBezTo>
                    <a:pt x="58" y="43"/>
                    <a:pt x="58" y="43"/>
                    <a:pt x="58" y="43"/>
                  </a:cubicBezTo>
                  <a:cubicBezTo>
                    <a:pt x="55" y="50"/>
                    <a:pt x="55" y="50"/>
                    <a:pt x="55" y="50"/>
                  </a:cubicBezTo>
                  <a:cubicBezTo>
                    <a:pt x="53" y="55"/>
                    <a:pt x="53" y="55"/>
                    <a:pt x="53" y="55"/>
                  </a:cubicBezTo>
                  <a:cubicBezTo>
                    <a:pt x="47" y="67"/>
                    <a:pt x="47" y="67"/>
                    <a:pt x="47" y="67"/>
                  </a:cubicBezTo>
                  <a:cubicBezTo>
                    <a:pt x="40" y="85"/>
                    <a:pt x="40" y="85"/>
                    <a:pt x="40" y="85"/>
                  </a:cubicBezTo>
                  <a:cubicBezTo>
                    <a:pt x="35" y="98"/>
                    <a:pt x="35" y="98"/>
                    <a:pt x="35" y="98"/>
                  </a:cubicBezTo>
                  <a:cubicBezTo>
                    <a:pt x="30" y="111"/>
                    <a:pt x="30" y="111"/>
                    <a:pt x="30" y="111"/>
                  </a:cubicBezTo>
                  <a:cubicBezTo>
                    <a:pt x="24" y="120"/>
                    <a:pt x="24" y="120"/>
                    <a:pt x="24" y="120"/>
                  </a:cubicBezTo>
                  <a:cubicBezTo>
                    <a:pt x="22" y="124"/>
                    <a:pt x="22" y="124"/>
                    <a:pt x="22" y="124"/>
                  </a:cubicBezTo>
                  <a:cubicBezTo>
                    <a:pt x="18" y="130"/>
                    <a:pt x="18" y="130"/>
                    <a:pt x="18" y="130"/>
                  </a:cubicBezTo>
                  <a:cubicBezTo>
                    <a:pt x="15" y="133"/>
                    <a:pt x="15" y="133"/>
                    <a:pt x="15" y="133"/>
                  </a:cubicBezTo>
                  <a:cubicBezTo>
                    <a:pt x="14" y="136"/>
                    <a:pt x="14" y="136"/>
                    <a:pt x="14" y="136"/>
                  </a:cubicBezTo>
                  <a:cubicBezTo>
                    <a:pt x="11" y="141"/>
                    <a:pt x="11" y="141"/>
                    <a:pt x="11" y="141"/>
                  </a:cubicBezTo>
                  <a:cubicBezTo>
                    <a:pt x="5" y="148"/>
                    <a:pt x="5" y="148"/>
                    <a:pt x="5" y="148"/>
                  </a:cubicBezTo>
                  <a:cubicBezTo>
                    <a:pt x="3" y="152"/>
                    <a:pt x="3" y="152"/>
                    <a:pt x="3" y="152"/>
                  </a:cubicBezTo>
                  <a:cubicBezTo>
                    <a:pt x="5" y="160"/>
                    <a:pt x="5" y="160"/>
                    <a:pt x="5" y="160"/>
                  </a:cubicBezTo>
                  <a:cubicBezTo>
                    <a:pt x="5" y="162"/>
                    <a:pt x="5" y="162"/>
                    <a:pt x="5" y="162"/>
                  </a:cubicBezTo>
                  <a:cubicBezTo>
                    <a:pt x="5" y="164"/>
                    <a:pt x="5" y="164"/>
                    <a:pt x="5" y="164"/>
                  </a:cubicBezTo>
                  <a:cubicBezTo>
                    <a:pt x="4" y="165"/>
                    <a:pt x="4" y="165"/>
                    <a:pt x="4" y="165"/>
                  </a:cubicBezTo>
                  <a:cubicBezTo>
                    <a:pt x="3" y="169"/>
                    <a:pt x="3" y="169"/>
                    <a:pt x="3" y="169"/>
                  </a:cubicBezTo>
                  <a:cubicBezTo>
                    <a:pt x="1" y="170"/>
                    <a:pt x="1" y="170"/>
                    <a:pt x="1" y="170"/>
                  </a:cubicBezTo>
                  <a:cubicBezTo>
                    <a:pt x="1" y="174"/>
                    <a:pt x="1" y="174"/>
                    <a:pt x="1" y="174"/>
                  </a:cubicBezTo>
                  <a:cubicBezTo>
                    <a:pt x="0" y="182"/>
                    <a:pt x="0" y="182"/>
                    <a:pt x="0" y="182"/>
                  </a:cubicBezTo>
                  <a:cubicBezTo>
                    <a:pt x="0" y="187"/>
                    <a:pt x="0" y="187"/>
                    <a:pt x="0" y="187"/>
                  </a:cubicBezTo>
                  <a:cubicBezTo>
                    <a:pt x="2" y="190"/>
                    <a:pt x="2" y="190"/>
                    <a:pt x="2" y="190"/>
                  </a:cubicBezTo>
                  <a:cubicBezTo>
                    <a:pt x="3" y="193"/>
                    <a:pt x="3" y="193"/>
                    <a:pt x="3" y="193"/>
                  </a:cubicBezTo>
                  <a:cubicBezTo>
                    <a:pt x="147" y="234"/>
                    <a:pt x="147" y="234"/>
                    <a:pt x="147" y="234"/>
                  </a:cubicBezTo>
                  <a:cubicBezTo>
                    <a:pt x="147" y="234"/>
                    <a:pt x="216" y="253"/>
                    <a:pt x="239" y="258"/>
                  </a:cubicBezTo>
                  <a:cubicBezTo>
                    <a:pt x="242" y="259"/>
                    <a:pt x="246" y="260"/>
                    <a:pt x="251" y="261"/>
                  </a:cubicBez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2" name="Freeform 17">
              <a:extLst>
                <a:ext uri="{FF2B5EF4-FFF2-40B4-BE49-F238E27FC236}">
                  <a16:creationId xmlns:a16="http://schemas.microsoft.com/office/drawing/2014/main" id="{2EB9B9E3-CF80-00EB-A24B-665CBB1B80D7}"/>
                </a:ext>
              </a:extLst>
            </p:cNvPr>
            <p:cNvSpPr>
              <a:spLocks/>
            </p:cNvSpPr>
            <p:nvPr/>
          </p:nvSpPr>
          <p:spPr bwMode="auto">
            <a:xfrm>
              <a:off x="2897070" y="2037536"/>
              <a:ext cx="488991" cy="800835"/>
            </a:xfrm>
            <a:custGeom>
              <a:avLst/>
              <a:gdLst>
                <a:gd name="T0" fmla="*/ 46 w 228"/>
                <a:gd name="T1" fmla="*/ 143 h 373"/>
                <a:gd name="T2" fmla="*/ 49 w 228"/>
                <a:gd name="T3" fmla="*/ 152 h 373"/>
                <a:gd name="T4" fmla="*/ 56 w 228"/>
                <a:gd name="T5" fmla="*/ 159 h 373"/>
                <a:gd name="T6" fmla="*/ 57 w 228"/>
                <a:gd name="T7" fmla="*/ 167 h 373"/>
                <a:gd name="T8" fmla="*/ 53 w 228"/>
                <a:gd name="T9" fmla="*/ 173 h 373"/>
                <a:gd name="T10" fmla="*/ 46 w 228"/>
                <a:gd name="T11" fmla="*/ 180 h 373"/>
                <a:gd name="T12" fmla="*/ 40 w 228"/>
                <a:gd name="T13" fmla="*/ 189 h 373"/>
                <a:gd name="T14" fmla="*/ 37 w 228"/>
                <a:gd name="T15" fmla="*/ 194 h 373"/>
                <a:gd name="T16" fmla="*/ 26 w 228"/>
                <a:gd name="T17" fmla="*/ 206 h 373"/>
                <a:gd name="T18" fmla="*/ 19 w 228"/>
                <a:gd name="T19" fmla="*/ 214 h 373"/>
                <a:gd name="T20" fmla="*/ 20 w 228"/>
                <a:gd name="T21" fmla="*/ 222 h 373"/>
                <a:gd name="T22" fmla="*/ 23 w 228"/>
                <a:gd name="T23" fmla="*/ 223 h 373"/>
                <a:gd name="T24" fmla="*/ 25 w 228"/>
                <a:gd name="T25" fmla="*/ 228 h 373"/>
                <a:gd name="T26" fmla="*/ 24 w 228"/>
                <a:gd name="T27" fmla="*/ 240 h 373"/>
                <a:gd name="T28" fmla="*/ 19 w 228"/>
                <a:gd name="T29" fmla="*/ 244 h 373"/>
                <a:gd name="T30" fmla="*/ 18 w 228"/>
                <a:gd name="T31" fmla="*/ 251 h 373"/>
                <a:gd name="T32" fmla="*/ 102 w 228"/>
                <a:gd name="T33" fmla="*/ 352 h 373"/>
                <a:gd name="T34" fmla="*/ 228 w 228"/>
                <a:gd name="T35" fmla="*/ 256 h 373"/>
                <a:gd name="T36" fmla="*/ 224 w 228"/>
                <a:gd name="T37" fmla="*/ 252 h 373"/>
                <a:gd name="T38" fmla="*/ 223 w 228"/>
                <a:gd name="T39" fmla="*/ 247 h 373"/>
                <a:gd name="T40" fmla="*/ 218 w 228"/>
                <a:gd name="T41" fmla="*/ 241 h 373"/>
                <a:gd name="T42" fmla="*/ 213 w 228"/>
                <a:gd name="T43" fmla="*/ 246 h 373"/>
                <a:gd name="T44" fmla="*/ 202 w 228"/>
                <a:gd name="T45" fmla="*/ 248 h 373"/>
                <a:gd name="T46" fmla="*/ 189 w 228"/>
                <a:gd name="T47" fmla="*/ 245 h 373"/>
                <a:gd name="T48" fmla="*/ 184 w 228"/>
                <a:gd name="T49" fmla="*/ 247 h 373"/>
                <a:gd name="T50" fmla="*/ 179 w 228"/>
                <a:gd name="T51" fmla="*/ 247 h 373"/>
                <a:gd name="T52" fmla="*/ 171 w 228"/>
                <a:gd name="T53" fmla="*/ 244 h 373"/>
                <a:gd name="T54" fmla="*/ 168 w 228"/>
                <a:gd name="T55" fmla="*/ 247 h 373"/>
                <a:gd name="T56" fmla="*/ 164 w 228"/>
                <a:gd name="T57" fmla="*/ 249 h 373"/>
                <a:gd name="T58" fmla="*/ 162 w 228"/>
                <a:gd name="T59" fmla="*/ 242 h 373"/>
                <a:gd name="T60" fmla="*/ 160 w 228"/>
                <a:gd name="T61" fmla="*/ 232 h 373"/>
                <a:gd name="T62" fmla="*/ 156 w 228"/>
                <a:gd name="T63" fmla="*/ 226 h 373"/>
                <a:gd name="T64" fmla="*/ 149 w 228"/>
                <a:gd name="T65" fmla="*/ 220 h 373"/>
                <a:gd name="T66" fmla="*/ 149 w 228"/>
                <a:gd name="T67" fmla="*/ 213 h 373"/>
                <a:gd name="T68" fmla="*/ 145 w 228"/>
                <a:gd name="T69" fmla="*/ 204 h 373"/>
                <a:gd name="T70" fmla="*/ 145 w 228"/>
                <a:gd name="T71" fmla="*/ 195 h 373"/>
                <a:gd name="T72" fmla="*/ 142 w 228"/>
                <a:gd name="T73" fmla="*/ 183 h 373"/>
                <a:gd name="T74" fmla="*/ 139 w 228"/>
                <a:gd name="T75" fmla="*/ 179 h 373"/>
                <a:gd name="T76" fmla="*/ 133 w 228"/>
                <a:gd name="T77" fmla="*/ 182 h 373"/>
                <a:gd name="T78" fmla="*/ 127 w 228"/>
                <a:gd name="T79" fmla="*/ 186 h 373"/>
                <a:gd name="T80" fmla="*/ 125 w 228"/>
                <a:gd name="T81" fmla="*/ 183 h 373"/>
                <a:gd name="T82" fmla="*/ 119 w 228"/>
                <a:gd name="T83" fmla="*/ 179 h 373"/>
                <a:gd name="T84" fmla="*/ 125 w 228"/>
                <a:gd name="T85" fmla="*/ 168 h 373"/>
                <a:gd name="T86" fmla="*/ 129 w 228"/>
                <a:gd name="T87" fmla="*/ 166 h 373"/>
                <a:gd name="T88" fmla="*/ 128 w 228"/>
                <a:gd name="T89" fmla="*/ 154 h 373"/>
                <a:gd name="T90" fmla="*/ 134 w 228"/>
                <a:gd name="T91" fmla="*/ 141 h 373"/>
                <a:gd name="T92" fmla="*/ 137 w 228"/>
                <a:gd name="T93" fmla="*/ 131 h 373"/>
                <a:gd name="T94" fmla="*/ 128 w 228"/>
                <a:gd name="T95" fmla="*/ 128 h 373"/>
                <a:gd name="T96" fmla="*/ 123 w 228"/>
                <a:gd name="T97" fmla="*/ 118 h 373"/>
                <a:gd name="T98" fmla="*/ 119 w 228"/>
                <a:gd name="T99" fmla="*/ 106 h 373"/>
                <a:gd name="T100" fmla="*/ 109 w 228"/>
                <a:gd name="T101" fmla="*/ 93 h 373"/>
                <a:gd name="T102" fmla="*/ 104 w 228"/>
                <a:gd name="T103" fmla="*/ 82 h 373"/>
                <a:gd name="T104" fmla="*/ 101 w 228"/>
                <a:gd name="T105" fmla="*/ 76 h 373"/>
                <a:gd name="T106" fmla="*/ 101 w 228"/>
                <a:gd name="T107" fmla="*/ 69 h 373"/>
                <a:gd name="T108" fmla="*/ 97 w 228"/>
                <a:gd name="T109" fmla="*/ 62 h 373"/>
                <a:gd name="T110" fmla="*/ 98 w 228"/>
                <a:gd name="T111" fmla="*/ 48 h 373"/>
                <a:gd name="T112" fmla="*/ 104 w 228"/>
                <a:gd name="T113" fmla="*/ 25 h 373"/>
                <a:gd name="T114" fmla="*/ 108 w 228"/>
                <a:gd name="T115" fmla="*/ 8 h 373"/>
                <a:gd name="T116" fmla="*/ 47 w 228"/>
                <a:gd name="T117" fmla="*/ 12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 h="373">
                  <a:moveTo>
                    <a:pt x="48" y="132"/>
                  </a:moveTo>
                  <a:cubicBezTo>
                    <a:pt x="48" y="138"/>
                    <a:pt x="46" y="143"/>
                    <a:pt x="46" y="143"/>
                  </a:cubicBezTo>
                  <a:cubicBezTo>
                    <a:pt x="46" y="147"/>
                    <a:pt x="46" y="147"/>
                    <a:pt x="46" y="147"/>
                  </a:cubicBezTo>
                  <a:cubicBezTo>
                    <a:pt x="49" y="152"/>
                    <a:pt x="49" y="152"/>
                    <a:pt x="49" y="152"/>
                  </a:cubicBezTo>
                  <a:cubicBezTo>
                    <a:pt x="54" y="156"/>
                    <a:pt x="54" y="156"/>
                    <a:pt x="54" y="156"/>
                  </a:cubicBezTo>
                  <a:cubicBezTo>
                    <a:pt x="56" y="159"/>
                    <a:pt x="56" y="159"/>
                    <a:pt x="56" y="159"/>
                  </a:cubicBezTo>
                  <a:cubicBezTo>
                    <a:pt x="57" y="163"/>
                    <a:pt x="57" y="163"/>
                    <a:pt x="57" y="163"/>
                  </a:cubicBezTo>
                  <a:cubicBezTo>
                    <a:pt x="57" y="167"/>
                    <a:pt x="57" y="167"/>
                    <a:pt x="57" y="167"/>
                  </a:cubicBezTo>
                  <a:cubicBezTo>
                    <a:pt x="54" y="168"/>
                    <a:pt x="54" y="168"/>
                    <a:pt x="54" y="168"/>
                  </a:cubicBezTo>
                  <a:cubicBezTo>
                    <a:pt x="53" y="173"/>
                    <a:pt x="53" y="173"/>
                    <a:pt x="53" y="173"/>
                  </a:cubicBezTo>
                  <a:cubicBezTo>
                    <a:pt x="49" y="176"/>
                    <a:pt x="49" y="176"/>
                    <a:pt x="49" y="176"/>
                  </a:cubicBezTo>
                  <a:cubicBezTo>
                    <a:pt x="46" y="180"/>
                    <a:pt x="46" y="180"/>
                    <a:pt x="46" y="180"/>
                  </a:cubicBezTo>
                  <a:cubicBezTo>
                    <a:pt x="42" y="184"/>
                    <a:pt x="42" y="184"/>
                    <a:pt x="42" y="184"/>
                  </a:cubicBezTo>
                  <a:cubicBezTo>
                    <a:pt x="40" y="189"/>
                    <a:pt x="40" y="189"/>
                    <a:pt x="40" y="189"/>
                  </a:cubicBezTo>
                  <a:cubicBezTo>
                    <a:pt x="38" y="190"/>
                    <a:pt x="38" y="190"/>
                    <a:pt x="38" y="190"/>
                  </a:cubicBezTo>
                  <a:cubicBezTo>
                    <a:pt x="37" y="194"/>
                    <a:pt x="37" y="194"/>
                    <a:pt x="37" y="194"/>
                  </a:cubicBezTo>
                  <a:cubicBezTo>
                    <a:pt x="34" y="198"/>
                    <a:pt x="34" y="198"/>
                    <a:pt x="34" y="198"/>
                  </a:cubicBezTo>
                  <a:cubicBezTo>
                    <a:pt x="26" y="206"/>
                    <a:pt x="26" y="206"/>
                    <a:pt x="26" y="206"/>
                  </a:cubicBezTo>
                  <a:cubicBezTo>
                    <a:pt x="20" y="211"/>
                    <a:pt x="20" y="211"/>
                    <a:pt x="20" y="211"/>
                  </a:cubicBezTo>
                  <a:cubicBezTo>
                    <a:pt x="19" y="214"/>
                    <a:pt x="19" y="214"/>
                    <a:pt x="19" y="214"/>
                  </a:cubicBezTo>
                  <a:cubicBezTo>
                    <a:pt x="18" y="219"/>
                    <a:pt x="18" y="219"/>
                    <a:pt x="18" y="219"/>
                  </a:cubicBezTo>
                  <a:cubicBezTo>
                    <a:pt x="20" y="222"/>
                    <a:pt x="20" y="222"/>
                    <a:pt x="20" y="222"/>
                  </a:cubicBezTo>
                  <a:cubicBezTo>
                    <a:pt x="22" y="223"/>
                    <a:pt x="22" y="223"/>
                    <a:pt x="22" y="223"/>
                  </a:cubicBezTo>
                  <a:cubicBezTo>
                    <a:pt x="23" y="223"/>
                    <a:pt x="23" y="223"/>
                    <a:pt x="23" y="223"/>
                  </a:cubicBezTo>
                  <a:cubicBezTo>
                    <a:pt x="26" y="226"/>
                    <a:pt x="26" y="226"/>
                    <a:pt x="26" y="226"/>
                  </a:cubicBezTo>
                  <a:cubicBezTo>
                    <a:pt x="25" y="228"/>
                    <a:pt x="25" y="228"/>
                    <a:pt x="25" y="228"/>
                  </a:cubicBezTo>
                  <a:cubicBezTo>
                    <a:pt x="25" y="236"/>
                    <a:pt x="25" y="236"/>
                    <a:pt x="25" y="236"/>
                  </a:cubicBezTo>
                  <a:cubicBezTo>
                    <a:pt x="24" y="240"/>
                    <a:pt x="24" y="240"/>
                    <a:pt x="24" y="240"/>
                  </a:cubicBezTo>
                  <a:cubicBezTo>
                    <a:pt x="24" y="242"/>
                    <a:pt x="24" y="242"/>
                    <a:pt x="24" y="242"/>
                  </a:cubicBezTo>
                  <a:cubicBezTo>
                    <a:pt x="19" y="244"/>
                    <a:pt x="19" y="244"/>
                    <a:pt x="19" y="244"/>
                  </a:cubicBezTo>
                  <a:cubicBezTo>
                    <a:pt x="18" y="246"/>
                    <a:pt x="18" y="246"/>
                    <a:pt x="18" y="246"/>
                  </a:cubicBezTo>
                  <a:cubicBezTo>
                    <a:pt x="18" y="251"/>
                    <a:pt x="18" y="251"/>
                    <a:pt x="18" y="251"/>
                  </a:cubicBezTo>
                  <a:cubicBezTo>
                    <a:pt x="0" y="330"/>
                    <a:pt x="0" y="330"/>
                    <a:pt x="0" y="330"/>
                  </a:cubicBezTo>
                  <a:cubicBezTo>
                    <a:pt x="35" y="338"/>
                    <a:pt x="102" y="352"/>
                    <a:pt x="102" y="352"/>
                  </a:cubicBezTo>
                  <a:cubicBezTo>
                    <a:pt x="208" y="373"/>
                    <a:pt x="208" y="373"/>
                    <a:pt x="208" y="373"/>
                  </a:cubicBezTo>
                  <a:cubicBezTo>
                    <a:pt x="228" y="256"/>
                    <a:pt x="228" y="256"/>
                    <a:pt x="228" y="256"/>
                  </a:cubicBezTo>
                  <a:cubicBezTo>
                    <a:pt x="226" y="254"/>
                    <a:pt x="226" y="254"/>
                    <a:pt x="226" y="254"/>
                  </a:cubicBezTo>
                  <a:cubicBezTo>
                    <a:pt x="224" y="252"/>
                    <a:pt x="224" y="252"/>
                    <a:pt x="224" y="252"/>
                  </a:cubicBezTo>
                  <a:cubicBezTo>
                    <a:pt x="224" y="251"/>
                    <a:pt x="224" y="251"/>
                    <a:pt x="224" y="251"/>
                  </a:cubicBezTo>
                  <a:cubicBezTo>
                    <a:pt x="223" y="247"/>
                    <a:pt x="223" y="247"/>
                    <a:pt x="223" y="247"/>
                  </a:cubicBezTo>
                  <a:cubicBezTo>
                    <a:pt x="221" y="244"/>
                    <a:pt x="221" y="244"/>
                    <a:pt x="221" y="244"/>
                  </a:cubicBezTo>
                  <a:cubicBezTo>
                    <a:pt x="218" y="241"/>
                    <a:pt x="218" y="241"/>
                    <a:pt x="218" y="241"/>
                  </a:cubicBezTo>
                  <a:cubicBezTo>
                    <a:pt x="214" y="241"/>
                    <a:pt x="214" y="241"/>
                    <a:pt x="214" y="241"/>
                  </a:cubicBezTo>
                  <a:cubicBezTo>
                    <a:pt x="213" y="246"/>
                    <a:pt x="213" y="246"/>
                    <a:pt x="213" y="246"/>
                  </a:cubicBezTo>
                  <a:cubicBezTo>
                    <a:pt x="212" y="249"/>
                    <a:pt x="212" y="249"/>
                    <a:pt x="212" y="249"/>
                  </a:cubicBezTo>
                  <a:cubicBezTo>
                    <a:pt x="202" y="248"/>
                    <a:pt x="202" y="248"/>
                    <a:pt x="202" y="248"/>
                  </a:cubicBezTo>
                  <a:cubicBezTo>
                    <a:pt x="197" y="246"/>
                    <a:pt x="197" y="246"/>
                    <a:pt x="197" y="246"/>
                  </a:cubicBezTo>
                  <a:cubicBezTo>
                    <a:pt x="189" y="245"/>
                    <a:pt x="189" y="245"/>
                    <a:pt x="189" y="245"/>
                  </a:cubicBezTo>
                  <a:cubicBezTo>
                    <a:pt x="185" y="245"/>
                    <a:pt x="185" y="245"/>
                    <a:pt x="185" y="245"/>
                  </a:cubicBezTo>
                  <a:cubicBezTo>
                    <a:pt x="184" y="247"/>
                    <a:pt x="184" y="247"/>
                    <a:pt x="184" y="247"/>
                  </a:cubicBezTo>
                  <a:cubicBezTo>
                    <a:pt x="184" y="249"/>
                    <a:pt x="184" y="249"/>
                    <a:pt x="184" y="249"/>
                  </a:cubicBezTo>
                  <a:cubicBezTo>
                    <a:pt x="179" y="247"/>
                    <a:pt x="179" y="247"/>
                    <a:pt x="179" y="247"/>
                  </a:cubicBezTo>
                  <a:cubicBezTo>
                    <a:pt x="174" y="244"/>
                    <a:pt x="174" y="244"/>
                    <a:pt x="174" y="244"/>
                  </a:cubicBezTo>
                  <a:cubicBezTo>
                    <a:pt x="171" y="244"/>
                    <a:pt x="171" y="244"/>
                    <a:pt x="171" y="244"/>
                  </a:cubicBezTo>
                  <a:cubicBezTo>
                    <a:pt x="169" y="244"/>
                    <a:pt x="169" y="244"/>
                    <a:pt x="169" y="244"/>
                  </a:cubicBezTo>
                  <a:cubicBezTo>
                    <a:pt x="168" y="247"/>
                    <a:pt x="168" y="247"/>
                    <a:pt x="168" y="247"/>
                  </a:cubicBezTo>
                  <a:cubicBezTo>
                    <a:pt x="168" y="249"/>
                    <a:pt x="168" y="249"/>
                    <a:pt x="168" y="249"/>
                  </a:cubicBezTo>
                  <a:cubicBezTo>
                    <a:pt x="164" y="249"/>
                    <a:pt x="164" y="249"/>
                    <a:pt x="164" y="249"/>
                  </a:cubicBezTo>
                  <a:cubicBezTo>
                    <a:pt x="162" y="245"/>
                    <a:pt x="162" y="245"/>
                    <a:pt x="162" y="245"/>
                  </a:cubicBezTo>
                  <a:cubicBezTo>
                    <a:pt x="162" y="242"/>
                    <a:pt x="162" y="242"/>
                    <a:pt x="162" y="242"/>
                  </a:cubicBezTo>
                  <a:cubicBezTo>
                    <a:pt x="162" y="238"/>
                    <a:pt x="162" y="238"/>
                    <a:pt x="162" y="238"/>
                  </a:cubicBezTo>
                  <a:cubicBezTo>
                    <a:pt x="160" y="232"/>
                    <a:pt x="160" y="232"/>
                    <a:pt x="160" y="232"/>
                  </a:cubicBezTo>
                  <a:cubicBezTo>
                    <a:pt x="160" y="226"/>
                    <a:pt x="160" y="226"/>
                    <a:pt x="160" y="226"/>
                  </a:cubicBezTo>
                  <a:cubicBezTo>
                    <a:pt x="156" y="226"/>
                    <a:pt x="156" y="226"/>
                    <a:pt x="156" y="226"/>
                  </a:cubicBezTo>
                  <a:cubicBezTo>
                    <a:pt x="151" y="223"/>
                    <a:pt x="151" y="223"/>
                    <a:pt x="151" y="223"/>
                  </a:cubicBezTo>
                  <a:cubicBezTo>
                    <a:pt x="149" y="220"/>
                    <a:pt x="149" y="220"/>
                    <a:pt x="149" y="220"/>
                  </a:cubicBezTo>
                  <a:cubicBezTo>
                    <a:pt x="149" y="218"/>
                    <a:pt x="149" y="218"/>
                    <a:pt x="149" y="218"/>
                  </a:cubicBezTo>
                  <a:cubicBezTo>
                    <a:pt x="149" y="213"/>
                    <a:pt x="149" y="213"/>
                    <a:pt x="149" y="213"/>
                  </a:cubicBezTo>
                  <a:cubicBezTo>
                    <a:pt x="149" y="208"/>
                    <a:pt x="149" y="208"/>
                    <a:pt x="149" y="208"/>
                  </a:cubicBezTo>
                  <a:cubicBezTo>
                    <a:pt x="145" y="204"/>
                    <a:pt x="145" y="204"/>
                    <a:pt x="145" y="204"/>
                  </a:cubicBezTo>
                  <a:cubicBezTo>
                    <a:pt x="145" y="201"/>
                    <a:pt x="145" y="201"/>
                    <a:pt x="145" y="201"/>
                  </a:cubicBezTo>
                  <a:cubicBezTo>
                    <a:pt x="145" y="195"/>
                    <a:pt x="145" y="195"/>
                    <a:pt x="145" y="195"/>
                  </a:cubicBezTo>
                  <a:cubicBezTo>
                    <a:pt x="144" y="187"/>
                    <a:pt x="144" y="187"/>
                    <a:pt x="144" y="187"/>
                  </a:cubicBezTo>
                  <a:cubicBezTo>
                    <a:pt x="142" y="183"/>
                    <a:pt x="142" y="183"/>
                    <a:pt x="142" y="183"/>
                  </a:cubicBezTo>
                  <a:cubicBezTo>
                    <a:pt x="141" y="179"/>
                    <a:pt x="141" y="179"/>
                    <a:pt x="141" y="179"/>
                  </a:cubicBezTo>
                  <a:cubicBezTo>
                    <a:pt x="139" y="179"/>
                    <a:pt x="139" y="179"/>
                    <a:pt x="139" y="179"/>
                  </a:cubicBezTo>
                  <a:cubicBezTo>
                    <a:pt x="135" y="182"/>
                    <a:pt x="135" y="182"/>
                    <a:pt x="135" y="182"/>
                  </a:cubicBezTo>
                  <a:cubicBezTo>
                    <a:pt x="133" y="182"/>
                    <a:pt x="133" y="182"/>
                    <a:pt x="133" y="182"/>
                  </a:cubicBezTo>
                  <a:cubicBezTo>
                    <a:pt x="130" y="183"/>
                    <a:pt x="130" y="183"/>
                    <a:pt x="130" y="183"/>
                  </a:cubicBezTo>
                  <a:cubicBezTo>
                    <a:pt x="127" y="186"/>
                    <a:pt x="127" y="186"/>
                    <a:pt x="127" y="186"/>
                  </a:cubicBezTo>
                  <a:cubicBezTo>
                    <a:pt x="125" y="186"/>
                    <a:pt x="125" y="186"/>
                    <a:pt x="125" y="186"/>
                  </a:cubicBezTo>
                  <a:cubicBezTo>
                    <a:pt x="125" y="183"/>
                    <a:pt x="125" y="183"/>
                    <a:pt x="125" y="183"/>
                  </a:cubicBezTo>
                  <a:cubicBezTo>
                    <a:pt x="121" y="181"/>
                    <a:pt x="121" y="181"/>
                    <a:pt x="121" y="181"/>
                  </a:cubicBezTo>
                  <a:cubicBezTo>
                    <a:pt x="119" y="179"/>
                    <a:pt x="119" y="179"/>
                    <a:pt x="119" y="179"/>
                  </a:cubicBezTo>
                  <a:cubicBezTo>
                    <a:pt x="122" y="172"/>
                    <a:pt x="122" y="172"/>
                    <a:pt x="122" y="172"/>
                  </a:cubicBezTo>
                  <a:cubicBezTo>
                    <a:pt x="125" y="168"/>
                    <a:pt x="125" y="168"/>
                    <a:pt x="125" y="168"/>
                  </a:cubicBezTo>
                  <a:cubicBezTo>
                    <a:pt x="128" y="168"/>
                    <a:pt x="128" y="168"/>
                    <a:pt x="128" y="168"/>
                  </a:cubicBezTo>
                  <a:cubicBezTo>
                    <a:pt x="129" y="166"/>
                    <a:pt x="129" y="166"/>
                    <a:pt x="129" y="166"/>
                  </a:cubicBezTo>
                  <a:cubicBezTo>
                    <a:pt x="127" y="160"/>
                    <a:pt x="127" y="160"/>
                    <a:pt x="127" y="160"/>
                  </a:cubicBezTo>
                  <a:cubicBezTo>
                    <a:pt x="128" y="154"/>
                    <a:pt x="128" y="154"/>
                    <a:pt x="128" y="154"/>
                  </a:cubicBezTo>
                  <a:cubicBezTo>
                    <a:pt x="131" y="147"/>
                    <a:pt x="131" y="147"/>
                    <a:pt x="131" y="147"/>
                  </a:cubicBezTo>
                  <a:cubicBezTo>
                    <a:pt x="134" y="141"/>
                    <a:pt x="134" y="141"/>
                    <a:pt x="134" y="141"/>
                  </a:cubicBezTo>
                  <a:cubicBezTo>
                    <a:pt x="137" y="135"/>
                    <a:pt x="137" y="135"/>
                    <a:pt x="137" y="135"/>
                  </a:cubicBezTo>
                  <a:cubicBezTo>
                    <a:pt x="137" y="131"/>
                    <a:pt x="137" y="131"/>
                    <a:pt x="137" y="131"/>
                  </a:cubicBezTo>
                  <a:cubicBezTo>
                    <a:pt x="128" y="129"/>
                    <a:pt x="128" y="129"/>
                    <a:pt x="128" y="129"/>
                  </a:cubicBezTo>
                  <a:cubicBezTo>
                    <a:pt x="128" y="128"/>
                    <a:pt x="128" y="128"/>
                    <a:pt x="128" y="128"/>
                  </a:cubicBezTo>
                  <a:cubicBezTo>
                    <a:pt x="125" y="124"/>
                    <a:pt x="125" y="124"/>
                    <a:pt x="125" y="124"/>
                  </a:cubicBezTo>
                  <a:cubicBezTo>
                    <a:pt x="123" y="118"/>
                    <a:pt x="123" y="118"/>
                    <a:pt x="123" y="118"/>
                  </a:cubicBezTo>
                  <a:cubicBezTo>
                    <a:pt x="122" y="111"/>
                    <a:pt x="122" y="111"/>
                    <a:pt x="122" y="111"/>
                  </a:cubicBezTo>
                  <a:cubicBezTo>
                    <a:pt x="119" y="106"/>
                    <a:pt x="119" y="106"/>
                    <a:pt x="119" y="106"/>
                  </a:cubicBezTo>
                  <a:cubicBezTo>
                    <a:pt x="114" y="101"/>
                    <a:pt x="114" y="101"/>
                    <a:pt x="114" y="101"/>
                  </a:cubicBezTo>
                  <a:cubicBezTo>
                    <a:pt x="109" y="93"/>
                    <a:pt x="109" y="93"/>
                    <a:pt x="109" y="93"/>
                  </a:cubicBezTo>
                  <a:cubicBezTo>
                    <a:pt x="108" y="88"/>
                    <a:pt x="108" y="88"/>
                    <a:pt x="108" y="88"/>
                  </a:cubicBezTo>
                  <a:cubicBezTo>
                    <a:pt x="104" y="82"/>
                    <a:pt x="104" y="82"/>
                    <a:pt x="104" y="82"/>
                  </a:cubicBezTo>
                  <a:cubicBezTo>
                    <a:pt x="104" y="79"/>
                    <a:pt x="104" y="79"/>
                    <a:pt x="104" y="79"/>
                  </a:cubicBezTo>
                  <a:cubicBezTo>
                    <a:pt x="101" y="76"/>
                    <a:pt x="101" y="76"/>
                    <a:pt x="101" y="76"/>
                  </a:cubicBezTo>
                  <a:cubicBezTo>
                    <a:pt x="101" y="72"/>
                    <a:pt x="101" y="72"/>
                    <a:pt x="101" y="72"/>
                  </a:cubicBezTo>
                  <a:cubicBezTo>
                    <a:pt x="101" y="69"/>
                    <a:pt x="101" y="69"/>
                    <a:pt x="101" y="69"/>
                  </a:cubicBezTo>
                  <a:cubicBezTo>
                    <a:pt x="99" y="64"/>
                    <a:pt x="99" y="64"/>
                    <a:pt x="99" y="64"/>
                  </a:cubicBezTo>
                  <a:cubicBezTo>
                    <a:pt x="97" y="62"/>
                    <a:pt x="97" y="62"/>
                    <a:pt x="97" y="62"/>
                  </a:cubicBezTo>
                  <a:cubicBezTo>
                    <a:pt x="97" y="59"/>
                    <a:pt x="97" y="59"/>
                    <a:pt x="97" y="59"/>
                  </a:cubicBezTo>
                  <a:cubicBezTo>
                    <a:pt x="98" y="48"/>
                    <a:pt x="98" y="48"/>
                    <a:pt x="98" y="48"/>
                  </a:cubicBezTo>
                  <a:cubicBezTo>
                    <a:pt x="101" y="36"/>
                    <a:pt x="101" y="36"/>
                    <a:pt x="101" y="36"/>
                  </a:cubicBezTo>
                  <a:cubicBezTo>
                    <a:pt x="104" y="25"/>
                    <a:pt x="104" y="25"/>
                    <a:pt x="104" y="25"/>
                  </a:cubicBezTo>
                  <a:cubicBezTo>
                    <a:pt x="106" y="18"/>
                    <a:pt x="106" y="18"/>
                    <a:pt x="106" y="18"/>
                  </a:cubicBezTo>
                  <a:cubicBezTo>
                    <a:pt x="108" y="8"/>
                    <a:pt x="108" y="8"/>
                    <a:pt x="108" y="8"/>
                  </a:cubicBezTo>
                  <a:cubicBezTo>
                    <a:pt x="76" y="0"/>
                    <a:pt x="76" y="0"/>
                    <a:pt x="76" y="0"/>
                  </a:cubicBezTo>
                  <a:cubicBezTo>
                    <a:pt x="76" y="0"/>
                    <a:pt x="52" y="114"/>
                    <a:pt x="47" y="120"/>
                  </a:cubicBezTo>
                  <a:cubicBezTo>
                    <a:pt x="43" y="127"/>
                    <a:pt x="48" y="125"/>
                    <a:pt x="48" y="132"/>
                  </a:cubicBez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3" name="Freeform 18">
              <a:extLst>
                <a:ext uri="{FF2B5EF4-FFF2-40B4-BE49-F238E27FC236}">
                  <a16:creationId xmlns:a16="http://schemas.microsoft.com/office/drawing/2014/main" id="{A991FAA8-D0D6-EAF8-D3DC-D5A1F868040E}"/>
                </a:ext>
              </a:extLst>
            </p:cNvPr>
            <p:cNvSpPr>
              <a:spLocks/>
            </p:cNvSpPr>
            <p:nvPr/>
          </p:nvSpPr>
          <p:spPr bwMode="auto">
            <a:xfrm>
              <a:off x="3104829" y="2055276"/>
              <a:ext cx="838633" cy="542339"/>
            </a:xfrm>
            <a:custGeom>
              <a:avLst/>
              <a:gdLst>
                <a:gd name="T0" fmla="*/ 184 w 391"/>
                <a:gd name="T1" fmla="*/ 33 h 252"/>
                <a:gd name="T2" fmla="*/ 9 w 391"/>
                <a:gd name="T3" fmla="*/ 10 h 252"/>
                <a:gd name="T4" fmla="*/ 4 w 391"/>
                <a:gd name="T5" fmla="*/ 28 h 252"/>
                <a:gd name="T6" fmla="*/ 0 w 391"/>
                <a:gd name="T7" fmla="*/ 51 h 252"/>
                <a:gd name="T8" fmla="*/ 2 w 391"/>
                <a:gd name="T9" fmla="*/ 56 h 252"/>
                <a:gd name="T10" fmla="*/ 4 w 391"/>
                <a:gd name="T11" fmla="*/ 64 h 252"/>
                <a:gd name="T12" fmla="*/ 7 w 391"/>
                <a:gd name="T13" fmla="*/ 71 h 252"/>
                <a:gd name="T14" fmla="*/ 11 w 391"/>
                <a:gd name="T15" fmla="*/ 80 h 252"/>
                <a:gd name="T16" fmla="*/ 17 w 391"/>
                <a:gd name="T17" fmla="*/ 93 h 252"/>
                <a:gd name="T18" fmla="*/ 25 w 391"/>
                <a:gd name="T19" fmla="*/ 103 h 252"/>
                <a:gd name="T20" fmla="*/ 28 w 391"/>
                <a:gd name="T21" fmla="*/ 116 h 252"/>
                <a:gd name="T22" fmla="*/ 31 w 391"/>
                <a:gd name="T23" fmla="*/ 121 h 252"/>
                <a:gd name="T24" fmla="*/ 40 w 391"/>
                <a:gd name="T25" fmla="*/ 127 h 252"/>
                <a:gd name="T26" fmla="*/ 34 w 391"/>
                <a:gd name="T27" fmla="*/ 139 h 252"/>
                <a:gd name="T28" fmla="*/ 30 w 391"/>
                <a:gd name="T29" fmla="*/ 152 h 252"/>
                <a:gd name="T30" fmla="*/ 31 w 391"/>
                <a:gd name="T31" fmla="*/ 160 h 252"/>
                <a:gd name="T32" fmla="*/ 25 w 391"/>
                <a:gd name="T33" fmla="*/ 164 h 252"/>
                <a:gd name="T34" fmla="*/ 24 w 391"/>
                <a:gd name="T35" fmla="*/ 173 h 252"/>
                <a:gd name="T36" fmla="*/ 28 w 391"/>
                <a:gd name="T37" fmla="*/ 178 h 252"/>
                <a:gd name="T38" fmla="*/ 33 w 391"/>
                <a:gd name="T39" fmla="*/ 175 h 252"/>
                <a:gd name="T40" fmla="*/ 38 w 391"/>
                <a:gd name="T41" fmla="*/ 174 h 252"/>
                <a:gd name="T42" fmla="*/ 44 w 391"/>
                <a:gd name="T43" fmla="*/ 171 h 252"/>
                <a:gd name="T44" fmla="*/ 47 w 391"/>
                <a:gd name="T45" fmla="*/ 179 h 252"/>
                <a:gd name="T46" fmla="*/ 48 w 391"/>
                <a:gd name="T47" fmla="*/ 193 h 252"/>
                <a:gd name="T48" fmla="*/ 52 w 391"/>
                <a:gd name="T49" fmla="*/ 200 h 252"/>
                <a:gd name="T50" fmla="*/ 52 w 391"/>
                <a:gd name="T51" fmla="*/ 210 h 252"/>
                <a:gd name="T52" fmla="*/ 54 w 391"/>
                <a:gd name="T53" fmla="*/ 215 h 252"/>
                <a:gd name="T54" fmla="*/ 63 w 391"/>
                <a:gd name="T55" fmla="*/ 218 h 252"/>
                <a:gd name="T56" fmla="*/ 65 w 391"/>
                <a:gd name="T57" fmla="*/ 230 h 252"/>
                <a:gd name="T58" fmla="*/ 65 w 391"/>
                <a:gd name="T59" fmla="*/ 237 h 252"/>
                <a:gd name="T60" fmla="*/ 71 w 391"/>
                <a:gd name="T61" fmla="*/ 241 h 252"/>
                <a:gd name="T62" fmla="*/ 72 w 391"/>
                <a:gd name="T63" fmla="*/ 236 h 252"/>
                <a:gd name="T64" fmla="*/ 77 w 391"/>
                <a:gd name="T65" fmla="*/ 236 h 252"/>
                <a:gd name="T66" fmla="*/ 87 w 391"/>
                <a:gd name="T67" fmla="*/ 241 h 252"/>
                <a:gd name="T68" fmla="*/ 88 w 391"/>
                <a:gd name="T69" fmla="*/ 237 h 252"/>
                <a:gd name="T70" fmla="*/ 100 w 391"/>
                <a:gd name="T71" fmla="*/ 238 h 252"/>
                <a:gd name="T72" fmla="*/ 115 w 391"/>
                <a:gd name="T73" fmla="*/ 241 h 252"/>
                <a:gd name="T74" fmla="*/ 117 w 391"/>
                <a:gd name="T75" fmla="*/ 233 h 252"/>
                <a:gd name="T76" fmla="*/ 124 w 391"/>
                <a:gd name="T77" fmla="*/ 236 h 252"/>
                <a:gd name="T78" fmla="*/ 127 w 391"/>
                <a:gd name="T79" fmla="*/ 243 h 252"/>
                <a:gd name="T80" fmla="*/ 129 w 391"/>
                <a:gd name="T81" fmla="*/ 246 h 252"/>
                <a:gd name="T82" fmla="*/ 136 w 391"/>
                <a:gd name="T83" fmla="*/ 221 h 252"/>
                <a:gd name="T84" fmla="*/ 373 w 391"/>
                <a:gd name="T85" fmla="*/ 252 h 252"/>
                <a:gd name="T86" fmla="*/ 391 w 391"/>
                <a:gd name="T87"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1" h="252">
                  <a:moveTo>
                    <a:pt x="391" y="60"/>
                  </a:moveTo>
                  <a:cubicBezTo>
                    <a:pt x="391" y="60"/>
                    <a:pt x="243" y="42"/>
                    <a:pt x="184" y="33"/>
                  </a:cubicBezTo>
                  <a:cubicBezTo>
                    <a:pt x="112" y="22"/>
                    <a:pt x="11" y="0"/>
                    <a:pt x="11" y="0"/>
                  </a:cubicBezTo>
                  <a:cubicBezTo>
                    <a:pt x="9" y="10"/>
                    <a:pt x="9" y="10"/>
                    <a:pt x="9" y="10"/>
                  </a:cubicBezTo>
                  <a:cubicBezTo>
                    <a:pt x="7" y="17"/>
                    <a:pt x="7" y="17"/>
                    <a:pt x="7" y="17"/>
                  </a:cubicBezTo>
                  <a:cubicBezTo>
                    <a:pt x="4" y="28"/>
                    <a:pt x="4" y="28"/>
                    <a:pt x="4" y="28"/>
                  </a:cubicBezTo>
                  <a:cubicBezTo>
                    <a:pt x="1" y="40"/>
                    <a:pt x="1" y="40"/>
                    <a:pt x="1" y="40"/>
                  </a:cubicBezTo>
                  <a:cubicBezTo>
                    <a:pt x="0" y="51"/>
                    <a:pt x="0" y="51"/>
                    <a:pt x="0" y="51"/>
                  </a:cubicBezTo>
                  <a:cubicBezTo>
                    <a:pt x="0" y="54"/>
                    <a:pt x="0" y="54"/>
                    <a:pt x="0" y="54"/>
                  </a:cubicBezTo>
                  <a:cubicBezTo>
                    <a:pt x="2" y="56"/>
                    <a:pt x="2" y="56"/>
                    <a:pt x="2" y="56"/>
                  </a:cubicBezTo>
                  <a:cubicBezTo>
                    <a:pt x="4" y="61"/>
                    <a:pt x="4" y="61"/>
                    <a:pt x="4" y="61"/>
                  </a:cubicBezTo>
                  <a:cubicBezTo>
                    <a:pt x="4" y="64"/>
                    <a:pt x="4" y="64"/>
                    <a:pt x="4" y="64"/>
                  </a:cubicBezTo>
                  <a:cubicBezTo>
                    <a:pt x="4" y="68"/>
                    <a:pt x="4" y="68"/>
                    <a:pt x="4" y="68"/>
                  </a:cubicBezTo>
                  <a:cubicBezTo>
                    <a:pt x="7" y="71"/>
                    <a:pt x="7" y="71"/>
                    <a:pt x="7" y="71"/>
                  </a:cubicBezTo>
                  <a:cubicBezTo>
                    <a:pt x="7" y="74"/>
                    <a:pt x="7" y="74"/>
                    <a:pt x="7" y="74"/>
                  </a:cubicBezTo>
                  <a:cubicBezTo>
                    <a:pt x="11" y="80"/>
                    <a:pt x="11" y="80"/>
                    <a:pt x="11" y="80"/>
                  </a:cubicBezTo>
                  <a:cubicBezTo>
                    <a:pt x="12" y="85"/>
                    <a:pt x="12" y="85"/>
                    <a:pt x="12" y="85"/>
                  </a:cubicBezTo>
                  <a:cubicBezTo>
                    <a:pt x="17" y="93"/>
                    <a:pt x="17" y="93"/>
                    <a:pt x="17" y="93"/>
                  </a:cubicBezTo>
                  <a:cubicBezTo>
                    <a:pt x="22" y="98"/>
                    <a:pt x="22" y="98"/>
                    <a:pt x="22" y="98"/>
                  </a:cubicBezTo>
                  <a:cubicBezTo>
                    <a:pt x="25" y="103"/>
                    <a:pt x="25" y="103"/>
                    <a:pt x="25" y="103"/>
                  </a:cubicBezTo>
                  <a:cubicBezTo>
                    <a:pt x="26" y="110"/>
                    <a:pt x="26" y="110"/>
                    <a:pt x="26" y="110"/>
                  </a:cubicBezTo>
                  <a:cubicBezTo>
                    <a:pt x="28" y="116"/>
                    <a:pt x="28" y="116"/>
                    <a:pt x="28" y="116"/>
                  </a:cubicBezTo>
                  <a:cubicBezTo>
                    <a:pt x="31" y="120"/>
                    <a:pt x="31" y="120"/>
                    <a:pt x="31" y="120"/>
                  </a:cubicBezTo>
                  <a:cubicBezTo>
                    <a:pt x="31" y="121"/>
                    <a:pt x="31" y="121"/>
                    <a:pt x="31" y="121"/>
                  </a:cubicBezTo>
                  <a:cubicBezTo>
                    <a:pt x="40" y="123"/>
                    <a:pt x="40" y="123"/>
                    <a:pt x="40" y="123"/>
                  </a:cubicBezTo>
                  <a:cubicBezTo>
                    <a:pt x="40" y="127"/>
                    <a:pt x="40" y="127"/>
                    <a:pt x="40" y="127"/>
                  </a:cubicBezTo>
                  <a:cubicBezTo>
                    <a:pt x="37" y="133"/>
                    <a:pt x="37" y="133"/>
                    <a:pt x="37" y="133"/>
                  </a:cubicBezTo>
                  <a:cubicBezTo>
                    <a:pt x="34" y="139"/>
                    <a:pt x="34" y="139"/>
                    <a:pt x="34" y="139"/>
                  </a:cubicBezTo>
                  <a:cubicBezTo>
                    <a:pt x="31" y="146"/>
                    <a:pt x="31" y="146"/>
                    <a:pt x="31" y="146"/>
                  </a:cubicBezTo>
                  <a:cubicBezTo>
                    <a:pt x="30" y="152"/>
                    <a:pt x="30" y="152"/>
                    <a:pt x="30" y="152"/>
                  </a:cubicBezTo>
                  <a:cubicBezTo>
                    <a:pt x="32" y="158"/>
                    <a:pt x="32" y="158"/>
                    <a:pt x="32" y="158"/>
                  </a:cubicBezTo>
                  <a:cubicBezTo>
                    <a:pt x="31" y="160"/>
                    <a:pt x="31" y="160"/>
                    <a:pt x="31" y="160"/>
                  </a:cubicBezTo>
                  <a:cubicBezTo>
                    <a:pt x="28" y="160"/>
                    <a:pt x="28" y="160"/>
                    <a:pt x="28" y="160"/>
                  </a:cubicBezTo>
                  <a:cubicBezTo>
                    <a:pt x="25" y="164"/>
                    <a:pt x="25" y="164"/>
                    <a:pt x="25" y="164"/>
                  </a:cubicBezTo>
                  <a:cubicBezTo>
                    <a:pt x="22" y="171"/>
                    <a:pt x="22" y="171"/>
                    <a:pt x="22" y="171"/>
                  </a:cubicBezTo>
                  <a:cubicBezTo>
                    <a:pt x="24" y="173"/>
                    <a:pt x="24" y="173"/>
                    <a:pt x="24" y="173"/>
                  </a:cubicBezTo>
                  <a:cubicBezTo>
                    <a:pt x="28" y="175"/>
                    <a:pt x="28" y="175"/>
                    <a:pt x="28" y="175"/>
                  </a:cubicBezTo>
                  <a:cubicBezTo>
                    <a:pt x="28" y="178"/>
                    <a:pt x="28" y="178"/>
                    <a:pt x="28" y="178"/>
                  </a:cubicBezTo>
                  <a:cubicBezTo>
                    <a:pt x="30" y="178"/>
                    <a:pt x="30" y="178"/>
                    <a:pt x="30" y="178"/>
                  </a:cubicBezTo>
                  <a:cubicBezTo>
                    <a:pt x="33" y="175"/>
                    <a:pt x="33" y="175"/>
                    <a:pt x="33" y="175"/>
                  </a:cubicBezTo>
                  <a:cubicBezTo>
                    <a:pt x="36" y="174"/>
                    <a:pt x="36" y="174"/>
                    <a:pt x="36" y="174"/>
                  </a:cubicBezTo>
                  <a:cubicBezTo>
                    <a:pt x="38" y="174"/>
                    <a:pt x="38" y="174"/>
                    <a:pt x="38" y="174"/>
                  </a:cubicBezTo>
                  <a:cubicBezTo>
                    <a:pt x="42" y="171"/>
                    <a:pt x="42" y="171"/>
                    <a:pt x="42" y="171"/>
                  </a:cubicBezTo>
                  <a:cubicBezTo>
                    <a:pt x="44" y="171"/>
                    <a:pt x="44" y="171"/>
                    <a:pt x="44" y="171"/>
                  </a:cubicBezTo>
                  <a:cubicBezTo>
                    <a:pt x="45" y="175"/>
                    <a:pt x="45" y="175"/>
                    <a:pt x="45" y="175"/>
                  </a:cubicBezTo>
                  <a:cubicBezTo>
                    <a:pt x="47" y="179"/>
                    <a:pt x="47" y="179"/>
                    <a:pt x="47" y="179"/>
                  </a:cubicBezTo>
                  <a:cubicBezTo>
                    <a:pt x="48" y="187"/>
                    <a:pt x="48" y="187"/>
                    <a:pt x="48" y="187"/>
                  </a:cubicBezTo>
                  <a:cubicBezTo>
                    <a:pt x="48" y="193"/>
                    <a:pt x="48" y="193"/>
                    <a:pt x="48" y="193"/>
                  </a:cubicBezTo>
                  <a:cubicBezTo>
                    <a:pt x="48" y="196"/>
                    <a:pt x="48" y="196"/>
                    <a:pt x="48" y="196"/>
                  </a:cubicBezTo>
                  <a:cubicBezTo>
                    <a:pt x="52" y="200"/>
                    <a:pt x="52" y="200"/>
                    <a:pt x="52" y="200"/>
                  </a:cubicBezTo>
                  <a:cubicBezTo>
                    <a:pt x="52" y="205"/>
                    <a:pt x="52" y="205"/>
                    <a:pt x="52" y="205"/>
                  </a:cubicBezTo>
                  <a:cubicBezTo>
                    <a:pt x="52" y="210"/>
                    <a:pt x="52" y="210"/>
                    <a:pt x="52" y="210"/>
                  </a:cubicBezTo>
                  <a:cubicBezTo>
                    <a:pt x="52" y="212"/>
                    <a:pt x="52" y="212"/>
                    <a:pt x="52" y="212"/>
                  </a:cubicBezTo>
                  <a:cubicBezTo>
                    <a:pt x="54" y="215"/>
                    <a:pt x="54" y="215"/>
                    <a:pt x="54" y="215"/>
                  </a:cubicBezTo>
                  <a:cubicBezTo>
                    <a:pt x="59" y="218"/>
                    <a:pt x="59" y="218"/>
                    <a:pt x="59" y="218"/>
                  </a:cubicBezTo>
                  <a:cubicBezTo>
                    <a:pt x="63" y="218"/>
                    <a:pt x="63" y="218"/>
                    <a:pt x="63" y="218"/>
                  </a:cubicBezTo>
                  <a:cubicBezTo>
                    <a:pt x="63" y="224"/>
                    <a:pt x="63" y="224"/>
                    <a:pt x="63" y="224"/>
                  </a:cubicBezTo>
                  <a:cubicBezTo>
                    <a:pt x="65" y="230"/>
                    <a:pt x="65" y="230"/>
                    <a:pt x="65" y="230"/>
                  </a:cubicBezTo>
                  <a:cubicBezTo>
                    <a:pt x="65" y="234"/>
                    <a:pt x="65" y="234"/>
                    <a:pt x="65" y="234"/>
                  </a:cubicBezTo>
                  <a:cubicBezTo>
                    <a:pt x="65" y="237"/>
                    <a:pt x="65" y="237"/>
                    <a:pt x="65" y="237"/>
                  </a:cubicBezTo>
                  <a:cubicBezTo>
                    <a:pt x="67" y="241"/>
                    <a:pt x="67" y="241"/>
                    <a:pt x="67" y="241"/>
                  </a:cubicBezTo>
                  <a:cubicBezTo>
                    <a:pt x="71" y="241"/>
                    <a:pt x="71" y="241"/>
                    <a:pt x="71" y="241"/>
                  </a:cubicBezTo>
                  <a:cubicBezTo>
                    <a:pt x="71" y="239"/>
                    <a:pt x="71" y="239"/>
                    <a:pt x="71" y="239"/>
                  </a:cubicBezTo>
                  <a:cubicBezTo>
                    <a:pt x="72" y="236"/>
                    <a:pt x="72" y="236"/>
                    <a:pt x="72" y="236"/>
                  </a:cubicBezTo>
                  <a:cubicBezTo>
                    <a:pt x="74" y="236"/>
                    <a:pt x="74" y="236"/>
                    <a:pt x="74" y="236"/>
                  </a:cubicBezTo>
                  <a:cubicBezTo>
                    <a:pt x="77" y="236"/>
                    <a:pt x="77" y="236"/>
                    <a:pt x="77" y="236"/>
                  </a:cubicBezTo>
                  <a:cubicBezTo>
                    <a:pt x="82" y="239"/>
                    <a:pt x="82" y="239"/>
                    <a:pt x="82" y="239"/>
                  </a:cubicBezTo>
                  <a:cubicBezTo>
                    <a:pt x="87" y="241"/>
                    <a:pt x="87" y="241"/>
                    <a:pt x="87" y="241"/>
                  </a:cubicBezTo>
                  <a:cubicBezTo>
                    <a:pt x="87" y="239"/>
                    <a:pt x="87" y="239"/>
                    <a:pt x="87" y="239"/>
                  </a:cubicBezTo>
                  <a:cubicBezTo>
                    <a:pt x="88" y="237"/>
                    <a:pt x="88" y="237"/>
                    <a:pt x="88" y="237"/>
                  </a:cubicBezTo>
                  <a:cubicBezTo>
                    <a:pt x="92" y="237"/>
                    <a:pt x="92" y="237"/>
                    <a:pt x="92" y="237"/>
                  </a:cubicBezTo>
                  <a:cubicBezTo>
                    <a:pt x="100" y="238"/>
                    <a:pt x="100" y="238"/>
                    <a:pt x="100" y="238"/>
                  </a:cubicBezTo>
                  <a:cubicBezTo>
                    <a:pt x="105" y="240"/>
                    <a:pt x="105" y="240"/>
                    <a:pt x="105" y="240"/>
                  </a:cubicBezTo>
                  <a:cubicBezTo>
                    <a:pt x="115" y="241"/>
                    <a:pt x="115" y="241"/>
                    <a:pt x="115" y="241"/>
                  </a:cubicBezTo>
                  <a:cubicBezTo>
                    <a:pt x="116" y="238"/>
                    <a:pt x="116" y="238"/>
                    <a:pt x="116" y="238"/>
                  </a:cubicBezTo>
                  <a:cubicBezTo>
                    <a:pt x="117" y="233"/>
                    <a:pt x="117" y="233"/>
                    <a:pt x="117" y="233"/>
                  </a:cubicBezTo>
                  <a:cubicBezTo>
                    <a:pt x="121" y="233"/>
                    <a:pt x="121" y="233"/>
                    <a:pt x="121" y="233"/>
                  </a:cubicBezTo>
                  <a:cubicBezTo>
                    <a:pt x="124" y="236"/>
                    <a:pt x="124" y="236"/>
                    <a:pt x="124" y="236"/>
                  </a:cubicBezTo>
                  <a:cubicBezTo>
                    <a:pt x="126" y="239"/>
                    <a:pt x="126" y="239"/>
                    <a:pt x="126" y="239"/>
                  </a:cubicBezTo>
                  <a:cubicBezTo>
                    <a:pt x="127" y="243"/>
                    <a:pt x="127" y="243"/>
                    <a:pt x="127" y="243"/>
                  </a:cubicBezTo>
                  <a:cubicBezTo>
                    <a:pt x="127" y="244"/>
                    <a:pt x="127" y="244"/>
                    <a:pt x="127" y="244"/>
                  </a:cubicBezTo>
                  <a:cubicBezTo>
                    <a:pt x="129" y="246"/>
                    <a:pt x="129" y="246"/>
                    <a:pt x="129" y="246"/>
                  </a:cubicBezTo>
                  <a:cubicBezTo>
                    <a:pt x="131" y="248"/>
                    <a:pt x="131" y="248"/>
                    <a:pt x="131" y="248"/>
                  </a:cubicBezTo>
                  <a:cubicBezTo>
                    <a:pt x="136" y="221"/>
                    <a:pt x="136" y="221"/>
                    <a:pt x="136" y="221"/>
                  </a:cubicBezTo>
                  <a:cubicBezTo>
                    <a:pt x="372" y="252"/>
                    <a:pt x="372" y="252"/>
                    <a:pt x="372" y="252"/>
                  </a:cubicBezTo>
                  <a:cubicBezTo>
                    <a:pt x="373" y="252"/>
                    <a:pt x="373" y="252"/>
                    <a:pt x="373" y="252"/>
                  </a:cubicBezTo>
                  <a:cubicBezTo>
                    <a:pt x="377" y="207"/>
                    <a:pt x="377" y="207"/>
                    <a:pt x="377" y="207"/>
                  </a:cubicBezTo>
                  <a:lnTo>
                    <a:pt x="391" y="60"/>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4" name="Freeform 19">
              <a:extLst>
                <a:ext uri="{FF2B5EF4-FFF2-40B4-BE49-F238E27FC236}">
                  <a16:creationId xmlns:a16="http://schemas.microsoft.com/office/drawing/2014/main" id="{61C7CA4B-4201-55F0-2C80-F5774A860CB7}"/>
                </a:ext>
              </a:extLst>
            </p:cNvPr>
            <p:cNvSpPr>
              <a:spLocks/>
            </p:cNvSpPr>
            <p:nvPr/>
          </p:nvSpPr>
          <p:spPr bwMode="auto">
            <a:xfrm>
              <a:off x="6292141" y="2121168"/>
              <a:ext cx="296436" cy="473913"/>
            </a:xfrm>
            <a:custGeom>
              <a:avLst/>
              <a:gdLst>
                <a:gd name="T0" fmla="*/ 34 w 117"/>
                <a:gd name="T1" fmla="*/ 182 h 187"/>
                <a:gd name="T2" fmla="*/ 34 w 117"/>
                <a:gd name="T3" fmla="*/ 176 h 187"/>
                <a:gd name="T4" fmla="*/ 37 w 117"/>
                <a:gd name="T5" fmla="*/ 171 h 187"/>
                <a:gd name="T6" fmla="*/ 40 w 117"/>
                <a:gd name="T7" fmla="*/ 166 h 187"/>
                <a:gd name="T8" fmla="*/ 44 w 117"/>
                <a:gd name="T9" fmla="*/ 161 h 187"/>
                <a:gd name="T10" fmla="*/ 40 w 117"/>
                <a:gd name="T11" fmla="*/ 159 h 187"/>
                <a:gd name="T12" fmla="*/ 42 w 117"/>
                <a:gd name="T13" fmla="*/ 155 h 187"/>
                <a:gd name="T14" fmla="*/ 45 w 117"/>
                <a:gd name="T15" fmla="*/ 155 h 187"/>
                <a:gd name="T16" fmla="*/ 48 w 117"/>
                <a:gd name="T17" fmla="*/ 150 h 187"/>
                <a:gd name="T18" fmla="*/ 52 w 117"/>
                <a:gd name="T19" fmla="*/ 153 h 187"/>
                <a:gd name="T20" fmla="*/ 51 w 117"/>
                <a:gd name="T21" fmla="*/ 149 h 187"/>
                <a:gd name="T22" fmla="*/ 56 w 117"/>
                <a:gd name="T23" fmla="*/ 148 h 187"/>
                <a:gd name="T24" fmla="*/ 59 w 117"/>
                <a:gd name="T25" fmla="*/ 139 h 187"/>
                <a:gd name="T26" fmla="*/ 67 w 117"/>
                <a:gd name="T27" fmla="*/ 141 h 187"/>
                <a:gd name="T28" fmla="*/ 68 w 117"/>
                <a:gd name="T29" fmla="*/ 132 h 187"/>
                <a:gd name="T30" fmla="*/ 68 w 117"/>
                <a:gd name="T31" fmla="*/ 123 h 187"/>
                <a:gd name="T32" fmla="*/ 69 w 117"/>
                <a:gd name="T33" fmla="*/ 116 h 187"/>
                <a:gd name="T34" fmla="*/ 79 w 117"/>
                <a:gd name="T35" fmla="*/ 122 h 187"/>
                <a:gd name="T36" fmla="*/ 81 w 117"/>
                <a:gd name="T37" fmla="*/ 115 h 187"/>
                <a:gd name="T38" fmla="*/ 84 w 117"/>
                <a:gd name="T39" fmla="*/ 122 h 187"/>
                <a:gd name="T40" fmla="*/ 88 w 117"/>
                <a:gd name="T41" fmla="*/ 116 h 187"/>
                <a:gd name="T42" fmla="*/ 87 w 117"/>
                <a:gd name="T43" fmla="*/ 111 h 187"/>
                <a:gd name="T44" fmla="*/ 95 w 117"/>
                <a:gd name="T45" fmla="*/ 115 h 187"/>
                <a:gd name="T46" fmla="*/ 97 w 117"/>
                <a:gd name="T47" fmla="*/ 111 h 187"/>
                <a:gd name="T48" fmla="*/ 103 w 117"/>
                <a:gd name="T49" fmla="*/ 105 h 187"/>
                <a:gd name="T50" fmla="*/ 106 w 117"/>
                <a:gd name="T51" fmla="*/ 101 h 187"/>
                <a:gd name="T52" fmla="*/ 114 w 117"/>
                <a:gd name="T53" fmla="*/ 97 h 187"/>
                <a:gd name="T54" fmla="*/ 116 w 117"/>
                <a:gd name="T55" fmla="*/ 88 h 187"/>
                <a:gd name="T56" fmla="*/ 112 w 117"/>
                <a:gd name="T57" fmla="*/ 86 h 187"/>
                <a:gd name="T58" fmla="*/ 112 w 117"/>
                <a:gd name="T59" fmla="*/ 82 h 187"/>
                <a:gd name="T60" fmla="*/ 104 w 117"/>
                <a:gd name="T61" fmla="*/ 77 h 187"/>
                <a:gd name="T62" fmla="*/ 101 w 117"/>
                <a:gd name="T63" fmla="*/ 64 h 187"/>
                <a:gd name="T64" fmla="*/ 95 w 117"/>
                <a:gd name="T65" fmla="*/ 63 h 187"/>
                <a:gd name="T66" fmla="*/ 84 w 117"/>
                <a:gd name="T67" fmla="*/ 56 h 187"/>
                <a:gd name="T68" fmla="*/ 77 w 117"/>
                <a:gd name="T69" fmla="*/ 31 h 187"/>
                <a:gd name="T70" fmla="*/ 71 w 117"/>
                <a:gd name="T71" fmla="*/ 11 h 187"/>
                <a:gd name="T72" fmla="*/ 53 w 117"/>
                <a:gd name="T73" fmla="*/ 3 h 187"/>
                <a:gd name="T74" fmla="*/ 42 w 117"/>
                <a:gd name="T75" fmla="*/ 11 h 187"/>
                <a:gd name="T76" fmla="*/ 30 w 117"/>
                <a:gd name="T77" fmla="*/ 5 h 187"/>
                <a:gd name="T78" fmla="*/ 22 w 117"/>
                <a:gd name="T79" fmla="*/ 22 h 187"/>
                <a:gd name="T80" fmla="*/ 13 w 117"/>
                <a:gd name="T81" fmla="*/ 54 h 187"/>
                <a:gd name="T82" fmla="*/ 15 w 117"/>
                <a:gd name="T83" fmla="*/ 71 h 187"/>
                <a:gd name="T84" fmla="*/ 12 w 117"/>
                <a:gd name="T85" fmla="*/ 82 h 187"/>
                <a:gd name="T86" fmla="*/ 7 w 117"/>
                <a:gd name="T87" fmla="*/ 95 h 187"/>
                <a:gd name="T88" fmla="*/ 0 w 117"/>
                <a:gd name="T89" fmla="*/ 10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 h="187">
                  <a:moveTo>
                    <a:pt x="33" y="187"/>
                  </a:moveTo>
                  <a:lnTo>
                    <a:pt x="33" y="185"/>
                  </a:lnTo>
                  <a:lnTo>
                    <a:pt x="34" y="182"/>
                  </a:lnTo>
                  <a:lnTo>
                    <a:pt x="34" y="181"/>
                  </a:lnTo>
                  <a:lnTo>
                    <a:pt x="34" y="178"/>
                  </a:lnTo>
                  <a:lnTo>
                    <a:pt x="34" y="176"/>
                  </a:lnTo>
                  <a:lnTo>
                    <a:pt x="35" y="174"/>
                  </a:lnTo>
                  <a:lnTo>
                    <a:pt x="37" y="174"/>
                  </a:lnTo>
                  <a:lnTo>
                    <a:pt x="37" y="171"/>
                  </a:lnTo>
                  <a:lnTo>
                    <a:pt x="38" y="169"/>
                  </a:lnTo>
                  <a:lnTo>
                    <a:pt x="38" y="166"/>
                  </a:lnTo>
                  <a:lnTo>
                    <a:pt x="40" y="166"/>
                  </a:lnTo>
                  <a:lnTo>
                    <a:pt x="41" y="166"/>
                  </a:lnTo>
                  <a:lnTo>
                    <a:pt x="44" y="166"/>
                  </a:lnTo>
                  <a:lnTo>
                    <a:pt x="44" y="161"/>
                  </a:lnTo>
                  <a:lnTo>
                    <a:pt x="41" y="161"/>
                  </a:lnTo>
                  <a:lnTo>
                    <a:pt x="40" y="161"/>
                  </a:lnTo>
                  <a:lnTo>
                    <a:pt x="40" y="159"/>
                  </a:lnTo>
                  <a:lnTo>
                    <a:pt x="40" y="158"/>
                  </a:lnTo>
                  <a:lnTo>
                    <a:pt x="42" y="156"/>
                  </a:lnTo>
                  <a:lnTo>
                    <a:pt x="42" y="155"/>
                  </a:lnTo>
                  <a:lnTo>
                    <a:pt x="44" y="153"/>
                  </a:lnTo>
                  <a:lnTo>
                    <a:pt x="45" y="154"/>
                  </a:lnTo>
                  <a:lnTo>
                    <a:pt x="45" y="155"/>
                  </a:lnTo>
                  <a:lnTo>
                    <a:pt x="47" y="154"/>
                  </a:lnTo>
                  <a:lnTo>
                    <a:pt x="48" y="153"/>
                  </a:lnTo>
                  <a:lnTo>
                    <a:pt x="48" y="150"/>
                  </a:lnTo>
                  <a:lnTo>
                    <a:pt x="50" y="152"/>
                  </a:lnTo>
                  <a:lnTo>
                    <a:pt x="51" y="153"/>
                  </a:lnTo>
                  <a:lnTo>
                    <a:pt x="52" y="153"/>
                  </a:lnTo>
                  <a:lnTo>
                    <a:pt x="52" y="150"/>
                  </a:lnTo>
                  <a:lnTo>
                    <a:pt x="52" y="149"/>
                  </a:lnTo>
                  <a:lnTo>
                    <a:pt x="51" y="149"/>
                  </a:lnTo>
                  <a:lnTo>
                    <a:pt x="50" y="147"/>
                  </a:lnTo>
                  <a:lnTo>
                    <a:pt x="54" y="147"/>
                  </a:lnTo>
                  <a:lnTo>
                    <a:pt x="56" y="148"/>
                  </a:lnTo>
                  <a:lnTo>
                    <a:pt x="59" y="147"/>
                  </a:lnTo>
                  <a:lnTo>
                    <a:pt x="60" y="144"/>
                  </a:lnTo>
                  <a:lnTo>
                    <a:pt x="59" y="139"/>
                  </a:lnTo>
                  <a:lnTo>
                    <a:pt x="61" y="139"/>
                  </a:lnTo>
                  <a:lnTo>
                    <a:pt x="64" y="142"/>
                  </a:lnTo>
                  <a:lnTo>
                    <a:pt x="67" y="141"/>
                  </a:lnTo>
                  <a:lnTo>
                    <a:pt x="68" y="139"/>
                  </a:lnTo>
                  <a:lnTo>
                    <a:pt x="69" y="135"/>
                  </a:lnTo>
                  <a:lnTo>
                    <a:pt x="68" y="132"/>
                  </a:lnTo>
                  <a:lnTo>
                    <a:pt x="69" y="128"/>
                  </a:lnTo>
                  <a:lnTo>
                    <a:pt x="69" y="126"/>
                  </a:lnTo>
                  <a:lnTo>
                    <a:pt x="68" y="123"/>
                  </a:lnTo>
                  <a:lnTo>
                    <a:pt x="68" y="121"/>
                  </a:lnTo>
                  <a:lnTo>
                    <a:pt x="69" y="118"/>
                  </a:lnTo>
                  <a:lnTo>
                    <a:pt x="69" y="116"/>
                  </a:lnTo>
                  <a:lnTo>
                    <a:pt x="73" y="120"/>
                  </a:lnTo>
                  <a:lnTo>
                    <a:pt x="74" y="122"/>
                  </a:lnTo>
                  <a:lnTo>
                    <a:pt x="79" y="122"/>
                  </a:lnTo>
                  <a:lnTo>
                    <a:pt x="79" y="120"/>
                  </a:lnTo>
                  <a:lnTo>
                    <a:pt x="79" y="116"/>
                  </a:lnTo>
                  <a:lnTo>
                    <a:pt x="81" y="115"/>
                  </a:lnTo>
                  <a:lnTo>
                    <a:pt x="84" y="116"/>
                  </a:lnTo>
                  <a:lnTo>
                    <a:pt x="84" y="118"/>
                  </a:lnTo>
                  <a:lnTo>
                    <a:pt x="84" y="122"/>
                  </a:lnTo>
                  <a:lnTo>
                    <a:pt x="87" y="121"/>
                  </a:lnTo>
                  <a:lnTo>
                    <a:pt x="90" y="118"/>
                  </a:lnTo>
                  <a:lnTo>
                    <a:pt x="88" y="116"/>
                  </a:lnTo>
                  <a:lnTo>
                    <a:pt x="86" y="114"/>
                  </a:lnTo>
                  <a:lnTo>
                    <a:pt x="86" y="112"/>
                  </a:lnTo>
                  <a:lnTo>
                    <a:pt x="87" y="111"/>
                  </a:lnTo>
                  <a:lnTo>
                    <a:pt x="90" y="114"/>
                  </a:lnTo>
                  <a:lnTo>
                    <a:pt x="93" y="116"/>
                  </a:lnTo>
                  <a:lnTo>
                    <a:pt x="95" y="115"/>
                  </a:lnTo>
                  <a:lnTo>
                    <a:pt x="94" y="111"/>
                  </a:lnTo>
                  <a:lnTo>
                    <a:pt x="95" y="111"/>
                  </a:lnTo>
                  <a:lnTo>
                    <a:pt x="97" y="111"/>
                  </a:lnTo>
                  <a:lnTo>
                    <a:pt x="97" y="105"/>
                  </a:lnTo>
                  <a:lnTo>
                    <a:pt x="101" y="105"/>
                  </a:lnTo>
                  <a:lnTo>
                    <a:pt x="103" y="105"/>
                  </a:lnTo>
                  <a:lnTo>
                    <a:pt x="104" y="104"/>
                  </a:lnTo>
                  <a:lnTo>
                    <a:pt x="104" y="101"/>
                  </a:lnTo>
                  <a:lnTo>
                    <a:pt x="106" y="101"/>
                  </a:lnTo>
                  <a:lnTo>
                    <a:pt x="107" y="100"/>
                  </a:lnTo>
                  <a:lnTo>
                    <a:pt x="110" y="97"/>
                  </a:lnTo>
                  <a:lnTo>
                    <a:pt x="114" y="97"/>
                  </a:lnTo>
                  <a:lnTo>
                    <a:pt x="116" y="95"/>
                  </a:lnTo>
                  <a:lnTo>
                    <a:pt x="117" y="89"/>
                  </a:lnTo>
                  <a:lnTo>
                    <a:pt x="116" y="88"/>
                  </a:lnTo>
                  <a:lnTo>
                    <a:pt x="115" y="88"/>
                  </a:lnTo>
                  <a:lnTo>
                    <a:pt x="113" y="88"/>
                  </a:lnTo>
                  <a:lnTo>
                    <a:pt x="112" y="86"/>
                  </a:lnTo>
                  <a:lnTo>
                    <a:pt x="114" y="84"/>
                  </a:lnTo>
                  <a:lnTo>
                    <a:pt x="114" y="83"/>
                  </a:lnTo>
                  <a:lnTo>
                    <a:pt x="112" y="82"/>
                  </a:lnTo>
                  <a:lnTo>
                    <a:pt x="110" y="77"/>
                  </a:lnTo>
                  <a:lnTo>
                    <a:pt x="106" y="77"/>
                  </a:lnTo>
                  <a:lnTo>
                    <a:pt x="104" y="77"/>
                  </a:lnTo>
                  <a:lnTo>
                    <a:pt x="102" y="73"/>
                  </a:lnTo>
                  <a:lnTo>
                    <a:pt x="101" y="68"/>
                  </a:lnTo>
                  <a:lnTo>
                    <a:pt x="101" y="64"/>
                  </a:lnTo>
                  <a:lnTo>
                    <a:pt x="100" y="61"/>
                  </a:lnTo>
                  <a:lnTo>
                    <a:pt x="97" y="62"/>
                  </a:lnTo>
                  <a:lnTo>
                    <a:pt x="95" y="63"/>
                  </a:lnTo>
                  <a:lnTo>
                    <a:pt x="91" y="63"/>
                  </a:lnTo>
                  <a:lnTo>
                    <a:pt x="87" y="61"/>
                  </a:lnTo>
                  <a:lnTo>
                    <a:pt x="84" y="56"/>
                  </a:lnTo>
                  <a:lnTo>
                    <a:pt x="83" y="49"/>
                  </a:lnTo>
                  <a:lnTo>
                    <a:pt x="79" y="40"/>
                  </a:lnTo>
                  <a:lnTo>
                    <a:pt x="77" y="31"/>
                  </a:lnTo>
                  <a:lnTo>
                    <a:pt x="75" y="26"/>
                  </a:lnTo>
                  <a:lnTo>
                    <a:pt x="73" y="18"/>
                  </a:lnTo>
                  <a:lnTo>
                    <a:pt x="71" y="11"/>
                  </a:lnTo>
                  <a:lnTo>
                    <a:pt x="69" y="8"/>
                  </a:lnTo>
                  <a:lnTo>
                    <a:pt x="56" y="0"/>
                  </a:lnTo>
                  <a:lnTo>
                    <a:pt x="53" y="3"/>
                  </a:lnTo>
                  <a:lnTo>
                    <a:pt x="50" y="7"/>
                  </a:lnTo>
                  <a:lnTo>
                    <a:pt x="45" y="11"/>
                  </a:lnTo>
                  <a:lnTo>
                    <a:pt x="42" y="11"/>
                  </a:lnTo>
                  <a:lnTo>
                    <a:pt x="39" y="9"/>
                  </a:lnTo>
                  <a:lnTo>
                    <a:pt x="34" y="6"/>
                  </a:lnTo>
                  <a:lnTo>
                    <a:pt x="30" y="5"/>
                  </a:lnTo>
                  <a:lnTo>
                    <a:pt x="29" y="5"/>
                  </a:lnTo>
                  <a:lnTo>
                    <a:pt x="27" y="7"/>
                  </a:lnTo>
                  <a:lnTo>
                    <a:pt x="22" y="22"/>
                  </a:lnTo>
                  <a:lnTo>
                    <a:pt x="20" y="33"/>
                  </a:lnTo>
                  <a:lnTo>
                    <a:pt x="15" y="45"/>
                  </a:lnTo>
                  <a:lnTo>
                    <a:pt x="13" y="54"/>
                  </a:lnTo>
                  <a:lnTo>
                    <a:pt x="12" y="64"/>
                  </a:lnTo>
                  <a:lnTo>
                    <a:pt x="13" y="69"/>
                  </a:lnTo>
                  <a:lnTo>
                    <a:pt x="15" y="71"/>
                  </a:lnTo>
                  <a:lnTo>
                    <a:pt x="14" y="73"/>
                  </a:lnTo>
                  <a:lnTo>
                    <a:pt x="12" y="76"/>
                  </a:lnTo>
                  <a:lnTo>
                    <a:pt x="12" y="82"/>
                  </a:lnTo>
                  <a:lnTo>
                    <a:pt x="10" y="87"/>
                  </a:lnTo>
                  <a:lnTo>
                    <a:pt x="10" y="94"/>
                  </a:lnTo>
                  <a:lnTo>
                    <a:pt x="7" y="95"/>
                  </a:lnTo>
                  <a:lnTo>
                    <a:pt x="7" y="100"/>
                  </a:lnTo>
                  <a:lnTo>
                    <a:pt x="1" y="100"/>
                  </a:lnTo>
                  <a:lnTo>
                    <a:pt x="0" y="103"/>
                  </a:lnTo>
                  <a:lnTo>
                    <a:pt x="23" y="178"/>
                  </a:lnTo>
                  <a:lnTo>
                    <a:pt x="33" y="187"/>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5" name="Freeform 20">
              <a:extLst>
                <a:ext uri="{FF2B5EF4-FFF2-40B4-BE49-F238E27FC236}">
                  <a16:creationId xmlns:a16="http://schemas.microsoft.com/office/drawing/2014/main" id="{DBDD4FEF-BDD6-EEBD-B4DA-DFAB54A717E0}"/>
                </a:ext>
              </a:extLst>
            </p:cNvPr>
            <p:cNvSpPr>
              <a:spLocks/>
            </p:cNvSpPr>
            <p:nvPr/>
          </p:nvSpPr>
          <p:spPr bwMode="auto">
            <a:xfrm>
              <a:off x="5722074" y="2445558"/>
              <a:ext cx="613140" cy="451104"/>
            </a:xfrm>
            <a:custGeom>
              <a:avLst/>
              <a:gdLst>
                <a:gd name="T0" fmla="*/ 10 w 242"/>
                <a:gd name="T1" fmla="*/ 136 h 178"/>
                <a:gd name="T2" fmla="*/ 16 w 242"/>
                <a:gd name="T3" fmla="*/ 129 h 178"/>
                <a:gd name="T4" fmla="*/ 22 w 242"/>
                <a:gd name="T5" fmla="*/ 124 h 178"/>
                <a:gd name="T6" fmla="*/ 22 w 242"/>
                <a:gd name="T7" fmla="*/ 119 h 178"/>
                <a:gd name="T8" fmla="*/ 14 w 242"/>
                <a:gd name="T9" fmla="*/ 102 h 178"/>
                <a:gd name="T10" fmla="*/ 31 w 242"/>
                <a:gd name="T11" fmla="*/ 96 h 178"/>
                <a:gd name="T12" fmla="*/ 47 w 242"/>
                <a:gd name="T13" fmla="*/ 96 h 178"/>
                <a:gd name="T14" fmla="*/ 56 w 242"/>
                <a:gd name="T15" fmla="*/ 96 h 178"/>
                <a:gd name="T16" fmla="*/ 67 w 242"/>
                <a:gd name="T17" fmla="*/ 93 h 178"/>
                <a:gd name="T18" fmla="*/ 83 w 242"/>
                <a:gd name="T19" fmla="*/ 83 h 178"/>
                <a:gd name="T20" fmla="*/ 93 w 242"/>
                <a:gd name="T21" fmla="*/ 77 h 178"/>
                <a:gd name="T22" fmla="*/ 93 w 242"/>
                <a:gd name="T23" fmla="*/ 71 h 178"/>
                <a:gd name="T24" fmla="*/ 93 w 242"/>
                <a:gd name="T25" fmla="*/ 63 h 178"/>
                <a:gd name="T26" fmla="*/ 89 w 242"/>
                <a:gd name="T27" fmla="*/ 61 h 178"/>
                <a:gd name="T28" fmla="*/ 85 w 242"/>
                <a:gd name="T29" fmla="*/ 55 h 178"/>
                <a:gd name="T30" fmla="*/ 98 w 242"/>
                <a:gd name="T31" fmla="*/ 44 h 178"/>
                <a:gd name="T32" fmla="*/ 102 w 242"/>
                <a:gd name="T33" fmla="*/ 33 h 178"/>
                <a:gd name="T34" fmla="*/ 116 w 242"/>
                <a:gd name="T35" fmla="*/ 15 h 178"/>
                <a:gd name="T36" fmla="*/ 130 w 242"/>
                <a:gd name="T37" fmla="*/ 8 h 178"/>
                <a:gd name="T38" fmla="*/ 147 w 242"/>
                <a:gd name="T39" fmla="*/ 2 h 178"/>
                <a:gd name="T40" fmla="*/ 163 w 242"/>
                <a:gd name="T41" fmla="*/ 5 h 178"/>
                <a:gd name="T42" fmla="*/ 165 w 242"/>
                <a:gd name="T43" fmla="*/ 16 h 178"/>
                <a:gd name="T44" fmla="*/ 171 w 242"/>
                <a:gd name="T45" fmla="*/ 24 h 178"/>
                <a:gd name="T46" fmla="*/ 171 w 242"/>
                <a:gd name="T47" fmla="*/ 34 h 178"/>
                <a:gd name="T48" fmla="*/ 174 w 242"/>
                <a:gd name="T49" fmla="*/ 48 h 178"/>
                <a:gd name="T50" fmla="*/ 181 w 242"/>
                <a:gd name="T51" fmla="*/ 59 h 178"/>
                <a:gd name="T52" fmla="*/ 184 w 242"/>
                <a:gd name="T53" fmla="*/ 79 h 178"/>
                <a:gd name="T54" fmla="*/ 188 w 242"/>
                <a:gd name="T55" fmla="*/ 89 h 178"/>
                <a:gd name="T56" fmla="*/ 188 w 242"/>
                <a:gd name="T57" fmla="*/ 120 h 178"/>
                <a:gd name="T58" fmla="*/ 192 w 242"/>
                <a:gd name="T59" fmla="*/ 146 h 178"/>
                <a:gd name="T60" fmla="*/ 192 w 242"/>
                <a:gd name="T61" fmla="*/ 158 h 178"/>
                <a:gd name="T62" fmla="*/ 186 w 242"/>
                <a:gd name="T63" fmla="*/ 171 h 178"/>
                <a:gd name="T64" fmla="*/ 198 w 242"/>
                <a:gd name="T65" fmla="*/ 166 h 178"/>
                <a:gd name="T66" fmla="*/ 206 w 242"/>
                <a:gd name="T67" fmla="*/ 160 h 178"/>
                <a:gd name="T68" fmla="*/ 217 w 242"/>
                <a:gd name="T69" fmla="*/ 158 h 178"/>
                <a:gd name="T70" fmla="*/ 225 w 242"/>
                <a:gd name="T71" fmla="*/ 153 h 178"/>
                <a:gd name="T72" fmla="*/ 225 w 242"/>
                <a:gd name="T73" fmla="*/ 157 h 178"/>
                <a:gd name="T74" fmla="*/ 233 w 242"/>
                <a:gd name="T75" fmla="*/ 151 h 178"/>
                <a:gd name="T76" fmla="*/ 240 w 242"/>
                <a:gd name="T77" fmla="*/ 149 h 178"/>
                <a:gd name="T78" fmla="*/ 233 w 242"/>
                <a:gd name="T79" fmla="*/ 157 h 178"/>
                <a:gd name="T80" fmla="*/ 219 w 242"/>
                <a:gd name="T81" fmla="*/ 166 h 178"/>
                <a:gd name="T82" fmla="*/ 206 w 242"/>
                <a:gd name="T83" fmla="*/ 173 h 178"/>
                <a:gd name="T84" fmla="*/ 189 w 242"/>
                <a:gd name="T85" fmla="*/ 178 h 178"/>
                <a:gd name="T86" fmla="*/ 182 w 242"/>
                <a:gd name="T87" fmla="*/ 171 h 178"/>
                <a:gd name="T88" fmla="*/ 180 w 242"/>
                <a:gd name="T89" fmla="*/ 165 h 178"/>
                <a:gd name="T90" fmla="*/ 155 w 242"/>
                <a:gd name="T91" fmla="*/ 158 h 178"/>
                <a:gd name="T92" fmla="*/ 154 w 242"/>
                <a:gd name="T93" fmla="*/ 151 h 178"/>
                <a:gd name="T94" fmla="*/ 148 w 242"/>
                <a:gd name="T95" fmla="*/ 150 h 178"/>
                <a:gd name="T96" fmla="*/ 140 w 242"/>
                <a:gd name="T97" fmla="*/ 138 h 178"/>
                <a:gd name="T98" fmla="*/ 2 w 242"/>
                <a:gd name="T99" fmla="*/ 15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2" h="178">
                  <a:moveTo>
                    <a:pt x="0" y="146"/>
                  </a:moveTo>
                  <a:lnTo>
                    <a:pt x="10" y="136"/>
                  </a:lnTo>
                  <a:lnTo>
                    <a:pt x="12" y="133"/>
                  </a:lnTo>
                  <a:lnTo>
                    <a:pt x="16" y="129"/>
                  </a:lnTo>
                  <a:lnTo>
                    <a:pt x="18" y="127"/>
                  </a:lnTo>
                  <a:lnTo>
                    <a:pt x="22" y="124"/>
                  </a:lnTo>
                  <a:lnTo>
                    <a:pt x="22" y="121"/>
                  </a:lnTo>
                  <a:lnTo>
                    <a:pt x="22" y="119"/>
                  </a:lnTo>
                  <a:lnTo>
                    <a:pt x="17" y="109"/>
                  </a:lnTo>
                  <a:lnTo>
                    <a:pt x="14" y="102"/>
                  </a:lnTo>
                  <a:lnTo>
                    <a:pt x="18" y="99"/>
                  </a:lnTo>
                  <a:lnTo>
                    <a:pt x="31" y="96"/>
                  </a:lnTo>
                  <a:lnTo>
                    <a:pt x="38" y="96"/>
                  </a:lnTo>
                  <a:lnTo>
                    <a:pt x="47" y="96"/>
                  </a:lnTo>
                  <a:lnTo>
                    <a:pt x="53" y="96"/>
                  </a:lnTo>
                  <a:lnTo>
                    <a:pt x="56" y="96"/>
                  </a:lnTo>
                  <a:lnTo>
                    <a:pt x="63" y="93"/>
                  </a:lnTo>
                  <a:lnTo>
                    <a:pt x="67" y="93"/>
                  </a:lnTo>
                  <a:lnTo>
                    <a:pt x="77" y="90"/>
                  </a:lnTo>
                  <a:lnTo>
                    <a:pt x="83" y="83"/>
                  </a:lnTo>
                  <a:lnTo>
                    <a:pt x="89" y="80"/>
                  </a:lnTo>
                  <a:lnTo>
                    <a:pt x="93" y="77"/>
                  </a:lnTo>
                  <a:lnTo>
                    <a:pt x="93" y="75"/>
                  </a:lnTo>
                  <a:lnTo>
                    <a:pt x="93" y="71"/>
                  </a:lnTo>
                  <a:lnTo>
                    <a:pt x="89" y="66"/>
                  </a:lnTo>
                  <a:lnTo>
                    <a:pt x="93" y="63"/>
                  </a:lnTo>
                  <a:lnTo>
                    <a:pt x="94" y="59"/>
                  </a:lnTo>
                  <a:lnTo>
                    <a:pt x="89" y="61"/>
                  </a:lnTo>
                  <a:lnTo>
                    <a:pt x="87" y="59"/>
                  </a:lnTo>
                  <a:lnTo>
                    <a:pt x="85" y="55"/>
                  </a:lnTo>
                  <a:lnTo>
                    <a:pt x="90" y="51"/>
                  </a:lnTo>
                  <a:lnTo>
                    <a:pt x="98" y="44"/>
                  </a:lnTo>
                  <a:lnTo>
                    <a:pt x="101" y="38"/>
                  </a:lnTo>
                  <a:lnTo>
                    <a:pt x="102" y="33"/>
                  </a:lnTo>
                  <a:lnTo>
                    <a:pt x="110" y="23"/>
                  </a:lnTo>
                  <a:lnTo>
                    <a:pt x="116" y="15"/>
                  </a:lnTo>
                  <a:lnTo>
                    <a:pt x="123" y="10"/>
                  </a:lnTo>
                  <a:lnTo>
                    <a:pt x="130" y="8"/>
                  </a:lnTo>
                  <a:lnTo>
                    <a:pt x="141" y="5"/>
                  </a:lnTo>
                  <a:lnTo>
                    <a:pt x="147" y="2"/>
                  </a:lnTo>
                  <a:lnTo>
                    <a:pt x="163" y="0"/>
                  </a:lnTo>
                  <a:lnTo>
                    <a:pt x="163" y="5"/>
                  </a:lnTo>
                  <a:lnTo>
                    <a:pt x="163" y="11"/>
                  </a:lnTo>
                  <a:lnTo>
                    <a:pt x="165" y="16"/>
                  </a:lnTo>
                  <a:lnTo>
                    <a:pt x="168" y="23"/>
                  </a:lnTo>
                  <a:lnTo>
                    <a:pt x="171" y="24"/>
                  </a:lnTo>
                  <a:lnTo>
                    <a:pt x="174" y="32"/>
                  </a:lnTo>
                  <a:lnTo>
                    <a:pt x="171" y="34"/>
                  </a:lnTo>
                  <a:lnTo>
                    <a:pt x="170" y="41"/>
                  </a:lnTo>
                  <a:lnTo>
                    <a:pt x="174" y="48"/>
                  </a:lnTo>
                  <a:lnTo>
                    <a:pt x="177" y="56"/>
                  </a:lnTo>
                  <a:lnTo>
                    <a:pt x="181" y="59"/>
                  </a:lnTo>
                  <a:lnTo>
                    <a:pt x="182" y="70"/>
                  </a:lnTo>
                  <a:lnTo>
                    <a:pt x="184" y="79"/>
                  </a:lnTo>
                  <a:lnTo>
                    <a:pt x="188" y="88"/>
                  </a:lnTo>
                  <a:lnTo>
                    <a:pt x="188" y="89"/>
                  </a:lnTo>
                  <a:lnTo>
                    <a:pt x="188" y="102"/>
                  </a:lnTo>
                  <a:lnTo>
                    <a:pt x="188" y="120"/>
                  </a:lnTo>
                  <a:lnTo>
                    <a:pt x="192" y="139"/>
                  </a:lnTo>
                  <a:lnTo>
                    <a:pt x="192" y="146"/>
                  </a:lnTo>
                  <a:lnTo>
                    <a:pt x="196" y="152"/>
                  </a:lnTo>
                  <a:lnTo>
                    <a:pt x="192" y="158"/>
                  </a:lnTo>
                  <a:lnTo>
                    <a:pt x="193" y="161"/>
                  </a:lnTo>
                  <a:lnTo>
                    <a:pt x="186" y="171"/>
                  </a:lnTo>
                  <a:lnTo>
                    <a:pt x="193" y="168"/>
                  </a:lnTo>
                  <a:lnTo>
                    <a:pt x="198" y="166"/>
                  </a:lnTo>
                  <a:lnTo>
                    <a:pt x="204" y="162"/>
                  </a:lnTo>
                  <a:lnTo>
                    <a:pt x="206" y="160"/>
                  </a:lnTo>
                  <a:lnTo>
                    <a:pt x="212" y="159"/>
                  </a:lnTo>
                  <a:lnTo>
                    <a:pt x="217" y="158"/>
                  </a:lnTo>
                  <a:lnTo>
                    <a:pt x="219" y="156"/>
                  </a:lnTo>
                  <a:lnTo>
                    <a:pt x="225" y="153"/>
                  </a:lnTo>
                  <a:lnTo>
                    <a:pt x="230" y="147"/>
                  </a:lnTo>
                  <a:lnTo>
                    <a:pt x="225" y="157"/>
                  </a:lnTo>
                  <a:lnTo>
                    <a:pt x="230" y="155"/>
                  </a:lnTo>
                  <a:lnTo>
                    <a:pt x="233" y="151"/>
                  </a:lnTo>
                  <a:lnTo>
                    <a:pt x="236" y="150"/>
                  </a:lnTo>
                  <a:lnTo>
                    <a:pt x="240" y="149"/>
                  </a:lnTo>
                  <a:lnTo>
                    <a:pt x="242" y="149"/>
                  </a:lnTo>
                  <a:lnTo>
                    <a:pt x="233" y="157"/>
                  </a:lnTo>
                  <a:lnTo>
                    <a:pt x="225" y="163"/>
                  </a:lnTo>
                  <a:lnTo>
                    <a:pt x="219" y="166"/>
                  </a:lnTo>
                  <a:lnTo>
                    <a:pt x="214" y="171"/>
                  </a:lnTo>
                  <a:lnTo>
                    <a:pt x="206" y="173"/>
                  </a:lnTo>
                  <a:lnTo>
                    <a:pt x="197" y="176"/>
                  </a:lnTo>
                  <a:lnTo>
                    <a:pt x="189" y="178"/>
                  </a:lnTo>
                  <a:lnTo>
                    <a:pt x="184" y="175"/>
                  </a:lnTo>
                  <a:lnTo>
                    <a:pt x="182" y="171"/>
                  </a:lnTo>
                  <a:lnTo>
                    <a:pt x="182" y="167"/>
                  </a:lnTo>
                  <a:lnTo>
                    <a:pt x="180" y="165"/>
                  </a:lnTo>
                  <a:lnTo>
                    <a:pt x="167" y="161"/>
                  </a:lnTo>
                  <a:lnTo>
                    <a:pt x="155" y="158"/>
                  </a:lnTo>
                  <a:lnTo>
                    <a:pt x="157" y="153"/>
                  </a:lnTo>
                  <a:lnTo>
                    <a:pt x="154" y="151"/>
                  </a:lnTo>
                  <a:lnTo>
                    <a:pt x="151" y="151"/>
                  </a:lnTo>
                  <a:lnTo>
                    <a:pt x="148" y="150"/>
                  </a:lnTo>
                  <a:lnTo>
                    <a:pt x="144" y="143"/>
                  </a:lnTo>
                  <a:lnTo>
                    <a:pt x="140" y="138"/>
                  </a:lnTo>
                  <a:lnTo>
                    <a:pt x="132" y="133"/>
                  </a:lnTo>
                  <a:lnTo>
                    <a:pt x="2" y="156"/>
                  </a:lnTo>
                  <a:lnTo>
                    <a:pt x="0" y="146"/>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6" name="Freeform 21">
              <a:extLst>
                <a:ext uri="{FF2B5EF4-FFF2-40B4-BE49-F238E27FC236}">
                  <a16:creationId xmlns:a16="http://schemas.microsoft.com/office/drawing/2014/main" id="{C00E8809-1585-DE90-72A4-9DFC54054A37}"/>
                </a:ext>
              </a:extLst>
            </p:cNvPr>
            <p:cNvSpPr>
              <a:spLocks/>
            </p:cNvSpPr>
            <p:nvPr/>
          </p:nvSpPr>
          <p:spPr bwMode="auto">
            <a:xfrm>
              <a:off x="6135057" y="2415146"/>
              <a:ext cx="141884" cy="255964"/>
            </a:xfrm>
            <a:custGeom>
              <a:avLst/>
              <a:gdLst>
                <a:gd name="T0" fmla="*/ 0 w 56"/>
                <a:gd name="T1" fmla="*/ 23 h 101"/>
                <a:gd name="T2" fmla="*/ 2 w 56"/>
                <a:gd name="T3" fmla="*/ 28 h 101"/>
                <a:gd name="T4" fmla="*/ 5 w 56"/>
                <a:gd name="T5" fmla="*/ 35 h 101"/>
                <a:gd name="T6" fmla="*/ 8 w 56"/>
                <a:gd name="T7" fmla="*/ 36 h 101"/>
                <a:gd name="T8" fmla="*/ 11 w 56"/>
                <a:gd name="T9" fmla="*/ 44 h 101"/>
                <a:gd name="T10" fmla="*/ 8 w 56"/>
                <a:gd name="T11" fmla="*/ 46 h 101"/>
                <a:gd name="T12" fmla="*/ 7 w 56"/>
                <a:gd name="T13" fmla="*/ 53 h 101"/>
                <a:gd name="T14" fmla="*/ 11 w 56"/>
                <a:gd name="T15" fmla="*/ 60 h 101"/>
                <a:gd name="T16" fmla="*/ 14 w 56"/>
                <a:gd name="T17" fmla="*/ 68 h 101"/>
                <a:gd name="T18" fmla="*/ 18 w 56"/>
                <a:gd name="T19" fmla="*/ 71 h 101"/>
                <a:gd name="T20" fmla="*/ 19 w 56"/>
                <a:gd name="T21" fmla="*/ 82 h 101"/>
                <a:gd name="T22" fmla="*/ 21 w 56"/>
                <a:gd name="T23" fmla="*/ 91 h 101"/>
                <a:gd name="T24" fmla="*/ 25 w 56"/>
                <a:gd name="T25" fmla="*/ 100 h 101"/>
                <a:gd name="T26" fmla="*/ 25 w 56"/>
                <a:gd name="T27" fmla="*/ 101 h 101"/>
                <a:gd name="T28" fmla="*/ 47 w 56"/>
                <a:gd name="T29" fmla="*/ 98 h 101"/>
                <a:gd name="T30" fmla="*/ 45 w 56"/>
                <a:gd name="T31" fmla="*/ 91 h 101"/>
                <a:gd name="T32" fmla="*/ 46 w 56"/>
                <a:gd name="T33" fmla="*/ 82 h 101"/>
                <a:gd name="T34" fmla="*/ 45 w 56"/>
                <a:gd name="T35" fmla="*/ 71 h 101"/>
                <a:gd name="T36" fmla="*/ 44 w 56"/>
                <a:gd name="T37" fmla="*/ 60 h 101"/>
                <a:gd name="T38" fmla="*/ 47 w 56"/>
                <a:gd name="T39" fmla="*/ 45 h 101"/>
                <a:gd name="T40" fmla="*/ 47 w 56"/>
                <a:gd name="T41" fmla="*/ 32 h 101"/>
                <a:gd name="T42" fmla="*/ 56 w 56"/>
                <a:gd name="T43" fmla="*/ 25 h 101"/>
                <a:gd name="T44" fmla="*/ 56 w 56"/>
                <a:gd name="T45" fmla="*/ 21 h 101"/>
                <a:gd name="T46" fmla="*/ 53 w 56"/>
                <a:gd name="T47" fmla="*/ 17 h 101"/>
                <a:gd name="T48" fmla="*/ 53 w 56"/>
                <a:gd name="T49" fmla="*/ 12 h 101"/>
                <a:gd name="T50" fmla="*/ 53 w 56"/>
                <a:gd name="T51" fmla="*/ 4 h 101"/>
                <a:gd name="T52" fmla="*/ 50 w 56"/>
                <a:gd name="T53" fmla="*/ 0 h 101"/>
                <a:gd name="T54" fmla="*/ 43 w 56"/>
                <a:gd name="T55" fmla="*/ 2 h 101"/>
                <a:gd name="T56" fmla="*/ 36 w 56"/>
                <a:gd name="T57" fmla="*/ 4 h 101"/>
                <a:gd name="T58" fmla="*/ 22 w 56"/>
                <a:gd name="T59" fmla="*/ 6 h 101"/>
                <a:gd name="T60" fmla="*/ 15 w 56"/>
                <a:gd name="T61" fmla="*/ 8 h 101"/>
                <a:gd name="T62" fmla="*/ 5 w 56"/>
                <a:gd name="T63" fmla="*/ 12 h 101"/>
                <a:gd name="T64" fmla="*/ 0 w 56"/>
                <a:gd name="T65" fmla="*/ 12 h 101"/>
                <a:gd name="T66" fmla="*/ 0 w 56"/>
                <a:gd name="T67" fmla="*/ 17 h 101"/>
                <a:gd name="T68" fmla="*/ 0 w 56"/>
                <a:gd name="T69" fmla="*/ 2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101">
                  <a:moveTo>
                    <a:pt x="0" y="23"/>
                  </a:moveTo>
                  <a:lnTo>
                    <a:pt x="2" y="28"/>
                  </a:lnTo>
                  <a:lnTo>
                    <a:pt x="5" y="35"/>
                  </a:lnTo>
                  <a:lnTo>
                    <a:pt x="8" y="36"/>
                  </a:lnTo>
                  <a:lnTo>
                    <a:pt x="11" y="44"/>
                  </a:lnTo>
                  <a:lnTo>
                    <a:pt x="8" y="46"/>
                  </a:lnTo>
                  <a:lnTo>
                    <a:pt x="7" y="53"/>
                  </a:lnTo>
                  <a:lnTo>
                    <a:pt x="11" y="60"/>
                  </a:lnTo>
                  <a:lnTo>
                    <a:pt x="14" y="68"/>
                  </a:lnTo>
                  <a:lnTo>
                    <a:pt x="18" y="71"/>
                  </a:lnTo>
                  <a:lnTo>
                    <a:pt x="19" y="82"/>
                  </a:lnTo>
                  <a:lnTo>
                    <a:pt x="21" y="91"/>
                  </a:lnTo>
                  <a:lnTo>
                    <a:pt x="25" y="100"/>
                  </a:lnTo>
                  <a:lnTo>
                    <a:pt x="25" y="101"/>
                  </a:lnTo>
                  <a:lnTo>
                    <a:pt x="47" y="98"/>
                  </a:lnTo>
                  <a:lnTo>
                    <a:pt x="45" y="91"/>
                  </a:lnTo>
                  <a:lnTo>
                    <a:pt x="46" y="82"/>
                  </a:lnTo>
                  <a:lnTo>
                    <a:pt x="45" y="71"/>
                  </a:lnTo>
                  <a:lnTo>
                    <a:pt x="44" y="60"/>
                  </a:lnTo>
                  <a:lnTo>
                    <a:pt x="47" y="45"/>
                  </a:lnTo>
                  <a:lnTo>
                    <a:pt x="47" y="32"/>
                  </a:lnTo>
                  <a:lnTo>
                    <a:pt x="56" y="25"/>
                  </a:lnTo>
                  <a:lnTo>
                    <a:pt x="56" y="21"/>
                  </a:lnTo>
                  <a:lnTo>
                    <a:pt x="53" y="17"/>
                  </a:lnTo>
                  <a:lnTo>
                    <a:pt x="53" y="12"/>
                  </a:lnTo>
                  <a:lnTo>
                    <a:pt x="53" y="4"/>
                  </a:lnTo>
                  <a:lnTo>
                    <a:pt x="50" y="0"/>
                  </a:lnTo>
                  <a:lnTo>
                    <a:pt x="43" y="2"/>
                  </a:lnTo>
                  <a:lnTo>
                    <a:pt x="36" y="4"/>
                  </a:lnTo>
                  <a:lnTo>
                    <a:pt x="22" y="6"/>
                  </a:lnTo>
                  <a:lnTo>
                    <a:pt x="15" y="8"/>
                  </a:lnTo>
                  <a:lnTo>
                    <a:pt x="5" y="12"/>
                  </a:lnTo>
                  <a:lnTo>
                    <a:pt x="0" y="12"/>
                  </a:lnTo>
                  <a:lnTo>
                    <a:pt x="0" y="17"/>
                  </a:lnTo>
                  <a:lnTo>
                    <a:pt x="0" y="23"/>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7" name="Freeform 22">
              <a:extLst>
                <a:ext uri="{FF2B5EF4-FFF2-40B4-BE49-F238E27FC236}">
                  <a16:creationId xmlns:a16="http://schemas.microsoft.com/office/drawing/2014/main" id="{87CAE2F1-AAC5-BE34-7232-834D269AD34F}"/>
                </a:ext>
              </a:extLst>
            </p:cNvPr>
            <p:cNvSpPr>
              <a:spLocks/>
            </p:cNvSpPr>
            <p:nvPr/>
          </p:nvSpPr>
          <p:spPr bwMode="auto">
            <a:xfrm>
              <a:off x="6246536" y="2382200"/>
              <a:ext cx="126682" cy="281306"/>
            </a:xfrm>
            <a:custGeom>
              <a:avLst/>
              <a:gdLst>
                <a:gd name="T0" fmla="*/ 18 w 50"/>
                <a:gd name="T1" fmla="*/ 0 h 111"/>
                <a:gd name="T2" fmla="*/ 14 w 50"/>
                <a:gd name="T3" fmla="*/ 1 h 111"/>
                <a:gd name="T4" fmla="*/ 9 w 50"/>
                <a:gd name="T5" fmla="*/ 1 h 111"/>
                <a:gd name="T6" fmla="*/ 9 w 50"/>
                <a:gd name="T7" fmla="*/ 6 h 111"/>
                <a:gd name="T8" fmla="*/ 8 w 50"/>
                <a:gd name="T9" fmla="*/ 9 h 111"/>
                <a:gd name="T10" fmla="*/ 6 w 50"/>
                <a:gd name="T11" fmla="*/ 13 h 111"/>
                <a:gd name="T12" fmla="*/ 9 w 50"/>
                <a:gd name="T13" fmla="*/ 17 h 111"/>
                <a:gd name="T14" fmla="*/ 9 w 50"/>
                <a:gd name="T15" fmla="*/ 25 h 111"/>
                <a:gd name="T16" fmla="*/ 9 w 50"/>
                <a:gd name="T17" fmla="*/ 30 h 111"/>
                <a:gd name="T18" fmla="*/ 12 w 50"/>
                <a:gd name="T19" fmla="*/ 34 h 111"/>
                <a:gd name="T20" fmla="*/ 12 w 50"/>
                <a:gd name="T21" fmla="*/ 38 h 111"/>
                <a:gd name="T22" fmla="*/ 3 w 50"/>
                <a:gd name="T23" fmla="*/ 45 h 111"/>
                <a:gd name="T24" fmla="*/ 3 w 50"/>
                <a:gd name="T25" fmla="*/ 58 h 111"/>
                <a:gd name="T26" fmla="*/ 0 w 50"/>
                <a:gd name="T27" fmla="*/ 73 h 111"/>
                <a:gd name="T28" fmla="*/ 1 w 50"/>
                <a:gd name="T29" fmla="*/ 84 h 111"/>
                <a:gd name="T30" fmla="*/ 2 w 50"/>
                <a:gd name="T31" fmla="*/ 95 h 111"/>
                <a:gd name="T32" fmla="*/ 1 w 50"/>
                <a:gd name="T33" fmla="*/ 104 h 111"/>
                <a:gd name="T34" fmla="*/ 3 w 50"/>
                <a:gd name="T35" fmla="*/ 111 h 111"/>
                <a:gd name="T36" fmla="*/ 40 w 50"/>
                <a:gd name="T37" fmla="*/ 102 h 111"/>
                <a:gd name="T38" fmla="*/ 41 w 50"/>
                <a:gd name="T39" fmla="*/ 97 h 111"/>
                <a:gd name="T40" fmla="*/ 49 w 50"/>
                <a:gd name="T41" fmla="*/ 94 h 111"/>
                <a:gd name="T42" fmla="*/ 48 w 50"/>
                <a:gd name="T43" fmla="*/ 91 h 111"/>
                <a:gd name="T44" fmla="*/ 50 w 50"/>
                <a:gd name="T45" fmla="*/ 83 h 111"/>
                <a:gd name="T46" fmla="*/ 50 w 50"/>
                <a:gd name="T47" fmla="*/ 83 h 111"/>
                <a:gd name="T48" fmla="*/ 41 w 50"/>
                <a:gd name="T49" fmla="*/ 75 h 111"/>
                <a:gd name="T50" fmla="*/ 18 w 50"/>
                <a:gd name="T5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111">
                  <a:moveTo>
                    <a:pt x="18" y="0"/>
                  </a:moveTo>
                  <a:lnTo>
                    <a:pt x="14" y="1"/>
                  </a:lnTo>
                  <a:lnTo>
                    <a:pt x="9" y="1"/>
                  </a:lnTo>
                  <a:lnTo>
                    <a:pt x="9" y="6"/>
                  </a:lnTo>
                  <a:lnTo>
                    <a:pt x="8" y="9"/>
                  </a:lnTo>
                  <a:lnTo>
                    <a:pt x="6" y="13"/>
                  </a:lnTo>
                  <a:lnTo>
                    <a:pt x="9" y="17"/>
                  </a:lnTo>
                  <a:lnTo>
                    <a:pt x="9" y="25"/>
                  </a:lnTo>
                  <a:lnTo>
                    <a:pt x="9" y="30"/>
                  </a:lnTo>
                  <a:lnTo>
                    <a:pt x="12" y="34"/>
                  </a:lnTo>
                  <a:lnTo>
                    <a:pt x="12" y="38"/>
                  </a:lnTo>
                  <a:lnTo>
                    <a:pt x="3" y="45"/>
                  </a:lnTo>
                  <a:lnTo>
                    <a:pt x="3" y="58"/>
                  </a:lnTo>
                  <a:lnTo>
                    <a:pt x="0" y="73"/>
                  </a:lnTo>
                  <a:lnTo>
                    <a:pt x="1" y="84"/>
                  </a:lnTo>
                  <a:lnTo>
                    <a:pt x="2" y="95"/>
                  </a:lnTo>
                  <a:lnTo>
                    <a:pt x="1" y="104"/>
                  </a:lnTo>
                  <a:lnTo>
                    <a:pt x="3" y="111"/>
                  </a:lnTo>
                  <a:lnTo>
                    <a:pt x="40" y="102"/>
                  </a:lnTo>
                  <a:lnTo>
                    <a:pt x="41" y="97"/>
                  </a:lnTo>
                  <a:lnTo>
                    <a:pt x="49" y="94"/>
                  </a:lnTo>
                  <a:lnTo>
                    <a:pt x="48" y="91"/>
                  </a:lnTo>
                  <a:lnTo>
                    <a:pt x="50" y="83"/>
                  </a:lnTo>
                  <a:lnTo>
                    <a:pt x="50" y="83"/>
                  </a:lnTo>
                  <a:lnTo>
                    <a:pt x="41" y="75"/>
                  </a:lnTo>
                  <a:lnTo>
                    <a:pt x="18" y="0"/>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8" name="Freeform 23">
              <a:extLst>
                <a:ext uri="{FF2B5EF4-FFF2-40B4-BE49-F238E27FC236}">
                  <a16:creationId xmlns:a16="http://schemas.microsoft.com/office/drawing/2014/main" id="{4D7C9DE4-4A53-A237-B56F-73BCF7502203}"/>
                </a:ext>
              </a:extLst>
            </p:cNvPr>
            <p:cNvSpPr>
              <a:spLocks/>
            </p:cNvSpPr>
            <p:nvPr/>
          </p:nvSpPr>
          <p:spPr bwMode="auto">
            <a:xfrm>
              <a:off x="6198399" y="2724329"/>
              <a:ext cx="141884" cy="129250"/>
            </a:xfrm>
            <a:custGeom>
              <a:avLst/>
              <a:gdLst>
                <a:gd name="T0" fmla="*/ 4 w 56"/>
                <a:gd name="T1" fmla="*/ 29 h 51"/>
                <a:gd name="T2" fmla="*/ 4 w 56"/>
                <a:gd name="T3" fmla="*/ 36 h 51"/>
                <a:gd name="T4" fmla="*/ 8 w 56"/>
                <a:gd name="T5" fmla="*/ 42 h 51"/>
                <a:gd name="T6" fmla="*/ 4 w 56"/>
                <a:gd name="T7" fmla="*/ 48 h 51"/>
                <a:gd name="T8" fmla="*/ 5 w 56"/>
                <a:gd name="T9" fmla="*/ 51 h 51"/>
                <a:gd name="T10" fmla="*/ 9 w 56"/>
                <a:gd name="T11" fmla="*/ 50 h 51"/>
                <a:gd name="T12" fmla="*/ 13 w 56"/>
                <a:gd name="T13" fmla="*/ 45 h 51"/>
                <a:gd name="T14" fmla="*/ 15 w 56"/>
                <a:gd name="T15" fmla="*/ 44 h 51"/>
                <a:gd name="T16" fmla="*/ 20 w 56"/>
                <a:gd name="T17" fmla="*/ 39 h 51"/>
                <a:gd name="T18" fmla="*/ 25 w 56"/>
                <a:gd name="T19" fmla="*/ 36 h 51"/>
                <a:gd name="T20" fmla="*/ 33 w 56"/>
                <a:gd name="T21" fmla="*/ 36 h 51"/>
                <a:gd name="T22" fmla="*/ 37 w 56"/>
                <a:gd name="T23" fmla="*/ 34 h 51"/>
                <a:gd name="T24" fmla="*/ 39 w 56"/>
                <a:gd name="T25" fmla="*/ 32 h 51"/>
                <a:gd name="T26" fmla="*/ 44 w 56"/>
                <a:gd name="T27" fmla="*/ 30 h 51"/>
                <a:gd name="T28" fmla="*/ 49 w 56"/>
                <a:gd name="T29" fmla="*/ 28 h 51"/>
                <a:gd name="T30" fmla="*/ 55 w 56"/>
                <a:gd name="T31" fmla="*/ 28 h 51"/>
                <a:gd name="T32" fmla="*/ 56 w 56"/>
                <a:gd name="T33" fmla="*/ 26 h 51"/>
                <a:gd name="T34" fmla="*/ 50 w 56"/>
                <a:gd name="T35" fmla="*/ 0 h 51"/>
                <a:gd name="T36" fmla="*/ 24 w 56"/>
                <a:gd name="T37" fmla="*/ 5 h 51"/>
                <a:gd name="T38" fmla="*/ 0 w 56"/>
                <a:gd name="T39" fmla="*/ 9 h 51"/>
                <a:gd name="T40" fmla="*/ 0 w 56"/>
                <a:gd name="T41" fmla="*/ 10 h 51"/>
                <a:gd name="T42" fmla="*/ 4 w 56"/>
                <a:gd name="T43"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1">
                  <a:moveTo>
                    <a:pt x="4" y="29"/>
                  </a:moveTo>
                  <a:lnTo>
                    <a:pt x="4" y="36"/>
                  </a:lnTo>
                  <a:lnTo>
                    <a:pt x="8" y="42"/>
                  </a:lnTo>
                  <a:lnTo>
                    <a:pt x="4" y="48"/>
                  </a:lnTo>
                  <a:lnTo>
                    <a:pt x="5" y="51"/>
                  </a:lnTo>
                  <a:lnTo>
                    <a:pt x="9" y="50"/>
                  </a:lnTo>
                  <a:lnTo>
                    <a:pt x="13" y="45"/>
                  </a:lnTo>
                  <a:lnTo>
                    <a:pt x="15" y="44"/>
                  </a:lnTo>
                  <a:lnTo>
                    <a:pt x="20" y="39"/>
                  </a:lnTo>
                  <a:lnTo>
                    <a:pt x="25" y="36"/>
                  </a:lnTo>
                  <a:lnTo>
                    <a:pt x="33" y="36"/>
                  </a:lnTo>
                  <a:lnTo>
                    <a:pt x="37" y="34"/>
                  </a:lnTo>
                  <a:lnTo>
                    <a:pt x="39" y="32"/>
                  </a:lnTo>
                  <a:lnTo>
                    <a:pt x="44" y="30"/>
                  </a:lnTo>
                  <a:lnTo>
                    <a:pt x="49" y="28"/>
                  </a:lnTo>
                  <a:lnTo>
                    <a:pt x="55" y="28"/>
                  </a:lnTo>
                  <a:lnTo>
                    <a:pt x="56" y="26"/>
                  </a:lnTo>
                  <a:lnTo>
                    <a:pt x="50" y="0"/>
                  </a:lnTo>
                  <a:lnTo>
                    <a:pt x="24" y="5"/>
                  </a:lnTo>
                  <a:lnTo>
                    <a:pt x="0" y="9"/>
                  </a:lnTo>
                  <a:lnTo>
                    <a:pt x="0" y="10"/>
                  </a:lnTo>
                  <a:lnTo>
                    <a:pt x="4" y="29"/>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9" name="Freeform 24">
              <a:extLst>
                <a:ext uri="{FF2B5EF4-FFF2-40B4-BE49-F238E27FC236}">
                  <a16:creationId xmlns:a16="http://schemas.microsoft.com/office/drawing/2014/main" id="{39FC72DF-EC09-CBCD-B22B-1435AC702040}"/>
                </a:ext>
              </a:extLst>
            </p:cNvPr>
            <p:cNvSpPr>
              <a:spLocks/>
            </p:cNvSpPr>
            <p:nvPr/>
          </p:nvSpPr>
          <p:spPr bwMode="auto">
            <a:xfrm>
              <a:off x="6325080" y="2711657"/>
              <a:ext cx="60808" cy="78563"/>
            </a:xfrm>
            <a:custGeom>
              <a:avLst/>
              <a:gdLst>
                <a:gd name="T0" fmla="*/ 23 w 24"/>
                <a:gd name="T1" fmla="*/ 15 h 31"/>
                <a:gd name="T2" fmla="*/ 21 w 24"/>
                <a:gd name="T3" fmla="*/ 13 h 31"/>
                <a:gd name="T4" fmla="*/ 21 w 24"/>
                <a:gd name="T5" fmla="*/ 12 h 31"/>
                <a:gd name="T6" fmla="*/ 18 w 24"/>
                <a:gd name="T7" fmla="*/ 11 h 31"/>
                <a:gd name="T8" fmla="*/ 16 w 24"/>
                <a:gd name="T9" fmla="*/ 10 h 31"/>
                <a:gd name="T10" fmla="*/ 16 w 24"/>
                <a:gd name="T11" fmla="*/ 7 h 31"/>
                <a:gd name="T12" fmla="*/ 13 w 24"/>
                <a:gd name="T13" fmla="*/ 5 h 31"/>
                <a:gd name="T14" fmla="*/ 10 w 24"/>
                <a:gd name="T15" fmla="*/ 0 h 31"/>
                <a:gd name="T16" fmla="*/ 0 w 24"/>
                <a:gd name="T17" fmla="*/ 5 h 31"/>
                <a:gd name="T18" fmla="*/ 6 w 24"/>
                <a:gd name="T19" fmla="*/ 31 h 31"/>
                <a:gd name="T20" fmla="*/ 8 w 24"/>
                <a:gd name="T21" fmla="*/ 29 h 31"/>
                <a:gd name="T22" fmla="*/ 10 w 24"/>
                <a:gd name="T23" fmla="*/ 28 h 31"/>
                <a:gd name="T24" fmla="*/ 14 w 24"/>
                <a:gd name="T25" fmla="*/ 26 h 31"/>
                <a:gd name="T26" fmla="*/ 14 w 24"/>
                <a:gd name="T27" fmla="*/ 23 h 31"/>
                <a:gd name="T28" fmla="*/ 14 w 24"/>
                <a:gd name="T29" fmla="*/ 22 h 31"/>
                <a:gd name="T30" fmla="*/ 14 w 24"/>
                <a:gd name="T31" fmla="*/ 20 h 31"/>
                <a:gd name="T32" fmla="*/ 14 w 24"/>
                <a:gd name="T33" fmla="*/ 17 h 31"/>
                <a:gd name="T34" fmla="*/ 14 w 24"/>
                <a:gd name="T35" fmla="*/ 15 h 31"/>
                <a:gd name="T36" fmla="*/ 14 w 24"/>
                <a:gd name="T37" fmla="*/ 14 h 31"/>
                <a:gd name="T38" fmla="*/ 15 w 24"/>
                <a:gd name="T39" fmla="*/ 13 h 31"/>
                <a:gd name="T40" fmla="*/ 16 w 24"/>
                <a:gd name="T41" fmla="*/ 13 h 31"/>
                <a:gd name="T42" fmla="*/ 19 w 24"/>
                <a:gd name="T43" fmla="*/ 14 h 31"/>
                <a:gd name="T44" fmla="*/ 19 w 24"/>
                <a:gd name="T45" fmla="*/ 16 h 31"/>
                <a:gd name="T46" fmla="*/ 21 w 24"/>
                <a:gd name="T47" fmla="*/ 20 h 31"/>
                <a:gd name="T48" fmla="*/ 21 w 24"/>
                <a:gd name="T49" fmla="*/ 21 h 31"/>
                <a:gd name="T50" fmla="*/ 22 w 24"/>
                <a:gd name="T51" fmla="*/ 22 h 31"/>
                <a:gd name="T52" fmla="*/ 24 w 24"/>
                <a:gd name="T53" fmla="*/ 21 h 31"/>
                <a:gd name="T54" fmla="*/ 24 w 24"/>
                <a:gd name="T55" fmla="*/ 20 h 31"/>
                <a:gd name="T56" fmla="*/ 24 w 24"/>
                <a:gd name="T57" fmla="*/ 19 h 31"/>
                <a:gd name="T58" fmla="*/ 23 w 24"/>
                <a:gd name="T5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31">
                  <a:moveTo>
                    <a:pt x="23" y="15"/>
                  </a:moveTo>
                  <a:lnTo>
                    <a:pt x="21" y="13"/>
                  </a:lnTo>
                  <a:lnTo>
                    <a:pt x="21" y="12"/>
                  </a:lnTo>
                  <a:lnTo>
                    <a:pt x="18" y="11"/>
                  </a:lnTo>
                  <a:lnTo>
                    <a:pt x="16" y="10"/>
                  </a:lnTo>
                  <a:lnTo>
                    <a:pt x="16" y="7"/>
                  </a:lnTo>
                  <a:lnTo>
                    <a:pt x="13" y="5"/>
                  </a:lnTo>
                  <a:lnTo>
                    <a:pt x="10" y="0"/>
                  </a:lnTo>
                  <a:lnTo>
                    <a:pt x="0" y="5"/>
                  </a:lnTo>
                  <a:lnTo>
                    <a:pt x="6" y="31"/>
                  </a:lnTo>
                  <a:lnTo>
                    <a:pt x="8" y="29"/>
                  </a:lnTo>
                  <a:lnTo>
                    <a:pt x="10" y="28"/>
                  </a:lnTo>
                  <a:lnTo>
                    <a:pt x="14" y="26"/>
                  </a:lnTo>
                  <a:lnTo>
                    <a:pt x="14" y="23"/>
                  </a:lnTo>
                  <a:lnTo>
                    <a:pt x="14" y="22"/>
                  </a:lnTo>
                  <a:lnTo>
                    <a:pt x="14" y="20"/>
                  </a:lnTo>
                  <a:lnTo>
                    <a:pt x="14" y="17"/>
                  </a:lnTo>
                  <a:lnTo>
                    <a:pt x="14" y="15"/>
                  </a:lnTo>
                  <a:lnTo>
                    <a:pt x="14" y="14"/>
                  </a:lnTo>
                  <a:lnTo>
                    <a:pt x="15" y="13"/>
                  </a:lnTo>
                  <a:lnTo>
                    <a:pt x="16" y="13"/>
                  </a:lnTo>
                  <a:lnTo>
                    <a:pt x="19" y="14"/>
                  </a:lnTo>
                  <a:lnTo>
                    <a:pt x="19" y="16"/>
                  </a:lnTo>
                  <a:lnTo>
                    <a:pt x="21" y="20"/>
                  </a:lnTo>
                  <a:lnTo>
                    <a:pt x="21" y="21"/>
                  </a:lnTo>
                  <a:lnTo>
                    <a:pt x="22" y="22"/>
                  </a:lnTo>
                  <a:lnTo>
                    <a:pt x="24" y="21"/>
                  </a:lnTo>
                  <a:lnTo>
                    <a:pt x="24" y="20"/>
                  </a:lnTo>
                  <a:lnTo>
                    <a:pt x="24" y="19"/>
                  </a:lnTo>
                  <a:lnTo>
                    <a:pt x="23" y="15"/>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0" name="Freeform 25">
              <a:extLst>
                <a:ext uri="{FF2B5EF4-FFF2-40B4-BE49-F238E27FC236}">
                  <a16:creationId xmlns:a16="http://schemas.microsoft.com/office/drawing/2014/main" id="{71C8F3AA-E508-90A2-2B9B-669017BD5DE7}"/>
                </a:ext>
              </a:extLst>
            </p:cNvPr>
            <p:cNvSpPr>
              <a:spLocks/>
            </p:cNvSpPr>
            <p:nvPr/>
          </p:nvSpPr>
          <p:spPr bwMode="auto">
            <a:xfrm>
              <a:off x="6198399" y="2620422"/>
              <a:ext cx="276166" cy="139387"/>
            </a:xfrm>
            <a:custGeom>
              <a:avLst/>
              <a:gdLst>
                <a:gd name="T0" fmla="*/ 105 w 109"/>
                <a:gd name="T1" fmla="*/ 32 h 55"/>
                <a:gd name="T2" fmla="*/ 101 w 109"/>
                <a:gd name="T3" fmla="*/ 29 h 55"/>
                <a:gd name="T4" fmla="*/ 97 w 109"/>
                <a:gd name="T5" fmla="*/ 25 h 55"/>
                <a:gd name="T6" fmla="*/ 97 w 109"/>
                <a:gd name="T7" fmla="*/ 29 h 55"/>
                <a:gd name="T8" fmla="*/ 102 w 109"/>
                <a:gd name="T9" fmla="*/ 35 h 55"/>
                <a:gd name="T10" fmla="*/ 95 w 109"/>
                <a:gd name="T11" fmla="*/ 36 h 55"/>
                <a:gd name="T12" fmla="*/ 88 w 109"/>
                <a:gd name="T13" fmla="*/ 37 h 55"/>
                <a:gd name="T14" fmla="*/ 85 w 109"/>
                <a:gd name="T15" fmla="*/ 35 h 55"/>
                <a:gd name="T16" fmla="*/ 81 w 109"/>
                <a:gd name="T17" fmla="*/ 32 h 55"/>
                <a:gd name="T18" fmla="*/ 81 w 109"/>
                <a:gd name="T19" fmla="*/ 27 h 55"/>
                <a:gd name="T20" fmla="*/ 73 w 109"/>
                <a:gd name="T21" fmla="*/ 22 h 55"/>
                <a:gd name="T22" fmla="*/ 69 w 109"/>
                <a:gd name="T23" fmla="*/ 22 h 55"/>
                <a:gd name="T24" fmla="*/ 68 w 109"/>
                <a:gd name="T25" fmla="*/ 16 h 55"/>
                <a:gd name="T26" fmla="*/ 71 w 109"/>
                <a:gd name="T27" fmla="*/ 13 h 55"/>
                <a:gd name="T28" fmla="*/ 77 w 109"/>
                <a:gd name="T29" fmla="*/ 9 h 55"/>
                <a:gd name="T30" fmla="*/ 76 w 109"/>
                <a:gd name="T31" fmla="*/ 6 h 55"/>
                <a:gd name="T32" fmla="*/ 71 w 109"/>
                <a:gd name="T33" fmla="*/ 6 h 55"/>
                <a:gd name="T34" fmla="*/ 68 w 109"/>
                <a:gd name="T35" fmla="*/ 0 h 55"/>
                <a:gd name="T36" fmla="*/ 59 w 109"/>
                <a:gd name="T37" fmla="*/ 8 h 55"/>
                <a:gd name="T38" fmla="*/ 0 w 109"/>
                <a:gd name="T39" fmla="*/ 20 h 55"/>
                <a:gd name="T40" fmla="*/ 0 w 109"/>
                <a:gd name="T41" fmla="*/ 50 h 55"/>
                <a:gd name="T42" fmla="*/ 50 w 109"/>
                <a:gd name="T43" fmla="*/ 41 h 55"/>
                <a:gd name="T44" fmla="*/ 63 w 109"/>
                <a:gd name="T45" fmla="*/ 41 h 55"/>
                <a:gd name="T46" fmla="*/ 66 w 109"/>
                <a:gd name="T47" fmla="*/ 46 h 55"/>
                <a:gd name="T48" fmla="*/ 71 w 109"/>
                <a:gd name="T49" fmla="*/ 48 h 55"/>
                <a:gd name="T50" fmla="*/ 73 w 109"/>
                <a:gd name="T51" fmla="*/ 51 h 55"/>
                <a:gd name="T52" fmla="*/ 74 w 109"/>
                <a:gd name="T53" fmla="*/ 55 h 55"/>
                <a:gd name="T54" fmla="*/ 77 w 109"/>
                <a:gd name="T55" fmla="*/ 55 h 55"/>
                <a:gd name="T56" fmla="*/ 79 w 109"/>
                <a:gd name="T57" fmla="*/ 49 h 55"/>
                <a:gd name="T58" fmla="*/ 82 w 109"/>
                <a:gd name="T59" fmla="*/ 45 h 55"/>
                <a:gd name="T60" fmla="*/ 86 w 109"/>
                <a:gd name="T61" fmla="*/ 46 h 55"/>
                <a:gd name="T62" fmla="*/ 87 w 109"/>
                <a:gd name="T63" fmla="*/ 51 h 55"/>
                <a:gd name="T64" fmla="*/ 92 w 109"/>
                <a:gd name="T65" fmla="*/ 47 h 55"/>
                <a:gd name="T66" fmla="*/ 94 w 109"/>
                <a:gd name="T67" fmla="*/ 45 h 55"/>
                <a:gd name="T68" fmla="*/ 101 w 109"/>
                <a:gd name="T69" fmla="*/ 43 h 55"/>
                <a:gd name="T70" fmla="*/ 106 w 109"/>
                <a:gd name="T71" fmla="*/ 40 h 55"/>
                <a:gd name="T72" fmla="*/ 109 w 109"/>
                <a:gd name="T7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55">
                  <a:moveTo>
                    <a:pt x="107" y="35"/>
                  </a:moveTo>
                  <a:lnTo>
                    <a:pt x="105" y="32"/>
                  </a:lnTo>
                  <a:lnTo>
                    <a:pt x="104" y="31"/>
                  </a:lnTo>
                  <a:lnTo>
                    <a:pt x="101" y="29"/>
                  </a:lnTo>
                  <a:lnTo>
                    <a:pt x="98" y="27"/>
                  </a:lnTo>
                  <a:lnTo>
                    <a:pt x="97" y="25"/>
                  </a:lnTo>
                  <a:lnTo>
                    <a:pt x="96" y="27"/>
                  </a:lnTo>
                  <a:lnTo>
                    <a:pt x="97" y="29"/>
                  </a:lnTo>
                  <a:lnTo>
                    <a:pt x="100" y="32"/>
                  </a:lnTo>
                  <a:lnTo>
                    <a:pt x="102" y="35"/>
                  </a:lnTo>
                  <a:lnTo>
                    <a:pt x="99" y="36"/>
                  </a:lnTo>
                  <a:lnTo>
                    <a:pt x="95" y="36"/>
                  </a:lnTo>
                  <a:lnTo>
                    <a:pt x="89" y="39"/>
                  </a:lnTo>
                  <a:lnTo>
                    <a:pt x="88" y="37"/>
                  </a:lnTo>
                  <a:lnTo>
                    <a:pt x="87" y="36"/>
                  </a:lnTo>
                  <a:lnTo>
                    <a:pt x="85" y="35"/>
                  </a:lnTo>
                  <a:lnTo>
                    <a:pt x="82" y="33"/>
                  </a:lnTo>
                  <a:lnTo>
                    <a:pt x="81" y="32"/>
                  </a:lnTo>
                  <a:lnTo>
                    <a:pt x="82" y="30"/>
                  </a:lnTo>
                  <a:lnTo>
                    <a:pt x="81" y="27"/>
                  </a:lnTo>
                  <a:lnTo>
                    <a:pt x="77" y="24"/>
                  </a:lnTo>
                  <a:lnTo>
                    <a:pt x="73" y="22"/>
                  </a:lnTo>
                  <a:lnTo>
                    <a:pt x="71" y="22"/>
                  </a:lnTo>
                  <a:lnTo>
                    <a:pt x="69" y="22"/>
                  </a:lnTo>
                  <a:lnTo>
                    <a:pt x="68" y="20"/>
                  </a:lnTo>
                  <a:lnTo>
                    <a:pt x="68" y="16"/>
                  </a:lnTo>
                  <a:lnTo>
                    <a:pt x="70" y="14"/>
                  </a:lnTo>
                  <a:lnTo>
                    <a:pt x="71" y="13"/>
                  </a:lnTo>
                  <a:lnTo>
                    <a:pt x="73" y="11"/>
                  </a:lnTo>
                  <a:lnTo>
                    <a:pt x="77" y="9"/>
                  </a:lnTo>
                  <a:lnTo>
                    <a:pt x="77" y="8"/>
                  </a:lnTo>
                  <a:lnTo>
                    <a:pt x="76" y="6"/>
                  </a:lnTo>
                  <a:lnTo>
                    <a:pt x="73" y="6"/>
                  </a:lnTo>
                  <a:lnTo>
                    <a:pt x="71" y="6"/>
                  </a:lnTo>
                  <a:lnTo>
                    <a:pt x="70" y="3"/>
                  </a:lnTo>
                  <a:lnTo>
                    <a:pt x="68" y="0"/>
                  </a:lnTo>
                  <a:lnTo>
                    <a:pt x="60" y="3"/>
                  </a:lnTo>
                  <a:lnTo>
                    <a:pt x="59" y="8"/>
                  </a:lnTo>
                  <a:lnTo>
                    <a:pt x="22" y="17"/>
                  </a:lnTo>
                  <a:lnTo>
                    <a:pt x="0" y="20"/>
                  </a:lnTo>
                  <a:lnTo>
                    <a:pt x="0" y="33"/>
                  </a:lnTo>
                  <a:lnTo>
                    <a:pt x="0" y="50"/>
                  </a:lnTo>
                  <a:lnTo>
                    <a:pt x="24" y="46"/>
                  </a:lnTo>
                  <a:lnTo>
                    <a:pt x="50" y="41"/>
                  </a:lnTo>
                  <a:lnTo>
                    <a:pt x="60" y="36"/>
                  </a:lnTo>
                  <a:lnTo>
                    <a:pt x="63" y="41"/>
                  </a:lnTo>
                  <a:lnTo>
                    <a:pt x="66" y="43"/>
                  </a:lnTo>
                  <a:lnTo>
                    <a:pt x="66" y="46"/>
                  </a:lnTo>
                  <a:lnTo>
                    <a:pt x="68" y="47"/>
                  </a:lnTo>
                  <a:lnTo>
                    <a:pt x="71" y="48"/>
                  </a:lnTo>
                  <a:lnTo>
                    <a:pt x="71" y="49"/>
                  </a:lnTo>
                  <a:lnTo>
                    <a:pt x="73" y="51"/>
                  </a:lnTo>
                  <a:lnTo>
                    <a:pt x="74" y="55"/>
                  </a:lnTo>
                  <a:lnTo>
                    <a:pt x="74" y="55"/>
                  </a:lnTo>
                  <a:lnTo>
                    <a:pt x="76" y="55"/>
                  </a:lnTo>
                  <a:lnTo>
                    <a:pt x="77" y="55"/>
                  </a:lnTo>
                  <a:lnTo>
                    <a:pt x="79" y="53"/>
                  </a:lnTo>
                  <a:lnTo>
                    <a:pt x="79" y="49"/>
                  </a:lnTo>
                  <a:lnTo>
                    <a:pt x="82" y="47"/>
                  </a:lnTo>
                  <a:lnTo>
                    <a:pt x="82" y="45"/>
                  </a:lnTo>
                  <a:lnTo>
                    <a:pt x="85" y="43"/>
                  </a:lnTo>
                  <a:lnTo>
                    <a:pt x="86" y="46"/>
                  </a:lnTo>
                  <a:lnTo>
                    <a:pt x="87" y="49"/>
                  </a:lnTo>
                  <a:lnTo>
                    <a:pt x="87" y="51"/>
                  </a:lnTo>
                  <a:lnTo>
                    <a:pt x="90" y="49"/>
                  </a:lnTo>
                  <a:lnTo>
                    <a:pt x="92" y="47"/>
                  </a:lnTo>
                  <a:lnTo>
                    <a:pt x="92" y="45"/>
                  </a:lnTo>
                  <a:lnTo>
                    <a:pt x="94" y="45"/>
                  </a:lnTo>
                  <a:lnTo>
                    <a:pt x="97" y="43"/>
                  </a:lnTo>
                  <a:lnTo>
                    <a:pt x="101" y="43"/>
                  </a:lnTo>
                  <a:lnTo>
                    <a:pt x="103" y="41"/>
                  </a:lnTo>
                  <a:lnTo>
                    <a:pt x="106" y="40"/>
                  </a:lnTo>
                  <a:lnTo>
                    <a:pt x="108" y="38"/>
                  </a:lnTo>
                  <a:lnTo>
                    <a:pt x="109" y="36"/>
                  </a:lnTo>
                  <a:lnTo>
                    <a:pt x="107" y="35"/>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1" name="Freeform 26">
              <a:extLst>
                <a:ext uri="{FF2B5EF4-FFF2-40B4-BE49-F238E27FC236}">
                  <a16:creationId xmlns:a16="http://schemas.microsoft.com/office/drawing/2014/main" id="{60F31D15-7D60-8CA6-DB82-09AD3F8A082E}"/>
                </a:ext>
              </a:extLst>
            </p:cNvPr>
            <p:cNvSpPr>
              <a:spLocks/>
            </p:cNvSpPr>
            <p:nvPr/>
          </p:nvSpPr>
          <p:spPr bwMode="auto">
            <a:xfrm>
              <a:off x="6411224" y="2749672"/>
              <a:ext cx="25336" cy="17741"/>
            </a:xfrm>
            <a:custGeom>
              <a:avLst/>
              <a:gdLst>
                <a:gd name="T0" fmla="*/ 3 w 12"/>
                <a:gd name="T1" fmla="*/ 9 h 9"/>
                <a:gd name="T2" fmla="*/ 7 w 12"/>
                <a:gd name="T3" fmla="*/ 9 h 9"/>
                <a:gd name="T4" fmla="*/ 10 w 12"/>
                <a:gd name="T5" fmla="*/ 6 h 9"/>
                <a:gd name="T6" fmla="*/ 12 w 12"/>
                <a:gd name="T7" fmla="*/ 4 h 9"/>
                <a:gd name="T8" fmla="*/ 8 w 12"/>
                <a:gd name="T9" fmla="*/ 2 h 9"/>
                <a:gd name="T10" fmla="*/ 4 w 12"/>
                <a:gd name="T11" fmla="*/ 1 h 9"/>
                <a:gd name="T12" fmla="*/ 0 w 12"/>
                <a:gd name="T13" fmla="*/ 7 h 9"/>
                <a:gd name="T14" fmla="*/ 3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3" y="9"/>
                  </a:moveTo>
                  <a:cubicBezTo>
                    <a:pt x="7" y="9"/>
                    <a:pt x="7" y="9"/>
                    <a:pt x="7" y="9"/>
                  </a:cubicBezTo>
                  <a:cubicBezTo>
                    <a:pt x="10" y="6"/>
                    <a:pt x="10" y="6"/>
                    <a:pt x="10" y="6"/>
                  </a:cubicBezTo>
                  <a:cubicBezTo>
                    <a:pt x="12" y="4"/>
                    <a:pt x="12" y="4"/>
                    <a:pt x="12" y="4"/>
                  </a:cubicBezTo>
                  <a:cubicBezTo>
                    <a:pt x="8" y="2"/>
                    <a:pt x="8" y="2"/>
                    <a:pt x="8" y="2"/>
                  </a:cubicBezTo>
                  <a:cubicBezTo>
                    <a:pt x="8" y="2"/>
                    <a:pt x="5" y="0"/>
                    <a:pt x="4" y="1"/>
                  </a:cubicBezTo>
                  <a:cubicBezTo>
                    <a:pt x="4" y="2"/>
                    <a:pt x="0" y="7"/>
                    <a:pt x="0" y="7"/>
                  </a:cubicBezTo>
                  <a:lnTo>
                    <a:pt x="3" y="9"/>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2" name="Freeform 27">
              <a:extLst>
                <a:ext uri="{FF2B5EF4-FFF2-40B4-BE49-F238E27FC236}">
                  <a16:creationId xmlns:a16="http://schemas.microsoft.com/office/drawing/2014/main" id="{6637472F-AAEA-93FC-1150-81B72C148C92}"/>
                </a:ext>
              </a:extLst>
            </p:cNvPr>
            <p:cNvSpPr>
              <a:spLocks/>
            </p:cNvSpPr>
            <p:nvPr/>
          </p:nvSpPr>
          <p:spPr bwMode="auto">
            <a:xfrm>
              <a:off x="6091986" y="2845977"/>
              <a:ext cx="106412" cy="238223"/>
            </a:xfrm>
            <a:custGeom>
              <a:avLst/>
              <a:gdLst>
                <a:gd name="T0" fmla="*/ 36 w 42"/>
                <a:gd name="T1" fmla="*/ 13 h 94"/>
                <a:gd name="T2" fmla="*/ 36 w 42"/>
                <a:gd name="T3" fmla="*/ 9 h 94"/>
                <a:gd name="T4" fmla="*/ 34 w 42"/>
                <a:gd name="T5" fmla="*/ 7 h 94"/>
                <a:gd name="T6" fmla="*/ 21 w 42"/>
                <a:gd name="T7" fmla="*/ 3 h 94"/>
                <a:gd name="T8" fmla="*/ 9 w 42"/>
                <a:gd name="T9" fmla="*/ 0 h 94"/>
                <a:gd name="T10" fmla="*/ 8 w 42"/>
                <a:gd name="T11" fmla="*/ 3 h 94"/>
                <a:gd name="T12" fmla="*/ 6 w 42"/>
                <a:gd name="T13" fmla="*/ 7 h 94"/>
                <a:gd name="T14" fmla="*/ 3 w 42"/>
                <a:gd name="T15" fmla="*/ 9 h 94"/>
                <a:gd name="T16" fmla="*/ 2 w 42"/>
                <a:gd name="T17" fmla="*/ 14 h 94"/>
                <a:gd name="T18" fmla="*/ 3 w 42"/>
                <a:gd name="T19" fmla="*/ 20 h 94"/>
                <a:gd name="T20" fmla="*/ 3 w 42"/>
                <a:gd name="T21" fmla="*/ 25 h 94"/>
                <a:gd name="T22" fmla="*/ 2 w 42"/>
                <a:gd name="T23" fmla="*/ 30 h 94"/>
                <a:gd name="T24" fmla="*/ 5 w 42"/>
                <a:gd name="T25" fmla="*/ 32 h 94"/>
                <a:gd name="T26" fmla="*/ 9 w 42"/>
                <a:gd name="T27" fmla="*/ 34 h 94"/>
                <a:gd name="T28" fmla="*/ 11 w 42"/>
                <a:gd name="T29" fmla="*/ 38 h 94"/>
                <a:gd name="T30" fmla="*/ 15 w 42"/>
                <a:gd name="T31" fmla="*/ 42 h 94"/>
                <a:gd name="T32" fmla="*/ 20 w 42"/>
                <a:gd name="T33" fmla="*/ 46 h 94"/>
                <a:gd name="T34" fmla="*/ 20 w 42"/>
                <a:gd name="T35" fmla="*/ 47 h 94"/>
                <a:gd name="T36" fmla="*/ 18 w 42"/>
                <a:gd name="T37" fmla="*/ 53 h 94"/>
                <a:gd name="T38" fmla="*/ 10 w 42"/>
                <a:gd name="T39" fmla="*/ 58 h 94"/>
                <a:gd name="T40" fmla="*/ 3 w 42"/>
                <a:gd name="T41" fmla="*/ 64 h 94"/>
                <a:gd name="T42" fmla="*/ 2 w 42"/>
                <a:gd name="T43" fmla="*/ 67 h 94"/>
                <a:gd name="T44" fmla="*/ 0 w 42"/>
                <a:gd name="T45" fmla="*/ 72 h 94"/>
                <a:gd name="T46" fmla="*/ 1 w 42"/>
                <a:gd name="T47" fmla="*/ 75 h 94"/>
                <a:gd name="T48" fmla="*/ 3 w 42"/>
                <a:gd name="T49" fmla="*/ 79 h 94"/>
                <a:gd name="T50" fmla="*/ 8 w 42"/>
                <a:gd name="T51" fmla="*/ 83 h 94"/>
                <a:gd name="T52" fmla="*/ 12 w 42"/>
                <a:gd name="T53" fmla="*/ 85 h 94"/>
                <a:gd name="T54" fmla="*/ 15 w 42"/>
                <a:gd name="T55" fmla="*/ 86 h 94"/>
                <a:gd name="T56" fmla="*/ 20 w 42"/>
                <a:gd name="T57" fmla="*/ 86 h 94"/>
                <a:gd name="T58" fmla="*/ 24 w 42"/>
                <a:gd name="T59" fmla="*/ 86 h 94"/>
                <a:gd name="T60" fmla="*/ 25 w 42"/>
                <a:gd name="T61" fmla="*/ 86 h 94"/>
                <a:gd name="T62" fmla="*/ 24 w 42"/>
                <a:gd name="T63" fmla="*/ 90 h 94"/>
                <a:gd name="T64" fmla="*/ 24 w 42"/>
                <a:gd name="T65" fmla="*/ 93 h 94"/>
                <a:gd name="T66" fmla="*/ 25 w 42"/>
                <a:gd name="T67" fmla="*/ 94 h 94"/>
                <a:gd name="T68" fmla="*/ 26 w 42"/>
                <a:gd name="T69" fmla="*/ 94 h 94"/>
                <a:gd name="T70" fmla="*/ 27 w 42"/>
                <a:gd name="T71" fmla="*/ 87 h 94"/>
                <a:gd name="T72" fmla="*/ 28 w 42"/>
                <a:gd name="T73" fmla="*/ 86 h 94"/>
                <a:gd name="T74" fmla="*/ 31 w 42"/>
                <a:gd name="T75" fmla="*/ 82 h 94"/>
                <a:gd name="T76" fmla="*/ 36 w 42"/>
                <a:gd name="T77" fmla="*/ 78 h 94"/>
                <a:gd name="T78" fmla="*/ 36 w 42"/>
                <a:gd name="T79" fmla="*/ 69 h 94"/>
                <a:gd name="T80" fmla="*/ 36 w 42"/>
                <a:gd name="T81" fmla="*/ 65 h 94"/>
                <a:gd name="T82" fmla="*/ 40 w 42"/>
                <a:gd name="T83" fmla="*/ 61 h 94"/>
                <a:gd name="T84" fmla="*/ 41 w 42"/>
                <a:gd name="T85" fmla="*/ 53 h 94"/>
                <a:gd name="T86" fmla="*/ 42 w 42"/>
                <a:gd name="T87" fmla="*/ 48 h 94"/>
                <a:gd name="T88" fmla="*/ 42 w 42"/>
                <a:gd name="T89" fmla="*/ 40 h 94"/>
                <a:gd name="T90" fmla="*/ 42 w 42"/>
                <a:gd name="T91" fmla="*/ 36 h 94"/>
                <a:gd name="T92" fmla="*/ 40 w 42"/>
                <a:gd name="T93" fmla="*/ 30 h 94"/>
                <a:gd name="T94" fmla="*/ 36 w 42"/>
                <a:gd name="T95" fmla="*/ 30 h 94"/>
                <a:gd name="T96" fmla="*/ 34 w 42"/>
                <a:gd name="T97" fmla="*/ 30 h 94"/>
                <a:gd name="T98" fmla="*/ 35 w 42"/>
                <a:gd name="T99" fmla="*/ 25 h 94"/>
                <a:gd name="T100" fmla="*/ 37 w 42"/>
                <a:gd name="T101" fmla="*/ 20 h 94"/>
                <a:gd name="T102" fmla="*/ 39 w 42"/>
                <a:gd name="T103" fmla="*/ 18 h 94"/>
                <a:gd name="T104" fmla="*/ 38 w 42"/>
                <a:gd name="T105" fmla="*/ 17 h 94"/>
                <a:gd name="T106" fmla="*/ 36 w 42"/>
                <a:gd name="T107" fmla="*/ 1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94">
                  <a:moveTo>
                    <a:pt x="36" y="13"/>
                  </a:moveTo>
                  <a:lnTo>
                    <a:pt x="36" y="9"/>
                  </a:lnTo>
                  <a:lnTo>
                    <a:pt x="34" y="7"/>
                  </a:lnTo>
                  <a:lnTo>
                    <a:pt x="21" y="3"/>
                  </a:lnTo>
                  <a:lnTo>
                    <a:pt x="9" y="0"/>
                  </a:lnTo>
                  <a:lnTo>
                    <a:pt x="8" y="3"/>
                  </a:lnTo>
                  <a:lnTo>
                    <a:pt x="6" y="7"/>
                  </a:lnTo>
                  <a:lnTo>
                    <a:pt x="3" y="9"/>
                  </a:lnTo>
                  <a:lnTo>
                    <a:pt x="2" y="14"/>
                  </a:lnTo>
                  <a:lnTo>
                    <a:pt x="3" y="20"/>
                  </a:lnTo>
                  <a:lnTo>
                    <a:pt x="3" y="25"/>
                  </a:lnTo>
                  <a:lnTo>
                    <a:pt x="2" y="30"/>
                  </a:lnTo>
                  <a:lnTo>
                    <a:pt x="5" y="32"/>
                  </a:lnTo>
                  <a:lnTo>
                    <a:pt x="9" y="34"/>
                  </a:lnTo>
                  <a:lnTo>
                    <a:pt x="11" y="38"/>
                  </a:lnTo>
                  <a:lnTo>
                    <a:pt x="15" y="42"/>
                  </a:lnTo>
                  <a:lnTo>
                    <a:pt x="20" y="46"/>
                  </a:lnTo>
                  <a:lnTo>
                    <a:pt x="20" y="47"/>
                  </a:lnTo>
                  <a:lnTo>
                    <a:pt x="18" y="53"/>
                  </a:lnTo>
                  <a:lnTo>
                    <a:pt x="10" y="58"/>
                  </a:lnTo>
                  <a:lnTo>
                    <a:pt x="3" y="64"/>
                  </a:lnTo>
                  <a:lnTo>
                    <a:pt x="2" y="67"/>
                  </a:lnTo>
                  <a:lnTo>
                    <a:pt x="0" y="72"/>
                  </a:lnTo>
                  <a:lnTo>
                    <a:pt x="1" y="75"/>
                  </a:lnTo>
                  <a:lnTo>
                    <a:pt x="3" y="79"/>
                  </a:lnTo>
                  <a:lnTo>
                    <a:pt x="8" y="83"/>
                  </a:lnTo>
                  <a:lnTo>
                    <a:pt x="12" y="85"/>
                  </a:lnTo>
                  <a:lnTo>
                    <a:pt x="15" y="86"/>
                  </a:lnTo>
                  <a:lnTo>
                    <a:pt x="20" y="86"/>
                  </a:lnTo>
                  <a:lnTo>
                    <a:pt x="24" y="86"/>
                  </a:lnTo>
                  <a:lnTo>
                    <a:pt x="25" y="86"/>
                  </a:lnTo>
                  <a:lnTo>
                    <a:pt x="24" y="90"/>
                  </a:lnTo>
                  <a:lnTo>
                    <a:pt x="24" y="93"/>
                  </a:lnTo>
                  <a:lnTo>
                    <a:pt x="25" y="94"/>
                  </a:lnTo>
                  <a:lnTo>
                    <a:pt x="26" y="94"/>
                  </a:lnTo>
                  <a:lnTo>
                    <a:pt x="27" y="87"/>
                  </a:lnTo>
                  <a:lnTo>
                    <a:pt x="28" y="86"/>
                  </a:lnTo>
                  <a:lnTo>
                    <a:pt x="31" y="82"/>
                  </a:lnTo>
                  <a:lnTo>
                    <a:pt x="36" y="78"/>
                  </a:lnTo>
                  <a:lnTo>
                    <a:pt x="36" y="69"/>
                  </a:lnTo>
                  <a:lnTo>
                    <a:pt x="36" y="65"/>
                  </a:lnTo>
                  <a:lnTo>
                    <a:pt x="40" y="61"/>
                  </a:lnTo>
                  <a:lnTo>
                    <a:pt x="41" y="53"/>
                  </a:lnTo>
                  <a:lnTo>
                    <a:pt x="42" y="48"/>
                  </a:lnTo>
                  <a:lnTo>
                    <a:pt x="42" y="40"/>
                  </a:lnTo>
                  <a:lnTo>
                    <a:pt x="42" y="36"/>
                  </a:lnTo>
                  <a:lnTo>
                    <a:pt x="40" y="30"/>
                  </a:lnTo>
                  <a:lnTo>
                    <a:pt x="36" y="30"/>
                  </a:lnTo>
                  <a:lnTo>
                    <a:pt x="34" y="30"/>
                  </a:lnTo>
                  <a:lnTo>
                    <a:pt x="35" y="25"/>
                  </a:lnTo>
                  <a:lnTo>
                    <a:pt x="37" y="20"/>
                  </a:lnTo>
                  <a:lnTo>
                    <a:pt x="39" y="18"/>
                  </a:lnTo>
                  <a:lnTo>
                    <a:pt x="38" y="17"/>
                  </a:lnTo>
                  <a:lnTo>
                    <a:pt x="36" y="13"/>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3" name="Freeform 28">
              <a:extLst>
                <a:ext uri="{FF2B5EF4-FFF2-40B4-BE49-F238E27FC236}">
                  <a16:creationId xmlns:a16="http://schemas.microsoft.com/office/drawing/2014/main" id="{443A6578-2BCB-5D97-38F5-47862A5B41A6}"/>
                </a:ext>
              </a:extLst>
            </p:cNvPr>
            <p:cNvSpPr>
              <a:spLocks/>
            </p:cNvSpPr>
            <p:nvPr/>
          </p:nvSpPr>
          <p:spPr bwMode="auto">
            <a:xfrm>
              <a:off x="6071717" y="3010704"/>
              <a:ext cx="83609" cy="136852"/>
            </a:xfrm>
            <a:custGeom>
              <a:avLst/>
              <a:gdLst>
                <a:gd name="T0" fmla="*/ 9 w 33"/>
                <a:gd name="T1" fmla="*/ 10 h 54"/>
                <a:gd name="T2" fmla="*/ 8 w 33"/>
                <a:gd name="T3" fmla="*/ 7 h 54"/>
                <a:gd name="T4" fmla="*/ 10 w 33"/>
                <a:gd name="T5" fmla="*/ 2 h 54"/>
                <a:gd name="T6" fmla="*/ 11 w 33"/>
                <a:gd name="T7" fmla="*/ 1 h 54"/>
                <a:gd name="T8" fmla="*/ 9 w 33"/>
                <a:gd name="T9" fmla="*/ 0 h 54"/>
                <a:gd name="T10" fmla="*/ 6 w 33"/>
                <a:gd name="T11" fmla="*/ 0 h 54"/>
                <a:gd name="T12" fmla="*/ 5 w 33"/>
                <a:gd name="T13" fmla="*/ 0 h 54"/>
                <a:gd name="T14" fmla="*/ 2 w 33"/>
                <a:gd name="T15" fmla="*/ 2 h 54"/>
                <a:gd name="T16" fmla="*/ 0 w 33"/>
                <a:gd name="T17" fmla="*/ 5 h 54"/>
                <a:gd name="T18" fmla="*/ 12 w 33"/>
                <a:gd name="T19" fmla="*/ 54 h 54"/>
                <a:gd name="T20" fmla="*/ 33 w 33"/>
                <a:gd name="T21" fmla="*/ 51 h 54"/>
                <a:gd name="T22" fmla="*/ 32 w 33"/>
                <a:gd name="T23" fmla="*/ 43 h 54"/>
                <a:gd name="T24" fmla="*/ 29 w 33"/>
                <a:gd name="T25" fmla="*/ 40 h 54"/>
                <a:gd name="T26" fmla="*/ 28 w 33"/>
                <a:gd name="T27" fmla="*/ 38 h 54"/>
                <a:gd name="T28" fmla="*/ 26 w 33"/>
                <a:gd name="T29" fmla="*/ 37 h 54"/>
                <a:gd name="T30" fmla="*/ 23 w 33"/>
                <a:gd name="T31" fmla="*/ 34 h 54"/>
                <a:gd name="T32" fmla="*/ 20 w 33"/>
                <a:gd name="T33" fmla="*/ 32 h 54"/>
                <a:gd name="T34" fmla="*/ 18 w 33"/>
                <a:gd name="T35" fmla="*/ 28 h 54"/>
                <a:gd name="T36" fmla="*/ 16 w 33"/>
                <a:gd name="T37" fmla="*/ 24 h 54"/>
                <a:gd name="T38" fmla="*/ 14 w 33"/>
                <a:gd name="T39" fmla="*/ 20 h 54"/>
                <a:gd name="T40" fmla="*/ 16 w 33"/>
                <a:gd name="T41" fmla="*/ 17 h 54"/>
                <a:gd name="T42" fmla="*/ 11 w 33"/>
                <a:gd name="T43" fmla="*/ 14 h 54"/>
                <a:gd name="T44" fmla="*/ 9 w 33"/>
                <a:gd name="T45"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54">
                  <a:moveTo>
                    <a:pt x="9" y="10"/>
                  </a:moveTo>
                  <a:lnTo>
                    <a:pt x="8" y="7"/>
                  </a:lnTo>
                  <a:lnTo>
                    <a:pt x="10" y="2"/>
                  </a:lnTo>
                  <a:lnTo>
                    <a:pt x="11" y="1"/>
                  </a:lnTo>
                  <a:lnTo>
                    <a:pt x="9" y="0"/>
                  </a:lnTo>
                  <a:lnTo>
                    <a:pt x="6" y="0"/>
                  </a:lnTo>
                  <a:lnTo>
                    <a:pt x="5" y="0"/>
                  </a:lnTo>
                  <a:lnTo>
                    <a:pt x="2" y="2"/>
                  </a:lnTo>
                  <a:lnTo>
                    <a:pt x="0" y="5"/>
                  </a:lnTo>
                  <a:lnTo>
                    <a:pt x="12" y="54"/>
                  </a:lnTo>
                  <a:lnTo>
                    <a:pt x="33" y="51"/>
                  </a:lnTo>
                  <a:lnTo>
                    <a:pt x="32" y="43"/>
                  </a:lnTo>
                  <a:lnTo>
                    <a:pt x="29" y="40"/>
                  </a:lnTo>
                  <a:lnTo>
                    <a:pt x="28" y="38"/>
                  </a:lnTo>
                  <a:lnTo>
                    <a:pt x="26" y="37"/>
                  </a:lnTo>
                  <a:lnTo>
                    <a:pt x="23" y="34"/>
                  </a:lnTo>
                  <a:lnTo>
                    <a:pt x="20" y="32"/>
                  </a:lnTo>
                  <a:lnTo>
                    <a:pt x="18" y="28"/>
                  </a:lnTo>
                  <a:lnTo>
                    <a:pt x="16" y="24"/>
                  </a:lnTo>
                  <a:lnTo>
                    <a:pt x="14" y="20"/>
                  </a:lnTo>
                  <a:lnTo>
                    <a:pt x="16" y="17"/>
                  </a:lnTo>
                  <a:lnTo>
                    <a:pt x="11" y="14"/>
                  </a:lnTo>
                  <a:lnTo>
                    <a:pt x="9" y="10"/>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4" name="Freeform 29">
              <a:extLst>
                <a:ext uri="{FF2B5EF4-FFF2-40B4-BE49-F238E27FC236}">
                  <a16:creationId xmlns:a16="http://schemas.microsoft.com/office/drawing/2014/main" id="{E7DFE2C0-FD54-6519-FA93-E752F212D8A6}"/>
                </a:ext>
              </a:extLst>
            </p:cNvPr>
            <p:cNvSpPr>
              <a:spLocks/>
            </p:cNvSpPr>
            <p:nvPr/>
          </p:nvSpPr>
          <p:spPr bwMode="auto">
            <a:xfrm>
              <a:off x="5666335" y="2782616"/>
              <a:ext cx="476323" cy="309184"/>
            </a:xfrm>
            <a:custGeom>
              <a:avLst/>
              <a:gdLst>
                <a:gd name="T0" fmla="*/ 165 w 188"/>
                <a:gd name="T1" fmla="*/ 90 h 122"/>
                <a:gd name="T2" fmla="*/ 166 w 188"/>
                <a:gd name="T3" fmla="*/ 90 h 122"/>
                <a:gd name="T4" fmla="*/ 169 w 188"/>
                <a:gd name="T5" fmla="*/ 90 h 122"/>
                <a:gd name="T6" fmla="*/ 171 w 188"/>
                <a:gd name="T7" fmla="*/ 91 h 122"/>
                <a:gd name="T8" fmla="*/ 171 w 188"/>
                <a:gd name="T9" fmla="*/ 89 h 122"/>
                <a:gd name="T10" fmla="*/ 178 w 188"/>
                <a:gd name="T11" fmla="*/ 83 h 122"/>
                <a:gd name="T12" fmla="*/ 186 w 188"/>
                <a:gd name="T13" fmla="*/ 78 h 122"/>
                <a:gd name="T14" fmla="*/ 188 w 188"/>
                <a:gd name="T15" fmla="*/ 72 h 122"/>
                <a:gd name="T16" fmla="*/ 188 w 188"/>
                <a:gd name="T17" fmla="*/ 71 h 122"/>
                <a:gd name="T18" fmla="*/ 183 w 188"/>
                <a:gd name="T19" fmla="*/ 67 h 122"/>
                <a:gd name="T20" fmla="*/ 179 w 188"/>
                <a:gd name="T21" fmla="*/ 63 h 122"/>
                <a:gd name="T22" fmla="*/ 177 w 188"/>
                <a:gd name="T23" fmla="*/ 59 h 122"/>
                <a:gd name="T24" fmla="*/ 173 w 188"/>
                <a:gd name="T25" fmla="*/ 57 h 122"/>
                <a:gd name="T26" fmla="*/ 170 w 188"/>
                <a:gd name="T27" fmla="*/ 55 h 122"/>
                <a:gd name="T28" fmla="*/ 171 w 188"/>
                <a:gd name="T29" fmla="*/ 50 h 122"/>
                <a:gd name="T30" fmla="*/ 171 w 188"/>
                <a:gd name="T31" fmla="*/ 45 h 122"/>
                <a:gd name="T32" fmla="*/ 170 w 188"/>
                <a:gd name="T33" fmla="*/ 39 h 122"/>
                <a:gd name="T34" fmla="*/ 171 w 188"/>
                <a:gd name="T35" fmla="*/ 34 h 122"/>
                <a:gd name="T36" fmla="*/ 174 w 188"/>
                <a:gd name="T37" fmla="*/ 32 h 122"/>
                <a:gd name="T38" fmla="*/ 176 w 188"/>
                <a:gd name="T39" fmla="*/ 28 h 122"/>
                <a:gd name="T40" fmla="*/ 177 w 188"/>
                <a:gd name="T41" fmla="*/ 25 h 122"/>
                <a:gd name="T42" fmla="*/ 179 w 188"/>
                <a:gd name="T43" fmla="*/ 20 h 122"/>
                <a:gd name="T44" fmla="*/ 176 w 188"/>
                <a:gd name="T45" fmla="*/ 18 h 122"/>
                <a:gd name="T46" fmla="*/ 173 w 188"/>
                <a:gd name="T47" fmla="*/ 18 h 122"/>
                <a:gd name="T48" fmla="*/ 170 w 188"/>
                <a:gd name="T49" fmla="*/ 17 h 122"/>
                <a:gd name="T50" fmla="*/ 166 w 188"/>
                <a:gd name="T51" fmla="*/ 10 h 122"/>
                <a:gd name="T52" fmla="*/ 162 w 188"/>
                <a:gd name="T53" fmla="*/ 5 h 122"/>
                <a:gd name="T54" fmla="*/ 154 w 188"/>
                <a:gd name="T55" fmla="*/ 0 h 122"/>
                <a:gd name="T56" fmla="*/ 24 w 188"/>
                <a:gd name="T57" fmla="*/ 23 h 122"/>
                <a:gd name="T58" fmla="*/ 22 w 188"/>
                <a:gd name="T59" fmla="*/ 13 h 122"/>
                <a:gd name="T60" fmla="*/ 16 w 188"/>
                <a:gd name="T61" fmla="*/ 17 h 122"/>
                <a:gd name="T62" fmla="*/ 11 w 188"/>
                <a:gd name="T63" fmla="*/ 21 h 122"/>
                <a:gd name="T64" fmla="*/ 6 w 188"/>
                <a:gd name="T65" fmla="*/ 24 h 122"/>
                <a:gd name="T66" fmla="*/ 0 w 188"/>
                <a:gd name="T67" fmla="*/ 28 h 122"/>
                <a:gd name="T68" fmla="*/ 16 w 188"/>
                <a:gd name="T69" fmla="*/ 122 h 122"/>
                <a:gd name="T70" fmla="*/ 160 w 188"/>
                <a:gd name="T71" fmla="*/ 95 h 122"/>
                <a:gd name="T72" fmla="*/ 162 w 188"/>
                <a:gd name="T73" fmla="*/ 92 h 122"/>
                <a:gd name="T74" fmla="*/ 165 w 188"/>
                <a:gd name="T75" fmla="*/ 9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2">
                  <a:moveTo>
                    <a:pt x="165" y="90"/>
                  </a:moveTo>
                  <a:lnTo>
                    <a:pt x="166" y="90"/>
                  </a:lnTo>
                  <a:lnTo>
                    <a:pt x="169" y="90"/>
                  </a:lnTo>
                  <a:lnTo>
                    <a:pt x="171" y="91"/>
                  </a:lnTo>
                  <a:lnTo>
                    <a:pt x="171" y="89"/>
                  </a:lnTo>
                  <a:lnTo>
                    <a:pt x="178" y="83"/>
                  </a:lnTo>
                  <a:lnTo>
                    <a:pt x="186" y="78"/>
                  </a:lnTo>
                  <a:lnTo>
                    <a:pt x="188" y="72"/>
                  </a:lnTo>
                  <a:lnTo>
                    <a:pt x="188" y="71"/>
                  </a:lnTo>
                  <a:lnTo>
                    <a:pt x="183" y="67"/>
                  </a:lnTo>
                  <a:lnTo>
                    <a:pt x="179" y="63"/>
                  </a:lnTo>
                  <a:lnTo>
                    <a:pt x="177" y="59"/>
                  </a:lnTo>
                  <a:lnTo>
                    <a:pt x="173" y="57"/>
                  </a:lnTo>
                  <a:lnTo>
                    <a:pt x="170" y="55"/>
                  </a:lnTo>
                  <a:lnTo>
                    <a:pt x="171" y="50"/>
                  </a:lnTo>
                  <a:lnTo>
                    <a:pt x="171" y="45"/>
                  </a:lnTo>
                  <a:lnTo>
                    <a:pt x="170" y="39"/>
                  </a:lnTo>
                  <a:lnTo>
                    <a:pt x="171" y="34"/>
                  </a:lnTo>
                  <a:lnTo>
                    <a:pt x="174" y="32"/>
                  </a:lnTo>
                  <a:lnTo>
                    <a:pt x="176" y="28"/>
                  </a:lnTo>
                  <a:lnTo>
                    <a:pt x="177" y="25"/>
                  </a:lnTo>
                  <a:lnTo>
                    <a:pt x="179" y="20"/>
                  </a:lnTo>
                  <a:lnTo>
                    <a:pt x="176" y="18"/>
                  </a:lnTo>
                  <a:lnTo>
                    <a:pt x="173" y="18"/>
                  </a:lnTo>
                  <a:lnTo>
                    <a:pt x="170" y="17"/>
                  </a:lnTo>
                  <a:lnTo>
                    <a:pt x="166" y="10"/>
                  </a:lnTo>
                  <a:lnTo>
                    <a:pt x="162" y="5"/>
                  </a:lnTo>
                  <a:lnTo>
                    <a:pt x="154" y="0"/>
                  </a:lnTo>
                  <a:lnTo>
                    <a:pt x="24" y="23"/>
                  </a:lnTo>
                  <a:lnTo>
                    <a:pt x="22" y="13"/>
                  </a:lnTo>
                  <a:lnTo>
                    <a:pt x="16" y="17"/>
                  </a:lnTo>
                  <a:lnTo>
                    <a:pt x="11" y="21"/>
                  </a:lnTo>
                  <a:lnTo>
                    <a:pt x="6" y="24"/>
                  </a:lnTo>
                  <a:lnTo>
                    <a:pt x="0" y="28"/>
                  </a:lnTo>
                  <a:lnTo>
                    <a:pt x="16" y="122"/>
                  </a:lnTo>
                  <a:lnTo>
                    <a:pt x="160" y="95"/>
                  </a:lnTo>
                  <a:lnTo>
                    <a:pt x="162" y="92"/>
                  </a:lnTo>
                  <a:lnTo>
                    <a:pt x="165" y="90"/>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5" name="Freeform 30">
              <a:extLst>
                <a:ext uri="{FF2B5EF4-FFF2-40B4-BE49-F238E27FC236}">
                  <a16:creationId xmlns:a16="http://schemas.microsoft.com/office/drawing/2014/main" id="{C3CD2312-E850-8CA4-C3A3-056632E48B9D}"/>
                </a:ext>
              </a:extLst>
            </p:cNvPr>
            <p:cNvSpPr>
              <a:spLocks/>
            </p:cNvSpPr>
            <p:nvPr/>
          </p:nvSpPr>
          <p:spPr bwMode="auto">
            <a:xfrm>
              <a:off x="5220415" y="4021888"/>
              <a:ext cx="737287" cy="577819"/>
            </a:xfrm>
            <a:custGeom>
              <a:avLst/>
              <a:gdLst>
                <a:gd name="T0" fmla="*/ 200 w 291"/>
                <a:gd name="T1" fmla="*/ 0 h 228"/>
                <a:gd name="T2" fmla="*/ 211 w 291"/>
                <a:gd name="T3" fmla="*/ 10 h 228"/>
                <a:gd name="T4" fmla="*/ 223 w 291"/>
                <a:gd name="T5" fmla="*/ 30 h 228"/>
                <a:gd name="T6" fmla="*/ 241 w 291"/>
                <a:gd name="T7" fmla="*/ 62 h 228"/>
                <a:gd name="T8" fmla="*/ 259 w 291"/>
                <a:gd name="T9" fmla="*/ 84 h 228"/>
                <a:gd name="T10" fmla="*/ 256 w 291"/>
                <a:gd name="T11" fmla="*/ 86 h 228"/>
                <a:gd name="T12" fmla="*/ 268 w 291"/>
                <a:gd name="T13" fmla="*/ 116 h 228"/>
                <a:gd name="T14" fmla="*/ 286 w 291"/>
                <a:gd name="T15" fmla="*/ 144 h 228"/>
                <a:gd name="T16" fmla="*/ 291 w 291"/>
                <a:gd name="T17" fmla="*/ 176 h 228"/>
                <a:gd name="T18" fmla="*/ 288 w 291"/>
                <a:gd name="T19" fmla="*/ 196 h 228"/>
                <a:gd name="T20" fmla="*/ 287 w 291"/>
                <a:gd name="T21" fmla="*/ 211 h 228"/>
                <a:gd name="T22" fmla="*/ 280 w 291"/>
                <a:gd name="T23" fmla="*/ 227 h 228"/>
                <a:gd name="T24" fmla="*/ 281 w 291"/>
                <a:gd name="T25" fmla="*/ 222 h 228"/>
                <a:gd name="T26" fmla="*/ 274 w 291"/>
                <a:gd name="T27" fmla="*/ 221 h 228"/>
                <a:gd name="T28" fmla="*/ 264 w 291"/>
                <a:gd name="T29" fmla="*/ 222 h 228"/>
                <a:gd name="T30" fmla="*/ 255 w 291"/>
                <a:gd name="T31" fmla="*/ 222 h 228"/>
                <a:gd name="T32" fmla="*/ 255 w 291"/>
                <a:gd name="T33" fmla="*/ 217 h 228"/>
                <a:gd name="T34" fmla="*/ 263 w 291"/>
                <a:gd name="T35" fmla="*/ 216 h 228"/>
                <a:gd name="T36" fmla="*/ 253 w 291"/>
                <a:gd name="T37" fmla="*/ 212 h 228"/>
                <a:gd name="T38" fmla="*/ 245 w 291"/>
                <a:gd name="T39" fmla="*/ 200 h 228"/>
                <a:gd name="T40" fmla="*/ 233 w 291"/>
                <a:gd name="T41" fmla="*/ 193 h 228"/>
                <a:gd name="T42" fmla="*/ 223 w 291"/>
                <a:gd name="T43" fmla="*/ 177 h 228"/>
                <a:gd name="T44" fmla="*/ 216 w 291"/>
                <a:gd name="T45" fmla="*/ 169 h 228"/>
                <a:gd name="T46" fmla="*/ 215 w 291"/>
                <a:gd name="T47" fmla="*/ 161 h 228"/>
                <a:gd name="T48" fmla="*/ 209 w 291"/>
                <a:gd name="T49" fmla="*/ 158 h 228"/>
                <a:gd name="T50" fmla="*/ 205 w 291"/>
                <a:gd name="T51" fmla="*/ 161 h 228"/>
                <a:gd name="T52" fmla="*/ 194 w 291"/>
                <a:gd name="T53" fmla="*/ 147 h 228"/>
                <a:gd name="T54" fmla="*/ 192 w 291"/>
                <a:gd name="T55" fmla="*/ 140 h 228"/>
                <a:gd name="T56" fmla="*/ 194 w 291"/>
                <a:gd name="T57" fmla="*/ 130 h 228"/>
                <a:gd name="T58" fmla="*/ 194 w 291"/>
                <a:gd name="T59" fmla="*/ 121 h 228"/>
                <a:gd name="T60" fmla="*/ 191 w 291"/>
                <a:gd name="T61" fmla="*/ 122 h 228"/>
                <a:gd name="T62" fmla="*/ 187 w 291"/>
                <a:gd name="T63" fmla="*/ 119 h 228"/>
                <a:gd name="T64" fmla="*/ 189 w 291"/>
                <a:gd name="T65" fmla="*/ 127 h 228"/>
                <a:gd name="T66" fmla="*/ 186 w 291"/>
                <a:gd name="T67" fmla="*/ 129 h 228"/>
                <a:gd name="T68" fmla="*/ 180 w 291"/>
                <a:gd name="T69" fmla="*/ 120 h 228"/>
                <a:gd name="T70" fmla="*/ 182 w 291"/>
                <a:gd name="T71" fmla="*/ 106 h 228"/>
                <a:gd name="T72" fmla="*/ 182 w 291"/>
                <a:gd name="T73" fmla="*/ 86 h 228"/>
                <a:gd name="T74" fmla="*/ 174 w 291"/>
                <a:gd name="T75" fmla="*/ 72 h 228"/>
                <a:gd name="T76" fmla="*/ 163 w 291"/>
                <a:gd name="T77" fmla="*/ 67 h 228"/>
                <a:gd name="T78" fmla="*/ 152 w 291"/>
                <a:gd name="T79" fmla="*/ 60 h 228"/>
                <a:gd name="T80" fmla="*/ 143 w 291"/>
                <a:gd name="T81" fmla="*/ 48 h 228"/>
                <a:gd name="T82" fmla="*/ 130 w 291"/>
                <a:gd name="T83" fmla="*/ 39 h 228"/>
                <a:gd name="T84" fmla="*/ 117 w 291"/>
                <a:gd name="T85" fmla="*/ 39 h 228"/>
                <a:gd name="T86" fmla="*/ 116 w 291"/>
                <a:gd name="T87" fmla="*/ 47 h 228"/>
                <a:gd name="T88" fmla="*/ 107 w 291"/>
                <a:gd name="T89" fmla="*/ 49 h 228"/>
                <a:gd name="T90" fmla="*/ 83 w 291"/>
                <a:gd name="T91" fmla="*/ 59 h 228"/>
                <a:gd name="T92" fmla="*/ 77 w 291"/>
                <a:gd name="T93" fmla="*/ 49 h 228"/>
                <a:gd name="T94" fmla="*/ 77 w 291"/>
                <a:gd name="T95" fmla="*/ 43 h 228"/>
                <a:gd name="T96" fmla="*/ 72 w 291"/>
                <a:gd name="T97" fmla="*/ 39 h 228"/>
                <a:gd name="T98" fmla="*/ 72 w 291"/>
                <a:gd name="T99" fmla="*/ 35 h 228"/>
                <a:gd name="T100" fmla="*/ 69 w 291"/>
                <a:gd name="T101" fmla="*/ 38 h 228"/>
                <a:gd name="T102" fmla="*/ 64 w 291"/>
                <a:gd name="T103" fmla="*/ 39 h 228"/>
                <a:gd name="T104" fmla="*/ 65 w 291"/>
                <a:gd name="T105" fmla="*/ 43 h 228"/>
                <a:gd name="T106" fmla="*/ 53 w 291"/>
                <a:gd name="T107" fmla="*/ 37 h 228"/>
                <a:gd name="T108" fmla="*/ 39 w 291"/>
                <a:gd name="T109" fmla="*/ 33 h 228"/>
                <a:gd name="T110" fmla="*/ 19 w 291"/>
                <a:gd name="T111" fmla="*/ 35 h 228"/>
                <a:gd name="T112" fmla="*/ 7 w 291"/>
                <a:gd name="T113" fmla="*/ 32 h 228"/>
                <a:gd name="T114" fmla="*/ 0 w 291"/>
                <a:gd name="T115" fmla="*/ 20 h 228"/>
                <a:gd name="T116" fmla="*/ 10 w 291"/>
                <a:gd name="T117" fmla="*/ 14 h 228"/>
                <a:gd name="T118" fmla="*/ 98 w 291"/>
                <a:gd name="T119" fmla="*/ 16 h 228"/>
                <a:gd name="T120" fmla="*/ 197 w 291"/>
                <a:gd name="T121" fmla="*/ 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228">
                  <a:moveTo>
                    <a:pt x="194" y="0"/>
                  </a:moveTo>
                  <a:lnTo>
                    <a:pt x="194" y="0"/>
                  </a:lnTo>
                  <a:lnTo>
                    <a:pt x="200" y="0"/>
                  </a:lnTo>
                  <a:lnTo>
                    <a:pt x="209" y="2"/>
                  </a:lnTo>
                  <a:lnTo>
                    <a:pt x="210" y="7"/>
                  </a:lnTo>
                  <a:lnTo>
                    <a:pt x="211" y="10"/>
                  </a:lnTo>
                  <a:lnTo>
                    <a:pt x="215" y="12"/>
                  </a:lnTo>
                  <a:lnTo>
                    <a:pt x="218" y="17"/>
                  </a:lnTo>
                  <a:lnTo>
                    <a:pt x="223" y="30"/>
                  </a:lnTo>
                  <a:lnTo>
                    <a:pt x="229" y="40"/>
                  </a:lnTo>
                  <a:lnTo>
                    <a:pt x="237" y="55"/>
                  </a:lnTo>
                  <a:lnTo>
                    <a:pt x="241" y="62"/>
                  </a:lnTo>
                  <a:lnTo>
                    <a:pt x="251" y="77"/>
                  </a:lnTo>
                  <a:lnTo>
                    <a:pt x="256" y="81"/>
                  </a:lnTo>
                  <a:lnTo>
                    <a:pt x="259" y="84"/>
                  </a:lnTo>
                  <a:lnTo>
                    <a:pt x="259" y="87"/>
                  </a:lnTo>
                  <a:lnTo>
                    <a:pt x="259" y="96"/>
                  </a:lnTo>
                  <a:lnTo>
                    <a:pt x="256" y="86"/>
                  </a:lnTo>
                  <a:lnTo>
                    <a:pt x="255" y="96"/>
                  </a:lnTo>
                  <a:lnTo>
                    <a:pt x="261" y="106"/>
                  </a:lnTo>
                  <a:lnTo>
                    <a:pt x="268" y="116"/>
                  </a:lnTo>
                  <a:lnTo>
                    <a:pt x="275" y="129"/>
                  </a:lnTo>
                  <a:lnTo>
                    <a:pt x="280" y="137"/>
                  </a:lnTo>
                  <a:lnTo>
                    <a:pt x="286" y="144"/>
                  </a:lnTo>
                  <a:lnTo>
                    <a:pt x="289" y="153"/>
                  </a:lnTo>
                  <a:lnTo>
                    <a:pt x="291" y="168"/>
                  </a:lnTo>
                  <a:lnTo>
                    <a:pt x="291" y="176"/>
                  </a:lnTo>
                  <a:lnTo>
                    <a:pt x="291" y="185"/>
                  </a:lnTo>
                  <a:lnTo>
                    <a:pt x="291" y="193"/>
                  </a:lnTo>
                  <a:lnTo>
                    <a:pt x="288" y="196"/>
                  </a:lnTo>
                  <a:lnTo>
                    <a:pt x="286" y="200"/>
                  </a:lnTo>
                  <a:lnTo>
                    <a:pt x="286" y="205"/>
                  </a:lnTo>
                  <a:lnTo>
                    <a:pt x="287" y="211"/>
                  </a:lnTo>
                  <a:lnTo>
                    <a:pt x="286" y="218"/>
                  </a:lnTo>
                  <a:lnTo>
                    <a:pt x="283" y="225"/>
                  </a:lnTo>
                  <a:lnTo>
                    <a:pt x="280" y="227"/>
                  </a:lnTo>
                  <a:lnTo>
                    <a:pt x="277" y="228"/>
                  </a:lnTo>
                  <a:lnTo>
                    <a:pt x="279" y="224"/>
                  </a:lnTo>
                  <a:lnTo>
                    <a:pt x="281" y="222"/>
                  </a:lnTo>
                  <a:lnTo>
                    <a:pt x="281" y="217"/>
                  </a:lnTo>
                  <a:lnTo>
                    <a:pt x="280" y="217"/>
                  </a:lnTo>
                  <a:lnTo>
                    <a:pt x="274" y="221"/>
                  </a:lnTo>
                  <a:lnTo>
                    <a:pt x="270" y="222"/>
                  </a:lnTo>
                  <a:lnTo>
                    <a:pt x="267" y="221"/>
                  </a:lnTo>
                  <a:lnTo>
                    <a:pt x="264" y="222"/>
                  </a:lnTo>
                  <a:lnTo>
                    <a:pt x="261" y="224"/>
                  </a:lnTo>
                  <a:lnTo>
                    <a:pt x="259" y="223"/>
                  </a:lnTo>
                  <a:lnTo>
                    <a:pt x="255" y="222"/>
                  </a:lnTo>
                  <a:lnTo>
                    <a:pt x="253" y="219"/>
                  </a:lnTo>
                  <a:lnTo>
                    <a:pt x="254" y="217"/>
                  </a:lnTo>
                  <a:lnTo>
                    <a:pt x="255" y="217"/>
                  </a:lnTo>
                  <a:lnTo>
                    <a:pt x="262" y="218"/>
                  </a:lnTo>
                  <a:lnTo>
                    <a:pt x="264" y="217"/>
                  </a:lnTo>
                  <a:lnTo>
                    <a:pt x="263" y="216"/>
                  </a:lnTo>
                  <a:lnTo>
                    <a:pt x="260" y="214"/>
                  </a:lnTo>
                  <a:lnTo>
                    <a:pt x="256" y="215"/>
                  </a:lnTo>
                  <a:lnTo>
                    <a:pt x="253" y="212"/>
                  </a:lnTo>
                  <a:lnTo>
                    <a:pt x="250" y="207"/>
                  </a:lnTo>
                  <a:lnTo>
                    <a:pt x="246" y="203"/>
                  </a:lnTo>
                  <a:lnTo>
                    <a:pt x="245" y="200"/>
                  </a:lnTo>
                  <a:lnTo>
                    <a:pt x="242" y="196"/>
                  </a:lnTo>
                  <a:lnTo>
                    <a:pt x="237" y="195"/>
                  </a:lnTo>
                  <a:lnTo>
                    <a:pt x="233" y="193"/>
                  </a:lnTo>
                  <a:lnTo>
                    <a:pt x="229" y="192"/>
                  </a:lnTo>
                  <a:lnTo>
                    <a:pt x="225" y="181"/>
                  </a:lnTo>
                  <a:lnTo>
                    <a:pt x="223" y="177"/>
                  </a:lnTo>
                  <a:lnTo>
                    <a:pt x="220" y="174"/>
                  </a:lnTo>
                  <a:lnTo>
                    <a:pt x="219" y="172"/>
                  </a:lnTo>
                  <a:lnTo>
                    <a:pt x="216" y="169"/>
                  </a:lnTo>
                  <a:lnTo>
                    <a:pt x="213" y="167"/>
                  </a:lnTo>
                  <a:lnTo>
                    <a:pt x="214" y="163"/>
                  </a:lnTo>
                  <a:lnTo>
                    <a:pt x="215" y="161"/>
                  </a:lnTo>
                  <a:lnTo>
                    <a:pt x="212" y="155"/>
                  </a:lnTo>
                  <a:lnTo>
                    <a:pt x="209" y="156"/>
                  </a:lnTo>
                  <a:lnTo>
                    <a:pt x="209" y="158"/>
                  </a:lnTo>
                  <a:lnTo>
                    <a:pt x="209" y="163"/>
                  </a:lnTo>
                  <a:lnTo>
                    <a:pt x="207" y="163"/>
                  </a:lnTo>
                  <a:lnTo>
                    <a:pt x="205" y="161"/>
                  </a:lnTo>
                  <a:lnTo>
                    <a:pt x="202" y="158"/>
                  </a:lnTo>
                  <a:lnTo>
                    <a:pt x="197" y="150"/>
                  </a:lnTo>
                  <a:lnTo>
                    <a:pt x="194" y="147"/>
                  </a:lnTo>
                  <a:lnTo>
                    <a:pt x="193" y="146"/>
                  </a:lnTo>
                  <a:lnTo>
                    <a:pt x="194" y="144"/>
                  </a:lnTo>
                  <a:lnTo>
                    <a:pt x="192" y="140"/>
                  </a:lnTo>
                  <a:lnTo>
                    <a:pt x="189" y="139"/>
                  </a:lnTo>
                  <a:lnTo>
                    <a:pt x="192" y="133"/>
                  </a:lnTo>
                  <a:lnTo>
                    <a:pt x="194" y="130"/>
                  </a:lnTo>
                  <a:lnTo>
                    <a:pt x="195" y="127"/>
                  </a:lnTo>
                  <a:lnTo>
                    <a:pt x="196" y="124"/>
                  </a:lnTo>
                  <a:lnTo>
                    <a:pt x="194" y="121"/>
                  </a:lnTo>
                  <a:lnTo>
                    <a:pt x="193" y="125"/>
                  </a:lnTo>
                  <a:lnTo>
                    <a:pt x="191" y="124"/>
                  </a:lnTo>
                  <a:lnTo>
                    <a:pt x="191" y="122"/>
                  </a:lnTo>
                  <a:lnTo>
                    <a:pt x="188" y="118"/>
                  </a:lnTo>
                  <a:lnTo>
                    <a:pt x="187" y="118"/>
                  </a:lnTo>
                  <a:lnTo>
                    <a:pt x="187" y="119"/>
                  </a:lnTo>
                  <a:lnTo>
                    <a:pt x="188" y="121"/>
                  </a:lnTo>
                  <a:lnTo>
                    <a:pt x="189" y="124"/>
                  </a:lnTo>
                  <a:lnTo>
                    <a:pt x="189" y="127"/>
                  </a:lnTo>
                  <a:lnTo>
                    <a:pt x="189" y="128"/>
                  </a:lnTo>
                  <a:lnTo>
                    <a:pt x="187" y="130"/>
                  </a:lnTo>
                  <a:lnTo>
                    <a:pt x="186" y="129"/>
                  </a:lnTo>
                  <a:lnTo>
                    <a:pt x="184" y="127"/>
                  </a:lnTo>
                  <a:lnTo>
                    <a:pt x="181" y="122"/>
                  </a:lnTo>
                  <a:lnTo>
                    <a:pt x="180" y="120"/>
                  </a:lnTo>
                  <a:lnTo>
                    <a:pt x="180" y="116"/>
                  </a:lnTo>
                  <a:lnTo>
                    <a:pt x="180" y="110"/>
                  </a:lnTo>
                  <a:lnTo>
                    <a:pt x="182" y="106"/>
                  </a:lnTo>
                  <a:lnTo>
                    <a:pt x="183" y="98"/>
                  </a:lnTo>
                  <a:lnTo>
                    <a:pt x="183" y="93"/>
                  </a:lnTo>
                  <a:lnTo>
                    <a:pt x="182" y="86"/>
                  </a:lnTo>
                  <a:lnTo>
                    <a:pt x="180" y="79"/>
                  </a:lnTo>
                  <a:lnTo>
                    <a:pt x="177" y="77"/>
                  </a:lnTo>
                  <a:lnTo>
                    <a:pt x="174" y="72"/>
                  </a:lnTo>
                  <a:lnTo>
                    <a:pt x="168" y="71"/>
                  </a:lnTo>
                  <a:lnTo>
                    <a:pt x="165" y="71"/>
                  </a:lnTo>
                  <a:lnTo>
                    <a:pt x="163" y="67"/>
                  </a:lnTo>
                  <a:lnTo>
                    <a:pt x="160" y="66"/>
                  </a:lnTo>
                  <a:lnTo>
                    <a:pt x="156" y="61"/>
                  </a:lnTo>
                  <a:lnTo>
                    <a:pt x="152" y="60"/>
                  </a:lnTo>
                  <a:lnTo>
                    <a:pt x="151" y="55"/>
                  </a:lnTo>
                  <a:lnTo>
                    <a:pt x="149" y="53"/>
                  </a:lnTo>
                  <a:lnTo>
                    <a:pt x="143" y="48"/>
                  </a:lnTo>
                  <a:lnTo>
                    <a:pt x="138" y="44"/>
                  </a:lnTo>
                  <a:lnTo>
                    <a:pt x="134" y="42"/>
                  </a:lnTo>
                  <a:lnTo>
                    <a:pt x="130" y="39"/>
                  </a:lnTo>
                  <a:lnTo>
                    <a:pt x="127" y="38"/>
                  </a:lnTo>
                  <a:lnTo>
                    <a:pt x="122" y="38"/>
                  </a:lnTo>
                  <a:lnTo>
                    <a:pt x="117" y="39"/>
                  </a:lnTo>
                  <a:lnTo>
                    <a:pt x="116" y="42"/>
                  </a:lnTo>
                  <a:lnTo>
                    <a:pt x="117" y="45"/>
                  </a:lnTo>
                  <a:lnTo>
                    <a:pt x="116" y="47"/>
                  </a:lnTo>
                  <a:lnTo>
                    <a:pt x="114" y="47"/>
                  </a:lnTo>
                  <a:lnTo>
                    <a:pt x="112" y="45"/>
                  </a:lnTo>
                  <a:lnTo>
                    <a:pt x="107" y="49"/>
                  </a:lnTo>
                  <a:lnTo>
                    <a:pt x="101" y="54"/>
                  </a:lnTo>
                  <a:lnTo>
                    <a:pt x="94" y="56"/>
                  </a:lnTo>
                  <a:lnTo>
                    <a:pt x="83" y="59"/>
                  </a:lnTo>
                  <a:lnTo>
                    <a:pt x="83" y="53"/>
                  </a:lnTo>
                  <a:lnTo>
                    <a:pt x="80" y="50"/>
                  </a:lnTo>
                  <a:lnTo>
                    <a:pt x="77" y="49"/>
                  </a:lnTo>
                  <a:lnTo>
                    <a:pt x="72" y="46"/>
                  </a:lnTo>
                  <a:lnTo>
                    <a:pt x="76" y="44"/>
                  </a:lnTo>
                  <a:lnTo>
                    <a:pt x="77" y="43"/>
                  </a:lnTo>
                  <a:lnTo>
                    <a:pt x="70" y="42"/>
                  </a:lnTo>
                  <a:lnTo>
                    <a:pt x="70" y="39"/>
                  </a:lnTo>
                  <a:lnTo>
                    <a:pt x="72" y="39"/>
                  </a:lnTo>
                  <a:lnTo>
                    <a:pt x="73" y="37"/>
                  </a:lnTo>
                  <a:lnTo>
                    <a:pt x="73" y="35"/>
                  </a:lnTo>
                  <a:lnTo>
                    <a:pt x="72" y="35"/>
                  </a:lnTo>
                  <a:lnTo>
                    <a:pt x="70" y="36"/>
                  </a:lnTo>
                  <a:lnTo>
                    <a:pt x="70" y="37"/>
                  </a:lnTo>
                  <a:lnTo>
                    <a:pt x="69" y="38"/>
                  </a:lnTo>
                  <a:lnTo>
                    <a:pt x="67" y="36"/>
                  </a:lnTo>
                  <a:lnTo>
                    <a:pt x="62" y="36"/>
                  </a:lnTo>
                  <a:lnTo>
                    <a:pt x="64" y="39"/>
                  </a:lnTo>
                  <a:lnTo>
                    <a:pt x="65" y="39"/>
                  </a:lnTo>
                  <a:lnTo>
                    <a:pt x="66" y="43"/>
                  </a:lnTo>
                  <a:lnTo>
                    <a:pt x="65" y="43"/>
                  </a:lnTo>
                  <a:lnTo>
                    <a:pt x="61" y="41"/>
                  </a:lnTo>
                  <a:lnTo>
                    <a:pt x="57" y="38"/>
                  </a:lnTo>
                  <a:lnTo>
                    <a:pt x="53" y="37"/>
                  </a:lnTo>
                  <a:lnTo>
                    <a:pt x="44" y="37"/>
                  </a:lnTo>
                  <a:lnTo>
                    <a:pt x="41" y="35"/>
                  </a:lnTo>
                  <a:lnTo>
                    <a:pt x="39" y="33"/>
                  </a:lnTo>
                  <a:lnTo>
                    <a:pt x="36" y="33"/>
                  </a:lnTo>
                  <a:lnTo>
                    <a:pt x="26" y="35"/>
                  </a:lnTo>
                  <a:lnTo>
                    <a:pt x="19" y="35"/>
                  </a:lnTo>
                  <a:lnTo>
                    <a:pt x="14" y="38"/>
                  </a:lnTo>
                  <a:lnTo>
                    <a:pt x="11" y="39"/>
                  </a:lnTo>
                  <a:lnTo>
                    <a:pt x="7" y="32"/>
                  </a:lnTo>
                  <a:lnTo>
                    <a:pt x="6" y="27"/>
                  </a:lnTo>
                  <a:lnTo>
                    <a:pt x="2" y="22"/>
                  </a:lnTo>
                  <a:lnTo>
                    <a:pt x="0" y="20"/>
                  </a:lnTo>
                  <a:lnTo>
                    <a:pt x="0" y="17"/>
                  </a:lnTo>
                  <a:lnTo>
                    <a:pt x="3" y="16"/>
                  </a:lnTo>
                  <a:lnTo>
                    <a:pt x="10" y="14"/>
                  </a:lnTo>
                  <a:lnTo>
                    <a:pt x="18" y="12"/>
                  </a:lnTo>
                  <a:lnTo>
                    <a:pt x="93" y="6"/>
                  </a:lnTo>
                  <a:lnTo>
                    <a:pt x="98" y="16"/>
                  </a:lnTo>
                  <a:lnTo>
                    <a:pt x="189" y="11"/>
                  </a:lnTo>
                  <a:lnTo>
                    <a:pt x="190" y="19"/>
                  </a:lnTo>
                  <a:lnTo>
                    <a:pt x="197" y="19"/>
                  </a:lnTo>
                  <a:lnTo>
                    <a:pt x="194" y="0"/>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6" name="Freeform 31">
              <a:extLst>
                <a:ext uri="{FF2B5EF4-FFF2-40B4-BE49-F238E27FC236}">
                  <a16:creationId xmlns:a16="http://schemas.microsoft.com/office/drawing/2014/main" id="{21407100-E4EA-F9F6-1DCF-4AD8DF8A5E0F}"/>
                </a:ext>
              </a:extLst>
            </p:cNvPr>
            <p:cNvSpPr>
              <a:spLocks/>
            </p:cNvSpPr>
            <p:nvPr/>
          </p:nvSpPr>
          <p:spPr bwMode="auto">
            <a:xfrm>
              <a:off x="4647814" y="3869828"/>
              <a:ext cx="461122" cy="408022"/>
            </a:xfrm>
            <a:custGeom>
              <a:avLst/>
              <a:gdLst>
                <a:gd name="T0" fmla="*/ 176 w 182"/>
                <a:gd name="T1" fmla="*/ 147 h 161"/>
                <a:gd name="T2" fmla="*/ 171 w 182"/>
                <a:gd name="T3" fmla="*/ 146 h 161"/>
                <a:gd name="T4" fmla="*/ 160 w 182"/>
                <a:gd name="T5" fmla="*/ 139 h 161"/>
                <a:gd name="T6" fmla="*/ 152 w 182"/>
                <a:gd name="T7" fmla="*/ 134 h 161"/>
                <a:gd name="T8" fmla="*/ 155 w 182"/>
                <a:gd name="T9" fmla="*/ 130 h 161"/>
                <a:gd name="T10" fmla="*/ 166 w 182"/>
                <a:gd name="T11" fmla="*/ 128 h 161"/>
                <a:gd name="T12" fmla="*/ 162 w 182"/>
                <a:gd name="T13" fmla="*/ 118 h 161"/>
                <a:gd name="T14" fmla="*/ 148 w 182"/>
                <a:gd name="T15" fmla="*/ 122 h 161"/>
                <a:gd name="T16" fmla="*/ 148 w 182"/>
                <a:gd name="T17" fmla="*/ 119 h 161"/>
                <a:gd name="T18" fmla="*/ 154 w 182"/>
                <a:gd name="T19" fmla="*/ 114 h 161"/>
                <a:gd name="T20" fmla="*/ 150 w 182"/>
                <a:gd name="T21" fmla="*/ 99 h 161"/>
                <a:gd name="T22" fmla="*/ 84 w 182"/>
                <a:gd name="T23" fmla="*/ 82 h 161"/>
                <a:gd name="T24" fmla="*/ 84 w 182"/>
                <a:gd name="T25" fmla="*/ 73 h 161"/>
                <a:gd name="T26" fmla="*/ 87 w 182"/>
                <a:gd name="T27" fmla="*/ 64 h 161"/>
                <a:gd name="T28" fmla="*/ 90 w 182"/>
                <a:gd name="T29" fmla="*/ 58 h 161"/>
                <a:gd name="T30" fmla="*/ 97 w 182"/>
                <a:gd name="T31" fmla="*/ 43 h 161"/>
                <a:gd name="T32" fmla="*/ 99 w 182"/>
                <a:gd name="T33" fmla="*/ 37 h 161"/>
                <a:gd name="T34" fmla="*/ 102 w 182"/>
                <a:gd name="T35" fmla="*/ 23 h 161"/>
                <a:gd name="T36" fmla="*/ 98 w 182"/>
                <a:gd name="T37" fmla="*/ 14 h 161"/>
                <a:gd name="T38" fmla="*/ 94 w 182"/>
                <a:gd name="T39" fmla="*/ 9 h 161"/>
                <a:gd name="T40" fmla="*/ 97 w 182"/>
                <a:gd name="T41" fmla="*/ 2 h 161"/>
                <a:gd name="T42" fmla="*/ 0 w 182"/>
                <a:gd name="T43" fmla="*/ 47 h 161"/>
                <a:gd name="T44" fmla="*/ 11 w 182"/>
                <a:gd name="T45" fmla="*/ 64 h 161"/>
                <a:gd name="T46" fmla="*/ 13 w 182"/>
                <a:gd name="T47" fmla="*/ 75 h 161"/>
                <a:gd name="T48" fmla="*/ 13 w 182"/>
                <a:gd name="T49" fmla="*/ 94 h 161"/>
                <a:gd name="T50" fmla="*/ 9 w 182"/>
                <a:gd name="T51" fmla="*/ 110 h 161"/>
                <a:gd name="T52" fmla="*/ 9 w 182"/>
                <a:gd name="T53" fmla="*/ 131 h 161"/>
                <a:gd name="T54" fmla="*/ 15 w 182"/>
                <a:gd name="T55" fmla="*/ 136 h 161"/>
                <a:gd name="T56" fmla="*/ 25 w 182"/>
                <a:gd name="T57" fmla="*/ 134 h 161"/>
                <a:gd name="T58" fmla="*/ 44 w 182"/>
                <a:gd name="T59" fmla="*/ 139 h 161"/>
                <a:gd name="T60" fmla="*/ 72 w 182"/>
                <a:gd name="T61" fmla="*/ 142 h 161"/>
                <a:gd name="T62" fmla="*/ 78 w 182"/>
                <a:gd name="T63" fmla="*/ 138 h 161"/>
                <a:gd name="T64" fmla="*/ 70 w 182"/>
                <a:gd name="T65" fmla="*/ 137 h 161"/>
                <a:gd name="T66" fmla="*/ 77 w 182"/>
                <a:gd name="T67" fmla="*/ 132 h 161"/>
                <a:gd name="T68" fmla="*/ 97 w 182"/>
                <a:gd name="T69" fmla="*/ 142 h 161"/>
                <a:gd name="T70" fmla="*/ 98 w 182"/>
                <a:gd name="T71" fmla="*/ 150 h 161"/>
                <a:gd name="T72" fmla="*/ 111 w 182"/>
                <a:gd name="T73" fmla="*/ 155 h 161"/>
                <a:gd name="T74" fmla="*/ 121 w 182"/>
                <a:gd name="T75" fmla="*/ 154 h 161"/>
                <a:gd name="T76" fmla="*/ 132 w 182"/>
                <a:gd name="T77" fmla="*/ 150 h 161"/>
                <a:gd name="T78" fmla="*/ 142 w 182"/>
                <a:gd name="T79" fmla="*/ 153 h 161"/>
                <a:gd name="T80" fmla="*/ 142 w 182"/>
                <a:gd name="T81" fmla="*/ 141 h 161"/>
                <a:gd name="T82" fmla="*/ 150 w 182"/>
                <a:gd name="T83" fmla="*/ 147 h 161"/>
                <a:gd name="T84" fmla="*/ 168 w 182"/>
                <a:gd name="T85" fmla="*/ 154 h 161"/>
                <a:gd name="T86" fmla="*/ 169 w 182"/>
                <a:gd name="T87" fmla="*/ 161 h 161"/>
                <a:gd name="T88" fmla="*/ 176 w 182"/>
                <a:gd name="T89" fmla="*/ 158 h 161"/>
                <a:gd name="T90" fmla="*/ 181 w 182"/>
                <a:gd name="T9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61">
                  <a:moveTo>
                    <a:pt x="181" y="149"/>
                  </a:moveTo>
                  <a:lnTo>
                    <a:pt x="179" y="149"/>
                  </a:lnTo>
                  <a:lnTo>
                    <a:pt x="176" y="147"/>
                  </a:lnTo>
                  <a:lnTo>
                    <a:pt x="175" y="147"/>
                  </a:lnTo>
                  <a:lnTo>
                    <a:pt x="173" y="147"/>
                  </a:lnTo>
                  <a:lnTo>
                    <a:pt x="171" y="146"/>
                  </a:lnTo>
                  <a:lnTo>
                    <a:pt x="166" y="143"/>
                  </a:lnTo>
                  <a:lnTo>
                    <a:pt x="165" y="143"/>
                  </a:lnTo>
                  <a:lnTo>
                    <a:pt x="160" y="139"/>
                  </a:lnTo>
                  <a:lnTo>
                    <a:pt x="158" y="137"/>
                  </a:lnTo>
                  <a:lnTo>
                    <a:pt x="155" y="136"/>
                  </a:lnTo>
                  <a:lnTo>
                    <a:pt x="152" y="134"/>
                  </a:lnTo>
                  <a:lnTo>
                    <a:pt x="150" y="132"/>
                  </a:lnTo>
                  <a:lnTo>
                    <a:pt x="153" y="132"/>
                  </a:lnTo>
                  <a:lnTo>
                    <a:pt x="155" y="130"/>
                  </a:lnTo>
                  <a:lnTo>
                    <a:pt x="160" y="130"/>
                  </a:lnTo>
                  <a:lnTo>
                    <a:pt x="161" y="128"/>
                  </a:lnTo>
                  <a:lnTo>
                    <a:pt x="166" y="128"/>
                  </a:lnTo>
                  <a:lnTo>
                    <a:pt x="168" y="126"/>
                  </a:lnTo>
                  <a:lnTo>
                    <a:pt x="165" y="121"/>
                  </a:lnTo>
                  <a:lnTo>
                    <a:pt x="162" y="118"/>
                  </a:lnTo>
                  <a:lnTo>
                    <a:pt x="161" y="118"/>
                  </a:lnTo>
                  <a:lnTo>
                    <a:pt x="151" y="121"/>
                  </a:lnTo>
                  <a:lnTo>
                    <a:pt x="148" y="122"/>
                  </a:lnTo>
                  <a:lnTo>
                    <a:pt x="145" y="122"/>
                  </a:lnTo>
                  <a:lnTo>
                    <a:pt x="145" y="121"/>
                  </a:lnTo>
                  <a:lnTo>
                    <a:pt x="148" y="119"/>
                  </a:lnTo>
                  <a:lnTo>
                    <a:pt x="151" y="118"/>
                  </a:lnTo>
                  <a:lnTo>
                    <a:pt x="154" y="116"/>
                  </a:lnTo>
                  <a:lnTo>
                    <a:pt x="154" y="114"/>
                  </a:lnTo>
                  <a:lnTo>
                    <a:pt x="154" y="110"/>
                  </a:lnTo>
                  <a:lnTo>
                    <a:pt x="153" y="103"/>
                  </a:lnTo>
                  <a:lnTo>
                    <a:pt x="150" y="99"/>
                  </a:lnTo>
                  <a:lnTo>
                    <a:pt x="148" y="95"/>
                  </a:lnTo>
                  <a:lnTo>
                    <a:pt x="149" y="79"/>
                  </a:lnTo>
                  <a:lnTo>
                    <a:pt x="84" y="82"/>
                  </a:lnTo>
                  <a:lnTo>
                    <a:pt x="83" y="78"/>
                  </a:lnTo>
                  <a:lnTo>
                    <a:pt x="83" y="75"/>
                  </a:lnTo>
                  <a:lnTo>
                    <a:pt x="84" y="73"/>
                  </a:lnTo>
                  <a:lnTo>
                    <a:pt x="87" y="71"/>
                  </a:lnTo>
                  <a:lnTo>
                    <a:pt x="87" y="66"/>
                  </a:lnTo>
                  <a:lnTo>
                    <a:pt x="87" y="64"/>
                  </a:lnTo>
                  <a:lnTo>
                    <a:pt x="88" y="61"/>
                  </a:lnTo>
                  <a:lnTo>
                    <a:pt x="89" y="60"/>
                  </a:lnTo>
                  <a:lnTo>
                    <a:pt x="90" y="58"/>
                  </a:lnTo>
                  <a:lnTo>
                    <a:pt x="91" y="51"/>
                  </a:lnTo>
                  <a:lnTo>
                    <a:pt x="93" y="49"/>
                  </a:lnTo>
                  <a:lnTo>
                    <a:pt x="97" y="43"/>
                  </a:lnTo>
                  <a:lnTo>
                    <a:pt x="98" y="41"/>
                  </a:lnTo>
                  <a:lnTo>
                    <a:pt x="98" y="37"/>
                  </a:lnTo>
                  <a:lnTo>
                    <a:pt x="99" y="37"/>
                  </a:lnTo>
                  <a:lnTo>
                    <a:pt x="102" y="34"/>
                  </a:lnTo>
                  <a:lnTo>
                    <a:pt x="103" y="26"/>
                  </a:lnTo>
                  <a:lnTo>
                    <a:pt x="102" y="23"/>
                  </a:lnTo>
                  <a:lnTo>
                    <a:pt x="99" y="21"/>
                  </a:lnTo>
                  <a:lnTo>
                    <a:pt x="99" y="19"/>
                  </a:lnTo>
                  <a:lnTo>
                    <a:pt x="98" y="14"/>
                  </a:lnTo>
                  <a:lnTo>
                    <a:pt x="98" y="13"/>
                  </a:lnTo>
                  <a:lnTo>
                    <a:pt x="97" y="11"/>
                  </a:lnTo>
                  <a:lnTo>
                    <a:pt x="94" y="9"/>
                  </a:lnTo>
                  <a:lnTo>
                    <a:pt x="98" y="7"/>
                  </a:lnTo>
                  <a:lnTo>
                    <a:pt x="98" y="5"/>
                  </a:lnTo>
                  <a:lnTo>
                    <a:pt x="97" y="2"/>
                  </a:lnTo>
                  <a:lnTo>
                    <a:pt x="94" y="0"/>
                  </a:lnTo>
                  <a:lnTo>
                    <a:pt x="0" y="3"/>
                  </a:lnTo>
                  <a:lnTo>
                    <a:pt x="0" y="47"/>
                  </a:lnTo>
                  <a:lnTo>
                    <a:pt x="7" y="53"/>
                  </a:lnTo>
                  <a:lnTo>
                    <a:pt x="7" y="55"/>
                  </a:lnTo>
                  <a:lnTo>
                    <a:pt x="11" y="64"/>
                  </a:lnTo>
                  <a:lnTo>
                    <a:pt x="12" y="66"/>
                  </a:lnTo>
                  <a:lnTo>
                    <a:pt x="12" y="72"/>
                  </a:lnTo>
                  <a:lnTo>
                    <a:pt x="13" y="75"/>
                  </a:lnTo>
                  <a:lnTo>
                    <a:pt x="15" y="83"/>
                  </a:lnTo>
                  <a:lnTo>
                    <a:pt x="17" y="89"/>
                  </a:lnTo>
                  <a:lnTo>
                    <a:pt x="13" y="94"/>
                  </a:lnTo>
                  <a:lnTo>
                    <a:pt x="11" y="102"/>
                  </a:lnTo>
                  <a:lnTo>
                    <a:pt x="11" y="105"/>
                  </a:lnTo>
                  <a:lnTo>
                    <a:pt x="9" y="110"/>
                  </a:lnTo>
                  <a:lnTo>
                    <a:pt x="12" y="117"/>
                  </a:lnTo>
                  <a:lnTo>
                    <a:pt x="12" y="121"/>
                  </a:lnTo>
                  <a:lnTo>
                    <a:pt x="9" y="131"/>
                  </a:lnTo>
                  <a:lnTo>
                    <a:pt x="6" y="136"/>
                  </a:lnTo>
                  <a:lnTo>
                    <a:pt x="10" y="136"/>
                  </a:lnTo>
                  <a:lnTo>
                    <a:pt x="15" y="136"/>
                  </a:lnTo>
                  <a:lnTo>
                    <a:pt x="18" y="134"/>
                  </a:lnTo>
                  <a:lnTo>
                    <a:pt x="22" y="134"/>
                  </a:lnTo>
                  <a:lnTo>
                    <a:pt x="25" y="134"/>
                  </a:lnTo>
                  <a:lnTo>
                    <a:pt x="34" y="136"/>
                  </a:lnTo>
                  <a:lnTo>
                    <a:pt x="39" y="137"/>
                  </a:lnTo>
                  <a:lnTo>
                    <a:pt x="44" y="139"/>
                  </a:lnTo>
                  <a:lnTo>
                    <a:pt x="51" y="142"/>
                  </a:lnTo>
                  <a:lnTo>
                    <a:pt x="64" y="142"/>
                  </a:lnTo>
                  <a:lnTo>
                    <a:pt x="72" y="142"/>
                  </a:lnTo>
                  <a:lnTo>
                    <a:pt x="79" y="142"/>
                  </a:lnTo>
                  <a:lnTo>
                    <a:pt x="80" y="141"/>
                  </a:lnTo>
                  <a:lnTo>
                    <a:pt x="78" y="138"/>
                  </a:lnTo>
                  <a:lnTo>
                    <a:pt x="73" y="138"/>
                  </a:lnTo>
                  <a:lnTo>
                    <a:pt x="72" y="138"/>
                  </a:lnTo>
                  <a:lnTo>
                    <a:pt x="70" y="137"/>
                  </a:lnTo>
                  <a:lnTo>
                    <a:pt x="71" y="134"/>
                  </a:lnTo>
                  <a:lnTo>
                    <a:pt x="72" y="132"/>
                  </a:lnTo>
                  <a:lnTo>
                    <a:pt x="77" y="132"/>
                  </a:lnTo>
                  <a:lnTo>
                    <a:pt x="84" y="135"/>
                  </a:lnTo>
                  <a:lnTo>
                    <a:pt x="91" y="141"/>
                  </a:lnTo>
                  <a:lnTo>
                    <a:pt x="97" y="142"/>
                  </a:lnTo>
                  <a:lnTo>
                    <a:pt x="101" y="140"/>
                  </a:lnTo>
                  <a:lnTo>
                    <a:pt x="100" y="144"/>
                  </a:lnTo>
                  <a:lnTo>
                    <a:pt x="98" y="150"/>
                  </a:lnTo>
                  <a:lnTo>
                    <a:pt x="100" y="153"/>
                  </a:lnTo>
                  <a:lnTo>
                    <a:pt x="106" y="155"/>
                  </a:lnTo>
                  <a:lnTo>
                    <a:pt x="111" y="155"/>
                  </a:lnTo>
                  <a:lnTo>
                    <a:pt x="115" y="158"/>
                  </a:lnTo>
                  <a:lnTo>
                    <a:pt x="119" y="158"/>
                  </a:lnTo>
                  <a:lnTo>
                    <a:pt x="121" y="154"/>
                  </a:lnTo>
                  <a:lnTo>
                    <a:pt x="125" y="150"/>
                  </a:lnTo>
                  <a:lnTo>
                    <a:pt x="128" y="149"/>
                  </a:lnTo>
                  <a:lnTo>
                    <a:pt x="132" y="150"/>
                  </a:lnTo>
                  <a:lnTo>
                    <a:pt x="136" y="155"/>
                  </a:lnTo>
                  <a:lnTo>
                    <a:pt x="140" y="155"/>
                  </a:lnTo>
                  <a:lnTo>
                    <a:pt x="142" y="153"/>
                  </a:lnTo>
                  <a:lnTo>
                    <a:pt x="140" y="145"/>
                  </a:lnTo>
                  <a:lnTo>
                    <a:pt x="140" y="143"/>
                  </a:lnTo>
                  <a:lnTo>
                    <a:pt x="142" y="141"/>
                  </a:lnTo>
                  <a:lnTo>
                    <a:pt x="146" y="141"/>
                  </a:lnTo>
                  <a:lnTo>
                    <a:pt x="150" y="143"/>
                  </a:lnTo>
                  <a:lnTo>
                    <a:pt x="150" y="147"/>
                  </a:lnTo>
                  <a:lnTo>
                    <a:pt x="158" y="148"/>
                  </a:lnTo>
                  <a:lnTo>
                    <a:pt x="165" y="151"/>
                  </a:lnTo>
                  <a:lnTo>
                    <a:pt x="168" y="154"/>
                  </a:lnTo>
                  <a:lnTo>
                    <a:pt x="166" y="157"/>
                  </a:lnTo>
                  <a:lnTo>
                    <a:pt x="165" y="161"/>
                  </a:lnTo>
                  <a:lnTo>
                    <a:pt x="169" y="161"/>
                  </a:lnTo>
                  <a:lnTo>
                    <a:pt x="171" y="158"/>
                  </a:lnTo>
                  <a:lnTo>
                    <a:pt x="173" y="156"/>
                  </a:lnTo>
                  <a:lnTo>
                    <a:pt x="176" y="158"/>
                  </a:lnTo>
                  <a:lnTo>
                    <a:pt x="176" y="160"/>
                  </a:lnTo>
                  <a:lnTo>
                    <a:pt x="178" y="157"/>
                  </a:lnTo>
                  <a:lnTo>
                    <a:pt x="181" y="154"/>
                  </a:lnTo>
                  <a:lnTo>
                    <a:pt x="182" y="153"/>
                  </a:lnTo>
                  <a:lnTo>
                    <a:pt x="181" y="149"/>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7" name="Freeform 32">
              <a:extLst>
                <a:ext uri="{FF2B5EF4-FFF2-40B4-BE49-F238E27FC236}">
                  <a16:creationId xmlns:a16="http://schemas.microsoft.com/office/drawing/2014/main" id="{761EC6E4-F343-8C98-5C5B-875DE8910CF9}"/>
                </a:ext>
              </a:extLst>
            </p:cNvPr>
            <p:cNvSpPr>
              <a:spLocks/>
            </p:cNvSpPr>
            <p:nvPr/>
          </p:nvSpPr>
          <p:spPr bwMode="auto">
            <a:xfrm>
              <a:off x="4592073" y="3504891"/>
              <a:ext cx="412982" cy="372542"/>
            </a:xfrm>
            <a:custGeom>
              <a:avLst/>
              <a:gdLst>
                <a:gd name="T0" fmla="*/ 6 w 163"/>
                <a:gd name="T1" fmla="*/ 123 h 147"/>
                <a:gd name="T2" fmla="*/ 4 w 163"/>
                <a:gd name="T3" fmla="*/ 121 h 147"/>
                <a:gd name="T4" fmla="*/ 7 w 163"/>
                <a:gd name="T5" fmla="*/ 124 h 147"/>
                <a:gd name="T6" fmla="*/ 10 w 163"/>
                <a:gd name="T7" fmla="*/ 125 h 147"/>
                <a:gd name="T8" fmla="*/ 12 w 163"/>
                <a:gd name="T9" fmla="*/ 123 h 147"/>
                <a:gd name="T10" fmla="*/ 22 w 163"/>
                <a:gd name="T11" fmla="*/ 124 h 147"/>
                <a:gd name="T12" fmla="*/ 22 w 163"/>
                <a:gd name="T13" fmla="*/ 147 h 147"/>
                <a:gd name="T14" fmla="*/ 116 w 163"/>
                <a:gd name="T15" fmla="*/ 144 h 147"/>
                <a:gd name="T16" fmla="*/ 117 w 163"/>
                <a:gd name="T17" fmla="*/ 144 h 147"/>
                <a:gd name="T18" fmla="*/ 119 w 163"/>
                <a:gd name="T19" fmla="*/ 139 h 147"/>
                <a:gd name="T20" fmla="*/ 120 w 163"/>
                <a:gd name="T21" fmla="*/ 136 h 147"/>
                <a:gd name="T22" fmla="*/ 119 w 163"/>
                <a:gd name="T23" fmla="*/ 133 h 147"/>
                <a:gd name="T24" fmla="*/ 119 w 163"/>
                <a:gd name="T25" fmla="*/ 127 h 147"/>
                <a:gd name="T26" fmla="*/ 119 w 163"/>
                <a:gd name="T27" fmla="*/ 125 h 147"/>
                <a:gd name="T28" fmla="*/ 117 w 163"/>
                <a:gd name="T29" fmla="*/ 122 h 147"/>
                <a:gd name="T30" fmla="*/ 116 w 163"/>
                <a:gd name="T31" fmla="*/ 121 h 147"/>
                <a:gd name="T32" fmla="*/ 116 w 163"/>
                <a:gd name="T33" fmla="*/ 119 h 147"/>
                <a:gd name="T34" fmla="*/ 117 w 163"/>
                <a:gd name="T35" fmla="*/ 117 h 147"/>
                <a:gd name="T36" fmla="*/ 116 w 163"/>
                <a:gd name="T37" fmla="*/ 116 h 147"/>
                <a:gd name="T38" fmla="*/ 118 w 163"/>
                <a:gd name="T39" fmla="*/ 113 h 147"/>
                <a:gd name="T40" fmla="*/ 121 w 163"/>
                <a:gd name="T41" fmla="*/ 109 h 147"/>
                <a:gd name="T42" fmla="*/ 122 w 163"/>
                <a:gd name="T43" fmla="*/ 109 h 147"/>
                <a:gd name="T44" fmla="*/ 121 w 163"/>
                <a:gd name="T45" fmla="*/ 107 h 147"/>
                <a:gd name="T46" fmla="*/ 123 w 163"/>
                <a:gd name="T47" fmla="*/ 103 h 147"/>
                <a:gd name="T48" fmla="*/ 125 w 163"/>
                <a:gd name="T49" fmla="*/ 100 h 147"/>
                <a:gd name="T50" fmla="*/ 123 w 163"/>
                <a:gd name="T51" fmla="*/ 99 h 147"/>
                <a:gd name="T52" fmla="*/ 124 w 163"/>
                <a:gd name="T53" fmla="*/ 95 h 147"/>
                <a:gd name="T54" fmla="*/ 127 w 163"/>
                <a:gd name="T55" fmla="*/ 92 h 147"/>
                <a:gd name="T56" fmla="*/ 132 w 163"/>
                <a:gd name="T57" fmla="*/ 86 h 147"/>
                <a:gd name="T58" fmla="*/ 135 w 163"/>
                <a:gd name="T59" fmla="*/ 81 h 147"/>
                <a:gd name="T60" fmla="*/ 135 w 163"/>
                <a:gd name="T61" fmla="*/ 77 h 147"/>
                <a:gd name="T62" fmla="*/ 137 w 163"/>
                <a:gd name="T63" fmla="*/ 72 h 147"/>
                <a:gd name="T64" fmla="*/ 138 w 163"/>
                <a:gd name="T65" fmla="*/ 72 h 147"/>
                <a:gd name="T66" fmla="*/ 140 w 163"/>
                <a:gd name="T67" fmla="*/ 70 h 147"/>
                <a:gd name="T68" fmla="*/ 141 w 163"/>
                <a:gd name="T69" fmla="*/ 67 h 147"/>
                <a:gd name="T70" fmla="*/ 143 w 163"/>
                <a:gd name="T71" fmla="*/ 65 h 147"/>
                <a:gd name="T72" fmla="*/ 147 w 163"/>
                <a:gd name="T73" fmla="*/ 63 h 147"/>
                <a:gd name="T74" fmla="*/ 146 w 163"/>
                <a:gd name="T75" fmla="*/ 60 h 147"/>
                <a:gd name="T76" fmla="*/ 148 w 163"/>
                <a:gd name="T77" fmla="*/ 58 h 147"/>
                <a:gd name="T78" fmla="*/ 150 w 163"/>
                <a:gd name="T79" fmla="*/ 54 h 147"/>
                <a:gd name="T80" fmla="*/ 150 w 163"/>
                <a:gd name="T81" fmla="*/ 48 h 147"/>
                <a:gd name="T82" fmla="*/ 150 w 163"/>
                <a:gd name="T83" fmla="*/ 43 h 147"/>
                <a:gd name="T84" fmla="*/ 153 w 163"/>
                <a:gd name="T85" fmla="*/ 39 h 147"/>
                <a:gd name="T86" fmla="*/ 156 w 163"/>
                <a:gd name="T87" fmla="*/ 37 h 147"/>
                <a:gd name="T88" fmla="*/ 156 w 163"/>
                <a:gd name="T89" fmla="*/ 35 h 147"/>
                <a:gd name="T90" fmla="*/ 157 w 163"/>
                <a:gd name="T91" fmla="*/ 33 h 147"/>
                <a:gd name="T92" fmla="*/ 157 w 163"/>
                <a:gd name="T93" fmla="*/ 29 h 147"/>
                <a:gd name="T94" fmla="*/ 160 w 163"/>
                <a:gd name="T95" fmla="*/ 28 h 147"/>
                <a:gd name="T96" fmla="*/ 161 w 163"/>
                <a:gd name="T97" fmla="*/ 26 h 147"/>
                <a:gd name="T98" fmla="*/ 162 w 163"/>
                <a:gd name="T99" fmla="*/ 24 h 147"/>
                <a:gd name="T100" fmla="*/ 163 w 163"/>
                <a:gd name="T101" fmla="*/ 22 h 147"/>
                <a:gd name="T102" fmla="*/ 163 w 163"/>
                <a:gd name="T103" fmla="*/ 19 h 147"/>
                <a:gd name="T104" fmla="*/ 138 w 163"/>
                <a:gd name="T105" fmla="*/ 20 h 147"/>
                <a:gd name="T106" fmla="*/ 148 w 163"/>
                <a:gd name="T107" fmla="*/ 5 h 147"/>
                <a:gd name="T108" fmla="*/ 147 w 163"/>
                <a:gd name="T109" fmla="*/ 0 h 147"/>
                <a:gd name="T110" fmla="*/ 0 w 163"/>
                <a:gd name="T111" fmla="*/ 4 h 147"/>
                <a:gd name="T112" fmla="*/ 7 w 163"/>
                <a:gd name="T113" fmla="*/ 47 h 147"/>
                <a:gd name="T114" fmla="*/ 6 w 163"/>
                <a:gd name="T115" fmla="*/ 12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147">
                  <a:moveTo>
                    <a:pt x="6" y="123"/>
                  </a:moveTo>
                  <a:lnTo>
                    <a:pt x="4" y="121"/>
                  </a:lnTo>
                  <a:lnTo>
                    <a:pt x="7" y="124"/>
                  </a:lnTo>
                  <a:lnTo>
                    <a:pt x="10" y="125"/>
                  </a:lnTo>
                  <a:lnTo>
                    <a:pt x="12" y="123"/>
                  </a:lnTo>
                  <a:lnTo>
                    <a:pt x="22" y="124"/>
                  </a:lnTo>
                  <a:lnTo>
                    <a:pt x="22" y="147"/>
                  </a:lnTo>
                  <a:lnTo>
                    <a:pt x="116" y="144"/>
                  </a:lnTo>
                  <a:lnTo>
                    <a:pt x="117" y="144"/>
                  </a:lnTo>
                  <a:lnTo>
                    <a:pt x="119" y="139"/>
                  </a:lnTo>
                  <a:lnTo>
                    <a:pt x="120" y="136"/>
                  </a:lnTo>
                  <a:lnTo>
                    <a:pt x="119" y="133"/>
                  </a:lnTo>
                  <a:lnTo>
                    <a:pt x="119" y="127"/>
                  </a:lnTo>
                  <a:lnTo>
                    <a:pt x="119" y="125"/>
                  </a:lnTo>
                  <a:lnTo>
                    <a:pt x="117" y="122"/>
                  </a:lnTo>
                  <a:lnTo>
                    <a:pt x="116" y="121"/>
                  </a:lnTo>
                  <a:lnTo>
                    <a:pt x="116" y="119"/>
                  </a:lnTo>
                  <a:lnTo>
                    <a:pt x="117" y="117"/>
                  </a:lnTo>
                  <a:lnTo>
                    <a:pt x="116" y="116"/>
                  </a:lnTo>
                  <a:lnTo>
                    <a:pt x="118" y="113"/>
                  </a:lnTo>
                  <a:lnTo>
                    <a:pt x="121" y="109"/>
                  </a:lnTo>
                  <a:lnTo>
                    <a:pt x="122" y="109"/>
                  </a:lnTo>
                  <a:lnTo>
                    <a:pt x="121" y="107"/>
                  </a:lnTo>
                  <a:lnTo>
                    <a:pt x="123" y="103"/>
                  </a:lnTo>
                  <a:lnTo>
                    <a:pt x="125" y="100"/>
                  </a:lnTo>
                  <a:lnTo>
                    <a:pt x="123" y="99"/>
                  </a:lnTo>
                  <a:lnTo>
                    <a:pt x="124" y="95"/>
                  </a:lnTo>
                  <a:lnTo>
                    <a:pt x="127" y="92"/>
                  </a:lnTo>
                  <a:lnTo>
                    <a:pt x="132" y="86"/>
                  </a:lnTo>
                  <a:lnTo>
                    <a:pt x="135" y="81"/>
                  </a:lnTo>
                  <a:lnTo>
                    <a:pt x="135" y="77"/>
                  </a:lnTo>
                  <a:lnTo>
                    <a:pt x="137" y="72"/>
                  </a:lnTo>
                  <a:lnTo>
                    <a:pt x="138" y="72"/>
                  </a:lnTo>
                  <a:lnTo>
                    <a:pt x="140" y="70"/>
                  </a:lnTo>
                  <a:lnTo>
                    <a:pt x="141" y="67"/>
                  </a:lnTo>
                  <a:lnTo>
                    <a:pt x="143" y="65"/>
                  </a:lnTo>
                  <a:lnTo>
                    <a:pt x="147" y="63"/>
                  </a:lnTo>
                  <a:lnTo>
                    <a:pt x="146" y="60"/>
                  </a:lnTo>
                  <a:lnTo>
                    <a:pt x="148" y="58"/>
                  </a:lnTo>
                  <a:lnTo>
                    <a:pt x="150" y="54"/>
                  </a:lnTo>
                  <a:lnTo>
                    <a:pt x="150" y="48"/>
                  </a:lnTo>
                  <a:lnTo>
                    <a:pt x="150" y="43"/>
                  </a:lnTo>
                  <a:lnTo>
                    <a:pt x="153" y="39"/>
                  </a:lnTo>
                  <a:lnTo>
                    <a:pt x="156" y="37"/>
                  </a:lnTo>
                  <a:lnTo>
                    <a:pt x="156" y="35"/>
                  </a:lnTo>
                  <a:lnTo>
                    <a:pt x="157" y="33"/>
                  </a:lnTo>
                  <a:lnTo>
                    <a:pt x="157" y="29"/>
                  </a:lnTo>
                  <a:lnTo>
                    <a:pt x="160" y="28"/>
                  </a:lnTo>
                  <a:lnTo>
                    <a:pt x="161" y="26"/>
                  </a:lnTo>
                  <a:lnTo>
                    <a:pt x="162" y="24"/>
                  </a:lnTo>
                  <a:lnTo>
                    <a:pt x="163" y="22"/>
                  </a:lnTo>
                  <a:lnTo>
                    <a:pt x="163" y="19"/>
                  </a:lnTo>
                  <a:lnTo>
                    <a:pt x="138" y="20"/>
                  </a:lnTo>
                  <a:lnTo>
                    <a:pt x="148" y="5"/>
                  </a:lnTo>
                  <a:lnTo>
                    <a:pt x="147" y="0"/>
                  </a:lnTo>
                  <a:lnTo>
                    <a:pt x="0" y="4"/>
                  </a:lnTo>
                  <a:lnTo>
                    <a:pt x="7" y="47"/>
                  </a:lnTo>
                  <a:lnTo>
                    <a:pt x="6" y="123"/>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8" name="Freeform 33">
              <a:extLst>
                <a:ext uri="{FF2B5EF4-FFF2-40B4-BE49-F238E27FC236}">
                  <a16:creationId xmlns:a16="http://schemas.microsoft.com/office/drawing/2014/main" id="{646A29D4-B766-0E18-3AE9-797D9833ACCC}"/>
                </a:ext>
              </a:extLst>
            </p:cNvPr>
            <p:cNvSpPr>
              <a:spLocks/>
            </p:cNvSpPr>
            <p:nvPr/>
          </p:nvSpPr>
          <p:spPr bwMode="auto">
            <a:xfrm>
              <a:off x="4961985" y="3428863"/>
              <a:ext cx="699283" cy="228085"/>
            </a:xfrm>
            <a:custGeom>
              <a:avLst/>
              <a:gdLst>
                <a:gd name="T0" fmla="*/ 193 w 326"/>
                <a:gd name="T1" fmla="*/ 14 h 107"/>
                <a:gd name="T2" fmla="*/ 83 w 326"/>
                <a:gd name="T3" fmla="*/ 21 h 107"/>
                <a:gd name="T4" fmla="*/ 85 w 326"/>
                <a:gd name="T5" fmla="*/ 31 h 107"/>
                <a:gd name="T6" fmla="*/ 26 w 326"/>
                <a:gd name="T7" fmla="*/ 32 h 107"/>
                <a:gd name="T8" fmla="*/ 24 w 326"/>
                <a:gd name="T9" fmla="*/ 33 h 107"/>
                <a:gd name="T10" fmla="*/ 24 w 326"/>
                <a:gd name="T11" fmla="*/ 36 h 107"/>
                <a:gd name="T12" fmla="*/ 24 w 326"/>
                <a:gd name="T13" fmla="*/ 39 h 107"/>
                <a:gd name="T14" fmla="*/ 23 w 326"/>
                <a:gd name="T15" fmla="*/ 42 h 107"/>
                <a:gd name="T16" fmla="*/ 21 w 326"/>
                <a:gd name="T17" fmla="*/ 43 h 107"/>
                <a:gd name="T18" fmla="*/ 20 w 326"/>
                <a:gd name="T19" fmla="*/ 45 h 107"/>
                <a:gd name="T20" fmla="*/ 21 w 326"/>
                <a:gd name="T21" fmla="*/ 46 h 107"/>
                <a:gd name="T22" fmla="*/ 23 w 326"/>
                <a:gd name="T23" fmla="*/ 50 h 107"/>
                <a:gd name="T24" fmla="*/ 22 w 326"/>
                <a:gd name="T25" fmla="*/ 52 h 107"/>
                <a:gd name="T26" fmla="*/ 20 w 326"/>
                <a:gd name="T27" fmla="*/ 55 h 107"/>
                <a:gd name="T28" fmla="*/ 19 w 326"/>
                <a:gd name="T29" fmla="*/ 58 h 107"/>
                <a:gd name="T30" fmla="*/ 20 w 326"/>
                <a:gd name="T31" fmla="*/ 58 h 107"/>
                <a:gd name="T32" fmla="*/ 20 w 326"/>
                <a:gd name="T33" fmla="*/ 62 h 107"/>
                <a:gd name="T34" fmla="*/ 19 w 326"/>
                <a:gd name="T35" fmla="*/ 64 h 107"/>
                <a:gd name="T36" fmla="*/ 18 w 326"/>
                <a:gd name="T37" fmla="*/ 66 h 107"/>
                <a:gd name="T38" fmla="*/ 16 w 326"/>
                <a:gd name="T39" fmla="*/ 69 h 107"/>
                <a:gd name="T40" fmla="*/ 13 w 326"/>
                <a:gd name="T41" fmla="*/ 70 h 107"/>
                <a:gd name="T42" fmla="*/ 13 w 326"/>
                <a:gd name="T43" fmla="*/ 75 h 107"/>
                <a:gd name="T44" fmla="*/ 12 w 326"/>
                <a:gd name="T45" fmla="*/ 77 h 107"/>
                <a:gd name="T46" fmla="*/ 12 w 326"/>
                <a:gd name="T47" fmla="*/ 79 h 107"/>
                <a:gd name="T48" fmla="*/ 8 w 326"/>
                <a:gd name="T49" fmla="*/ 82 h 107"/>
                <a:gd name="T50" fmla="*/ 5 w 326"/>
                <a:gd name="T51" fmla="*/ 87 h 107"/>
                <a:gd name="T52" fmla="*/ 5 w 326"/>
                <a:gd name="T53" fmla="*/ 92 h 107"/>
                <a:gd name="T54" fmla="*/ 5 w 326"/>
                <a:gd name="T55" fmla="*/ 99 h 107"/>
                <a:gd name="T56" fmla="*/ 2 w 326"/>
                <a:gd name="T57" fmla="*/ 104 h 107"/>
                <a:gd name="T58" fmla="*/ 0 w 326"/>
                <a:gd name="T59" fmla="*/ 107 h 107"/>
                <a:gd name="T60" fmla="*/ 0 w 326"/>
                <a:gd name="T61" fmla="*/ 107 h 107"/>
                <a:gd name="T62" fmla="*/ 232 w 326"/>
                <a:gd name="T63" fmla="*/ 89 h 107"/>
                <a:gd name="T64" fmla="*/ 232 w 326"/>
                <a:gd name="T65" fmla="*/ 89 h 107"/>
                <a:gd name="T66" fmla="*/ 232 w 326"/>
                <a:gd name="T67" fmla="*/ 88 h 107"/>
                <a:gd name="T68" fmla="*/ 233 w 326"/>
                <a:gd name="T69" fmla="*/ 82 h 107"/>
                <a:gd name="T70" fmla="*/ 233 w 326"/>
                <a:gd name="T71" fmla="*/ 79 h 107"/>
                <a:gd name="T72" fmla="*/ 237 w 326"/>
                <a:gd name="T73" fmla="*/ 75 h 107"/>
                <a:gd name="T74" fmla="*/ 240 w 326"/>
                <a:gd name="T75" fmla="*/ 75 h 107"/>
                <a:gd name="T76" fmla="*/ 244 w 326"/>
                <a:gd name="T77" fmla="*/ 72 h 107"/>
                <a:gd name="T78" fmla="*/ 243 w 326"/>
                <a:gd name="T79" fmla="*/ 68 h 107"/>
                <a:gd name="T80" fmla="*/ 246 w 326"/>
                <a:gd name="T81" fmla="*/ 64 h 107"/>
                <a:gd name="T82" fmla="*/ 280 w 326"/>
                <a:gd name="T83" fmla="*/ 44 h 107"/>
                <a:gd name="T84" fmla="*/ 285 w 326"/>
                <a:gd name="T85" fmla="*/ 41 h 107"/>
                <a:gd name="T86" fmla="*/ 287 w 326"/>
                <a:gd name="T87" fmla="*/ 37 h 107"/>
                <a:gd name="T88" fmla="*/ 291 w 326"/>
                <a:gd name="T89" fmla="*/ 31 h 107"/>
                <a:gd name="T90" fmla="*/ 294 w 326"/>
                <a:gd name="T91" fmla="*/ 31 h 107"/>
                <a:gd name="T92" fmla="*/ 297 w 326"/>
                <a:gd name="T93" fmla="*/ 35 h 107"/>
                <a:gd name="T94" fmla="*/ 301 w 326"/>
                <a:gd name="T95" fmla="*/ 31 h 107"/>
                <a:gd name="T96" fmla="*/ 306 w 326"/>
                <a:gd name="T97" fmla="*/ 25 h 107"/>
                <a:gd name="T98" fmla="*/ 317 w 326"/>
                <a:gd name="T99" fmla="*/ 23 h 107"/>
                <a:gd name="T100" fmla="*/ 318 w 326"/>
                <a:gd name="T101" fmla="*/ 19 h 107"/>
                <a:gd name="T102" fmla="*/ 321 w 326"/>
                <a:gd name="T103" fmla="*/ 14 h 107"/>
                <a:gd name="T104" fmla="*/ 325 w 326"/>
                <a:gd name="T105" fmla="*/ 12 h 107"/>
                <a:gd name="T106" fmla="*/ 326 w 326"/>
                <a:gd name="T107" fmla="*/ 12 h 107"/>
                <a:gd name="T108" fmla="*/ 326 w 326"/>
                <a:gd name="T109" fmla="*/ 0 h 107"/>
                <a:gd name="T110" fmla="*/ 193 w 326"/>
                <a:gd name="T111"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107">
                  <a:moveTo>
                    <a:pt x="193" y="14"/>
                  </a:moveTo>
                  <a:cubicBezTo>
                    <a:pt x="83" y="21"/>
                    <a:pt x="83" y="21"/>
                    <a:pt x="83" y="21"/>
                  </a:cubicBezTo>
                  <a:cubicBezTo>
                    <a:pt x="85" y="31"/>
                    <a:pt x="85" y="31"/>
                    <a:pt x="85" y="31"/>
                  </a:cubicBezTo>
                  <a:cubicBezTo>
                    <a:pt x="26" y="32"/>
                    <a:pt x="26" y="32"/>
                    <a:pt x="26" y="32"/>
                  </a:cubicBezTo>
                  <a:cubicBezTo>
                    <a:pt x="24" y="33"/>
                    <a:pt x="24" y="33"/>
                    <a:pt x="24" y="33"/>
                  </a:cubicBezTo>
                  <a:cubicBezTo>
                    <a:pt x="24" y="36"/>
                    <a:pt x="24" y="36"/>
                    <a:pt x="24" y="36"/>
                  </a:cubicBezTo>
                  <a:cubicBezTo>
                    <a:pt x="24" y="39"/>
                    <a:pt x="24" y="39"/>
                    <a:pt x="24" y="39"/>
                  </a:cubicBezTo>
                  <a:cubicBezTo>
                    <a:pt x="23" y="42"/>
                    <a:pt x="23" y="42"/>
                    <a:pt x="23" y="42"/>
                  </a:cubicBezTo>
                  <a:cubicBezTo>
                    <a:pt x="21" y="43"/>
                    <a:pt x="21" y="43"/>
                    <a:pt x="21" y="43"/>
                  </a:cubicBezTo>
                  <a:cubicBezTo>
                    <a:pt x="20" y="45"/>
                    <a:pt x="20" y="45"/>
                    <a:pt x="20" y="45"/>
                  </a:cubicBezTo>
                  <a:cubicBezTo>
                    <a:pt x="21" y="46"/>
                    <a:pt x="21" y="46"/>
                    <a:pt x="21" y="46"/>
                  </a:cubicBezTo>
                  <a:cubicBezTo>
                    <a:pt x="21" y="46"/>
                    <a:pt x="23" y="49"/>
                    <a:pt x="23" y="50"/>
                  </a:cubicBezTo>
                  <a:cubicBezTo>
                    <a:pt x="24" y="51"/>
                    <a:pt x="22" y="52"/>
                    <a:pt x="22" y="52"/>
                  </a:cubicBezTo>
                  <a:cubicBezTo>
                    <a:pt x="20" y="55"/>
                    <a:pt x="20" y="55"/>
                    <a:pt x="20" y="55"/>
                  </a:cubicBezTo>
                  <a:cubicBezTo>
                    <a:pt x="19" y="58"/>
                    <a:pt x="19" y="58"/>
                    <a:pt x="19" y="58"/>
                  </a:cubicBezTo>
                  <a:cubicBezTo>
                    <a:pt x="20" y="58"/>
                    <a:pt x="20" y="58"/>
                    <a:pt x="20" y="58"/>
                  </a:cubicBezTo>
                  <a:cubicBezTo>
                    <a:pt x="20" y="62"/>
                    <a:pt x="20" y="62"/>
                    <a:pt x="20" y="62"/>
                  </a:cubicBezTo>
                  <a:cubicBezTo>
                    <a:pt x="19" y="64"/>
                    <a:pt x="19" y="64"/>
                    <a:pt x="19" y="64"/>
                  </a:cubicBezTo>
                  <a:cubicBezTo>
                    <a:pt x="18" y="66"/>
                    <a:pt x="18" y="66"/>
                    <a:pt x="18" y="66"/>
                  </a:cubicBezTo>
                  <a:cubicBezTo>
                    <a:pt x="16" y="69"/>
                    <a:pt x="16" y="69"/>
                    <a:pt x="16" y="69"/>
                  </a:cubicBezTo>
                  <a:cubicBezTo>
                    <a:pt x="13" y="70"/>
                    <a:pt x="13" y="70"/>
                    <a:pt x="13" y="70"/>
                  </a:cubicBezTo>
                  <a:cubicBezTo>
                    <a:pt x="13" y="75"/>
                    <a:pt x="13" y="75"/>
                    <a:pt x="13" y="75"/>
                  </a:cubicBezTo>
                  <a:cubicBezTo>
                    <a:pt x="12" y="77"/>
                    <a:pt x="12" y="77"/>
                    <a:pt x="12" y="77"/>
                  </a:cubicBezTo>
                  <a:cubicBezTo>
                    <a:pt x="12" y="79"/>
                    <a:pt x="12" y="79"/>
                    <a:pt x="12" y="79"/>
                  </a:cubicBezTo>
                  <a:cubicBezTo>
                    <a:pt x="8" y="82"/>
                    <a:pt x="8" y="82"/>
                    <a:pt x="8" y="82"/>
                  </a:cubicBezTo>
                  <a:cubicBezTo>
                    <a:pt x="5" y="87"/>
                    <a:pt x="5" y="87"/>
                    <a:pt x="5" y="87"/>
                  </a:cubicBezTo>
                  <a:cubicBezTo>
                    <a:pt x="5" y="92"/>
                    <a:pt x="5" y="92"/>
                    <a:pt x="5" y="92"/>
                  </a:cubicBezTo>
                  <a:cubicBezTo>
                    <a:pt x="5" y="99"/>
                    <a:pt x="5" y="99"/>
                    <a:pt x="5" y="99"/>
                  </a:cubicBezTo>
                  <a:cubicBezTo>
                    <a:pt x="2" y="104"/>
                    <a:pt x="2" y="104"/>
                    <a:pt x="2" y="104"/>
                  </a:cubicBezTo>
                  <a:cubicBezTo>
                    <a:pt x="0" y="107"/>
                    <a:pt x="0" y="107"/>
                    <a:pt x="0" y="107"/>
                  </a:cubicBezTo>
                  <a:cubicBezTo>
                    <a:pt x="0" y="107"/>
                    <a:pt x="0" y="107"/>
                    <a:pt x="0" y="107"/>
                  </a:cubicBezTo>
                  <a:cubicBezTo>
                    <a:pt x="232" y="89"/>
                    <a:pt x="232" y="89"/>
                    <a:pt x="232" y="89"/>
                  </a:cubicBezTo>
                  <a:cubicBezTo>
                    <a:pt x="232" y="89"/>
                    <a:pt x="232" y="89"/>
                    <a:pt x="232" y="89"/>
                  </a:cubicBezTo>
                  <a:cubicBezTo>
                    <a:pt x="232" y="88"/>
                    <a:pt x="232" y="88"/>
                    <a:pt x="232" y="88"/>
                  </a:cubicBezTo>
                  <a:cubicBezTo>
                    <a:pt x="233" y="82"/>
                    <a:pt x="233" y="82"/>
                    <a:pt x="233" y="82"/>
                  </a:cubicBezTo>
                  <a:cubicBezTo>
                    <a:pt x="233" y="79"/>
                    <a:pt x="233" y="79"/>
                    <a:pt x="233" y="79"/>
                  </a:cubicBezTo>
                  <a:cubicBezTo>
                    <a:pt x="237" y="75"/>
                    <a:pt x="237" y="75"/>
                    <a:pt x="237" y="75"/>
                  </a:cubicBezTo>
                  <a:cubicBezTo>
                    <a:pt x="240" y="75"/>
                    <a:pt x="240" y="75"/>
                    <a:pt x="240" y="75"/>
                  </a:cubicBezTo>
                  <a:cubicBezTo>
                    <a:pt x="244" y="72"/>
                    <a:pt x="244" y="72"/>
                    <a:pt x="244" y="72"/>
                  </a:cubicBezTo>
                  <a:cubicBezTo>
                    <a:pt x="243" y="68"/>
                    <a:pt x="243" y="68"/>
                    <a:pt x="243" y="68"/>
                  </a:cubicBezTo>
                  <a:cubicBezTo>
                    <a:pt x="246" y="64"/>
                    <a:pt x="246" y="64"/>
                    <a:pt x="246" y="64"/>
                  </a:cubicBezTo>
                  <a:cubicBezTo>
                    <a:pt x="280" y="44"/>
                    <a:pt x="280" y="44"/>
                    <a:pt x="280" y="44"/>
                  </a:cubicBezTo>
                  <a:cubicBezTo>
                    <a:pt x="285" y="41"/>
                    <a:pt x="285" y="41"/>
                    <a:pt x="285" y="41"/>
                  </a:cubicBezTo>
                  <a:cubicBezTo>
                    <a:pt x="287" y="37"/>
                    <a:pt x="287" y="37"/>
                    <a:pt x="287" y="37"/>
                  </a:cubicBezTo>
                  <a:cubicBezTo>
                    <a:pt x="291" y="31"/>
                    <a:pt x="291" y="31"/>
                    <a:pt x="291" y="31"/>
                  </a:cubicBezTo>
                  <a:cubicBezTo>
                    <a:pt x="294" y="31"/>
                    <a:pt x="294" y="31"/>
                    <a:pt x="294" y="31"/>
                  </a:cubicBezTo>
                  <a:cubicBezTo>
                    <a:pt x="297" y="35"/>
                    <a:pt x="297" y="35"/>
                    <a:pt x="297" y="35"/>
                  </a:cubicBezTo>
                  <a:cubicBezTo>
                    <a:pt x="301" y="31"/>
                    <a:pt x="301" y="31"/>
                    <a:pt x="301" y="31"/>
                  </a:cubicBezTo>
                  <a:cubicBezTo>
                    <a:pt x="306" y="25"/>
                    <a:pt x="306" y="25"/>
                    <a:pt x="306" y="25"/>
                  </a:cubicBezTo>
                  <a:cubicBezTo>
                    <a:pt x="317" y="23"/>
                    <a:pt x="317" y="23"/>
                    <a:pt x="317" y="23"/>
                  </a:cubicBezTo>
                  <a:cubicBezTo>
                    <a:pt x="318" y="19"/>
                    <a:pt x="318" y="19"/>
                    <a:pt x="318" y="19"/>
                  </a:cubicBezTo>
                  <a:cubicBezTo>
                    <a:pt x="321" y="14"/>
                    <a:pt x="321" y="14"/>
                    <a:pt x="321" y="14"/>
                  </a:cubicBezTo>
                  <a:cubicBezTo>
                    <a:pt x="325" y="12"/>
                    <a:pt x="325" y="12"/>
                    <a:pt x="325" y="12"/>
                  </a:cubicBezTo>
                  <a:cubicBezTo>
                    <a:pt x="326" y="12"/>
                    <a:pt x="326" y="12"/>
                    <a:pt x="326" y="12"/>
                  </a:cubicBezTo>
                  <a:cubicBezTo>
                    <a:pt x="326" y="0"/>
                    <a:pt x="326" y="0"/>
                    <a:pt x="326" y="0"/>
                  </a:cubicBezTo>
                  <a:lnTo>
                    <a:pt x="193" y="14"/>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9" name="Freeform 34">
              <a:extLst>
                <a:ext uri="{FF2B5EF4-FFF2-40B4-BE49-F238E27FC236}">
                  <a16:creationId xmlns:a16="http://schemas.microsoft.com/office/drawing/2014/main" id="{77675EF6-9E3A-B705-6E9A-66EE29B07629}"/>
                </a:ext>
              </a:extLst>
            </p:cNvPr>
            <p:cNvSpPr>
              <a:spLocks/>
            </p:cNvSpPr>
            <p:nvPr/>
          </p:nvSpPr>
          <p:spPr bwMode="auto">
            <a:xfrm>
              <a:off x="5458578" y="3352833"/>
              <a:ext cx="699283" cy="309184"/>
            </a:xfrm>
            <a:custGeom>
              <a:avLst/>
              <a:gdLst>
                <a:gd name="T0" fmla="*/ 320 w 326"/>
                <a:gd name="T1" fmla="*/ 28 h 144"/>
                <a:gd name="T2" fmla="*/ 315 w 326"/>
                <a:gd name="T3" fmla="*/ 38 h 144"/>
                <a:gd name="T4" fmla="*/ 311 w 326"/>
                <a:gd name="T5" fmla="*/ 32 h 144"/>
                <a:gd name="T6" fmla="*/ 300 w 326"/>
                <a:gd name="T7" fmla="*/ 30 h 144"/>
                <a:gd name="T8" fmla="*/ 289 w 326"/>
                <a:gd name="T9" fmla="*/ 35 h 144"/>
                <a:gd name="T10" fmla="*/ 285 w 326"/>
                <a:gd name="T11" fmla="*/ 32 h 144"/>
                <a:gd name="T12" fmla="*/ 282 w 326"/>
                <a:gd name="T13" fmla="*/ 25 h 144"/>
                <a:gd name="T14" fmla="*/ 281 w 326"/>
                <a:gd name="T15" fmla="*/ 18 h 144"/>
                <a:gd name="T16" fmla="*/ 284 w 326"/>
                <a:gd name="T17" fmla="*/ 20 h 144"/>
                <a:gd name="T18" fmla="*/ 290 w 326"/>
                <a:gd name="T19" fmla="*/ 29 h 144"/>
                <a:gd name="T20" fmla="*/ 295 w 326"/>
                <a:gd name="T21" fmla="*/ 26 h 144"/>
                <a:gd name="T22" fmla="*/ 305 w 326"/>
                <a:gd name="T23" fmla="*/ 22 h 144"/>
                <a:gd name="T24" fmla="*/ 306 w 326"/>
                <a:gd name="T25" fmla="*/ 16 h 144"/>
                <a:gd name="T26" fmla="*/ 303 w 326"/>
                <a:gd name="T27" fmla="*/ 12 h 144"/>
                <a:gd name="T28" fmla="*/ 312 w 326"/>
                <a:gd name="T29" fmla="*/ 14 h 144"/>
                <a:gd name="T30" fmla="*/ 308 w 326"/>
                <a:gd name="T31" fmla="*/ 4 h 144"/>
                <a:gd name="T32" fmla="*/ 155 w 326"/>
                <a:gd name="T33" fmla="*/ 28 h 144"/>
                <a:gd name="T34" fmla="*/ 93 w 326"/>
                <a:gd name="T35" fmla="*/ 47 h 144"/>
                <a:gd name="T36" fmla="*/ 85 w 326"/>
                <a:gd name="T37" fmla="*/ 58 h 144"/>
                <a:gd name="T38" fmla="*/ 65 w 326"/>
                <a:gd name="T39" fmla="*/ 70 h 144"/>
                <a:gd name="T40" fmla="*/ 55 w 326"/>
                <a:gd name="T41" fmla="*/ 72 h 144"/>
                <a:gd name="T42" fmla="*/ 14 w 326"/>
                <a:gd name="T43" fmla="*/ 99 h 144"/>
                <a:gd name="T44" fmla="*/ 8 w 326"/>
                <a:gd name="T45" fmla="*/ 110 h 144"/>
                <a:gd name="T46" fmla="*/ 1 w 326"/>
                <a:gd name="T47" fmla="*/ 117 h 144"/>
                <a:gd name="T48" fmla="*/ 0 w 326"/>
                <a:gd name="T49" fmla="*/ 124 h 144"/>
                <a:gd name="T50" fmla="*/ 83 w 326"/>
                <a:gd name="T51" fmla="*/ 104 h 144"/>
                <a:gd name="T52" fmla="*/ 108 w 326"/>
                <a:gd name="T53" fmla="*/ 105 h 144"/>
                <a:gd name="T54" fmla="*/ 123 w 326"/>
                <a:gd name="T55" fmla="*/ 100 h 144"/>
                <a:gd name="T56" fmla="*/ 142 w 326"/>
                <a:gd name="T57" fmla="*/ 114 h 144"/>
                <a:gd name="T58" fmla="*/ 243 w 326"/>
                <a:gd name="T59" fmla="*/ 140 h 144"/>
                <a:gd name="T60" fmla="*/ 256 w 326"/>
                <a:gd name="T61" fmla="*/ 136 h 144"/>
                <a:gd name="T62" fmla="*/ 263 w 326"/>
                <a:gd name="T63" fmla="*/ 117 h 144"/>
                <a:gd name="T64" fmla="*/ 271 w 326"/>
                <a:gd name="T65" fmla="*/ 106 h 144"/>
                <a:gd name="T66" fmla="*/ 270 w 326"/>
                <a:gd name="T67" fmla="*/ 100 h 144"/>
                <a:gd name="T68" fmla="*/ 272 w 326"/>
                <a:gd name="T69" fmla="*/ 97 h 144"/>
                <a:gd name="T70" fmla="*/ 278 w 326"/>
                <a:gd name="T71" fmla="*/ 100 h 144"/>
                <a:gd name="T72" fmla="*/ 281 w 326"/>
                <a:gd name="T73" fmla="*/ 95 h 144"/>
                <a:gd name="T74" fmla="*/ 285 w 326"/>
                <a:gd name="T75" fmla="*/ 95 h 144"/>
                <a:gd name="T76" fmla="*/ 296 w 326"/>
                <a:gd name="T77" fmla="*/ 91 h 144"/>
                <a:gd name="T78" fmla="*/ 301 w 326"/>
                <a:gd name="T79" fmla="*/ 87 h 144"/>
                <a:gd name="T80" fmla="*/ 308 w 326"/>
                <a:gd name="T81" fmla="*/ 81 h 144"/>
                <a:gd name="T82" fmla="*/ 308 w 326"/>
                <a:gd name="T83" fmla="*/ 75 h 144"/>
                <a:gd name="T84" fmla="*/ 301 w 326"/>
                <a:gd name="T85" fmla="*/ 78 h 144"/>
                <a:gd name="T86" fmla="*/ 291 w 326"/>
                <a:gd name="T87" fmla="*/ 83 h 144"/>
                <a:gd name="T88" fmla="*/ 283 w 326"/>
                <a:gd name="T89" fmla="*/ 77 h 144"/>
                <a:gd name="T90" fmla="*/ 288 w 326"/>
                <a:gd name="T91" fmla="*/ 77 h 144"/>
                <a:gd name="T92" fmla="*/ 296 w 326"/>
                <a:gd name="T93" fmla="*/ 73 h 144"/>
                <a:gd name="T94" fmla="*/ 297 w 326"/>
                <a:gd name="T95" fmla="*/ 68 h 144"/>
                <a:gd name="T96" fmla="*/ 296 w 326"/>
                <a:gd name="T97" fmla="*/ 64 h 144"/>
                <a:gd name="T98" fmla="*/ 280 w 326"/>
                <a:gd name="T99" fmla="*/ 58 h 144"/>
                <a:gd name="T100" fmla="*/ 290 w 326"/>
                <a:gd name="T101" fmla="*/ 57 h 144"/>
                <a:gd name="T102" fmla="*/ 294 w 326"/>
                <a:gd name="T103" fmla="*/ 55 h 144"/>
                <a:gd name="T104" fmla="*/ 294 w 326"/>
                <a:gd name="T105" fmla="*/ 51 h 144"/>
                <a:gd name="T106" fmla="*/ 300 w 326"/>
                <a:gd name="T107" fmla="*/ 58 h 144"/>
                <a:gd name="T108" fmla="*/ 306 w 326"/>
                <a:gd name="T109" fmla="*/ 58 h 144"/>
                <a:gd name="T110" fmla="*/ 317 w 326"/>
                <a:gd name="T111" fmla="*/ 57 h 144"/>
                <a:gd name="T112" fmla="*/ 319 w 326"/>
                <a:gd name="T113" fmla="*/ 48 h 144"/>
                <a:gd name="T114" fmla="*/ 322 w 326"/>
                <a:gd name="T115" fmla="*/ 42 h 144"/>
                <a:gd name="T116" fmla="*/ 325 w 326"/>
                <a:gd name="T11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144">
                  <a:moveTo>
                    <a:pt x="324" y="34"/>
                  </a:moveTo>
                  <a:cubicBezTo>
                    <a:pt x="322" y="31"/>
                    <a:pt x="322" y="31"/>
                    <a:pt x="322" y="31"/>
                  </a:cubicBezTo>
                  <a:cubicBezTo>
                    <a:pt x="320" y="28"/>
                    <a:pt x="320" y="28"/>
                    <a:pt x="320" y="28"/>
                  </a:cubicBezTo>
                  <a:cubicBezTo>
                    <a:pt x="317" y="28"/>
                    <a:pt x="317" y="28"/>
                    <a:pt x="317" y="28"/>
                  </a:cubicBezTo>
                  <a:cubicBezTo>
                    <a:pt x="316" y="29"/>
                    <a:pt x="316" y="29"/>
                    <a:pt x="316" y="29"/>
                  </a:cubicBezTo>
                  <a:cubicBezTo>
                    <a:pt x="315" y="38"/>
                    <a:pt x="315" y="38"/>
                    <a:pt x="315" y="38"/>
                  </a:cubicBezTo>
                  <a:cubicBezTo>
                    <a:pt x="315" y="40"/>
                    <a:pt x="315" y="40"/>
                    <a:pt x="315" y="40"/>
                  </a:cubicBezTo>
                  <a:cubicBezTo>
                    <a:pt x="312" y="38"/>
                    <a:pt x="312" y="38"/>
                    <a:pt x="312" y="38"/>
                  </a:cubicBezTo>
                  <a:cubicBezTo>
                    <a:pt x="311" y="32"/>
                    <a:pt x="311" y="32"/>
                    <a:pt x="311" y="32"/>
                  </a:cubicBezTo>
                  <a:cubicBezTo>
                    <a:pt x="309" y="28"/>
                    <a:pt x="309" y="28"/>
                    <a:pt x="309" y="28"/>
                  </a:cubicBezTo>
                  <a:cubicBezTo>
                    <a:pt x="306" y="27"/>
                    <a:pt x="306" y="27"/>
                    <a:pt x="306" y="27"/>
                  </a:cubicBezTo>
                  <a:cubicBezTo>
                    <a:pt x="300" y="30"/>
                    <a:pt x="300" y="30"/>
                    <a:pt x="300" y="30"/>
                  </a:cubicBezTo>
                  <a:cubicBezTo>
                    <a:pt x="298" y="30"/>
                    <a:pt x="298" y="30"/>
                    <a:pt x="298" y="30"/>
                  </a:cubicBezTo>
                  <a:cubicBezTo>
                    <a:pt x="292" y="32"/>
                    <a:pt x="292" y="32"/>
                    <a:pt x="292" y="32"/>
                  </a:cubicBezTo>
                  <a:cubicBezTo>
                    <a:pt x="289" y="35"/>
                    <a:pt x="289" y="35"/>
                    <a:pt x="289" y="35"/>
                  </a:cubicBezTo>
                  <a:cubicBezTo>
                    <a:pt x="286" y="39"/>
                    <a:pt x="286" y="39"/>
                    <a:pt x="286" y="39"/>
                  </a:cubicBezTo>
                  <a:cubicBezTo>
                    <a:pt x="285" y="37"/>
                    <a:pt x="285" y="37"/>
                    <a:pt x="285" y="37"/>
                  </a:cubicBezTo>
                  <a:cubicBezTo>
                    <a:pt x="285" y="32"/>
                    <a:pt x="285" y="32"/>
                    <a:pt x="285" y="32"/>
                  </a:cubicBezTo>
                  <a:cubicBezTo>
                    <a:pt x="285" y="30"/>
                    <a:pt x="285" y="30"/>
                    <a:pt x="285" y="30"/>
                  </a:cubicBezTo>
                  <a:cubicBezTo>
                    <a:pt x="283" y="27"/>
                    <a:pt x="283" y="27"/>
                    <a:pt x="283" y="27"/>
                  </a:cubicBezTo>
                  <a:cubicBezTo>
                    <a:pt x="282" y="25"/>
                    <a:pt x="282" y="25"/>
                    <a:pt x="282" y="25"/>
                  </a:cubicBezTo>
                  <a:cubicBezTo>
                    <a:pt x="281" y="23"/>
                    <a:pt x="281" y="23"/>
                    <a:pt x="281" y="23"/>
                  </a:cubicBezTo>
                  <a:cubicBezTo>
                    <a:pt x="281" y="20"/>
                    <a:pt x="281" y="20"/>
                    <a:pt x="281" y="20"/>
                  </a:cubicBezTo>
                  <a:cubicBezTo>
                    <a:pt x="281" y="18"/>
                    <a:pt x="281" y="18"/>
                    <a:pt x="281" y="18"/>
                  </a:cubicBezTo>
                  <a:cubicBezTo>
                    <a:pt x="283" y="16"/>
                    <a:pt x="283" y="16"/>
                    <a:pt x="283" y="16"/>
                  </a:cubicBezTo>
                  <a:cubicBezTo>
                    <a:pt x="283" y="16"/>
                    <a:pt x="283" y="16"/>
                    <a:pt x="283" y="16"/>
                  </a:cubicBezTo>
                  <a:cubicBezTo>
                    <a:pt x="284" y="20"/>
                    <a:pt x="284" y="20"/>
                    <a:pt x="284" y="20"/>
                  </a:cubicBezTo>
                  <a:cubicBezTo>
                    <a:pt x="285" y="26"/>
                    <a:pt x="285" y="26"/>
                    <a:pt x="285" y="26"/>
                  </a:cubicBezTo>
                  <a:cubicBezTo>
                    <a:pt x="287" y="31"/>
                    <a:pt x="287" y="31"/>
                    <a:pt x="287" y="31"/>
                  </a:cubicBezTo>
                  <a:cubicBezTo>
                    <a:pt x="290" y="29"/>
                    <a:pt x="290" y="29"/>
                    <a:pt x="290" y="29"/>
                  </a:cubicBezTo>
                  <a:cubicBezTo>
                    <a:pt x="291" y="28"/>
                    <a:pt x="291" y="28"/>
                    <a:pt x="291" y="28"/>
                  </a:cubicBezTo>
                  <a:cubicBezTo>
                    <a:pt x="294" y="26"/>
                    <a:pt x="294" y="26"/>
                    <a:pt x="294" y="26"/>
                  </a:cubicBezTo>
                  <a:cubicBezTo>
                    <a:pt x="295" y="26"/>
                    <a:pt x="295" y="26"/>
                    <a:pt x="295" y="26"/>
                  </a:cubicBezTo>
                  <a:cubicBezTo>
                    <a:pt x="299" y="24"/>
                    <a:pt x="299" y="24"/>
                    <a:pt x="299" y="24"/>
                  </a:cubicBezTo>
                  <a:cubicBezTo>
                    <a:pt x="300" y="22"/>
                    <a:pt x="300" y="22"/>
                    <a:pt x="300" y="22"/>
                  </a:cubicBezTo>
                  <a:cubicBezTo>
                    <a:pt x="305" y="22"/>
                    <a:pt x="305" y="22"/>
                    <a:pt x="305" y="22"/>
                  </a:cubicBezTo>
                  <a:cubicBezTo>
                    <a:pt x="306" y="19"/>
                    <a:pt x="306" y="19"/>
                    <a:pt x="306" y="19"/>
                  </a:cubicBezTo>
                  <a:cubicBezTo>
                    <a:pt x="307" y="18"/>
                    <a:pt x="307" y="18"/>
                    <a:pt x="307" y="18"/>
                  </a:cubicBezTo>
                  <a:cubicBezTo>
                    <a:pt x="307" y="18"/>
                    <a:pt x="306" y="17"/>
                    <a:pt x="306" y="16"/>
                  </a:cubicBezTo>
                  <a:cubicBezTo>
                    <a:pt x="305" y="16"/>
                    <a:pt x="305" y="16"/>
                    <a:pt x="305" y="16"/>
                  </a:cubicBezTo>
                  <a:cubicBezTo>
                    <a:pt x="303" y="13"/>
                    <a:pt x="303" y="13"/>
                    <a:pt x="303" y="13"/>
                  </a:cubicBezTo>
                  <a:cubicBezTo>
                    <a:pt x="303" y="12"/>
                    <a:pt x="303" y="12"/>
                    <a:pt x="303" y="12"/>
                  </a:cubicBezTo>
                  <a:cubicBezTo>
                    <a:pt x="304" y="12"/>
                    <a:pt x="304" y="12"/>
                    <a:pt x="304" y="12"/>
                  </a:cubicBezTo>
                  <a:cubicBezTo>
                    <a:pt x="309" y="14"/>
                    <a:pt x="309" y="14"/>
                    <a:pt x="309" y="14"/>
                  </a:cubicBezTo>
                  <a:cubicBezTo>
                    <a:pt x="312" y="14"/>
                    <a:pt x="312" y="14"/>
                    <a:pt x="312" y="14"/>
                  </a:cubicBezTo>
                  <a:cubicBezTo>
                    <a:pt x="312" y="11"/>
                    <a:pt x="312" y="11"/>
                    <a:pt x="312" y="11"/>
                  </a:cubicBezTo>
                  <a:cubicBezTo>
                    <a:pt x="309" y="7"/>
                    <a:pt x="309" y="7"/>
                    <a:pt x="309" y="7"/>
                  </a:cubicBezTo>
                  <a:cubicBezTo>
                    <a:pt x="308" y="4"/>
                    <a:pt x="308" y="4"/>
                    <a:pt x="308" y="4"/>
                  </a:cubicBezTo>
                  <a:cubicBezTo>
                    <a:pt x="305" y="0"/>
                    <a:pt x="305" y="0"/>
                    <a:pt x="305" y="0"/>
                  </a:cubicBezTo>
                  <a:cubicBezTo>
                    <a:pt x="218" y="18"/>
                    <a:pt x="218" y="18"/>
                    <a:pt x="218" y="18"/>
                  </a:cubicBezTo>
                  <a:cubicBezTo>
                    <a:pt x="155" y="28"/>
                    <a:pt x="155" y="28"/>
                    <a:pt x="155" y="28"/>
                  </a:cubicBezTo>
                  <a:cubicBezTo>
                    <a:pt x="94" y="35"/>
                    <a:pt x="94" y="35"/>
                    <a:pt x="94" y="35"/>
                  </a:cubicBezTo>
                  <a:cubicBezTo>
                    <a:pt x="94" y="47"/>
                    <a:pt x="94" y="47"/>
                    <a:pt x="94" y="47"/>
                  </a:cubicBezTo>
                  <a:cubicBezTo>
                    <a:pt x="93" y="47"/>
                    <a:pt x="93" y="47"/>
                    <a:pt x="93" y="47"/>
                  </a:cubicBezTo>
                  <a:cubicBezTo>
                    <a:pt x="89" y="49"/>
                    <a:pt x="89" y="49"/>
                    <a:pt x="89" y="49"/>
                  </a:cubicBezTo>
                  <a:cubicBezTo>
                    <a:pt x="86" y="54"/>
                    <a:pt x="86" y="54"/>
                    <a:pt x="86" y="54"/>
                  </a:cubicBezTo>
                  <a:cubicBezTo>
                    <a:pt x="85" y="58"/>
                    <a:pt x="85" y="58"/>
                    <a:pt x="85" y="58"/>
                  </a:cubicBezTo>
                  <a:cubicBezTo>
                    <a:pt x="74" y="60"/>
                    <a:pt x="74" y="60"/>
                    <a:pt x="74" y="60"/>
                  </a:cubicBezTo>
                  <a:cubicBezTo>
                    <a:pt x="69" y="66"/>
                    <a:pt x="69" y="66"/>
                    <a:pt x="69" y="66"/>
                  </a:cubicBezTo>
                  <a:cubicBezTo>
                    <a:pt x="65" y="70"/>
                    <a:pt x="65" y="70"/>
                    <a:pt x="65" y="70"/>
                  </a:cubicBezTo>
                  <a:cubicBezTo>
                    <a:pt x="62" y="66"/>
                    <a:pt x="62" y="66"/>
                    <a:pt x="62" y="66"/>
                  </a:cubicBezTo>
                  <a:cubicBezTo>
                    <a:pt x="59" y="66"/>
                    <a:pt x="59" y="66"/>
                    <a:pt x="59" y="66"/>
                  </a:cubicBezTo>
                  <a:cubicBezTo>
                    <a:pt x="55" y="72"/>
                    <a:pt x="55" y="72"/>
                    <a:pt x="55" y="72"/>
                  </a:cubicBezTo>
                  <a:cubicBezTo>
                    <a:pt x="53" y="76"/>
                    <a:pt x="53" y="76"/>
                    <a:pt x="53" y="76"/>
                  </a:cubicBezTo>
                  <a:cubicBezTo>
                    <a:pt x="48" y="79"/>
                    <a:pt x="48" y="79"/>
                    <a:pt x="48" y="79"/>
                  </a:cubicBezTo>
                  <a:cubicBezTo>
                    <a:pt x="14" y="99"/>
                    <a:pt x="14" y="99"/>
                    <a:pt x="14" y="99"/>
                  </a:cubicBezTo>
                  <a:cubicBezTo>
                    <a:pt x="11" y="103"/>
                    <a:pt x="11" y="103"/>
                    <a:pt x="11" y="103"/>
                  </a:cubicBezTo>
                  <a:cubicBezTo>
                    <a:pt x="12" y="107"/>
                    <a:pt x="12" y="107"/>
                    <a:pt x="12" y="107"/>
                  </a:cubicBezTo>
                  <a:cubicBezTo>
                    <a:pt x="8" y="110"/>
                    <a:pt x="8" y="110"/>
                    <a:pt x="8" y="110"/>
                  </a:cubicBezTo>
                  <a:cubicBezTo>
                    <a:pt x="5" y="110"/>
                    <a:pt x="5" y="110"/>
                    <a:pt x="5" y="110"/>
                  </a:cubicBezTo>
                  <a:cubicBezTo>
                    <a:pt x="1" y="114"/>
                    <a:pt x="1" y="114"/>
                    <a:pt x="1" y="114"/>
                  </a:cubicBezTo>
                  <a:cubicBezTo>
                    <a:pt x="1" y="117"/>
                    <a:pt x="1" y="117"/>
                    <a:pt x="1" y="117"/>
                  </a:cubicBezTo>
                  <a:cubicBezTo>
                    <a:pt x="0" y="123"/>
                    <a:pt x="0" y="123"/>
                    <a:pt x="0" y="123"/>
                  </a:cubicBezTo>
                  <a:cubicBezTo>
                    <a:pt x="0" y="124"/>
                    <a:pt x="0" y="124"/>
                    <a:pt x="0" y="124"/>
                  </a:cubicBezTo>
                  <a:cubicBezTo>
                    <a:pt x="0" y="124"/>
                    <a:pt x="0" y="124"/>
                    <a:pt x="0" y="124"/>
                  </a:cubicBezTo>
                  <a:cubicBezTo>
                    <a:pt x="56" y="118"/>
                    <a:pt x="56" y="118"/>
                    <a:pt x="56" y="118"/>
                  </a:cubicBezTo>
                  <a:cubicBezTo>
                    <a:pt x="73" y="105"/>
                    <a:pt x="73" y="105"/>
                    <a:pt x="73" y="105"/>
                  </a:cubicBezTo>
                  <a:cubicBezTo>
                    <a:pt x="83" y="104"/>
                    <a:pt x="83" y="104"/>
                    <a:pt x="83" y="104"/>
                  </a:cubicBezTo>
                  <a:cubicBezTo>
                    <a:pt x="90" y="104"/>
                    <a:pt x="90" y="104"/>
                    <a:pt x="90" y="104"/>
                  </a:cubicBezTo>
                  <a:cubicBezTo>
                    <a:pt x="102" y="106"/>
                    <a:pt x="102" y="106"/>
                    <a:pt x="102" y="106"/>
                  </a:cubicBezTo>
                  <a:cubicBezTo>
                    <a:pt x="108" y="105"/>
                    <a:pt x="108" y="105"/>
                    <a:pt x="108" y="105"/>
                  </a:cubicBezTo>
                  <a:cubicBezTo>
                    <a:pt x="111" y="104"/>
                    <a:pt x="111" y="104"/>
                    <a:pt x="111" y="104"/>
                  </a:cubicBezTo>
                  <a:cubicBezTo>
                    <a:pt x="116" y="101"/>
                    <a:pt x="116" y="101"/>
                    <a:pt x="116" y="101"/>
                  </a:cubicBezTo>
                  <a:cubicBezTo>
                    <a:pt x="123" y="100"/>
                    <a:pt x="123" y="100"/>
                    <a:pt x="123" y="100"/>
                  </a:cubicBezTo>
                  <a:cubicBezTo>
                    <a:pt x="132" y="101"/>
                    <a:pt x="132" y="101"/>
                    <a:pt x="132" y="101"/>
                  </a:cubicBezTo>
                  <a:cubicBezTo>
                    <a:pt x="138" y="104"/>
                    <a:pt x="138" y="104"/>
                    <a:pt x="138" y="104"/>
                  </a:cubicBezTo>
                  <a:cubicBezTo>
                    <a:pt x="142" y="114"/>
                    <a:pt x="142" y="114"/>
                    <a:pt x="142" y="114"/>
                  </a:cubicBezTo>
                  <a:cubicBezTo>
                    <a:pt x="182" y="106"/>
                    <a:pt x="182" y="106"/>
                    <a:pt x="182" y="106"/>
                  </a:cubicBezTo>
                  <a:cubicBezTo>
                    <a:pt x="234" y="144"/>
                    <a:pt x="234" y="144"/>
                    <a:pt x="234" y="144"/>
                  </a:cubicBezTo>
                  <a:cubicBezTo>
                    <a:pt x="243" y="140"/>
                    <a:pt x="243" y="140"/>
                    <a:pt x="243" y="140"/>
                  </a:cubicBezTo>
                  <a:cubicBezTo>
                    <a:pt x="245" y="140"/>
                    <a:pt x="245" y="140"/>
                    <a:pt x="245" y="140"/>
                  </a:cubicBezTo>
                  <a:cubicBezTo>
                    <a:pt x="254" y="139"/>
                    <a:pt x="254" y="139"/>
                    <a:pt x="254" y="139"/>
                  </a:cubicBezTo>
                  <a:cubicBezTo>
                    <a:pt x="256" y="136"/>
                    <a:pt x="256" y="136"/>
                    <a:pt x="256" y="136"/>
                  </a:cubicBezTo>
                  <a:cubicBezTo>
                    <a:pt x="259" y="133"/>
                    <a:pt x="259" y="133"/>
                    <a:pt x="259" y="133"/>
                  </a:cubicBezTo>
                  <a:cubicBezTo>
                    <a:pt x="260" y="124"/>
                    <a:pt x="260" y="124"/>
                    <a:pt x="260" y="124"/>
                  </a:cubicBezTo>
                  <a:cubicBezTo>
                    <a:pt x="263" y="117"/>
                    <a:pt x="263" y="117"/>
                    <a:pt x="263" y="117"/>
                  </a:cubicBezTo>
                  <a:cubicBezTo>
                    <a:pt x="267" y="111"/>
                    <a:pt x="267" y="111"/>
                    <a:pt x="267" y="111"/>
                  </a:cubicBezTo>
                  <a:cubicBezTo>
                    <a:pt x="271" y="108"/>
                    <a:pt x="271" y="108"/>
                    <a:pt x="271" y="108"/>
                  </a:cubicBezTo>
                  <a:cubicBezTo>
                    <a:pt x="271" y="106"/>
                    <a:pt x="271" y="106"/>
                    <a:pt x="271" y="106"/>
                  </a:cubicBezTo>
                  <a:cubicBezTo>
                    <a:pt x="270" y="103"/>
                    <a:pt x="270" y="103"/>
                    <a:pt x="270" y="103"/>
                  </a:cubicBezTo>
                  <a:cubicBezTo>
                    <a:pt x="269" y="101"/>
                    <a:pt x="269" y="101"/>
                    <a:pt x="269" y="101"/>
                  </a:cubicBezTo>
                  <a:cubicBezTo>
                    <a:pt x="270" y="100"/>
                    <a:pt x="270" y="100"/>
                    <a:pt x="270" y="100"/>
                  </a:cubicBezTo>
                  <a:cubicBezTo>
                    <a:pt x="270" y="98"/>
                    <a:pt x="270" y="98"/>
                    <a:pt x="270" y="98"/>
                  </a:cubicBezTo>
                  <a:cubicBezTo>
                    <a:pt x="271" y="97"/>
                    <a:pt x="271" y="97"/>
                    <a:pt x="271" y="97"/>
                  </a:cubicBezTo>
                  <a:cubicBezTo>
                    <a:pt x="272" y="97"/>
                    <a:pt x="272" y="97"/>
                    <a:pt x="272" y="97"/>
                  </a:cubicBezTo>
                  <a:cubicBezTo>
                    <a:pt x="273" y="98"/>
                    <a:pt x="273" y="98"/>
                    <a:pt x="273" y="98"/>
                  </a:cubicBezTo>
                  <a:cubicBezTo>
                    <a:pt x="274" y="102"/>
                    <a:pt x="274" y="102"/>
                    <a:pt x="274" y="102"/>
                  </a:cubicBezTo>
                  <a:cubicBezTo>
                    <a:pt x="278" y="100"/>
                    <a:pt x="278" y="100"/>
                    <a:pt x="278" y="100"/>
                  </a:cubicBezTo>
                  <a:cubicBezTo>
                    <a:pt x="281" y="99"/>
                    <a:pt x="281" y="99"/>
                    <a:pt x="281" y="99"/>
                  </a:cubicBezTo>
                  <a:cubicBezTo>
                    <a:pt x="281" y="97"/>
                    <a:pt x="281" y="97"/>
                    <a:pt x="281" y="97"/>
                  </a:cubicBezTo>
                  <a:cubicBezTo>
                    <a:pt x="281" y="95"/>
                    <a:pt x="281" y="95"/>
                    <a:pt x="281" y="95"/>
                  </a:cubicBezTo>
                  <a:cubicBezTo>
                    <a:pt x="283" y="94"/>
                    <a:pt x="283" y="94"/>
                    <a:pt x="283" y="94"/>
                  </a:cubicBezTo>
                  <a:cubicBezTo>
                    <a:pt x="283" y="93"/>
                    <a:pt x="283" y="93"/>
                    <a:pt x="283" y="93"/>
                  </a:cubicBezTo>
                  <a:cubicBezTo>
                    <a:pt x="285" y="95"/>
                    <a:pt x="285" y="95"/>
                    <a:pt x="285" y="95"/>
                  </a:cubicBezTo>
                  <a:cubicBezTo>
                    <a:pt x="290" y="93"/>
                    <a:pt x="290" y="93"/>
                    <a:pt x="290" y="93"/>
                  </a:cubicBezTo>
                  <a:cubicBezTo>
                    <a:pt x="294" y="91"/>
                    <a:pt x="294" y="91"/>
                    <a:pt x="294" y="91"/>
                  </a:cubicBezTo>
                  <a:cubicBezTo>
                    <a:pt x="296" y="91"/>
                    <a:pt x="296" y="91"/>
                    <a:pt x="296" y="91"/>
                  </a:cubicBezTo>
                  <a:cubicBezTo>
                    <a:pt x="299" y="89"/>
                    <a:pt x="299" y="89"/>
                    <a:pt x="299" y="89"/>
                  </a:cubicBezTo>
                  <a:cubicBezTo>
                    <a:pt x="301" y="88"/>
                    <a:pt x="301" y="88"/>
                    <a:pt x="301" y="88"/>
                  </a:cubicBezTo>
                  <a:cubicBezTo>
                    <a:pt x="301" y="87"/>
                    <a:pt x="301" y="87"/>
                    <a:pt x="301" y="87"/>
                  </a:cubicBezTo>
                  <a:cubicBezTo>
                    <a:pt x="305" y="90"/>
                    <a:pt x="305" y="90"/>
                    <a:pt x="305" y="90"/>
                  </a:cubicBezTo>
                  <a:cubicBezTo>
                    <a:pt x="307" y="86"/>
                    <a:pt x="307" y="86"/>
                    <a:pt x="307" y="86"/>
                  </a:cubicBezTo>
                  <a:cubicBezTo>
                    <a:pt x="308" y="81"/>
                    <a:pt x="308" y="81"/>
                    <a:pt x="308" y="81"/>
                  </a:cubicBezTo>
                  <a:cubicBezTo>
                    <a:pt x="309" y="79"/>
                    <a:pt x="309" y="79"/>
                    <a:pt x="309" y="79"/>
                  </a:cubicBezTo>
                  <a:cubicBezTo>
                    <a:pt x="310" y="77"/>
                    <a:pt x="310" y="77"/>
                    <a:pt x="310" y="77"/>
                  </a:cubicBezTo>
                  <a:cubicBezTo>
                    <a:pt x="310" y="77"/>
                    <a:pt x="309" y="74"/>
                    <a:pt x="308" y="75"/>
                  </a:cubicBezTo>
                  <a:cubicBezTo>
                    <a:pt x="307" y="75"/>
                    <a:pt x="304" y="76"/>
                    <a:pt x="304" y="76"/>
                  </a:cubicBezTo>
                  <a:cubicBezTo>
                    <a:pt x="303" y="78"/>
                    <a:pt x="303" y="78"/>
                    <a:pt x="303" y="78"/>
                  </a:cubicBezTo>
                  <a:cubicBezTo>
                    <a:pt x="301" y="78"/>
                    <a:pt x="301" y="78"/>
                    <a:pt x="301" y="78"/>
                  </a:cubicBezTo>
                  <a:cubicBezTo>
                    <a:pt x="299" y="80"/>
                    <a:pt x="299" y="80"/>
                    <a:pt x="299" y="80"/>
                  </a:cubicBezTo>
                  <a:cubicBezTo>
                    <a:pt x="294" y="83"/>
                    <a:pt x="294" y="83"/>
                    <a:pt x="294" y="83"/>
                  </a:cubicBezTo>
                  <a:cubicBezTo>
                    <a:pt x="291" y="83"/>
                    <a:pt x="291" y="83"/>
                    <a:pt x="291" y="83"/>
                  </a:cubicBezTo>
                  <a:cubicBezTo>
                    <a:pt x="283" y="81"/>
                    <a:pt x="283" y="81"/>
                    <a:pt x="283" y="81"/>
                  </a:cubicBezTo>
                  <a:cubicBezTo>
                    <a:pt x="283" y="79"/>
                    <a:pt x="283" y="79"/>
                    <a:pt x="283" y="79"/>
                  </a:cubicBezTo>
                  <a:cubicBezTo>
                    <a:pt x="283" y="77"/>
                    <a:pt x="283" y="77"/>
                    <a:pt x="283" y="77"/>
                  </a:cubicBezTo>
                  <a:cubicBezTo>
                    <a:pt x="284" y="76"/>
                    <a:pt x="284" y="76"/>
                    <a:pt x="284" y="76"/>
                  </a:cubicBezTo>
                  <a:cubicBezTo>
                    <a:pt x="286" y="76"/>
                    <a:pt x="286" y="76"/>
                    <a:pt x="286" y="76"/>
                  </a:cubicBezTo>
                  <a:cubicBezTo>
                    <a:pt x="288" y="77"/>
                    <a:pt x="288" y="77"/>
                    <a:pt x="288" y="77"/>
                  </a:cubicBezTo>
                  <a:cubicBezTo>
                    <a:pt x="293" y="77"/>
                    <a:pt x="293" y="77"/>
                    <a:pt x="293" y="77"/>
                  </a:cubicBezTo>
                  <a:cubicBezTo>
                    <a:pt x="296" y="75"/>
                    <a:pt x="296" y="75"/>
                    <a:pt x="296" y="75"/>
                  </a:cubicBezTo>
                  <a:cubicBezTo>
                    <a:pt x="296" y="73"/>
                    <a:pt x="296" y="73"/>
                    <a:pt x="296" y="73"/>
                  </a:cubicBezTo>
                  <a:cubicBezTo>
                    <a:pt x="295" y="71"/>
                    <a:pt x="295" y="71"/>
                    <a:pt x="295" y="71"/>
                  </a:cubicBezTo>
                  <a:cubicBezTo>
                    <a:pt x="296" y="68"/>
                    <a:pt x="296" y="68"/>
                    <a:pt x="296" y="68"/>
                  </a:cubicBezTo>
                  <a:cubicBezTo>
                    <a:pt x="297" y="68"/>
                    <a:pt x="297" y="68"/>
                    <a:pt x="297" y="68"/>
                  </a:cubicBezTo>
                  <a:cubicBezTo>
                    <a:pt x="299" y="66"/>
                    <a:pt x="299" y="66"/>
                    <a:pt x="299" y="66"/>
                  </a:cubicBezTo>
                  <a:cubicBezTo>
                    <a:pt x="299" y="64"/>
                    <a:pt x="299" y="64"/>
                    <a:pt x="299" y="64"/>
                  </a:cubicBezTo>
                  <a:cubicBezTo>
                    <a:pt x="296" y="64"/>
                    <a:pt x="296" y="64"/>
                    <a:pt x="296" y="64"/>
                  </a:cubicBezTo>
                  <a:cubicBezTo>
                    <a:pt x="290" y="61"/>
                    <a:pt x="290" y="61"/>
                    <a:pt x="290" y="61"/>
                  </a:cubicBezTo>
                  <a:cubicBezTo>
                    <a:pt x="283" y="60"/>
                    <a:pt x="283" y="60"/>
                    <a:pt x="283" y="60"/>
                  </a:cubicBezTo>
                  <a:cubicBezTo>
                    <a:pt x="280" y="58"/>
                    <a:pt x="280" y="58"/>
                    <a:pt x="280" y="58"/>
                  </a:cubicBezTo>
                  <a:cubicBezTo>
                    <a:pt x="280" y="57"/>
                    <a:pt x="280" y="57"/>
                    <a:pt x="280" y="57"/>
                  </a:cubicBezTo>
                  <a:cubicBezTo>
                    <a:pt x="284" y="57"/>
                    <a:pt x="284" y="57"/>
                    <a:pt x="284" y="57"/>
                  </a:cubicBezTo>
                  <a:cubicBezTo>
                    <a:pt x="290" y="57"/>
                    <a:pt x="290" y="57"/>
                    <a:pt x="290" y="57"/>
                  </a:cubicBezTo>
                  <a:cubicBezTo>
                    <a:pt x="294" y="59"/>
                    <a:pt x="294" y="59"/>
                    <a:pt x="294" y="59"/>
                  </a:cubicBezTo>
                  <a:cubicBezTo>
                    <a:pt x="295" y="57"/>
                    <a:pt x="295" y="57"/>
                    <a:pt x="295" y="57"/>
                  </a:cubicBezTo>
                  <a:cubicBezTo>
                    <a:pt x="294" y="55"/>
                    <a:pt x="294" y="55"/>
                    <a:pt x="294" y="55"/>
                  </a:cubicBezTo>
                  <a:cubicBezTo>
                    <a:pt x="293" y="54"/>
                    <a:pt x="293" y="54"/>
                    <a:pt x="293" y="54"/>
                  </a:cubicBezTo>
                  <a:cubicBezTo>
                    <a:pt x="292" y="52"/>
                    <a:pt x="292" y="52"/>
                    <a:pt x="292" y="52"/>
                  </a:cubicBezTo>
                  <a:cubicBezTo>
                    <a:pt x="294" y="51"/>
                    <a:pt x="294" y="51"/>
                    <a:pt x="294" y="51"/>
                  </a:cubicBezTo>
                  <a:cubicBezTo>
                    <a:pt x="297" y="51"/>
                    <a:pt x="297" y="51"/>
                    <a:pt x="297" y="51"/>
                  </a:cubicBezTo>
                  <a:cubicBezTo>
                    <a:pt x="298" y="56"/>
                    <a:pt x="298" y="56"/>
                    <a:pt x="298" y="56"/>
                  </a:cubicBezTo>
                  <a:cubicBezTo>
                    <a:pt x="300" y="58"/>
                    <a:pt x="300" y="58"/>
                    <a:pt x="300" y="58"/>
                  </a:cubicBezTo>
                  <a:cubicBezTo>
                    <a:pt x="303" y="58"/>
                    <a:pt x="303" y="58"/>
                    <a:pt x="303" y="58"/>
                  </a:cubicBezTo>
                  <a:cubicBezTo>
                    <a:pt x="304" y="57"/>
                    <a:pt x="304" y="57"/>
                    <a:pt x="304" y="57"/>
                  </a:cubicBezTo>
                  <a:cubicBezTo>
                    <a:pt x="306" y="58"/>
                    <a:pt x="306" y="58"/>
                    <a:pt x="306" y="58"/>
                  </a:cubicBezTo>
                  <a:cubicBezTo>
                    <a:pt x="310" y="58"/>
                    <a:pt x="310" y="58"/>
                    <a:pt x="310" y="58"/>
                  </a:cubicBezTo>
                  <a:cubicBezTo>
                    <a:pt x="316" y="58"/>
                    <a:pt x="316" y="58"/>
                    <a:pt x="316" y="58"/>
                  </a:cubicBezTo>
                  <a:cubicBezTo>
                    <a:pt x="317" y="57"/>
                    <a:pt x="317" y="57"/>
                    <a:pt x="317" y="57"/>
                  </a:cubicBezTo>
                  <a:cubicBezTo>
                    <a:pt x="317" y="53"/>
                    <a:pt x="317" y="53"/>
                    <a:pt x="317" y="53"/>
                  </a:cubicBezTo>
                  <a:cubicBezTo>
                    <a:pt x="318" y="51"/>
                    <a:pt x="318" y="51"/>
                    <a:pt x="318" y="51"/>
                  </a:cubicBezTo>
                  <a:cubicBezTo>
                    <a:pt x="319" y="48"/>
                    <a:pt x="319" y="48"/>
                    <a:pt x="319" y="48"/>
                  </a:cubicBezTo>
                  <a:cubicBezTo>
                    <a:pt x="319" y="46"/>
                    <a:pt x="319" y="46"/>
                    <a:pt x="319" y="46"/>
                  </a:cubicBezTo>
                  <a:cubicBezTo>
                    <a:pt x="320" y="42"/>
                    <a:pt x="320" y="42"/>
                    <a:pt x="320" y="42"/>
                  </a:cubicBezTo>
                  <a:cubicBezTo>
                    <a:pt x="322" y="42"/>
                    <a:pt x="322" y="42"/>
                    <a:pt x="322" y="42"/>
                  </a:cubicBezTo>
                  <a:cubicBezTo>
                    <a:pt x="323" y="44"/>
                    <a:pt x="323" y="44"/>
                    <a:pt x="323" y="44"/>
                  </a:cubicBezTo>
                  <a:cubicBezTo>
                    <a:pt x="325" y="42"/>
                    <a:pt x="325" y="42"/>
                    <a:pt x="325" y="42"/>
                  </a:cubicBezTo>
                  <a:cubicBezTo>
                    <a:pt x="325" y="39"/>
                    <a:pt x="325" y="39"/>
                    <a:pt x="325" y="39"/>
                  </a:cubicBezTo>
                  <a:cubicBezTo>
                    <a:pt x="326" y="37"/>
                    <a:pt x="326" y="37"/>
                    <a:pt x="326" y="37"/>
                  </a:cubicBezTo>
                  <a:lnTo>
                    <a:pt x="324" y="34"/>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0" name="Freeform 35">
              <a:extLst>
                <a:ext uri="{FF2B5EF4-FFF2-40B4-BE49-F238E27FC236}">
                  <a16:creationId xmlns:a16="http://schemas.microsoft.com/office/drawing/2014/main" id="{E07CE785-CFE3-901D-F5CE-285D2C763872}"/>
                </a:ext>
              </a:extLst>
            </p:cNvPr>
            <p:cNvSpPr>
              <a:spLocks/>
            </p:cNvSpPr>
            <p:nvPr/>
          </p:nvSpPr>
          <p:spPr bwMode="auto">
            <a:xfrm>
              <a:off x="5357232" y="3606263"/>
              <a:ext cx="430718" cy="463777"/>
            </a:xfrm>
            <a:custGeom>
              <a:avLst/>
              <a:gdLst>
                <a:gd name="T0" fmla="*/ 196 w 201"/>
                <a:gd name="T1" fmla="*/ 127 h 216"/>
                <a:gd name="T2" fmla="*/ 195 w 201"/>
                <a:gd name="T3" fmla="*/ 120 h 216"/>
                <a:gd name="T4" fmla="*/ 191 w 201"/>
                <a:gd name="T5" fmla="*/ 115 h 216"/>
                <a:gd name="T6" fmla="*/ 190 w 201"/>
                <a:gd name="T7" fmla="*/ 110 h 216"/>
                <a:gd name="T8" fmla="*/ 187 w 201"/>
                <a:gd name="T9" fmla="*/ 107 h 216"/>
                <a:gd name="T10" fmla="*/ 183 w 201"/>
                <a:gd name="T11" fmla="*/ 106 h 216"/>
                <a:gd name="T12" fmla="*/ 181 w 201"/>
                <a:gd name="T13" fmla="*/ 101 h 216"/>
                <a:gd name="T14" fmla="*/ 179 w 201"/>
                <a:gd name="T15" fmla="*/ 96 h 216"/>
                <a:gd name="T16" fmla="*/ 174 w 201"/>
                <a:gd name="T17" fmla="*/ 89 h 216"/>
                <a:gd name="T18" fmla="*/ 168 w 201"/>
                <a:gd name="T19" fmla="*/ 84 h 216"/>
                <a:gd name="T20" fmla="*/ 158 w 201"/>
                <a:gd name="T21" fmla="*/ 78 h 216"/>
                <a:gd name="T22" fmla="*/ 147 w 201"/>
                <a:gd name="T23" fmla="*/ 63 h 216"/>
                <a:gd name="T24" fmla="*/ 126 w 201"/>
                <a:gd name="T25" fmla="*/ 46 h 216"/>
                <a:gd name="T26" fmla="*/ 116 w 201"/>
                <a:gd name="T27" fmla="*/ 35 h 216"/>
                <a:gd name="T28" fmla="*/ 111 w 201"/>
                <a:gd name="T29" fmla="*/ 27 h 216"/>
                <a:gd name="T30" fmla="*/ 96 w 201"/>
                <a:gd name="T31" fmla="*/ 19 h 216"/>
                <a:gd name="T32" fmla="*/ 92 w 201"/>
                <a:gd name="T33" fmla="*/ 14 h 216"/>
                <a:gd name="T34" fmla="*/ 97 w 201"/>
                <a:gd name="T35" fmla="*/ 8 h 216"/>
                <a:gd name="T36" fmla="*/ 103 w 201"/>
                <a:gd name="T37" fmla="*/ 4 h 216"/>
                <a:gd name="T38" fmla="*/ 104 w 201"/>
                <a:gd name="T39" fmla="*/ 0 h 216"/>
                <a:gd name="T40" fmla="*/ 48 w 201"/>
                <a:gd name="T41" fmla="*/ 6 h 216"/>
                <a:gd name="T42" fmla="*/ 0 w 201"/>
                <a:gd name="T43" fmla="*/ 10 h 216"/>
                <a:gd name="T44" fmla="*/ 11 w 201"/>
                <a:gd name="T45" fmla="*/ 58 h 216"/>
                <a:gd name="T46" fmla="*/ 25 w 201"/>
                <a:gd name="T47" fmla="*/ 107 h 216"/>
                <a:gd name="T48" fmla="*/ 38 w 201"/>
                <a:gd name="T49" fmla="*/ 128 h 216"/>
                <a:gd name="T50" fmla="*/ 39 w 201"/>
                <a:gd name="T51" fmla="*/ 137 h 216"/>
                <a:gd name="T52" fmla="*/ 40 w 201"/>
                <a:gd name="T53" fmla="*/ 144 h 216"/>
                <a:gd name="T54" fmla="*/ 39 w 201"/>
                <a:gd name="T55" fmla="*/ 150 h 216"/>
                <a:gd name="T56" fmla="*/ 35 w 201"/>
                <a:gd name="T57" fmla="*/ 157 h 216"/>
                <a:gd name="T58" fmla="*/ 37 w 201"/>
                <a:gd name="T59" fmla="*/ 172 h 216"/>
                <a:gd name="T60" fmla="*/ 40 w 201"/>
                <a:gd name="T61" fmla="*/ 182 h 216"/>
                <a:gd name="T62" fmla="*/ 37 w 201"/>
                <a:gd name="T63" fmla="*/ 186 h 216"/>
                <a:gd name="T64" fmla="*/ 41 w 201"/>
                <a:gd name="T65" fmla="*/ 193 h 216"/>
                <a:gd name="T66" fmla="*/ 46 w 201"/>
                <a:gd name="T67" fmla="*/ 201 h 216"/>
                <a:gd name="T68" fmla="*/ 160 w 201"/>
                <a:gd name="T69" fmla="*/ 207 h 216"/>
                <a:gd name="T70" fmla="*/ 169 w 201"/>
                <a:gd name="T71" fmla="*/ 216 h 216"/>
                <a:gd name="T72" fmla="*/ 166 w 201"/>
                <a:gd name="T73" fmla="*/ 193 h 216"/>
                <a:gd name="T74" fmla="*/ 183 w 201"/>
                <a:gd name="T75" fmla="*/ 196 h 216"/>
                <a:gd name="T76" fmla="*/ 185 w 201"/>
                <a:gd name="T77" fmla="*/ 189 h 216"/>
                <a:gd name="T78" fmla="*/ 182 w 201"/>
                <a:gd name="T79" fmla="*/ 187 h 216"/>
                <a:gd name="T80" fmla="*/ 180 w 201"/>
                <a:gd name="T81" fmla="*/ 183 h 216"/>
                <a:gd name="T82" fmla="*/ 185 w 201"/>
                <a:gd name="T83" fmla="*/ 183 h 216"/>
                <a:gd name="T84" fmla="*/ 183 w 201"/>
                <a:gd name="T85" fmla="*/ 177 h 216"/>
                <a:gd name="T86" fmla="*/ 188 w 201"/>
                <a:gd name="T87" fmla="*/ 174 h 216"/>
                <a:gd name="T88" fmla="*/ 187 w 201"/>
                <a:gd name="T89" fmla="*/ 168 h 216"/>
                <a:gd name="T90" fmla="*/ 188 w 201"/>
                <a:gd name="T91" fmla="*/ 165 h 216"/>
                <a:gd name="T92" fmla="*/ 189 w 201"/>
                <a:gd name="T93" fmla="*/ 161 h 216"/>
                <a:gd name="T94" fmla="*/ 189 w 201"/>
                <a:gd name="T95" fmla="*/ 151 h 216"/>
                <a:gd name="T96" fmla="*/ 194 w 201"/>
                <a:gd name="T97" fmla="*/ 152 h 216"/>
                <a:gd name="T98" fmla="*/ 193 w 201"/>
                <a:gd name="T99" fmla="*/ 149 h 216"/>
                <a:gd name="T100" fmla="*/ 189 w 201"/>
                <a:gd name="T101" fmla="*/ 144 h 216"/>
                <a:gd name="T102" fmla="*/ 196 w 201"/>
                <a:gd name="T103" fmla="*/ 144 h 216"/>
                <a:gd name="T104" fmla="*/ 193 w 201"/>
                <a:gd name="T105" fmla="*/ 141 h 216"/>
                <a:gd name="T106" fmla="*/ 192 w 201"/>
                <a:gd name="T107" fmla="*/ 137 h 216"/>
                <a:gd name="T108" fmla="*/ 197 w 201"/>
                <a:gd name="T109" fmla="*/ 138 h 216"/>
                <a:gd name="T110" fmla="*/ 199 w 201"/>
                <a:gd name="T111" fmla="*/ 134 h 216"/>
                <a:gd name="T112" fmla="*/ 201 w 201"/>
                <a:gd name="T113" fmla="*/ 130 h 216"/>
                <a:gd name="T114" fmla="*/ 198 w 201"/>
                <a:gd name="T115" fmla="*/ 12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1" h="216">
                  <a:moveTo>
                    <a:pt x="198" y="128"/>
                  </a:moveTo>
                  <a:cubicBezTo>
                    <a:pt x="196" y="127"/>
                    <a:pt x="196" y="127"/>
                    <a:pt x="196" y="127"/>
                  </a:cubicBezTo>
                  <a:cubicBezTo>
                    <a:pt x="195" y="124"/>
                    <a:pt x="195" y="124"/>
                    <a:pt x="195" y="124"/>
                  </a:cubicBezTo>
                  <a:cubicBezTo>
                    <a:pt x="195" y="120"/>
                    <a:pt x="195" y="120"/>
                    <a:pt x="195" y="120"/>
                  </a:cubicBezTo>
                  <a:cubicBezTo>
                    <a:pt x="195" y="119"/>
                    <a:pt x="195" y="119"/>
                    <a:pt x="195" y="119"/>
                  </a:cubicBezTo>
                  <a:cubicBezTo>
                    <a:pt x="191" y="115"/>
                    <a:pt x="191" y="115"/>
                    <a:pt x="191" y="115"/>
                  </a:cubicBezTo>
                  <a:cubicBezTo>
                    <a:pt x="190" y="112"/>
                    <a:pt x="190" y="112"/>
                    <a:pt x="190" y="112"/>
                  </a:cubicBezTo>
                  <a:cubicBezTo>
                    <a:pt x="190" y="110"/>
                    <a:pt x="190" y="110"/>
                    <a:pt x="190" y="110"/>
                  </a:cubicBezTo>
                  <a:cubicBezTo>
                    <a:pt x="190" y="109"/>
                    <a:pt x="190" y="109"/>
                    <a:pt x="190" y="109"/>
                  </a:cubicBezTo>
                  <a:cubicBezTo>
                    <a:pt x="187" y="107"/>
                    <a:pt x="187" y="107"/>
                    <a:pt x="187" y="107"/>
                  </a:cubicBezTo>
                  <a:cubicBezTo>
                    <a:pt x="184" y="106"/>
                    <a:pt x="184" y="106"/>
                    <a:pt x="184" y="106"/>
                  </a:cubicBezTo>
                  <a:cubicBezTo>
                    <a:pt x="183" y="106"/>
                    <a:pt x="183" y="106"/>
                    <a:pt x="183" y="106"/>
                  </a:cubicBezTo>
                  <a:cubicBezTo>
                    <a:pt x="182" y="104"/>
                    <a:pt x="182" y="104"/>
                    <a:pt x="182" y="104"/>
                  </a:cubicBezTo>
                  <a:cubicBezTo>
                    <a:pt x="181" y="101"/>
                    <a:pt x="181" y="101"/>
                    <a:pt x="181" y="101"/>
                  </a:cubicBezTo>
                  <a:cubicBezTo>
                    <a:pt x="181" y="99"/>
                    <a:pt x="181" y="99"/>
                    <a:pt x="181" y="99"/>
                  </a:cubicBezTo>
                  <a:cubicBezTo>
                    <a:pt x="179" y="96"/>
                    <a:pt x="179" y="96"/>
                    <a:pt x="179" y="96"/>
                  </a:cubicBezTo>
                  <a:cubicBezTo>
                    <a:pt x="176" y="91"/>
                    <a:pt x="176" y="91"/>
                    <a:pt x="176" y="91"/>
                  </a:cubicBezTo>
                  <a:cubicBezTo>
                    <a:pt x="174" y="89"/>
                    <a:pt x="174" y="89"/>
                    <a:pt x="174" y="89"/>
                  </a:cubicBezTo>
                  <a:cubicBezTo>
                    <a:pt x="171" y="87"/>
                    <a:pt x="171" y="87"/>
                    <a:pt x="171" y="87"/>
                  </a:cubicBezTo>
                  <a:cubicBezTo>
                    <a:pt x="168" y="84"/>
                    <a:pt x="168" y="84"/>
                    <a:pt x="168" y="84"/>
                  </a:cubicBezTo>
                  <a:cubicBezTo>
                    <a:pt x="165" y="81"/>
                    <a:pt x="165" y="81"/>
                    <a:pt x="165" y="81"/>
                  </a:cubicBezTo>
                  <a:cubicBezTo>
                    <a:pt x="158" y="78"/>
                    <a:pt x="158" y="78"/>
                    <a:pt x="158" y="78"/>
                  </a:cubicBezTo>
                  <a:cubicBezTo>
                    <a:pt x="153" y="71"/>
                    <a:pt x="153" y="71"/>
                    <a:pt x="153" y="71"/>
                  </a:cubicBezTo>
                  <a:cubicBezTo>
                    <a:pt x="147" y="63"/>
                    <a:pt x="147" y="63"/>
                    <a:pt x="147" y="63"/>
                  </a:cubicBezTo>
                  <a:cubicBezTo>
                    <a:pt x="142" y="59"/>
                    <a:pt x="142" y="59"/>
                    <a:pt x="142" y="59"/>
                  </a:cubicBezTo>
                  <a:cubicBezTo>
                    <a:pt x="126" y="46"/>
                    <a:pt x="126" y="46"/>
                    <a:pt x="126" y="46"/>
                  </a:cubicBezTo>
                  <a:cubicBezTo>
                    <a:pt x="121" y="40"/>
                    <a:pt x="121" y="40"/>
                    <a:pt x="121" y="40"/>
                  </a:cubicBezTo>
                  <a:cubicBezTo>
                    <a:pt x="116" y="35"/>
                    <a:pt x="116" y="35"/>
                    <a:pt x="116" y="35"/>
                  </a:cubicBezTo>
                  <a:cubicBezTo>
                    <a:pt x="114" y="31"/>
                    <a:pt x="114" y="31"/>
                    <a:pt x="114" y="31"/>
                  </a:cubicBezTo>
                  <a:cubicBezTo>
                    <a:pt x="111" y="27"/>
                    <a:pt x="111" y="27"/>
                    <a:pt x="111" y="27"/>
                  </a:cubicBezTo>
                  <a:cubicBezTo>
                    <a:pt x="108" y="24"/>
                    <a:pt x="108" y="24"/>
                    <a:pt x="108" y="24"/>
                  </a:cubicBezTo>
                  <a:cubicBezTo>
                    <a:pt x="96" y="19"/>
                    <a:pt x="96" y="19"/>
                    <a:pt x="96" y="19"/>
                  </a:cubicBezTo>
                  <a:cubicBezTo>
                    <a:pt x="94" y="16"/>
                    <a:pt x="94" y="16"/>
                    <a:pt x="94" y="16"/>
                  </a:cubicBezTo>
                  <a:cubicBezTo>
                    <a:pt x="92" y="14"/>
                    <a:pt x="92" y="14"/>
                    <a:pt x="92" y="14"/>
                  </a:cubicBezTo>
                  <a:cubicBezTo>
                    <a:pt x="92" y="11"/>
                    <a:pt x="92" y="11"/>
                    <a:pt x="92" y="11"/>
                  </a:cubicBezTo>
                  <a:cubicBezTo>
                    <a:pt x="97" y="8"/>
                    <a:pt x="97" y="8"/>
                    <a:pt x="97" y="8"/>
                  </a:cubicBezTo>
                  <a:cubicBezTo>
                    <a:pt x="101" y="5"/>
                    <a:pt x="101" y="5"/>
                    <a:pt x="101" y="5"/>
                  </a:cubicBezTo>
                  <a:cubicBezTo>
                    <a:pt x="103" y="4"/>
                    <a:pt x="103" y="4"/>
                    <a:pt x="103" y="4"/>
                  </a:cubicBezTo>
                  <a:cubicBezTo>
                    <a:pt x="103" y="2"/>
                    <a:pt x="103" y="2"/>
                    <a:pt x="103" y="2"/>
                  </a:cubicBezTo>
                  <a:cubicBezTo>
                    <a:pt x="104" y="0"/>
                    <a:pt x="104" y="0"/>
                    <a:pt x="104" y="0"/>
                  </a:cubicBezTo>
                  <a:cubicBezTo>
                    <a:pt x="104" y="0"/>
                    <a:pt x="104" y="0"/>
                    <a:pt x="104" y="0"/>
                  </a:cubicBezTo>
                  <a:cubicBezTo>
                    <a:pt x="48" y="6"/>
                    <a:pt x="48" y="6"/>
                    <a:pt x="48" y="6"/>
                  </a:cubicBezTo>
                  <a:cubicBezTo>
                    <a:pt x="48" y="6"/>
                    <a:pt x="48" y="6"/>
                    <a:pt x="48" y="6"/>
                  </a:cubicBezTo>
                  <a:cubicBezTo>
                    <a:pt x="0" y="10"/>
                    <a:pt x="0" y="10"/>
                    <a:pt x="0" y="10"/>
                  </a:cubicBezTo>
                  <a:cubicBezTo>
                    <a:pt x="3" y="24"/>
                    <a:pt x="3" y="24"/>
                    <a:pt x="3" y="24"/>
                  </a:cubicBezTo>
                  <a:cubicBezTo>
                    <a:pt x="11" y="58"/>
                    <a:pt x="11" y="58"/>
                    <a:pt x="11" y="58"/>
                  </a:cubicBezTo>
                  <a:cubicBezTo>
                    <a:pt x="23" y="98"/>
                    <a:pt x="23" y="98"/>
                    <a:pt x="23" y="98"/>
                  </a:cubicBezTo>
                  <a:cubicBezTo>
                    <a:pt x="25" y="107"/>
                    <a:pt x="25" y="107"/>
                    <a:pt x="25" y="107"/>
                  </a:cubicBezTo>
                  <a:cubicBezTo>
                    <a:pt x="33" y="122"/>
                    <a:pt x="33" y="122"/>
                    <a:pt x="33" y="122"/>
                  </a:cubicBezTo>
                  <a:cubicBezTo>
                    <a:pt x="38" y="128"/>
                    <a:pt x="38" y="128"/>
                    <a:pt x="38" y="128"/>
                  </a:cubicBezTo>
                  <a:cubicBezTo>
                    <a:pt x="38" y="132"/>
                    <a:pt x="38" y="132"/>
                    <a:pt x="38" y="132"/>
                  </a:cubicBezTo>
                  <a:cubicBezTo>
                    <a:pt x="39" y="137"/>
                    <a:pt x="39" y="137"/>
                    <a:pt x="39" y="137"/>
                  </a:cubicBezTo>
                  <a:cubicBezTo>
                    <a:pt x="42" y="139"/>
                    <a:pt x="42" y="139"/>
                    <a:pt x="42" y="139"/>
                  </a:cubicBezTo>
                  <a:cubicBezTo>
                    <a:pt x="40" y="144"/>
                    <a:pt x="40" y="144"/>
                    <a:pt x="40" y="144"/>
                  </a:cubicBezTo>
                  <a:cubicBezTo>
                    <a:pt x="35" y="147"/>
                    <a:pt x="35" y="147"/>
                    <a:pt x="35" y="147"/>
                  </a:cubicBezTo>
                  <a:cubicBezTo>
                    <a:pt x="39" y="150"/>
                    <a:pt x="39" y="150"/>
                    <a:pt x="39" y="150"/>
                  </a:cubicBezTo>
                  <a:cubicBezTo>
                    <a:pt x="38" y="155"/>
                    <a:pt x="38" y="155"/>
                    <a:pt x="38" y="155"/>
                  </a:cubicBezTo>
                  <a:cubicBezTo>
                    <a:pt x="35" y="157"/>
                    <a:pt x="35" y="157"/>
                    <a:pt x="35" y="157"/>
                  </a:cubicBezTo>
                  <a:cubicBezTo>
                    <a:pt x="35" y="163"/>
                    <a:pt x="35" y="163"/>
                    <a:pt x="35" y="163"/>
                  </a:cubicBezTo>
                  <a:cubicBezTo>
                    <a:pt x="37" y="172"/>
                    <a:pt x="37" y="172"/>
                    <a:pt x="37" y="172"/>
                  </a:cubicBezTo>
                  <a:cubicBezTo>
                    <a:pt x="39" y="176"/>
                    <a:pt x="39" y="176"/>
                    <a:pt x="39" y="176"/>
                  </a:cubicBezTo>
                  <a:cubicBezTo>
                    <a:pt x="40" y="182"/>
                    <a:pt x="40" y="182"/>
                    <a:pt x="40" y="182"/>
                  </a:cubicBezTo>
                  <a:cubicBezTo>
                    <a:pt x="38" y="184"/>
                    <a:pt x="38" y="184"/>
                    <a:pt x="38" y="184"/>
                  </a:cubicBezTo>
                  <a:cubicBezTo>
                    <a:pt x="37" y="186"/>
                    <a:pt x="37" y="186"/>
                    <a:pt x="37" y="186"/>
                  </a:cubicBezTo>
                  <a:cubicBezTo>
                    <a:pt x="39" y="190"/>
                    <a:pt x="39" y="190"/>
                    <a:pt x="39" y="190"/>
                  </a:cubicBezTo>
                  <a:cubicBezTo>
                    <a:pt x="41" y="193"/>
                    <a:pt x="41" y="193"/>
                    <a:pt x="41" y="193"/>
                  </a:cubicBezTo>
                  <a:cubicBezTo>
                    <a:pt x="45" y="199"/>
                    <a:pt x="45" y="199"/>
                    <a:pt x="45" y="199"/>
                  </a:cubicBezTo>
                  <a:cubicBezTo>
                    <a:pt x="46" y="201"/>
                    <a:pt x="46" y="201"/>
                    <a:pt x="46" y="201"/>
                  </a:cubicBezTo>
                  <a:cubicBezTo>
                    <a:pt x="52" y="213"/>
                    <a:pt x="52" y="213"/>
                    <a:pt x="52" y="213"/>
                  </a:cubicBezTo>
                  <a:cubicBezTo>
                    <a:pt x="160" y="207"/>
                    <a:pt x="160" y="207"/>
                    <a:pt x="160" y="207"/>
                  </a:cubicBezTo>
                  <a:cubicBezTo>
                    <a:pt x="161" y="216"/>
                    <a:pt x="161" y="216"/>
                    <a:pt x="161" y="216"/>
                  </a:cubicBezTo>
                  <a:cubicBezTo>
                    <a:pt x="169" y="216"/>
                    <a:pt x="169" y="216"/>
                    <a:pt x="169" y="216"/>
                  </a:cubicBezTo>
                  <a:cubicBezTo>
                    <a:pt x="166" y="193"/>
                    <a:pt x="166" y="193"/>
                    <a:pt x="166" y="193"/>
                  </a:cubicBezTo>
                  <a:cubicBezTo>
                    <a:pt x="166" y="193"/>
                    <a:pt x="166" y="193"/>
                    <a:pt x="166" y="193"/>
                  </a:cubicBezTo>
                  <a:cubicBezTo>
                    <a:pt x="173" y="194"/>
                    <a:pt x="173" y="194"/>
                    <a:pt x="173" y="194"/>
                  </a:cubicBezTo>
                  <a:cubicBezTo>
                    <a:pt x="183" y="196"/>
                    <a:pt x="183" y="196"/>
                    <a:pt x="183" y="196"/>
                  </a:cubicBezTo>
                  <a:cubicBezTo>
                    <a:pt x="184" y="193"/>
                    <a:pt x="184" y="193"/>
                    <a:pt x="184" y="193"/>
                  </a:cubicBezTo>
                  <a:cubicBezTo>
                    <a:pt x="184" y="193"/>
                    <a:pt x="185" y="189"/>
                    <a:pt x="185" y="189"/>
                  </a:cubicBezTo>
                  <a:cubicBezTo>
                    <a:pt x="185" y="188"/>
                    <a:pt x="184" y="188"/>
                    <a:pt x="184" y="188"/>
                  </a:cubicBezTo>
                  <a:cubicBezTo>
                    <a:pt x="184" y="188"/>
                    <a:pt x="183" y="187"/>
                    <a:pt x="182" y="187"/>
                  </a:cubicBezTo>
                  <a:cubicBezTo>
                    <a:pt x="181" y="186"/>
                    <a:pt x="181" y="185"/>
                    <a:pt x="180" y="184"/>
                  </a:cubicBezTo>
                  <a:cubicBezTo>
                    <a:pt x="179" y="183"/>
                    <a:pt x="180" y="183"/>
                    <a:pt x="180" y="183"/>
                  </a:cubicBezTo>
                  <a:cubicBezTo>
                    <a:pt x="182" y="183"/>
                    <a:pt x="182" y="183"/>
                    <a:pt x="182" y="183"/>
                  </a:cubicBezTo>
                  <a:cubicBezTo>
                    <a:pt x="185" y="183"/>
                    <a:pt x="185" y="183"/>
                    <a:pt x="185" y="183"/>
                  </a:cubicBezTo>
                  <a:cubicBezTo>
                    <a:pt x="185" y="183"/>
                    <a:pt x="184" y="181"/>
                    <a:pt x="184" y="179"/>
                  </a:cubicBezTo>
                  <a:cubicBezTo>
                    <a:pt x="183" y="177"/>
                    <a:pt x="183" y="177"/>
                    <a:pt x="183" y="177"/>
                  </a:cubicBezTo>
                  <a:cubicBezTo>
                    <a:pt x="186" y="176"/>
                    <a:pt x="186" y="176"/>
                    <a:pt x="186" y="176"/>
                  </a:cubicBezTo>
                  <a:cubicBezTo>
                    <a:pt x="188" y="174"/>
                    <a:pt x="188" y="174"/>
                    <a:pt x="188" y="174"/>
                  </a:cubicBezTo>
                  <a:cubicBezTo>
                    <a:pt x="190" y="169"/>
                    <a:pt x="190" y="169"/>
                    <a:pt x="190" y="169"/>
                  </a:cubicBezTo>
                  <a:cubicBezTo>
                    <a:pt x="187" y="168"/>
                    <a:pt x="187" y="168"/>
                    <a:pt x="187" y="168"/>
                  </a:cubicBezTo>
                  <a:cubicBezTo>
                    <a:pt x="187" y="168"/>
                    <a:pt x="187" y="167"/>
                    <a:pt x="187" y="167"/>
                  </a:cubicBezTo>
                  <a:cubicBezTo>
                    <a:pt x="187" y="166"/>
                    <a:pt x="188" y="166"/>
                    <a:pt x="188" y="165"/>
                  </a:cubicBezTo>
                  <a:cubicBezTo>
                    <a:pt x="188" y="165"/>
                    <a:pt x="189" y="164"/>
                    <a:pt x="189" y="164"/>
                  </a:cubicBezTo>
                  <a:cubicBezTo>
                    <a:pt x="189" y="161"/>
                    <a:pt x="189" y="161"/>
                    <a:pt x="189" y="161"/>
                  </a:cubicBezTo>
                  <a:cubicBezTo>
                    <a:pt x="189" y="154"/>
                    <a:pt x="189" y="154"/>
                    <a:pt x="189" y="154"/>
                  </a:cubicBezTo>
                  <a:cubicBezTo>
                    <a:pt x="189" y="151"/>
                    <a:pt x="189" y="151"/>
                    <a:pt x="189" y="151"/>
                  </a:cubicBezTo>
                  <a:cubicBezTo>
                    <a:pt x="189" y="151"/>
                    <a:pt x="191" y="151"/>
                    <a:pt x="192" y="151"/>
                  </a:cubicBezTo>
                  <a:cubicBezTo>
                    <a:pt x="192" y="151"/>
                    <a:pt x="194" y="152"/>
                    <a:pt x="194" y="152"/>
                  </a:cubicBezTo>
                  <a:cubicBezTo>
                    <a:pt x="194" y="152"/>
                    <a:pt x="195" y="151"/>
                    <a:pt x="195" y="150"/>
                  </a:cubicBezTo>
                  <a:cubicBezTo>
                    <a:pt x="195" y="150"/>
                    <a:pt x="195" y="150"/>
                    <a:pt x="193" y="149"/>
                  </a:cubicBezTo>
                  <a:cubicBezTo>
                    <a:pt x="192" y="148"/>
                    <a:pt x="190" y="147"/>
                    <a:pt x="190" y="147"/>
                  </a:cubicBezTo>
                  <a:cubicBezTo>
                    <a:pt x="190" y="146"/>
                    <a:pt x="189" y="144"/>
                    <a:pt x="189" y="144"/>
                  </a:cubicBezTo>
                  <a:cubicBezTo>
                    <a:pt x="191" y="144"/>
                    <a:pt x="191" y="144"/>
                    <a:pt x="191" y="144"/>
                  </a:cubicBezTo>
                  <a:cubicBezTo>
                    <a:pt x="196" y="144"/>
                    <a:pt x="196" y="144"/>
                    <a:pt x="196" y="144"/>
                  </a:cubicBezTo>
                  <a:cubicBezTo>
                    <a:pt x="197" y="141"/>
                    <a:pt x="197" y="141"/>
                    <a:pt x="197" y="141"/>
                  </a:cubicBezTo>
                  <a:cubicBezTo>
                    <a:pt x="197" y="141"/>
                    <a:pt x="193" y="141"/>
                    <a:pt x="193" y="141"/>
                  </a:cubicBezTo>
                  <a:cubicBezTo>
                    <a:pt x="193" y="141"/>
                    <a:pt x="191" y="139"/>
                    <a:pt x="191" y="139"/>
                  </a:cubicBezTo>
                  <a:cubicBezTo>
                    <a:pt x="192" y="137"/>
                    <a:pt x="192" y="137"/>
                    <a:pt x="192" y="137"/>
                  </a:cubicBezTo>
                  <a:cubicBezTo>
                    <a:pt x="193" y="138"/>
                    <a:pt x="193" y="138"/>
                    <a:pt x="193" y="138"/>
                  </a:cubicBezTo>
                  <a:cubicBezTo>
                    <a:pt x="197" y="138"/>
                    <a:pt x="197" y="138"/>
                    <a:pt x="197" y="138"/>
                  </a:cubicBezTo>
                  <a:cubicBezTo>
                    <a:pt x="199" y="137"/>
                    <a:pt x="199" y="137"/>
                    <a:pt x="199" y="137"/>
                  </a:cubicBezTo>
                  <a:cubicBezTo>
                    <a:pt x="199" y="134"/>
                    <a:pt x="199" y="134"/>
                    <a:pt x="199" y="134"/>
                  </a:cubicBezTo>
                  <a:cubicBezTo>
                    <a:pt x="199" y="132"/>
                    <a:pt x="199" y="132"/>
                    <a:pt x="199" y="132"/>
                  </a:cubicBezTo>
                  <a:cubicBezTo>
                    <a:pt x="201" y="130"/>
                    <a:pt x="201" y="130"/>
                    <a:pt x="201" y="130"/>
                  </a:cubicBezTo>
                  <a:cubicBezTo>
                    <a:pt x="200" y="129"/>
                    <a:pt x="200" y="129"/>
                    <a:pt x="200" y="129"/>
                  </a:cubicBezTo>
                  <a:lnTo>
                    <a:pt x="198" y="128"/>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AEAEA"/>
                </a:solidFill>
                <a:effectLst/>
                <a:uLnTx/>
                <a:uFillTx/>
                <a:latin typeface="Source Sans Pro Light" charset="0"/>
              </a:endParaRPr>
            </a:p>
          </p:txBody>
        </p:sp>
        <p:sp>
          <p:nvSpPr>
            <p:cNvPr id="41" name="Freeform 36">
              <a:extLst>
                <a:ext uri="{FF2B5EF4-FFF2-40B4-BE49-F238E27FC236}">
                  <a16:creationId xmlns:a16="http://schemas.microsoft.com/office/drawing/2014/main" id="{23E7153C-0D7F-D2FD-E794-8D91D3A933EF}"/>
                </a:ext>
              </a:extLst>
            </p:cNvPr>
            <p:cNvSpPr>
              <a:spLocks/>
            </p:cNvSpPr>
            <p:nvPr/>
          </p:nvSpPr>
          <p:spPr bwMode="auto">
            <a:xfrm>
              <a:off x="5499116" y="3091802"/>
              <a:ext cx="628342" cy="352267"/>
            </a:xfrm>
            <a:custGeom>
              <a:avLst/>
              <a:gdLst>
                <a:gd name="T0" fmla="*/ 169 w 248"/>
                <a:gd name="T1" fmla="*/ 118 h 139"/>
                <a:gd name="T2" fmla="*/ 248 w 248"/>
                <a:gd name="T3" fmla="*/ 101 h 139"/>
                <a:gd name="T4" fmla="*/ 246 w 248"/>
                <a:gd name="T5" fmla="*/ 93 h 139"/>
                <a:gd name="T6" fmla="*/ 239 w 248"/>
                <a:gd name="T7" fmla="*/ 86 h 139"/>
                <a:gd name="T8" fmla="*/ 232 w 248"/>
                <a:gd name="T9" fmla="*/ 83 h 139"/>
                <a:gd name="T10" fmla="*/ 228 w 248"/>
                <a:gd name="T11" fmla="*/ 78 h 139"/>
                <a:gd name="T12" fmla="*/ 224 w 248"/>
                <a:gd name="T13" fmla="*/ 72 h 139"/>
                <a:gd name="T14" fmla="*/ 226 w 248"/>
                <a:gd name="T15" fmla="*/ 68 h 139"/>
                <a:gd name="T16" fmla="*/ 228 w 248"/>
                <a:gd name="T17" fmla="*/ 67 h 139"/>
                <a:gd name="T18" fmla="*/ 224 w 248"/>
                <a:gd name="T19" fmla="*/ 63 h 139"/>
                <a:gd name="T20" fmla="*/ 211 w 248"/>
                <a:gd name="T21" fmla="*/ 54 h 139"/>
                <a:gd name="T22" fmla="*/ 215 w 248"/>
                <a:gd name="T23" fmla="*/ 55 h 139"/>
                <a:gd name="T24" fmla="*/ 221 w 248"/>
                <a:gd name="T25" fmla="*/ 59 h 139"/>
                <a:gd name="T26" fmla="*/ 225 w 248"/>
                <a:gd name="T27" fmla="*/ 56 h 139"/>
                <a:gd name="T28" fmla="*/ 225 w 248"/>
                <a:gd name="T29" fmla="*/ 48 h 139"/>
                <a:gd name="T30" fmla="*/ 215 w 248"/>
                <a:gd name="T31" fmla="*/ 45 h 139"/>
                <a:gd name="T32" fmla="*/ 211 w 248"/>
                <a:gd name="T33" fmla="*/ 41 h 139"/>
                <a:gd name="T34" fmla="*/ 207 w 248"/>
                <a:gd name="T35" fmla="*/ 43 h 139"/>
                <a:gd name="T36" fmla="*/ 199 w 248"/>
                <a:gd name="T37" fmla="*/ 37 h 139"/>
                <a:gd name="T38" fmla="*/ 193 w 248"/>
                <a:gd name="T39" fmla="*/ 37 h 139"/>
                <a:gd name="T40" fmla="*/ 188 w 248"/>
                <a:gd name="T41" fmla="*/ 36 h 139"/>
                <a:gd name="T42" fmla="*/ 191 w 248"/>
                <a:gd name="T43" fmla="*/ 24 h 139"/>
                <a:gd name="T44" fmla="*/ 192 w 248"/>
                <a:gd name="T45" fmla="*/ 17 h 139"/>
                <a:gd name="T46" fmla="*/ 183 w 248"/>
                <a:gd name="T47" fmla="*/ 10 h 139"/>
                <a:gd name="T48" fmla="*/ 171 w 248"/>
                <a:gd name="T49" fmla="*/ 5 h 139"/>
                <a:gd name="T50" fmla="*/ 166 w 248"/>
                <a:gd name="T51" fmla="*/ 8 h 139"/>
                <a:gd name="T52" fmla="*/ 151 w 248"/>
                <a:gd name="T53" fmla="*/ 0 h 139"/>
                <a:gd name="T54" fmla="*/ 149 w 248"/>
                <a:gd name="T55" fmla="*/ 15 h 139"/>
                <a:gd name="T56" fmla="*/ 144 w 248"/>
                <a:gd name="T57" fmla="*/ 21 h 139"/>
                <a:gd name="T58" fmla="*/ 138 w 248"/>
                <a:gd name="T59" fmla="*/ 28 h 139"/>
                <a:gd name="T60" fmla="*/ 134 w 248"/>
                <a:gd name="T61" fmla="*/ 28 h 139"/>
                <a:gd name="T62" fmla="*/ 131 w 248"/>
                <a:gd name="T63" fmla="*/ 36 h 139"/>
                <a:gd name="T64" fmla="*/ 127 w 248"/>
                <a:gd name="T65" fmla="*/ 46 h 139"/>
                <a:gd name="T66" fmla="*/ 120 w 248"/>
                <a:gd name="T67" fmla="*/ 43 h 139"/>
                <a:gd name="T68" fmla="*/ 115 w 248"/>
                <a:gd name="T69" fmla="*/ 48 h 139"/>
                <a:gd name="T70" fmla="*/ 109 w 248"/>
                <a:gd name="T71" fmla="*/ 68 h 139"/>
                <a:gd name="T72" fmla="*/ 103 w 248"/>
                <a:gd name="T73" fmla="*/ 78 h 139"/>
                <a:gd name="T74" fmla="*/ 100 w 248"/>
                <a:gd name="T75" fmla="*/ 89 h 139"/>
                <a:gd name="T76" fmla="*/ 82 w 248"/>
                <a:gd name="T77" fmla="*/ 101 h 139"/>
                <a:gd name="T78" fmla="*/ 69 w 248"/>
                <a:gd name="T79" fmla="*/ 100 h 139"/>
                <a:gd name="T80" fmla="*/ 61 w 248"/>
                <a:gd name="T81" fmla="*/ 107 h 139"/>
                <a:gd name="T82" fmla="*/ 50 w 248"/>
                <a:gd name="T83" fmla="*/ 100 h 139"/>
                <a:gd name="T84" fmla="*/ 46 w 248"/>
                <a:gd name="T85" fmla="*/ 97 h 139"/>
                <a:gd name="T86" fmla="*/ 43 w 248"/>
                <a:gd name="T87" fmla="*/ 103 h 139"/>
                <a:gd name="T88" fmla="*/ 28 w 248"/>
                <a:gd name="T89" fmla="*/ 113 h 139"/>
                <a:gd name="T90" fmla="*/ 22 w 248"/>
                <a:gd name="T91" fmla="*/ 127 h 139"/>
                <a:gd name="T92" fmla="*/ 15 w 248"/>
                <a:gd name="T93" fmla="*/ 130 h 139"/>
                <a:gd name="T94" fmla="*/ 6 w 248"/>
                <a:gd name="T95" fmla="*/ 136 h 139"/>
                <a:gd name="T96" fmla="*/ 64 w 248"/>
                <a:gd name="T97" fmla="*/ 13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8" h="139">
                  <a:moveTo>
                    <a:pt x="116" y="127"/>
                  </a:moveTo>
                  <a:lnTo>
                    <a:pt x="169" y="118"/>
                  </a:lnTo>
                  <a:lnTo>
                    <a:pt x="243" y="103"/>
                  </a:lnTo>
                  <a:lnTo>
                    <a:pt x="248" y="101"/>
                  </a:lnTo>
                  <a:lnTo>
                    <a:pt x="248" y="98"/>
                  </a:lnTo>
                  <a:lnTo>
                    <a:pt x="246" y="93"/>
                  </a:lnTo>
                  <a:lnTo>
                    <a:pt x="243" y="89"/>
                  </a:lnTo>
                  <a:lnTo>
                    <a:pt x="239" y="86"/>
                  </a:lnTo>
                  <a:lnTo>
                    <a:pt x="237" y="86"/>
                  </a:lnTo>
                  <a:lnTo>
                    <a:pt x="232" y="83"/>
                  </a:lnTo>
                  <a:lnTo>
                    <a:pt x="231" y="80"/>
                  </a:lnTo>
                  <a:lnTo>
                    <a:pt x="228" y="78"/>
                  </a:lnTo>
                  <a:lnTo>
                    <a:pt x="226" y="74"/>
                  </a:lnTo>
                  <a:lnTo>
                    <a:pt x="224" y="72"/>
                  </a:lnTo>
                  <a:lnTo>
                    <a:pt x="224" y="70"/>
                  </a:lnTo>
                  <a:lnTo>
                    <a:pt x="226" y="68"/>
                  </a:lnTo>
                  <a:lnTo>
                    <a:pt x="230" y="70"/>
                  </a:lnTo>
                  <a:lnTo>
                    <a:pt x="228" y="67"/>
                  </a:lnTo>
                  <a:lnTo>
                    <a:pt x="226" y="64"/>
                  </a:lnTo>
                  <a:lnTo>
                    <a:pt x="224" y="63"/>
                  </a:lnTo>
                  <a:lnTo>
                    <a:pt x="215" y="60"/>
                  </a:lnTo>
                  <a:lnTo>
                    <a:pt x="211" y="54"/>
                  </a:lnTo>
                  <a:lnTo>
                    <a:pt x="211" y="53"/>
                  </a:lnTo>
                  <a:lnTo>
                    <a:pt x="215" y="55"/>
                  </a:lnTo>
                  <a:lnTo>
                    <a:pt x="220" y="56"/>
                  </a:lnTo>
                  <a:lnTo>
                    <a:pt x="221" y="59"/>
                  </a:lnTo>
                  <a:lnTo>
                    <a:pt x="227" y="60"/>
                  </a:lnTo>
                  <a:lnTo>
                    <a:pt x="225" y="56"/>
                  </a:lnTo>
                  <a:lnTo>
                    <a:pt x="225" y="51"/>
                  </a:lnTo>
                  <a:lnTo>
                    <a:pt x="225" y="48"/>
                  </a:lnTo>
                  <a:lnTo>
                    <a:pt x="221" y="49"/>
                  </a:lnTo>
                  <a:lnTo>
                    <a:pt x="215" y="45"/>
                  </a:lnTo>
                  <a:lnTo>
                    <a:pt x="212" y="41"/>
                  </a:lnTo>
                  <a:lnTo>
                    <a:pt x="211" y="41"/>
                  </a:lnTo>
                  <a:lnTo>
                    <a:pt x="210" y="43"/>
                  </a:lnTo>
                  <a:lnTo>
                    <a:pt x="207" y="43"/>
                  </a:lnTo>
                  <a:lnTo>
                    <a:pt x="203" y="39"/>
                  </a:lnTo>
                  <a:lnTo>
                    <a:pt x="199" y="37"/>
                  </a:lnTo>
                  <a:lnTo>
                    <a:pt x="195" y="36"/>
                  </a:lnTo>
                  <a:lnTo>
                    <a:pt x="193" y="37"/>
                  </a:lnTo>
                  <a:lnTo>
                    <a:pt x="190" y="38"/>
                  </a:lnTo>
                  <a:lnTo>
                    <a:pt x="188" y="36"/>
                  </a:lnTo>
                  <a:lnTo>
                    <a:pt x="188" y="25"/>
                  </a:lnTo>
                  <a:lnTo>
                    <a:pt x="191" y="24"/>
                  </a:lnTo>
                  <a:lnTo>
                    <a:pt x="193" y="21"/>
                  </a:lnTo>
                  <a:lnTo>
                    <a:pt x="192" y="17"/>
                  </a:lnTo>
                  <a:lnTo>
                    <a:pt x="188" y="14"/>
                  </a:lnTo>
                  <a:lnTo>
                    <a:pt x="183" y="10"/>
                  </a:lnTo>
                  <a:lnTo>
                    <a:pt x="173" y="4"/>
                  </a:lnTo>
                  <a:lnTo>
                    <a:pt x="171" y="5"/>
                  </a:lnTo>
                  <a:lnTo>
                    <a:pt x="168" y="8"/>
                  </a:lnTo>
                  <a:lnTo>
                    <a:pt x="166" y="8"/>
                  </a:lnTo>
                  <a:lnTo>
                    <a:pt x="160" y="5"/>
                  </a:lnTo>
                  <a:lnTo>
                    <a:pt x="151" y="0"/>
                  </a:lnTo>
                  <a:lnTo>
                    <a:pt x="151" y="8"/>
                  </a:lnTo>
                  <a:lnTo>
                    <a:pt x="149" y="15"/>
                  </a:lnTo>
                  <a:lnTo>
                    <a:pt x="147" y="18"/>
                  </a:lnTo>
                  <a:lnTo>
                    <a:pt x="144" y="21"/>
                  </a:lnTo>
                  <a:lnTo>
                    <a:pt x="139" y="30"/>
                  </a:lnTo>
                  <a:lnTo>
                    <a:pt x="138" y="28"/>
                  </a:lnTo>
                  <a:lnTo>
                    <a:pt x="135" y="28"/>
                  </a:lnTo>
                  <a:lnTo>
                    <a:pt x="134" y="28"/>
                  </a:lnTo>
                  <a:lnTo>
                    <a:pt x="133" y="32"/>
                  </a:lnTo>
                  <a:lnTo>
                    <a:pt x="131" y="36"/>
                  </a:lnTo>
                  <a:lnTo>
                    <a:pt x="128" y="44"/>
                  </a:lnTo>
                  <a:lnTo>
                    <a:pt x="127" y="46"/>
                  </a:lnTo>
                  <a:lnTo>
                    <a:pt x="125" y="45"/>
                  </a:lnTo>
                  <a:lnTo>
                    <a:pt x="120" y="43"/>
                  </a:lnTo>
                  <a:lnTo>
                    <a:pt x="116" y="41"/>
                  </a:lnTo>
                  <a:lnTo>
                    <a:pt x="115" y="48"/>
                  </a:lnTo>
                  <a:lnTo>
                    <a:pt x="112" y="60"/>
                  </a:lnTo>
                  <a:lnTo>
                    <a:pt x="109" y="68"/>
                  </a:lnTo>
                  <a:lnTo>
                    <a:pt x="104" y="73"/>
                  </a:lnTo>
                  <a:lnTo>
                    <a:pt x="103" y="78"/>
                  </a:lnTo>
                  <a:lnTo>
                    <a:pt x="104" y="86"/>
                  </a:lnTo>
                  <a:lnTo>
                    <a:pt x="100" y="89"/>
                  </a:lnTo>
                  <a:lnTo>
                    <a:pt x="89" y="95"/>
                  </a:lnTo>
                  <a:lnTo>
                    <a:pt x="82" y="101"/>
                  </a:lnTo>
                  <a:lnTo>
                    <a:pt x="73" y="103"/>
                  </a:lnTo>
                  <a:lnTo>
                    <a:pt x="69" y="100"/>
                  </a:lnTo>
                  <a:lnTo>
                    <a:pt x="63" y="107"/>
                  </a:lnTo>
                  <a:lnTo>
                    <a:pt x="61" y="107"/>
                  </a:lnTo>
                  <a:lnTo>
                    <a:pt x="56" y="105"/>
                  </a:lnTo>
                  <a:lnTo>
                    <a:pt x="50" y="100"/>
                  </a:lnTo>
                  <a:lnTo>
                    <a:pt x="49" y="97"/>
                  </a:lnTo>
                  <a:lnTo>
                    <a:pt x="46" y="97"/>
                  </a:lnTo>
                  <a:lnTo>
                    <a:pt x="45" y="99"/>
                  </a:lnTo>
                  <a:lnTo>
                    <a:pt x="43" y="103"/>
                  </a:lnTo>
                  <a:lnTo>
                    <a:pt x="39" y="109"/>
                  </a:lnTo>
                  <a:lnTo>
                    <a:pt x="28" y="113"/>
                  </a:lnTo>
                  <a:lnTo>
                    <a:pt x="25" y="118"/>
                  </a:lnTo>
                  <a:lnTo>
                    <a:pt x="22" y="127"/>
                  </a:lnTo>
                  <a:lnTo>
                    <a:pt x="18" y="128"/>
                  </a:lnTo>
                  <a:lnTo>
                    <a:pt x="15" y="130"/>
                  </a:lnTo>
                  <a:lnTo>
                    <a:pt x="10" y="133"/>
                  </a:lnTo>
                  <a:lnTo>
                    <a:pt x="6" y="136"/>
                  </a:lnTo>
                  <a:lnTo>
                    <a:pt x="0" y="139"/>
                  </a:lnTo>
                  <a:lnTo>
                    <a:pt x="64" y="133"/>
                  </a:lnTo>
                  <a:lnTo>
                    <a:pt x="116" y="127"/>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2" name="Freeform 37">
              <a:extLst>
                <a:ext uri="{FF2B5EF4-FFF2-40B4-BE49-F238E27FC236}">
                  <a16:creationId xmlns:a16="http://schemas.microsoft.com/office/drawing/2014/main" id="{A82DF892-9D2F-65B2-B869-58EF2070EFAE}"/>
                </a:ext>
              </a:extLst>
            </p:cNvPr>
            <p:cNvSpPr>
              <a:spLocks/>
            </p:cNvSpPr>
            <p:nvPr/>
          </p:nvSpPr>
          <p:spPr bwMode="auto">
            <a:xfrm>
              <a:off x="5554855" y="3568248"/>
              <a:ext cx="405382" cy="314252"/>
            </a:xfrm>
            <a:custGeom>
              <a:avLst/>
              <a:gdLst>
                <a:gd name="T0" fmla="*/ 94 w 189"/>
                <a:gd name="T1" fmla="*/ 4 h 147"/>
                <a:gd name="T2" fmla="*/ 79 w 189"/>
                <a:gd name="T3" fmla="*/ 0 h 147"/>
                <a:gd name="T4" fmla="*/ 67 w 189"/>
                <a:gd name="T5" fmla="*/ 4 h 147"/>
                <a:gd name="T6" fmla="*/ 58 w 189"/>
                <a:gd name="T7" fmla="*/ 6 h 147"/>
                <a:gd name="T8" fmla="*/ 39 w 189"/>
                <a:gd name="T9" fmla="*/ 4 h 147"/>
                <a:gd name="T10" fmla="*/ 26 w 189"/>
                <a:gd name="T11" fmla="*/ 7 h 147"/>
                <a:gd name="T12" fmla="*/ 12 w 189"/>
                <a:gd name="T13" fmla="*/ 18 h 147"/>
                <a:gd name="T14" fmla="*/ 11 w 189"/>
                <a:gd name="T15" fmla="*/ 22 h 147"/>
                <a:gd name="T16" fmla="*/ 5 w 189"/>
                <a:gd name="T17" fmla="*/ 26 h 147"/>
                <a:gd name="T18" fmla="*/ 0 w 189"/>
                <a:gd name="T19" fmla="*/ 32 h 147"/>
                <a:gd name="T20" fmla="*/ 4 w 189"/>
                <a:gd name="T21" fmla="*/ 37 h 147"/>
                <a:gd name="T22" fmla="*/ 19 w 189"/>
                <a:gd name="T23" fmla="*/ 45 h 147"/>
                <a:gd name="T24" fmla="*/ 24 w 189"/>
                <a:gd name="T25" fmla="*/ 53 h 147"/>
                <a:gd name="T26" fmla="*/ 34 w 189"/>
                <a:gd name="T27" fmla="*/ 64 h 147"/>
                <a:gd name="T28" fmla="*/ 55 w 189"/>
                <a:gd name="T29" fmla="*/ 81 h 147"/>
                <a:gd name="T30" fmla="*/ 66 w 189"/>
                <a:gd name="T31" fmla="*/ 96 h 147"/>
                <a:gd name="T32" fmla="*/ 76 w 189"/>
                <a:gd name="T33" fmla="*/ 102 h 147"/>
                <a:gd name="T34" fmla="*/ 82 w 189"/>
                <a:gd name="T35" fmla="*/ 107 h 147"/>
                <a:gd name="T36" fmla="*/ 87 w 189"/>
                <a:gd name="T37" fmla="*/ 114 h 147"/>
                <a:gd name="T38" fmla="*/ 89 w 189"/>
                <a:gd name="T39" fmla="*/ 119 h 147"/>
                <a:gd name="T40" fmla="*/ 91 w 189"/>
                <a:gd name="T41" fmla="*/ 124 h 147"/>
                <a:gd name="T42" fmla="*/ 95 w 189"/>
                <a:gd name="T43" fmla="*/ 125 h 147"/>
                <a:gd name="T44" fmla="*/ 98 w 189"/>
                <a:gd name="T45" fmla="*/ 128 h 147"/>
                <a:gd name="T46" fmla="*/ 99 w 189"/>
                <a:gd name="T47" fmla="*/ 133 h 147"/>
                <a:gd name="T48" fmla="*/ 103 w 189"/>
                <a:gd name="T49" fmla="*/ 138 h 147"/>
                <a:gd name="T50" fmla="*/ 104 w 189"/>
                <a:gd name="T51" fmla="*/ 145 h 147"/>
                <a:gd name="T52" fmla="*/ 108 w 189"/>
                <a:gd name="T53" fmla="*/ 147 h 147"/>
                <a:gd name="T54" fmla="*/ 110 w 189"/>
                <a:gd name="T55" fmla="*/ 140 h 147"/>
                <a:gd name="T56" fmla="*/ 116 w 189"/>
                <a:gd name="T57" fmla="*/ 140 h 147"/>
                <a:gd name="T58" fmla="*/ 117 w 189"/>
                <a:gd name="T59" fmla="*/ 137 h 147"/>
                <a:gd name="T60" fmla="*/ 112 w 189"/>
                <a:gd name="T61" fmla="*/ 136 h 147"/>
                <a:gd name="T62" fmla="*/ 110 w 189"/>
                <a:gd name="T63" fmla="*/ 133 h 147"/>
                <a:gd name="T64" fmla="*/ 115 w 189"/>
                <a:gd name="T65" fmla="*/ 132 h 147"/>
                <a:gd name="T66" fmla="*/ 119 w 189"/>
                <a:gd name="T67" fmla="*/ 135 h 147"/>
                <a:gd name="T68" fmla="*/ 124 w 189"/>
                <a:gd name="T69" fmla="*/ 128 h 147"/>
                <a:gd name="T70" fmla="*/ 123 w 189"/>
                <a:gd name="T71" fmla="*/ 123 h 147"/>
                <a:gd name="T72" fmla="*/ 130 w 189"/>
                <a:gd name="T73" fmla="*/ 123 h 147"/>
                <a:gd name="T74" fmla="*/ 135 w 189"/>
                <a:gd name="T75" fmla="*/ 119 h 147"/>
                <a:gd name="T76" fmla="*/ 131 w 189"/>
                <a:gd name="T77" fmla="*/ 118 h 147"/>
                <a:gd name="T78" fmla="*/ 129 w 189"/>
                <a:gd name="T79" fmla="*/ 115 h 147"/>
                <a:gd name="T80" fmla="*/ 133 w 189"/>
                <a:gd name="T81" fmla="*/ 115 h 147"/>
                <a:gd name="T82" fmla="*/ 138 w 189"/>
                <a:gd name="T83" fmla="*/ 117 h 147"/>
                <a:gd name="T84" fmla="*/ 145 w 189"/>
                <a:gd name="T85" fmla="*/ 110 h 147"/>
                <a:gd name="T86" fmla="*/ 141 w 189"/>
                <a:gd name="T87" fmla="*/ 105 h 147"/>
                <a:gd name="T88" fmla="*/ 143 w 189"/>
                <a:gd name="T89" fmla="*/ 103 h 147"/>
                <a:gd name="T90" fmla="*/ 149 w 189"/>
                <a:gd name="T91" fmla="*/ 103 h 147"/>
                <a:gd name="T92" fmla="*/ 155 w 189"/>
                <a:gd name="T93" fmla="*/ 93 h 147"/>
                <a:gd name="T94" fmla="*/ 164 w 189"/>
                <a:gd name="T95" fmla="*/ 89 h 147"/>
                <a:gd name="T96" fmla="*/ 169 w 189"/>
                <a:gd name="T97" fmla="*/ 81 h 147"/>
                <a:gd name="T98" fmla="*/ 165 w 189"/>
                <a:gd name="T99" fmla="*/ 75 h 147"/>
                <a:gd name="T100" fmla="*/ 169 w 189"/>
                <a:gd name="T101" fmla="*/ 75 h 147"/>
                <a:gd name="T102" fmla="*/ 170 w 189"/>
                <a:gd name="T103" fmla="*/ 70 h 147"/>
                <a:gd name="T104" fmla="*/ 175 w 189"/>
                <a:gd name="T105" fmla="*/ 60 h 147"/>
                <a:gd name="T106" fmla="*/ 178 w 189"/>
                <a:gd name="T107" fmla="*/ 54 h 147"/>
                <a:gd name="T108" fmla="*/ 187 w 189"/>
                <a:gd name="T109" fmla="*/ 46 h 147"/>
                <a:gd name="T110" fmla="*/ 138 w 189"/>
                <a:gd name="T111" fmla="*/ 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 h="147">
                  <a:moveTo>
                    <a:pt x="98" y="14"/>
                  </a:moveTo>
                  <a:cubicBezTo>
                    <a:pt x="94" y="4"/>
                    <a:pt x="94" y="4"/>
                    <a:pt x="94" y="4"/>
                  </a:cubicBezTo>
                  <a:cubicBezTo>
                    <a:pt x="88" y="1"/>
                    <a:pt x="88" y="1"/>
                    <a:pt x="88" y="1"/>
                  </a:cubicBezTo>
                  <a:cubicBezTo>
                    <a:pt x="79" y="0"/>
                    <a:pt x="79" y="0"/>
                    <a:pt x="79" y="0"/>
                  </a:cubicBezTo>
                  <a:cubicBezTo>
                    <a:pt x="72" y="1"/>
                    <a:pt x="72" y="1"/>
                    <a:pt x="72" y="1"/>
                  </a:cubicBezTo>
                  <a:cubicBezTo>
                    <a:pt x="67" y="4"/>
                    <a:pt x="67" y="4"/>
                    <a:pt x="67" y="4"/>
                  </a:cubicBezTo>
                  <a:cubicBezTo>
                    <a:pt x="64" y="5"/>
                    <a:pt x="64" y="5"/>
                    <a:pt x="64" y="5"/>
                  </a:cubicBezTo>
                  <a:cubicBezTo>
                    <a:pt x="58" y="6"/>
                    <a:pt x="58" y="6"/>
                    <a:pt x="58" y="6"/>
                  </a:cubicBezTo>
                  <a:cubicBezTo>
                    <a:pt x="46" y="4"/>
                    <a:pt x="46" y="4"/>
                    <a:pt x="46" y="4"/>
                  </a:cubicBezTo>
                  <a:cubicBezTo>
                    <a:pt x="39" y="4"/>
                    <a:pt x="39" y="4"/>
                    <a:pt x="39" y="4"/>
                  </a:cubicBezTo>
                  <a:cubicBezTo>
                    <a:pt x="31" y="5"/>
                    <a:pt x="31" y="5"/>
                    <a:pt x="31" y="5"/>
                  </a:cubicBezTo>
                  <a:cubicBezTo>
                    <a:pt x="26" y="7"/>
                    <a:pt x="26" y="7"/>
                    <a:pt x="26" y="7"/>
                  </a:cubicBezTo>
                  <a:cubicBezTo>
                    <a:pt x="12" y="18"/>
                    <a:pt x="12" y="18"/>
                    <a:pt x="12" y="18"/>
                  </a:cubicBezTo>
                  <a:cubicBezTo>
                    <a:pt x="12" y="18"/>
                    <a:pt x="12" y="18"/>
                    <a:pt x="12" y="18"/>
                  </a:cubicBezTo>
                  <a:cubicBezTo>
                    <a:pt x="11" y="20"/>
                    <a:pt x="11" y="20"/>
                    <a:pt x="11" y="20"/>
                  </a:cubicBezTo>
                  <a:cubicBezTo>
                    <a:pt x="11" y="22"/>
                    <a:pt x="11" y="22"/>
                    <a:pt x="11" y="22"/>
                  </a:cubicBezTo>
                  <a:cubicBezTo>
                    <a:pt x="9" y="23"/>
                    <a:pt x="9" y="23"/>
                    <a:pt x="9" y="23"/>
                  </a:cubicBezTo>
                  <a:cubicBezTo>
                    <a:pt x="5" y="26"/>
                    <a:pt x="5" y="26"/>
                    <a:pt x="5" y="26"/>
                  </a:cubicBezTo>
                  <a:cubicBezTo>
                    <a:pt x="0" y="29"/>
                    <a:pt x="0" y="29"/>
                    <a:pt x="0" y="29"/>
                  </a:cubicBezTo>
                  <a:cubicBezTo>
                    <a:pt x="0" y="32"/>
                    <a:pt x="0" y="32"/>
                    <a:pt x="0" y="32"/>
                  </a:cubicBezTo>
                  <a:cubicBezTo>
                    <a:pt x="2" y="34"/>
                    <a:pt x="2" y="34"/>
                    <a:pt x="2" y="34"/>
                  </a:cubicBezTo>
                  <a:cubicBezTo>
                    <a:pt x="4" y="37"/>
                    <a:pt x="4" y="37"/>
                    <a:pt x="4" y="37"/>
                  </a:cubicBezTo>
                  <a:cubicBezTo>
                    <a:pt x="16" y="42"/>
                    <a:pt x="16" y="42"/>
                    <a:pt x="16" y="42"/>
                  </a:cubicBezTo>
                  <a:cubicBezTo>
                    <a:pt x="19" y="45"/>
                    <a:pt x="19" y="45"/>
                    <a:pt x="19" y="45"/>
                  </a:cubicBezTo>
                  <a:cubicBezTo>
                    <a:pt x="22" y="49"/>
                    <a:pt x="22" y="49"/>
                    <a:pt x="22" y="49"/>
                  </a:cubicBezTo>
                  <a:cubicBezTo>
                    <a:pt x="24" y="53"/>
                    <a:pt x="24" y="53"/>
                    <a:pt x="24" y="53"/>
                  </a:cubicBezTo>
                  <a:cubicBezTo>
                    <a:pt x="29" y="58"/>
                    <a:pt x="29" y="58"/>
                    <a:pt x="29" y="58"/>
                  </a:cubicBezTo>
                  <a:cubicBezTo>
                    <a:pt x="34" y="64"/>
                    <a:pt x="34" y="64"/>
                    <a:pt x="34" y="64"/>
                  </a:cubicBezTo>
                  <a:cubicBezTo>
                    <a:pt x="50" y="77"/>
                    <a:pt x="50" y="77"/>
                    <a:pt x="50" y="77"/>
                  </a:cubicBezTo>
                  <a:cubicBezTo>
                    <a:pt x="55" y="81"/>
                    <a:pt x="55" y="81"/>
                    <a:pt x="55" y="81"/>
                  </a:cubicBezTo>
                  <a:cubicBezTo>
                    <a:pt x="61" y="89"/>
                    <a:pt x="61" y="89"/>
                    <a:pt x="61" y="89"/>
                  </a:cubicBezTo>
                  <a:cubicBezTo>
                    <a:pt x="66" y="96"/>
                    <a:pt x="66" y="96"/>
                    <a:pt x="66" y="96"/>
                  </a:cubicBezTo>
                  <a:cubicBezTo>
                    <a:pt x="73" y="99"/>
                    <a:pt x="73" y="99"/>
                    <a:pt x="73" y="99"/>
                  </a:cubicBezTo>
                  <a:cubicBezTo>
                    <a:pt x="76" y="102"/>
                    <a:pt x="76" y="102"/>
                    <a:pt x="76" y="102"/>
                  </a:cubicBezTo>
                  <a:cubicBezTo>
                    <a:pt x="79" y="105"/>
                    <a:pt x="79" y="105"/>
                    <a:pt x="79" y="105"/>
                  </a:cubicBezTo>
                  <a:cubicBezTo>
                    <a:pt x="82" y="107"/>
                    <a:pt x="82" y="107"/>
                    <a:pt x="82" y="107"/>
                  </a:cubicBezTo>
                  <a:cubicBezTo>
                    <a:pt x="84" y="109"/>
                    <a:pt x="84" y="109"/>
                    <a:pt x="84" y="109"/>
                  </a:cubicBezTo>
                  <a:cubicBezTo>
                    <a:pt x="87" y="114"/>
                    <a:pt x="87" y="114"/>
                    <a:pt x="87" y="114"/>
                  </a:cubicBezTo>
                  <a:cubicBezTo>
                    <a:pt x="89" y="117"/>
                    <a:pt x="89" y="117"/>
                    <a:pt x="89" y="117"/>
                  </a:cubicBezTo>
                  <a:cubicBezTo>
                    <a:pt x="89" y="119"/>
                    <a:pt x="89" y="119"/>
                    <a:pt x="89" y="119"/>
                  </a:cubicBezTo>
                  <a:cubicBezTo>
                    <a:pt x="90" y="122"/>
                    <a:pt x="90" y="122"/>
                    <a:pt x="90" y="122"/>
                  </a:cubicBezTo>
                  <a:cubicBezTo>
                    <a:pt x="91" y="124"/>
                    <a:pt x="91" y="124"/>
                    <a:pt x="91" y="124"/>
                  </a:cubicBezTo>
                  <a:cubicBezTo>
                    <a:pt x="92" y="124"/>
                    <a:pt x="92" y="124"/>
                    <a:pt x="92" y="124"/>
                  </a:cubicBezTo>
                  <a:cubicBezTo>
                    <a:pt x="95" y="125"/>
                    <a:pt x="95" y="125"/>
                    <a:pt x="95" y="125"/>
                  </a:cubicBezTo>
                  <a:cubicBezTo>
                    <a:pt x="98" y="127"/>
                    <a:pt x="98" y="127"/>
                    <a:pt x="98" y="127"/>
                  </a:cubicBezTo>
                  <a:cubicBezTo>
                    <a:pt x="98" y="128"/>
                    <a:pt x="98" y="128"/>
                    <a:pt x="98" y="128"/>
                  </a:cubicBezTo>
                  <a:cubicBezTo>
                    <a:pt x="98" y="130"/>
                    <a:pt x="98" y="130"/>
                    <a:pt x="98" y="130"/>
                  </a:cubicBezTo>
                  <a:cubicBezTo>
                    <a:pt x="99" y="133"/>
                    <a:pt x="99" y="133"/>
                    <a:pt x="99" y="133"/>
                  </a:cubicBezTo>
                  <a:cubicBezTo>
                    <a:pt x="103" y="137"/>
                    <a:pt x="103" y="137"/>
                    <a:pt x="103" y="137"/>
                  </a:cubicBezTo>
                  <a:cubicBezTo>
                    <a:pt x="103" y="138"/>
                    <a:pt x="103" y="138"/>
                    <a:pt x="103" y="138"/>
                  </a:cubicBezTo>
                  <a:cubicBezTo>
                    <a:pt x="103" y="142"/>
                    <a:pt x="103" y="142"/>
                    <a:pt x="103" y="142"/>
                  </a:cubicBezTo>
                  <a:cubicBezTo>
                    <a:pt x="104" y="145"/>
                    <a:pt x="104" y="145"/>
                    <a:pt x="104" y="145"/>
                  </a:cubicBezTo>
                  <a:cubicBezTo>
                    <a:pt x="106" y="146"/>
                    <a:pt x="106" y="146"/>
                    <a:pt x="106" y="146"/>
                  </a:cubicBezTo>
                  <a:cubicBezTo>
                    <a:pt x="108" y="147"/>
                    <a:pt x="108" y="147"/>
                    <a:pt x="108" y="147"/>
                  </a:cubicBezTo>
                  <a:cubicBezTo>
                    <a:pt x="108" y="141"/>
                    <a:pt x="108" y="141"/>
                    <a:pt x="108" y="141"/>
                  </a:cubicBezTo>
                  <a:cubicBezTo>
                    <a:pt x="110" y="140"/>
                    <a:pt x="110" y="140"/>
                    <a:pt x="110" y="140"/>
                  </a:cubicBezTo>
                  <a:cubicBezTo>
                    <a:pt x="115" y="140"/>
                    <a:pt x="115" y="140"/>
                    <a:pt x="115" y="140"/>
                  </a:cubicBezTo>
                  <a:cubicBezTo>
                    <a:pt x="116" y="140"/>
                    <a:pt x="116" y="140"/>
                    <a:pt x="116" y="140"/>
                  </a:cubicBezTo>
                  <a:cubicBezTo>
                    <a:pt x="116" y="140"/>
                    <a:pt x="118" y="139"/>
                    <a:pt x="118" y="139"/>
                  </a:cubicBezTo>
                  <a:cubicBezTo>
                    <a:pt x="118" y="138"/>
                    <a:pt x="117" y="137"/>
                    <a:pt x="117" y="137"/>
                  </a:cubicBezTo>
                  <a:cubicBezTo>
                    <a:pt x="116" y="137"/>
                    <a:pt x="116" y="137"/>
                    <a:pt x="116" y="137"/>
                  </a:cubicBezTo>
                  <a:cubicBezTo>
                    <a:pt x="116" y="137"/>
                    <a:pt x="112" y="136"/>
                    <a:pt x="112" y="136"/>
                  </a:cubicBezTo>
                  <a:cubicBezTo>
                    <a:pt x="111" y="136"/>
                    <a:pt x="110" y="134"/>
                    <a:pt x="110" y="134"/>
                  </a:cubicBezTo>
                  <a:cubicBezTo>
                    <a:pt x="110" y="133"/>
                    <a:pt x="110" y="133"/>
                    <a:pt x="110" y="133"/>
                  </a:cubicBezTo>
                  <a:cubicBezTo>
                    <a:pt x="111" y="129"/>
                    <a:pt x="111" y="129"/>
                    <a:pt x="111" y="129"/>
                  </a:cubicBezTo>
                  <a:cubicBezTo>
                    <a:pt x="115" y="132"/>
                    <a:pt x="115" y="132"/>
                    <a:pt x="115" y="132"/>
                  </a:cubicBezTo>
                  <a:cubicBezTo>
                    <a:pt x="116" y="133"/>
                    <a:pt x="116" y="133"/>
                    <a:pt x="116" y="133"/>
                  </a:cubicBezTo>
                  <a:cubicBezTo>
                    <a:pt x="119" y="135"/>
                    <a:pt x="119" y="135"/>
                    <a:pt x="119" y="135"/>
                  </a:cubicBezTo>
                  <a:cubicBezTo>
                    <a:pt x="123" y="134"/>
                    <a:pt x="123" y="134"/>
                    <a:pt x="123" y="134"/>
                  </a:cubicBezTo>
                  <a:cubicBezTo>
                    <a:pt x="124" y="128"/>
                    <a:pt x="124" y="128"/>
                    <a:pt x="124" y="128"/>
                  </a:cubicBezTo>
                  <a:cubicBezTo>
                    <a:pt x="124" y="127"/>
                    <a:pt x="124" y="127"/>
                    <a:pt x="124" y="127"/>
                  </a:cubicBezTo>
                  <a:cubicBezTo>
                    <a:pt x="123" y="123"/>
                    <a:pt x="123" y="123"/>
                    <a:pt x="123" y="123"/>
                  </a:cubicBezTo>
                  <a:cubicBezTo>
                    <a:pt x="126" y="123"/>
                    <a:pt x="126" y="123"/>
                    <a:pt x="126" y="123"/>
                  </a:cubicBezTo>
                  <a:cubicBezTo>
                    <a:pt x="130" y="123"/>
                    <a:pt x="130" y="123"/>
                    <a:pt x="130" y="123"/>
                  </a:cubicBezTo>
                  <a:cubicBezTo>
                    <a:pt x="135" y="120"/>
                    <a:pt x="135" y="120"/>
                    <a:pt x="135" y="120"/>
                  </a:cubicBezTo>
                  <a:cubicBezTo>
                    <a:pt x="135" y="119"/>
                    <a:pt x="135" y="119"/>
                    <a:pt x="135" y="119"/>
                  </a:cubicBezTo>
                  <a:cubicBezTo>
                    <a:pt x="133" y="118"/>
                    <a:pt x="133" y="118"/>
                    <a:pt x="133" y="118"/>
                  </a:cubicBezTo>
                  <a:cubicBezTo>
                    <a:pt x="131" y="118"/>
                    <a:pt x="131" y="118"/>
                    <a:pt x="131" y="118"/>
                  </a:cubicBezTo>
                  <a:cubicBezTo>
                    <a:pt x="129" y="117"/>
                    <a:pt x="129" y="117"/>
                    <a:pt x="129" y="117"/>
                  </a:cubicBezTo>
                  <a:cubicBezTo>
                    <a:pt x="129" y="115"/>
                    <a:pt x="129" y="115"/>
                    <a:pt x="129" y="115"/>
                  </a:cubicBezTo>
                  <a:cubicBezTo>
                    <a:pt x="132" y="114"/>
                    <a:pt x="132" y="114"/>
                    <a:pt x="132" y="114"/>
                  </a:cubicBezTo>
                  <a:cubicBezTo>
                    <a:pt x="133" y="115"/>
                    <a:pt x="133" y="115"/>
                    <a:pt x="133" y="115"/>
                  </a:cubicBezTo>
                  <a:cubicBezTo>
                    <a:pt x="136" y="117"/>
                    <a:pt x="136" y="117"/>
                    <a:pt x="136" y="117"/>
                  </a:cubicBezTo>
                  <a:cubicBezTo>
                    <a:pt x="138" y="117"/>
                    <a:pt x="138" y="117"/>
                    <a:pt x="138" y="117"/>
                  </a:cubicBezTo>
                  <a:cubicBezTo>
                    <a:pt x="142" y="114"/>
                    <a:pt x="142" y="114"/>
                    <a:pt x="142" y="114"/>
                  </a:cubicBezTo>
                  <a:cubicBezTo>
                    <a:pt x="145" y="110"/>
                    <a:pt x="145" y="110"/>
                    <a:pt x="145" y="110"/>
                  </a:cubicBezTo>
                  <a:cubicBezTo>
                    <a:pt x="144" y="107"/>
                    <a:pt x="144" y="107"/>
                    <a:pt x="144" y="107"/>
                  </a:cubicBezTo>
                  <a:cubicBezTo>
                    <a:pt x="141" y="105"/>
                    <a:pt x="141" y="105"/>
                    <a:pt x="141" y="105"/>
                  </a:cubicBezTo>
                  <a:cubicBezTo>
                    <a:pt x="141" y="104"/>
                    <a:pt x="141" y="104"/>
                    <a:pt x="141" y="104"/>
                  </a:cubicBezTo>
                  <a:cubicBezTo>
                    <a:pt x="143" y="103"/>
                    <a:pt x="143" y="103"/>
                    <a:pt x="143" y="103"/>
                  </a:cubicBezTo>
                  <a:cubicBezTo>
                    <a:pt x="147" y="105"/>
                    <a:pt x="147" y="105"/>
                    <a:pt x="147" y="105"/>
                  </a:cubicBezTo>
                  <a:cubicBezTo>
                    <a:pt x="149" y="103"/>
                    <a:pt x="149" y="103"/>
                    <a:pt x="149" y="103"/>
                  </a:cubicBezTo>
                  <a:cubicBezTo>
                    <a:pt x="151" y="100"/>
                    <a:pt x="151" y="100"/>
                    <a:pt x="151" y="100"/>
                  </a:cubicBezTo>
                  <a:cubicBezTo>
                    <a:pt x="155" y="93"/>
                    <a:pt x="155" y="93"/>
                    <a:pt x="155" y="93"/>
                  </a:cubicBezTo>
                  <a:cubicBezTo>
                    <a:pt x="159" y="90"/>
                    <a:pt x="159" y="90"/>
                    <a:pt x="159" y="90"/>
                  </a:cubicBezTo>
                  <a:cubicBezTo>
                    <a:pt x="164" y="89"/>
                    <a:pt x="164" y="89"/>
                    <a:pt x="164" y="89"/>
                  </a:cubicBezTo>
                  <a:cubicBezTo>
                    <a:pt x="167" y="84"/>
                    <a:pt x="167" y="84"/>
                    <a:pt x="167" y="84"/>
                  </a:cubicBezTo>
                  <a:cubicBezTo>
                    <a:pt x="169" y="81"/>
                    <a:pt x="169" y="81"/>
                    <a:pt x="169" y="81"/>
                  </a:cubicBezTo>
                  <a:cubicBezTo>
                    <a:pt x="167" y="79"/>
                    <a:pt x="167" y="79"/>
                    <a:pt x="167" y="79"/>
                  </a:cubicBezTo>
                  <a:cubicBezTo>
                    <a:pt x="165" y="75"/>
                    <a:pt x="165" y="75"/>
                    <a:pt x="165" y="75"/>
                  </a:cubicBezTo>
                  <a:cubicBezTo>
                    <a:pt x="167" y="75"/>
                    <a:pt x="167" y="75"/>
                    <a:pt x="167" y="75"/>
                  </a:cubicBezTo>
                  <a:cubicBezTo>
                    <a:pt x="169" y="75"/>
                    <a:pt x="169" y="75"/>
                    <a:pt x="169" y="75"/>
                  </a:cubicBezTo>
                  <a:cubicBezTo>
                    <a:pt x="169" y="72"/>
                    <a:pt x="169" y="72"/>
                    <a:pt x="169" y="72"/>
                  </a:cubicBezTo>
                  <a:cubicBezTo>
                    <a:pt x="170" y="70"/>
                    <a:pt x="170" y="70"/>
                    <a:pt x="170" y="70"/>
                  </a:cubicBezTo>
                  <a:cubicBezTo>
                    <a:pt x="173" y="66"/>
                    <a:pt x="173" y="66"/>
                    <a:pt x="173" y="66"/>
                  </a:cubicBezTo>
                  <a:cubicBezTo>
                    <a:pt x="175" y="60"/>
                    <a:pt x="175" y="60"/>
                    <a:pt x="175" y="60"/>
                  </a:cubicBezTo>
                  <a:cubicBezTo>
                    <a:pt x="177" y="56"/>
                    <a:pt x="177" y="56"/>
                    <a:pt x="177" y="56"/>
                  </a:cubicBezTo>
                  <a:cubicBezTo>
                    <a:pt x="178" y="54"/>
                    <a:pt x="178" y="54"/>
                    <a:pt x="178" y="54"/>
                  </a:cubicBezTo>
                  <a:cubicBezTo>
                    <a:pt x="180" y="52"/>
                    <a:pt x="180" y="52"/>
                    <a:pt x="180" y="52"/>
                  </a:cubicBezTo>
                  <a:cubicBezTo>
                    <a:pt x="187" y="46"/>
                    <a:pt x="187" y="46"/>
                    <a:pt x="187" y="46"/>
                  </a:cubicBezTo>
                  <a:cubicBezTo>
                    <a:pt x="189" y="44"/>
                    <a:pt x="189" y="44"/>
                    <a:pt x="189" y="44"/>
                  </a:cubicBezTo>
                  <a:cubicBezTo>
                    <a:pt x="138" y="6"/>
                    <a:pt x="138" y="6"/>
                    <a:pt x="138" y="6"/>
                  </a:cubicBezTo>
                  <a:lnTo>
                    <a:pt x="98" y="14"/>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3" name="Freeform 38">
              <a:extLst>
                <a:ext uri="{FF2B5EF4-FFF2-40B4-BE49-F238E27FC236}">
                  <a16:creationId xmlns:a16="http://schemas.microsoft.com/office/drawing/2014/main" id="{F8119045-CB09-7D81-9330-2EC549D5522F}"/>
                </a:ext>
              </a:extLst>
            </p:cNvPr>
            <p:cNvSpPr>
              <a:spLocks/>
            </p:cNvSpPr>
            <p:nvPr/>
          </p:nvSpPr>
          <p:spPr bwMode="auto">
            <a:xfrm>
              <a:off x="5136805" y="3626537"/>
              <a:ext cx="319238" cy="511927"/>
            </a:xfrm>
            <a:custGeom>
              <a:avLst/>
              <a:gdLst>
                <a:gd name="T0" fmla="*/ 39 w 126"/>
                <a:gd name="T1" fmla="*/ 183 h 202"/>
                <a:gd name="T2" fmla="*/ 33 w 126"/>
                <a:gd name="T3" fmla="*/ 176 h 202"/>
                <a:gd name="T4" fmla="*/ 36 w 126"/>
                <a:gd name="T5" fmla="*/ 172 h 202"/>
                <a:gd name="T6" fmla="*/ 51 w 126"/>
                <a:gd name="T7" fmla="*/ 168 h 202"/>
                <a:gd name="T8" fmla="*/ 125 w 126"/>
                <a:gd name="T9" fmla="*/ 161 h 202"/>
                <a:gd name="T10" fmla="*/ 120 w 126"/>
                <a:gd name="T11" fmla="*/ 153 h 202"/>
                <a:gd name="T12" fmla="*/ 119 w 126"/>
                <a:gd name="T13" fmla="*/ 148 h 202"/>
                <a:gd name="T14" fmla="*/ 120 w 126"/>
                <a:gd name="T15" fmla="*/ 141 h 202"/>
                <a:gd name="T16" fmla="*/ 116 w 126"/>
                <a:gd name="T17" fmla="*/ 130 h 202"/>
                <a:gd name="T18" fmla="*/ 119 w 126"/>
                <a:gd name="T19" fmla="*/ 123 h 202"/>
                <a:gd name="T20" fmla="*/ 116 w 126"/>
                <a:gd name="T21" fmla="*/ 117 h 202"/>
                <a:gd name="T22" fmla="*/ 122 w 126"/>
                <a:gd name="T23" fmla="*/ 110 h 202"/>
                <a:gd name="T24" fmla="*/ 119 w 126"/>
                <a:gd name="T25" fmla="*/ 104 h 202"/>
                <a:gd name="T26" fmla="*/ 115 w 126"/>
                <a:gd name="T27" fmla="*/ 95 h 202"/>
                <a:gd name="T28" fmla="*/ 106 w 126"/>
                <a:gd name="T29" fmla="*/ 75 h 202"/>
                <a:gd name="T30" fmla="*/ 89 w 126"/>
                <a:gd name="T31" fmla="*/ 12 h 202"/>
                <a:gd name="T32" fmla="*/ 94 w 126"/>
                <a:gd name="T33" fmla="*/ 0 h 202"/>
                <a:gd name="T34" fmla="*/ 1 w 126"/>
                <a:gd name="T35" fmla="*/ 7 h 202"/>
                <a:gd name="T36" fmla="*/ 0 w 126"/>
                <a:gd name="T37" fmla="*/ 106 h 202"/>
                <a:gd name="T38" fmla="*/ 6 w 126"/>
                <a:gd name="T39" fmla="*/ 196 h 202"/>
                <a:gd name="T40" fmla="*/ 11 w 126"/>
                <a:gd name="T41" fmla="*/ 197 h 202"/>
                <a:gd name="T42" fmla="*/ 16 w 126"/>
                <a:gd name="T43" fmla="*/ 195 h 202"/>
                <a:gd name="T44" fmla="*/ 16 w 126"/>
                <a:gd name="T45" fmla="*/ 187 h 202"/>
                <a:gd name="T46" fmla="*/ 21 w 126"/>
                <a:gd name="T47" fmla="*/ 184 h 202"/>
                <a:gd name="T48" fmla="*/ 22 w 126"/>
                <a:gd name="T49" fmla="*/ 189 h 202"/>
                <a:gd name="T50" fmla="*/ 22 w 126"/>
                <a:gd name="T51" fmla="*/ 193 h 202"/>
                <a:gd name="T52" fmla="*/ 25 w 126"/>
                <a:gd name="T53" fmla="*/ 195 h 202"/>
                <a:gd name="T54" fmla="*/ 27 w 126"/>
                <a:gd name="T55" fmla="*/ 199 h 202"/>
                <a:gd name="T56" fmla="*/ 25 w 126"/>
                <a:gd name="T57" fmla="*/ 202 h 202"/>
                <a:gd name="T58" fmla="*/ 31 w 126"/>
                <a:gd name="T59" fmla="*/ 200 h 202"/>
                <a:gd name="T60" fmla="*/ 38 w 126"/>
                <a:gd name="T61" fmla="*/ 197 h 202"/>
                <a:gd name="T62" fmla="*/ 43 w 126"/>
                <a:gd name="T63" fmla="*/ 196 h 202"/>
                <a:gd name="T64" fmla="*/ 44 w 126"/>
                <a:gd name="T65"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202">
                  <a:moveTo>
                    <a:pt x="40" y="188"/>
                  </a:moveTo>
                  <a:lnTo>
                    <a:pt x="39" y="183"/>
                  </a:lnTo>
                  <a:lnTo>
                    <a:pt x="35" y="178"/>
                  </a:lnTo>
                  <a:lnTo>
                    <a:pt x="33" y="176"/>
                  </a:lnTo>
                  <a:lnTo>
                    <a:pt x="33" y="173"/>
                  </a:lnTo>
                  <a:lnTo>
                    <a:pt x="36" y="172"/>
                  </a:lnTo>
                  <a:lnTo>
                    <a:pt x="43" y="170"/>
                  </a:lnTo>
                  <a:lnTo>
                    <a:pt x="51" y="168"/>
                  </a:lnTo>
                  <a:lnTo>
                    <a:pt x="126" y="162"/>
                  </a:lnTo>
                  <a:lnTo>
                    <a:pt x="125" y="161"/>
                  </a:lnTo>
                  <a:lnTo>
                    <a:pt x="121" y="156"/>
                  </a:lnTo>
                  <a:lnTo>
                    <a:pt x="120" y="153"/>
                  </a:lnTo>
                  <a:lnTo>
                    <a:pt x="118" y="150"/>
                  </a:lnTo>
                  <a:lnTo>
                    <a:pt x="119" y="148"/>
                  </a:lnTo>
                  <a:lnTo>
                    <a:pt x="121" y="146"/>
                  </a:lnTo>
                  <a:lnTo>
                    <a:pt x="120" y="141"/>
                  </a:lnTo>
                  <a:lnTo>
                    <a:pt x="118" y="138"/>
                  </a:lnTo>
                  <a:lnTo>
                    <a:pt x="116" y="130"/>
                  </a:lnTo>
                  <a:lnTo>
                    <a:pt x="116" y="125"/>
                  </a:lnTo>
                  <a:lnTo>
                    <a:pt x="119" y="123"/>
                  </a:lnTo>
                  <a:lnTo>
                    <a:pt x="120" y="119"/>
                  </a:lnTo>
                  <a:lnTo>
                    <a:pt x="116" y="117"/>
                  </a:lnTo>
                  <a:lnTo>
                    <a:pt x="121" y="114"/>
                  </a:lnTo>
                  <a:lnTo>
                    <a:pt x="122" y="110"/>
                  </a:lnTo>
                  <a:lnTo>
                    <a:pt x="120" y="108"/>
                  </a:lnTo>
                  <a:lnTo>
                    <a:pt x="119" y="104"/>
                  </a:lnTo>
                  <a:lnTo>
                    <a:pt x="119" y="100"/>
                  </a:lnTo>
                  <a:lnTo>
                    <a:pt x="115" y="95"/>
                  </a:lnTo>
                  <a:lnTo>
                    <a:pt x="108" y="83"/>
                  </a:lnTo>
                  <a:lnTo>
                    <a:pt x="106" y="75"/>
                  </a:lnTo>
                  <a:lnTo>
                    <a:pt x="96" y="41"/>
                  </a:lnTo>
                  <a:lnTo>
                    <a:pt x="89" y="12"/>
                  </a:lnTo>
                  <a:lnTo>
                    <a:pt x="87" y="0"/>
                  </a:lnTo>
                  <a:lnTo>
                    <a:pt x="94" y="0"/>
                  </a:lnTo>
                  <a:lnTo>
                    <a:pt x="94" y="0"/>
                  </a:lnTo>
                  <a:lnTo>
                    <a:pt x="1" y="7"/>
                  </a:lnTo>
                  <a:lnTo>
                    <a:pt x="1" y="14"/>
                  </a:lnTo>
                  <a:lnTo>
                    <a:pt x="0" y="106"/>
                  </a:lnTo>
                  <a:lnTo>
                    <a:pt x="0" y="155"/>
                  </a:lnTo>
                  <a:lnTo>
                    <a:pt x="6" y="196"/>
                  </a:lnTo>
                  <a:lnTo>
                    <a:pt x="8" y="196"/>
                  </a:lnTo>
                  <a:lnTo>
                    <a:pt x="11" y="197"/>
                  </a:lnTo>
                  <a:lnTo>
                    <a:pt x="15" y="198"/>
                  </a:lnTo>
                  <a:lnTo>
                    <a:pt x="16" y="195"/>
                  </a:lnTo>
                  <a:lnTo>
                    <a:pt x="15" y="191"/>
                  </a:lnTo>
                  <a:lnTo>
                    <a:pt x="16" y="187"/>
                  </a:lnTo>
                  <a:lnTo>
                    <a:pt x="18" y="185"/>
                  </a:lnTo>
                  <a:lnTo>
                    <a:pt x="21" y="184"/>
                  </a:lnTo>
                  <a:lnTo>
                    <a:pt x="22" y="186"/>
                  </a:lnTo>
                  <a:lnTo>
                    <a:pt x="22" y="189"/>
                  </a:lnTo>
                  <a:lnTo>
                    <a:pt x="21" y="191"/>
                  </a:lnTo>
                  <a:lnTo>
                    <a:pt x="22" y="193"/>
                  </a:lnTo>
                  <a:lnTo>
                    <a:pt x="23" y="194"/>
                  </a:lnTo>
                  <a:lnTo>
                    <a:pt x="25" y="195"/>
                  </a:lnTo>
                  <a:lnTo>
                    <a:pt x="27" y="197"/>
                  </a:lnTo>
                  <a:lnTo>
                    <a:pt x="27" y="199"/>
                  </a:lnTo>
                  <a:lnTo>
                    <a:pt x="27" y="200"/>
                  </a:lnTo>
                  <a:lnTo>
                    <a:pt x="25" y="202"/>
                  </a:lnTo>
                  <a:lnTo>
                    <a:pt x="27" y="201"/>
                  </a:lnTo>
                  <a:lnTo>
                    <a:pt x="31" y="200"/>
                  </a:lnTo>
                  <a:lnTo>
                    <a:pt x="36" y="199"/>
                  </a:lnTo>
                  <a:lnTo>
                    <a:pt x="38" y="197"/>
                  </a:lnTo>
                  <a:lnTo>
                    <a:pt x="39" y="197"/>
                  </a:lnTo>
                  <a:lnTo>
                    <a:pt x="43" y="196"/>
                  </a:lnTo>
                  <a:lnTo>
                    <a:pt x="44" y="195"/>
                  </a:lnTo>
                  <a:lnTo>
                    <a:pt x="44" y="195"/>
                  </a:lnTo>
                  <a:lnTo>
                    <a:pt x="40" y="188"/>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4" name="Freeform 39">
              <a:extLst>
                <a:ext uri="{FF2B5EF4-FFF2-40B4-BE49-F238E27FC236}">
                  <a16:creationId xmlns:a16="http://schemas.microsoft.com/office/drawing/2014/main" id="{5D0C88B7-54B6-7737-FA4B-67DA5953FB08}"/>
                </a:ext>
              </a:extLst>
            </p:cNvPr>
            <p:cNvSpPr>
              <a:spLocks/>
            </p:cNvSpPr>
            <p:nvPr/>
          </p:nvSpPr>
          <p:spPr bwMode="auto">
            <a:xfrm>
              <a:off x="4858104" y="3644277"/>
              <a:ext cx="293903" cy="514462"/>
            </a:xfrm>
            <a:custGeom>
              <a:avLst/>
              <a:gdLst>
                <a:gd name="T0" fmla="*/ 110 w 116"/>
                <a:gd name="T1" fmla="*/ 99 h 203"/>
                <a:gd name="T2" fmla="*/ 111 w 116"/>
                <a:gd name="T3" fmla="*/ 0 h 203"/>
                <a:gd name="T4" fmla="*/ 41 w 116"/>
                <a:gd name="T5" fmla="*/ 5 h 203"/>
                <a:gd name="T6" fmla="*/ 38 w 116"/>
                <a:gd name="T7" fmla="*/ 10 h 203"/>
                <a:gd name="T8" fmla="*/ 35 w 116"/>
                <a:gd name="T9" fmla="*/ 15 h 203"/>
                <a:gd name="T10" fmla="*/ 32 w 116"/>
                <a:gd name="T11" fmla="*/ 17 h 203"/>
                <a:gd name="T12" fmla="*/ 30 w 116"/>
                <a:gd name="T13" fmla="*/ 26 h 203"/>
                <a:gd name="T14" fmla="*/ 22 w 116"/>
                <a:gd name="T15" fmla="*/ 37 h 203"/>
                <a:gd name="T16" fmla="*/ 18 w 116"/>
                <a:gd name="T17" fmla="*/ 44 h 203"/>
                <a:gd name="T18" fmla="*/ 18 w 116"/>
                <a:gd name="T19" fmla="*/ 48 h 203"/>
                <a:gd name="T20" fmla="*/ 17 w 116"/>
                <a:gd name="T21" fmla="*/ 54 h 203"/>
                <a:gd name="T22" fmla="*/ 13 w 116"/>
                <a:gd name="T23" fmla="*/ 58 h 203"/>
                <a:gd name="T24" fmla="*/ 12 w 116"/>
                <a:gd name="T25" fmla="*/ 62 h 203"/>
                <a:gd name="T26" fmla="*/ 11 w 116"/>
                <a:gd name="T27" fmla="*/ 66 h 203"/>
                <a:gd name="T28" fmla="*/ 14 w 116"/>
                <a:gd name="T29" fmla="*/ 70 h 203"/>
                <a:gd name="T30" fmla="*/ 14 w 116"/>
                <a:gd name="T31" fmla="*/ 78 h 203"/>
                <a:gd name="T32" fmla="*/ 14 w 116"/>
                <a:gd name="T33" fmla="*/ 84 h 203"/>
                <a:gd name="T34" fmla="*/ 11 w 116"/>
                <a:gd name="T35" fmla="*/ 89 h 203"/>
                <a:gd name="T36" fmla="*/ 15 w 116"/>
                <a:gd name="T37" fmla="*/ 94 h 203"/>
                <a:gd name="T38" fmla="*/ 11 w 116"/>
                <a:gd name="T39" fmla="*/ 98 h 203"/>
                <a:gd name="T40" fmla="*/ 15 w 116"/>
                <a:gd name="T41" fmla="*/ 102 h 203"/>
                <a:gd name="T42" fmla="*/ 16 w 116"/>
                <a:gd name="T43" fmla="*/ 108 h 203"/>
                <a:gd name="T44" fmla="*/ 19 w 116"/>
                <a:gd name="T45" fmla="*/ 112 h 203"/>
                <a:gd name="T46" fmla="*/ 19 w 116"/>
                <a:gd name="T47" fmla="*/ 123 h 203"/>
                <a:gd name="T48" fmla="*/ 15 w 116"/>
                <a:gd name="T49" fmla="*/ 126 h 203"/>
                <a:gd name="T50" fmla="*/ 14 w 116"/>
                <a:gd name="T51" fmla="*/ 132 h 203"/>
                <a:gd name="T52" fmla="*/ 8 w 116"/>
                <a:gd name="T53" fmla="*/ 140 h 203"/>
                <a:gd name="T54" fmla="*/ 6 w 116"/>
                <a:gd name="T55" fmla="*/ 149 h 203"/>
                <a:gd name="T56" fmla="*/ 4 w 116"/>
                <a:gd name="T57" fmla="*/ 153 h 203"/>
                <a:gd name="T58" fmla="*/ 4 w 116"/>
                <a:gd name="T59" fmla="*/ 160 h 203"/>
                <a:gd name="T60" fmla="*/ 0 w 116"/>
                <a:gd name="T61" fmla="*/ 164 h 203"/>
                <a:gd name="T62" fmla="*/ 1 w 116"/>
                <a:gd name="T63" fmla="*/ 171 h 203"/>
                <a:gd name="T64" fmla="*/ 65 w 116"/>
                <a:gd name="T65" fmla="*/ 184 h 203"/>
                <a:gd name="T66" fmla="*/ 70 w 116"/>
                <a:gd name="T67" fmla="*/ 192 h 203"/>
                <a:gd name="T68" fmla="*/ 71 w 116"/>
                <a:gd name="T69" fmla="*/ 203 h 203"/>
                <a:gd name="T70" fmla="*/ 72 w 116"/>
                <a:gd name="T71" fmla="*/ 203 h 203"/>
                <a:gd name="T72" fmla="*/ 79 w 116"/>
                <a:gd name="T73" fmla="*/ 199 h 203"/>
                <a:gd name="T74" fmla="*/ 82 w 116"/>
                <a:gd name="T75" fmla="*/ 193 h 203"/>
                <a:gd name="T76" fmla="*/ 89 w 116"/>
                <a:gd name="T77" fmla="*/ 193 h 203"/>
                <a:gd name="T78" fmla="*/ 98 w 116"/>
                <a:gd name="T79" fmla="*/ 190 h 203"/>
                <a:gd name="T80" fmla="*/ 104 w 116"/>
                <a:gd name="T81" fmla="*/ 190 h 203"/>
                <a:gd name="T82" fmla="*/ 109 w 116"/>
                <a:gd name="T83" fmla="*/ 190 h 203"/>
                <a:gd name="T84" fmla="*/ 115 w 116"/>
                <a:gd name="T85" fmla="*/ 190 h 203"/>
                <a:gd name="T86" fmla="*/ 116 w 116"/>
                <a:gd name="T87" fmla="*/ 189 h 203"/>
                <a:gd name="T88" fmla="*/ 110 w 116"/>
                <a:gd name="T8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203">
                  <a:moveTo>
                    <a:pt x="110" y="148"/>
                  </a:moveTo>
                  <a:lnTo>
                    <a:pt x="110" y="99"/>
                  </a:lnTo>
                  <a:lnTo>
                    <a:pt x="111" y="7"/>
                  </a:lnTo>
                  <a:lnTo>
                    <a:pt x="111" y="0"/>
                  </a:lnTo>
                  <a:lnTo>
                    <a:pt x="41" y="5"/>
                  </a:lnTo>
                  <a:lnTo>
                    <a:pt x="41" y="5"/>
                  </a:lnTo>
                  <a:lnTo>
                    <a:pt x="42" y="8"/>
                  </a:lnTo>
                  <a:lnTo>
                    <a:pt x="38" y="10"/>
                  </a:lnTo>
                  <a:lnTo>
                    <a:pt x="36" y="12"/>
                  </a:lnTo>
                  <a:lnTo>
                    <a:pt x="35" y="15"/>
                  </a:lnTo>
                  <a:lnTo>
                    <a:pt x="33" y="17"/>
                  </a:lnTo>
                  <a:lnTo>
                    <a:pt x="32" y="17"/>
                  </a:lnTo>
                  <a:lnTo>
                    <a:pt x="30" y="22"/>
                  </a:lnTo>
                  <a:lnTo>
                    <a:pt x="30" y="26"/>
                  </a:lnTo>
                  <a:lnTo>
                    <a:pt x="27" y="31"/>
                  </a:lnTo>
                  <a:lnTo>
                    <a:pt x="22" y="37"/>
                  </a:lnTo>
                  <a:lnTo>
                    <a:pt x="19" y="40"/>
                  </a:lnTo>
                  <a:lnTo>
                    <a:pt x="18" y="44"/>
                  </a:lnTo>
                  <a:lnTo>
                    <a:pt x="20" y="45"/>
                  </a:lnTo>
                  <a:lnTo>
                    <a:pt x="18" y="48"/>
                  </a:lnTo>
                  <a:lnTo>
                    <a:pt x="16" y="52"/>
                  </a:lnTo>
                  <a:lnTo>
                    <a:pt x="17" y="54"/>
                  </a:lnTo>
                  <a:lnTo>
                    <a:pt x="16" y="54"/>
                  </a:lnTo>
                  <a:lnTo>
                    <a:pt x="13" y="58"/>
                  </a:lnTo>
                  <a:lnTo>
                    <a:pt x="11" y="61"/>
                  </a:lnTo>
                  <a:lnTo>
                    <a:pt x="12" y="62"/>
                  </a:lnTo>
                  <a:lnTo>
                    <a:pt x="11" y="64"/>
                  </a:lnTo>
                  <a:lnTo>
                    <a:pt x="11" y="66"/>
                  </a:lnTo>
                  <a:lnTo>
                    <a:pt x="12" y="67"/>
                  </a:lnTo>
                  <a:lnTo>
                    <a:pt x="14" y="70"/>
                  </a:lnTo>
                  <a:lnTo>
                    <a:pt x="14" y="72"/>
                  </a:lnTo>
                  <a:lnTo>
                    <a:pt x="14" y="78"/>
                  </a:lnTo>
                  <a:lnTo>
                    <a:pt x="15" y="81"/>
                  </a:lnTo>
                  <a:lnTo>
                    <a:pt x="14" y="84"/>
                  </a:lnTo>
                  <a:lnTo>
                    <a:pt x="12" y="89"/>
                  </a:lnTo>
                  <a:lnTo>
                    <a:pt x="11" y="89"/>
                  </a:lnTo>
                  <a:lnTo>
                    <a:pt x="14" y="91"/>
                  </a:lnTo>
                  <a:lnTo>
                    <a:pt x="15" y="94"/>
                  </a:lnTo>
                  <a:lnTo>
                    <a:pt x="15" y="96"/>
                  </a:lnTo>
                  <a:lnTo>
                    <a:pt x="11" y="98"/>
                  </a:lnTo>
                  <a:lnTo>
                    <a:pt x="14" y="100"/>
                  </a:lnTo>
                  <a:lnTo>
                    <a:pt x="15" y="102"/>
                  </a:lnTo>
                  <a:lnTo>
                    <a:pt x="15" y="103"/>
                  </a:lnTo>
                  <a:lnTo>
                    <a:pt x="16" y="108"/>
                  </a:lnTo>
                  <a:lnTo>
                    <a:pt x="16" y="110"/>
                  </a:lnTo>
                  <a:lnTo>
                    <a:pt x="19" y="112"/>
                  </a:lnTo>
                  <a:lnTo>
                    <a:pt x="20" y="115"/>
                  </a:lnTo>
                  <a:lnTo>
                    <a:pt x="19" y="123"/>
                  </a:lnTo>
                  <a:lnTo>
                    <a:pt x="16" y="126"/>
                  </a:lnTo>
                  <a:lnTo>
                    <a:pt x="15" y="126"/>
                  </a:lnTo>
                  <a:lnTo>
                    <a:pt x="15" y="130"/>
                  </a:lnTo>
                  <a:lnTo>
                    <a:pt x="14" y="132"/>
                  </a:lnTo>
                  <a:lnTo>
                    <a:pt x="10" y="138"/>
                  </a:lnTo>
                  <a:lnTo>
                    <a:pt x="8" y="140"/>
                  </a:lnTo>
                  <a:lnTo>
                    <a:pt x="7" y="147"/>
                  </a:lnTo>
                  <a:lnTo>
                    <a:pt x="6" y="149"/>
                  </a:lnTo>
                  <a:lnTo>
                    <a:pt x="5" y="150"/>
                  </a:lnTo>
                  <a:lnTo>
                    <a:pt x="4" y="153"/>
                  </a:lnTo>
                  <a:lnTo>
                    <a:pt x="4" y="155"/>
                  </a:lnTo>
                  <a:lnTo>
                    <a:pt x="4" y="160"/>
                  </a:lnTo>
                  <a:lnTo>
                    <a:pt x="1" y="162"/>
                  </a:lnTo>
                  <a:lnTo>
                    <a:pt x="0" y="164"/>
                  </a:lnTo>
                  <a:lnTo>
                    <a:pt x="0" y="167"/>
                  </a:lnTo>
                  <a:lnTo>
                    <a:pt x="1" y="171"/>
                  </a:lnTo>
                  <a:lnTo>
                    <a:pt x="66" y="168"/>
                  </a:lnTo>
                  <a:lnTo>
                    <a:pt x="65" y="184"/>
                  </a:lnTo>
                  <a:lnTo>
                    <a:pt x="67" y="188"/>
                  </a:lnTo>
                  <a:lnTo>
                    <a:pt x="70" y="192"/>
                  </a:lnTo>
                  <a:lnTo>
                    <a:pt x="71" y="199"/>
                  </a:lnTo>
                  <a:lnTo>
                    <a:pt x="71" y="203"/>
                  </a:lnTo>
                  <a:lnTo>
                    <a:pt x="71" y="203"/>
                  </a:lnTo>
                  <a:lnTo>
                    <a:pt x="72" y="203"/>
                  </a:lnTo>
                  <a:lnTo>
                    <a:pt x="77" y="200"/>
                  </a:lnTo>
                  <a:lnTo>
                    <a:pt x="79" y="199"/>
                  </a:lnTo>
                  <a:lnTo>
                    <a:pt x="82" y="197"/>
                  </a:lnTo>
                  <a:lnTo>
                    <a:pt x="82" y="193"/>
                  </a:lnTo>
                  <a:lnTo>
                    <a:pt x="86" y="193"/>
                  </a:lnTo>
                  <a:lnTo>
                    <a:pt x="89" y="193"/>
                  </a:lnTo>
                  <a:lnTo>
                    <a:pt x="93" y="192"/>
                  </a:lnTo>
                  <a:lnTo>
                    <a:pt x="98" y="190"/>
                  </a:lnTo>
                  <a:lnTo>
                    <a:pt x="102" y="190"/>
                  </a:lnTo>
                  <a:lnTo>
                    <a:pt x="104" y="190"/>
                  </a:lnTo>
                  <a:lnTo>
                    <a:pt x="107" y="190"/>
                  </a:lnTo>
                  <a:lnTo>
                    <a:pt x="109" y="190"/>
                  </a:lnTo>
                  <a:lnTo>
                    <a:pt x="113" y="192"/>
                  </a:lnTo>
                  <a:lnTo>
                    <a:pt x="115" y="190"/>
                  </a:lnTo>
                  <a:lnTo>
                    <a:pt x="116" y="189"/>
                  </a:lnTo>
                  <a:lnTo>
                    <a:pt x="116" y="189"/>
                  </a:lnTo>
                  <a:lnTo>
                    <a:pt x="116" y="189"/>
                  </a:lnTo>
                  <a:lnTo>
                    <a:pt x="110" y="148"/>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5" name="Freeform 40">
              <a:extLst>
                <a:ext uri="{FF2B5EF4-FFF2-40B4-BE49-F238E27FC236}">
                  <a16:creationId xmlns:a16="http://schemas.microsoft.com/office/drawing/2014/main" id="{D1BF36C1-DBA9-FEB9-B698-FBACAC98D9CA}"/>
                </a:ext>
              </a:extLst>
            </p:cNvPr>
            <p:cNvSpPr>
              <a:spLocks/>
            </p:cNvSpPr>
            <p:nvPr/>
          </p:nvSpPr>
          <p:spPr bwMode="auto">
            <a:xfrm>
              <a:off x="5785416" y="3023376"/>
              <a:ext cx="364844" cy="266102"/>
            </a:xfrm>
            <a:custGeom>
              <a:avLst/>
              <a:gdLst>
                <a:gd name="T0" fmla="*/ 0 w 170"/>
                <a:gd name="T1" fmla="*/ 24 h 123"/>
                <a:gd name="T2" fmla="*/ 3 w 170"/>
                <a:gd name="T3" fmla="*/ 44 h 123"/>
                <a:gd name="T4" fmla="*/ 16 w 170"/>
                <a:gd name="T5" fmla="*/ 33 h 123"/>
                <a:gd name="T6" fmla="*/ 28 w 170"/>
                <a:gd name="T7" fmla="*/ 25 h 123"/>
                <a:gd name="T8" fmla="*/ 31 w 170"/>
                <a:gd name="T9" fmla="*/ 27 h 123"/>
                <a:gd name="T10" fmla="*/ 41 w 170"/>
                <a:gd name="T11" fmla="*/ 22 h 123"/>
                <a:gd name="T12" fmla="*/ 63 w 170"/>
                <a:gd name="T13" fmla="*/ 22 h 123"/>
                <a:gd name="T14" fmla="*/ 70 w 170"/>
                <a:gd name="T15" fmla="*/ 36 h 123"/>
                <a:gd name="T16" fmla="*/ 83 w 170"/>
                <a:gd name="T17" fmla="*/ 43 h 123"/>
                <a:gd name="T18" fmla="*/ 93 w 170"/>
                <a:gd name="T19" fmla="*/ 51 h 123"/>
                <a:gd name="T20" fmla="*/ 92 w 170"/>
                <a:gd name="T21" fmla="*/ 60 h 123"/>
                <a:gd name="T22" fmla="*/ 89 w 170"/>
                <a:gd name="T23" fmla="*/ 74 h 123"/>
                <a:gd name="T24" fmla="*/ 94 w 170"/>
                <a:gd name="T25" fmla="*/ 75 h 123"/>
                <a:gd name="T26" fmla="*/ 101 w 170"/>
                <a:gd name="T27" fmla="*/ 75 h 123"/>
                <a:gd name="T28" fmla="*/ 106 w 170"/>
                <a:gd name="T29" fmla="*/ 75 h 123"/>
                <a:gd name="T30" fmla="*/ 122 w 170"/>
                <a:gd name="T31" fmla="*/ 78 h 123"/>
                <a:gd name="T32" fmla="*/ 129 w 170"/>
                <a:gd name="T33" fmla="*/ 79 h 123"/>
                <a:gd name="T34" fmla="*/ 124 w 170"/>
                <a:gd name="T35" fmla="*/ 72 h 123"/>
                <a:gd name="T36" fmla="*/ 124 w 170"/>
                <a:gd name="T37" fmla="*/ 68 h 123"/>
                <a:gd name="T38" fmla="*/ 116 w 170"/>
                <a:gd name="T39" fmla="*/ 57 h 123"/>
                <a:gd name="T40" fmla="*/ 115 w 170"/>
                <a:gd name="T41" fmla="*/ 43 h 123"/>
                <a:gd name="T42" fmla="*/ 113 w 170"/>
                <a:gd name="T43" fmla="*/ 31 h 123"/>
                <a:gd name="T44" fmla="*/ 115 w 170"/>
                <a:gd name="T45" fmla="*/ 28 h 123"/>
                <a:gd name="T46" fmla="*/ 124 w 170"/>
                <a:gd name="T47" fmla="*/ 18 h 123"/>
                <a:gd name="T48" fmla="*/ 129 w 170"/>
                <a:gd name="T49" fmla="*/ 13 h 123"/>
                <a:gd name="T50" fmla="*/ 125 w 170"/>
                <a:gd name="T51" fmla="*/ 21 h 123"/>
                <a:gd name="T52" fmla="*/ 123 w 170"/>
                <a:gd name="T53" fmla="*/ 31 h 123"/>
                <a:gd name="T54" fmla="*/ 122 w 170"/>
                <a:gd name="T55" fmla="*/ 36 h 123"/>
                <a:gd name="T56" fmla="*/ 126 w 170"/>
                <a:gd name="T57" fmla="*/ 41 h 123"/>
                <a:gd name="T58" fmla="*/ 131 w 170"/>
                <a:gd name="T59" fmla="*/ 46 h 123"/>
                <a:gd name="T60" fmla="*/ 134 w 170"/>
                <a:gd name="T61" fmla="*/ 51 h 123"/>
                <a:gd name="T62" fmla="*/ 130 w 170"/>
                <a:gd name="T63" fmla="*/ 57 h 123"/>
                <a:gd name="T64" fmla="*/ 128 w 170"/>
                <a:gd name="T65" fmla="*/ 61 h 123"/>
                <a:gd name="T66" fmla="*/ 129 w 170"/>
                <a:gd name="T67" fmla="*/ 65 h 123"/>
                <a:gd name="T68" fmla="*/ 139 w 170"/>
                <a:gd name="T69" fmla="*/ 66 h 123"/>
                <a:gd name="T70" fmla="*/ 146 w 170"/>
                <a:gd name="T71" fmla="*/ 75 h 123"/>
                <a:gd name="T72" fmla="*/ 147 w 170"/>
                <a:gd name="T73" fmla="*/ 81 h 123"/>
                <a:gd name="T74" fmla="*/ 152 w 170"/>
                <a:gd name="T75" fmla="*/ 89 h 123"/>
                <a:gd name="T76" fmla="*/ 148 w 170"/>
                <a:gd name="T77" fmla="*/ 104 h 123"/>
                <a:gd name="T78" fmla="*/ 149 w 170"/>
                <a:gd name="T79" fmla="*/ 120 h 123"/>
                <a:gd name="T80" fmla="*/ 153 w 170"/>
                <a:gd name="T81" fmla="*/ 116 h 123"/>
                <a:gd name="T82" fmla="*/ 157 w 170"/>
                <a:gd name="T83" fmla="*/ 102 h 123"/>
                <a:gd name="T84" fmla="*/ 157 w 170"/>
                <a:gd name="T85" fmla="*/ 97 h 123"/>
                <a:gd name="T86" fmla="*/ 163 w 170"/>
                <a:gd name="T87" fmla="*/ 91 h 123"/>
                <a:gd name="T88" fmla="*/ 163 w 170"/>
                <a:gd name="T89" fmla="*/ 79 h 123"/>
                <a:gd name="T90" fmla="*/ 167 w 170"/>
                <a:gd name="T91" fmla="*/ 71 h 123"/>
                <a:gd name="T92" fmla="*/ 167 w 170"/>
                <a:gd name="T93" fmla="*/ 77 h 123"/>
                <a:gd name="T94" fmla="*/ 168 w 170"/>
                <a:gd name="T95" fmla="*/ 82 h 123"/>
                <a:gd name="T96" fmla="*/ 170 w 170"/>
                <a:gd name="T97" fmla="*/ 68 h 123"/>
                <a:gd name="T98" fmla="*/ 169 w 170"/>
                <a:gd name="T99" fmla="*/ 54 h 123"/>
                <a:gd name="T100" fmla="*/ 134 w 170"/>
                <a:gd name="T10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23">
                  <a:moveTo>
                    <a:pt x="134" y="0"/>
                  </a:moveTo>
                  <a:cubicBezTo>
                    <a:pt x="0" y="24"/>
                    <a:pt x="0" y="24"/>
                    <a:pt x="0" y="24"/>
                  </a:cubicBezTo>
                  <a:cubicBezTo>
                    <a:pt x="0" y="24"/>
                    <a:pt x="0" y="24"/>
                    <a:pt x="0" y="24"/>
                  </a:cubicBezTo>
                  <a:cubicBezTo>
                    <a:pt x="3" y="44"/>
                    <a:pt x="3" y="44"/>
                    <a:pt x="3" y="44"/>
                  </a:cubicBezTo>
                  <a:cubicBezTo>
                    <a:pt x="7" y="44"/>
                    <a:pt x="7" y="44"/>
                    <a:pt x="7" y="44"/>
                  </a:cubicBezTo>
                  <a:cubicBezTo>
                    <a:pt x="16" y="33"/>
                    <a:pt x="16" y="33"/>
                    <a:pt x="16" y="33"/>
                  </a:cubicBezTo>
                  <a:cubicBezTo>
                    <a:pt x="22" y="33"/>
                    <a:pt x="22" y="33"/>
                    <a:pt x="22" y="33"/>
                  </a:cubicBezTo>
                  <a:cubicBezTo>
                    <a:pt x="28" y="25"/>
                    <a:pt x="28" y="25"/>
                    <a:pt x="28" y="25"/>
                  </a:cubicBezTo>
                  <a:cubicBezTo>
                    <a:pt x="30" y="25"/>
                    <a:pt x="30" y="25"/>
                    <a:pt x="30" y="25"/>
                  </a:cubicBezTo>
                  <a:cubicBezTo>
                    <a:pt x="31" y="27"/>
                    <a:pt x="31" y="27"/>
                    <a:pt x="31" y="27"/>
                  </a:cubicBezTo>
                  <a:cubicBezTo>
                    <a:pt x="38" y="22"/>
                    <a:pt x="38" y="22"/>
                    <a:pt x="38" y="22"/>
                  </a:cubicBezTo>
                  <a:cubicBezTo>
                    <a:pt x="41" y="22"/>
                    <a:pt x="41" y="22"/>
                    <a:pt x="41" y="22"/>
                  </a:cubicBezTo>
                  <a:cubicBezTo>
                    <a:pt x="49" y="18"/>
                    <a:pt x="49" y="18"/>
                    <a:pt x="49" y="18"/>
                  </a:cubicBezTo>
                  <a:cubicBezTo>
                    <a:pt x="63" y="22"/>
                    <a:pt x="63" y="22"/>
                    <a:pt x="63" y="22"/>
                  </a:cubicBezTo>
                  <a:cubicBezTo>
                    <a:pt x="67" y="28"/>
                    <a:pt x="67" y="28"/>
                    <a:pt x="67" y="28"/>
                  </a:cubicBezTo>
                  <a:cubicBezTo>
                    <a:pt x="70" y="36"/>
                    <a:pt x="70" y="36"/>
                    <a:pt x="70" y="36"/>
                  </a:cubicBezTo>
                  <a:cubicBezTo>
                    <a:pt x="71" y="36"/>
                    <a:pt x="71" y="36"/>
                    <a:pt x="71" y="36"/>
                  </a:cubicBezTo>
                  <a:cubicBezTo>
                    <a:pt x="83" y="43"/>
                    <a:pt x="83" y="43"/>
                    <a:pt x="83" y="43"/>
                  </a:cubicBezTo>
                  <a:cubicBezTo>
                    <a:pt x="88" y="48"/>
                    <a:pt x="88" y="48"/>
                    <a:pt x="88" y="48"/>
                  </a:cubicBezTo>
                  <a:cubicBezTo>
                    <a:pt x="93" y="51"/>
                    <a:pt x="93" y="51"/>
                    <a:pt x="93" y="51"/>
                  </a:cubicBezTo>
                  <a:cubicBezTo>
                    <a:pt x="94" y="56"/>
                    <a:pt x="94" y="56"/>
                    <a:pt x="94" y="56"/>
                  </a:cubicBezTo>
                  <a:cubicBezTo>
                    <a:pt x="92" y="60"/>
                    <a:pt x="92" y="60"/>
                    <a:pt x="92" y="60"/>
                  </a:cubicBezTo>
                  <a:cubicBezTo>
                    <a:pt x="88" y="61"/>
                    <a:pt x="88" y="61"/>
                    <a:pt x="88" y="61"/>
                  </a:cubicBezTo>
                  <a:cubicBezTo>
                    <a:pt x="89" y="74"/>
                    <a:pt x="89" y="74"/>
                    <a:pt x="89" y="74"/>
                  </a:cubicBezTo>
                  <a:cubicBezTo>
                    <a:pt x="91" y="76"/>
                    <a:pt x="91" y="76"/>
                    <a:pt x="91" y="76"/>
                  </a:cubicBezTo>
                  <a:cubicBezTo>
                    <a:pt x="94" y="75"/>
                    <a:pt x="94" y="75"/>
                    <a:pt x="94" y="75"/>
                  </a:cubicBezTo>
                  <a:cubicBezTo>
                    <a:pt x="97" y="74"/>
                    <a:pt x="97" y="74"/>
                    <a:pt x="97" y="74"/>
                  </a:cubicBezTo>
                  <a:cubicBezTo>
                    <a:pt x="101" y="75"/>
                    <a:pt x="101" y="75"/>
                    <a:pt x="101" y="75"/>
                  </a:cubicBezTo>
                  <a:cubicBezTo>
                    <a:pt x="102" y="76"/>
                    <a:pt x="102" y="76"/>
                    <a:pt x="102" y="76"/>
                  </a:cubicBezTo>
                  <a:cubicBezTo>
                    <a:pt x="106" y="75"/>
                    <a:pt x="106" y="75"/>
                    <a:pt x="106" y="75"/>
                  </a:cubicBezTo>
                  <a:cubicBezTo>
                    <a:pt x="119" y="76"/>
                    <a:pt x="119" y="76"/>
                    <a:pt x="119" y="76"/>
                  </a:cubicBezTo>
                  <a:cubicBezTo>
                    <a:pt x="122" y="78"/>
                    <a:pt x="122" y="78"/>
                    <a:pt x="122" y="78"/>
                  </a:cubicBezTo>
                  <a:cubicBezTo>
                    <a:pt x="126" y="80"/>
                    <a:pt x="126" y="80"/>
                    <a:pt x="126" y="80"/>
                  </a:cubicBezTo>
                  <a:cubicBezTo>
                    <a:pt x="129" y="79"/>
                    <a:pt x="129" y="79"/>
                    <a:pt x="129" y="79"/>
                  </a:cubicBezTo>
                  <a:cubicBezTo>
                    <a:pt x="127" y="75"/>
                    <a:pt x="127" y="75"/>
                    <a:pt x="127" y="75"/>
                  </a:cubicBezTo>
                  <a:cubicBezTo>
                    <a:pt x="124" y="72"/>
                    <a:pt x="124" y="72"/>
                    <a:pt x="124" y="72"/>
                  </a:cubicBezTo>
                  <a:cubicBezTo>
                    <a:pt x="124" y="69"/>
                    <a:pt x="124" y="69"/>
                    <a:pt x="124" y="69"/>
                  </a:cubicBezTo>
                  <a:cubicBezTo>
                    <a:pt x="124" y="68"/>
                    <a:pt x="124" y="68"/>
                    <a:pt x="124" y="68"/>
                  </a:cubicBezTo>
                  <a:cubicBezTo>
                    <a:pt x="118" y="60"/>
                    <a:pt x="118" y="60"/>
                    <a:pt x="118" y="60"/>
                  </a:cubicBezTo>
                  <a:cubicBezTo>
                    <a:pt x="116" y="57"/>
                    <a:pt x="116" y="57"/>
                    <a:pt x="116" y="57"/>
                  </a:cubicBezTo>
                  <a:cubicBezTo>
                    <a:pt x="116" y="50"/>
                    <a:pt x="116" y="50"/>
                    <a:pt x="116" y="50"/>
                  </a:cubicBezTo>
                  <a:cubicBezTo>
                    <a:pt x="115" y="43"/>
                    <a:pt x="115" y="43"/>
                    <a:pt x="115" y="43"/>
                  </a:cubicBezTo>
                  <a:cubicBezTo>
                    <a:pt x="116" y="36"/>
                    <a:pt x="116" y="36"/>
                    <a:pt x="116" y="36"/>
                  </a:cubicBezTo>
                  <a:cubicBezTo>
                    <a:pt x="113" y="31"/>
                    <a:pt x="113" y="31"/>
                    <a:pt x="113" y="31"/>
                  </a:cubicBezTo>
                  <a:cubicBezTo>
                    <a:pt x="111" y="28"/>
                    <a:pt x="111" y="28"/>
                    <a:pt x="111" y="28"/>
                  </a:cubicBezTo>
                  <a:cubicBezTo>
                    <a:pt x="115" y="28"/>
                    <a:pt x="115" y="28"/>
                    <a:pt x="115" y="28"/>
                  </a:cubicBezTo>
                  <a:cubicBezTo>
                    <a:pt x="118" y="22"/>
                    <a:pt x="118" y="22"/>
                    <a:pt x="118" y="22"/>
                  </a:cubicBezTo>
                  <a:cubicBezTo>
                    <a:pt x="124" y="18"/>
                    <a:pt x="124" y="18"/>
                    <a:pt x="124" y="18"/>
                  </a:cubicBezTo>
                  <a:cubicBezTo>
                    <a:pt x="127" y="12"/>
                    <a:pt x="127" y="12"/>
                    <a:pt x="127" y="12"/>
                  </a:cubicBezTo>
                  <a:cubicBezTo>
                    <a:pt x="129" y="13"/>
                    <a:pt x="129" y="13"/>
                    <a:pt x="129" y="13"/>
                  </a:cubicBezTo>
                  <a:cubicBezTo>
                    <a:pt x="128" y="20"/>
                    <a:pt x="128" y="20"/>
                    <a:pt x="128" y="20"/>
                  </a:cubicBezTo>
                  <a:cubicBezTo>
                    <a:pt x="125" y="21"/>
                    <a:pt x="125" y="21"/>
                    <a:pt x="125" y="21"/>
                  </a:cubicBezTo>
                  <a:cubicBezTo>
                    <a:pt x="123" y="27"/>
                    <a:pt x="123" y="27"/>
                    <a:pt x="123" y="27"/>
                  </a:cubicBezTo>
                  <a:cubicBezTo>
                    <a:pt x="123" y="31"/>
                    <a:pt x="123" y="31"/>
                    <a:pt x="123" y="31"/>
                  </a:cubicBezTo>
                  <a:cubicBezTo>
                    <a:pt x="127" y="31"/>
                    <a:pt x="127" y="31"/>
                    <a:pt x="127" y="31"/>
                  </a:cubicBezTo>
                  <a:cubicBezTo>
                    <a:pt x="122" y="36"/>
                    <a:pt x="122" y="36"/>
                    <a:pt x="122" y="36"/>
                  </a:cubicBezTo>
                  <a:cubicBezTo>
                    <a:pt x="120" y="39"/>
                    <a:pt x="120" y="39"/>
                    <a:pt x="120" y="39"/>
                  </a:cubicBezTo>
                  <a:cubicBezTo>
                    <a:pt x="126" y="41"/>
                    <a:pt x="126" y="41"/>
                    <a:pt x="126" y="41"/>
                  </a:cubicBezTo>
                  <a:cubicBezTo>
                    <a:pt x="128" y="42"/>
                    <a:pt x="128" y="42"/>
                    <a:pt x="128" y="42"/>
                  </a:cubicBezTo>
                  <a:cubicBezTo>
                    <a:pt x="131" y="46"/>
                    <a:pt x="131" y="46"/>
                    <a:pt x="131" y="46"/>
                  </a:cubicBezTo>
                  <a:cubicBezTo>
                    <a:pt x="130" y="47"/>
                    <a:pt x="130" y="47"/>
                    <a:pt x="130" y="47"/>
                  </a:cubicBezTo>
                  <a:cubicBezTo>
                    <a:pt x="134" y="51"/>
                    <a:pt x="134" y="51"/>
                    <a:pt x="134" y="51"/>
                  </a:cubicBezTo>
                  <a:cubicBezTo>
                    <a:pt x="134" y="53"/>
                    <a:pt x="134" y="53"/>
                    <a:pt x="134" y="53"/>
                  </a:cubicBezTo>
                  <a:cubicBezTo>
                    <a:pt x="130" y="57"/>
                    <a:pt x="130" y="57"/>
                    <a:pt x="130" y="57"/>
                  </a:cubicBezTo>
                  <a:cubicBezTo>
                    <a:pt x="127" y="57"/>
                    <a:pt x="127" y="57"/>
                    <a:pt x="127" y="57"/>
                  </a:cubicBezTo>
                  <a:cubicBezTo>
                    <a:pt x="128" y="61"/>
                    <a:pt x="128" y="61"/>
                    <a:pt x="128" y="61"/>
                  </a:cubicBezTo>
                  <a:cubicBezTo>
                    <a:pt x="127" y="63"/>
                    <a:pt x="127" y="63"/>
                    <a:pt x="127" y="63"/>
                  </a:cubicBezTo>
                  <a:cubicBezTo>
                    <a:pt x="129" y="65"/>
                    <a:pt x="129" y="65"/>
                    <a:pt x="129" y="65"/>
                  </a:cubicBezTo>
                  <a:cubicBezTo>
                    <a:pt x="133" y="66"/>
                    <a:pt x="133" y="66"/>
                    <a:pt x="133" y="66"/>
                  </a:cubicBezTo>
                  <a:cubicBezTo>
                    <a:pt x="139" y="66"/>
                    <a:pt x="139" y="66"/>
                    <a:pt x="139" y="66"/>
                  </a:cubicBezTo>
                  <a:cubicBezTo>
                    <a:pt x="143" y="69"/>
                    <a:pt x="143" y="69"/>
                    <a:pt x="143" y="69"/>
                  </a:cubicBezTo>
                  <a:cubicBezTo>
                    <a:pt x="146" y="75"/>
                    <a:pt x="146" y="75"/>
                    <a:pt x="146" y="75"/>
                  </a:cubicBezTo>
                  <a:cubicBezTo>
                    <a:pt x="148" y="80"/>
                    <a:pt x="148" y="80"/>
                    <a:pt x="148" y="80"/>
                  </a:cubicBezTo>
                  <a:cubicBezTo>
                    <a:pt x="147" y="81"/>
                    <a:pt x="147" y="81"/>
                    <a:pt x="147" y="81"/>
                  </a:cubicBezTo>
                  <a:cubicBezTo>
                    <a:pt x="150" y="84"/>
                    <a:pt x="150" y="84"/>
                    <a:pt x="150" y="84"/>
                  </a:cubicBezTo>
                  <a:cubicBezTo>
                    <a:pt x="152" y="89"/>
                    <a:pt x="152" y="89"/>
                    <a:pt x="152" y="89"/>
                  </a:cubicBezTo>
                  <a:cubicBezTo>
                    <a:pt x="149" y="98"/>
                    <a:pt x="149" y="98"/>
                    <a:pt x="149" y="98"/>
                  </a:cubicBezTo>
                  <a:cubicBezTo>
                    <a:pt x="148" y="104"/>
                    <a:pt x="148" y="104"/>
                    <a:pt x="148" y="104"/>
                  </a:cubicBezTo>
                  <a:cubicBezTo>
                    <a:pt x="148" y="114"/>
                    <a:pt x="148" y="114"/>
                    <a:pt x="148" y="114"/>
                  </a:cubicBezTo>
                  <a:cubicBezTo>
                    <a:pt x="149" y="120"/>
                    <a:pt x="149" y="120"/>
                    <a:pt x="149" y="120"/>
                  </a:cubicBezTo>
                  <a:cubicBezTo>
                    <a:pt x="151" y="123"/>
                    <a:pt x="151" y="123"/>
                    <a:pt x="151" y="123"/>
                  </a:cubicBezTo>
                  <a:cubicBezTo>
                    <a:pt x="153" y="116"/>
                    <a:pt x="153" y="116"/>
                    <a:pt x="153" y="116"/>
                  </a:cubicBezTo>
                  <a:cubicBezTo>
                    <a:pt x="154" y="105"/>
                    <a:pt x="154" y="105"/>
                    <a:pt x="154" y="105"/>
                  </a:cubicBezTo>
                  <a:cubicBezTo>
                    <a:pt x="157" y="102"/>
                    <a:pt x="157" y="102"/>
                    <a:pt x="157" y="102"/>
                  </a:cubicBezTo>
                  <a:cubicBezTo>
                    <a:pt x="157" y="99"/>
                    <a:pt x="157" y="99"/>
                    <a:pt x="157" y="99"/>
                  </a:cubicBezTo>
                  <a:cubicBezTo>
                    <a:pt x="157" y="97"/>
                    <a:pt x="157" y="97"/>
                    <a:pt x="157" y="97"/>
                  </a:cubicBezTo>
                  <a:cubicBezTo>
                    <a:pt x="160" y="95"/>
                    <a:pt x="160" y="95"/>
                    <a:pt x="160" y="95"/>
                  </a:cubicBezTo>
                  <a:cubicBezTo>
                    <a:pt x="163" y="91"/>
                    <a:pt x="163" y="91"/>
                    <a:pt x="163" y="91"/>
                  </a:cubicBezTo>
                  <a:cubicBezTo>
                    <a:pt x="163" y="82"/>
                    <a:pt x="163" y="82"/>
                    <a:pt x="163" y="82"/>
                  </a:cubicBezTo>
                  <a:cubicBezTo>
                    <a:pt x="163" y="79"/>
                    <a:pt x="163" y="79"/>
                    <a:pt x="163" y="79"/>
                  </a:cubicBezTo>
                  <a:cubicBezTo>
                    <a:pt x="163" y="75"/>
                    <a:pt x="163" y="75"/>
                    <a:pt x="163" y="75"/>
                  </a:cubicBezTo>
                  <a:cubicBezTo>
                    <a:pt x="167" y="71"/>
                    <a:pt x="167" y="71"/>
                    <a:pt x="167" y="71"/>
                  </a:cubicBezTo>
                  <a:cubicBezTo>
                    <a:pt x="168" y="74"/>
                    <a:pt x="168" y="74"/>
                    <a:pt x="168" y="74"/>
                  </a:cubicBezTo>
                  <a:cubicBezTo>
                    <a:pt x="167" y="77"/>
                    <a:pt x="167" y="77"/>
                    <a:pt x="167" y="77"/>
                  </a:cubicBezTo>
                  <a:cubicBezTo>
                    <a:pt x="167" y="77"/>
                    <a:pt x="165" y="80"/>
                    <a:pt x="165" y="80"/>
                  </a:cubicBezTo>
                  <a:cubicBezTo>
                    <a:pt x="166" y="81"/>
                    <a:pt x="168" y="82"/>
                    <a:pt x="168" y="82"/>
                  </a:cubicBezTo>
                  <a:cubicBezTo>
                    <a:pt x="170" y="77"/>
                    <a:pt x="170" y="77"/>
                    <a:pt x="170" y="77"/>
                  </a:cubicBezTo>
                  <a:cubicBezTo>
                    <a:pt x="170" y="68"/>
                    <a:pt x="170" y="68"/>
                    <a:pt x="170" y="68"/>
                  </a:cubicBezTo>
                  <a:cubicBezTo>
                    <a:pt x="169" y="54"/>
                    <a:pt x="169" y="54"/>
                    <a:pt x="169" y="54"/>
                  </a:cubicBezTo>
                  <a:cubicBezTo>
                    <a:pt x="169" y="54"/>
                    <a:pt x="169" y="54"/>
                    <a:pt x="169" y="54"/>
                  </a:cubicBezTo>
                  <a:cubicBezTo>
                    <a:pt x="148" y="57"/>
                    <a:pt x="148" y="57"/>
                    <a:pt x="148" y="57"/>
                  </a:cubicBezTo>
                  <a:lnTo>
                    <a:pt x="134" y="0"/>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6" name="Freeform 41">
              <a:extLst>
                <a:ext uri="{FF2B5EF4-FFF2-40B4-BE49-F238E27FC236}">
                  <a16:creationId xmlns:a16="http://schemas.microsoft.com/office/drawing/2014/main" id="{39455C08-CCDF-59A5-1DAE-989781CFBCD9}"/>
                </a:ext>
              </a:extLst>
            </p:cNvPr>
            <p:cNvSpPr>
              <a:spLocks/>
            </p:cNvSpPr>
            <p:nvPr/>
          </p:nvSpPr>
          <p:spPr bwMode="auto">
            <a:xfrm>
              <a:off x="5562455" y="2992965"/>
              <a:ext cx="374979" cy="370007"/>
            </a:xfrm>
            <a:custGeom>
              <a:avLst/>
              <a:gdLst>
                <a:gd name="T0" fmla="*/ 24 w 148"/>
                <a:gd name="T1" fmla="*/ 136 h 146"/>
                <a:gd name="T2" fmla="*/ 31 w 148"/>
                <a:gd name="T3" fmla="*/ 144 h 146"/>
                <a:gd name="T4" fmla="*/ 38 w 148"/>
                <a:gd name="T5" fmla="*/ 146 h 146"/>
                <a:gd name="T6" fmla="*/ 48 w 148"/>
                <a:gd name="T7" fmla="*/ 142 h 146"/>
                <a:gd name="T8" fmla="*/ 64 w 148"/>
                <a:gd name="T9" fmla="*/ 134 h 146"/>
                <a:gd name="T10" fmla="*/ 79 w 148"/>
                <a:gd name="T11" fmla="*/ 125 h 146"/>
                <a:gd name="T12" fmla="*/ 79 w 148"/>
                <a:gd name="T13" fmla="*/ 112 h 146"/>
                <a:gd name="T14" fmla="*/ 87 w 148"/>
                <a:gd name="T15" fmla="*/ 99 h 146"/>
                <a:gd name="T16" fmla="*/ 91 w 148"/>
                <a:gd name="T17" fmla="*/ 80 h 146"/>
                <a:gd name="T18" fmla="*/ 100 w 148"/>
                <a:gd name="T19" fmla="*/ 84 h 146"/>
                <a:gd name="T20" fmla="*/ 103 w 148"/>
                <a:gd name="T21" fmla="*/ 83 h 146"/>
                <a:gd name="T22" fmla="*/ 108 w 148"/>
                <a:gd name="T23" fmla="*/ 71 h 146"/>
                <a:gd name="T24" fmla="*/ 110 w 148"/>
                <a:gd name="T25" fmla="*/ 67 h 146"/>
                <a:gd name="T26" fmla="*/ 114 w 148"/>
                <a:gd name="T27" fmla="*/ 69 h 146"/>
                <a:gd name="T28" fmla="*/ 122 w 148"/>
                <a:gd name="T29" fmla="*/ 57 h 146"/>
                <a:gd name="T30" fmla="*/ 126 w 148"/>
                <a:gd name="T31" fmla="*/ 47 h 146"/>
                <a:gd name="T32" fmla="*/ 135 w 148"/>
                <a:gd name="T33" fmla="*/ 44 h 146"/>
                <a:gd name="T34" fmla="*/ 143 w 148"/>
                <a:gd name="T35" fmla="*/ 47 h 146"/>
                <a:gd name="T36" fmla="*/ 148 w 148"/>
                <a:gd name="T37" fmla="*/ 43 h 146"/>
                <a:gd name="T38" fmla="*/ 145 w 148"/>
                <a:gd name="T39" fmla="*/ 36 h 146"/>
                <a:gd name="T40" fmla="*/ 130 w 148"/>
                <a:gd name="T41" fmla="*/ 28 h 146"/>
                <a:gd name="T42" fmla="*/ 120 w 148"/>
                <a:gd name="T43" fmla="*/ 31 h 146"/>
                <a:gd name="T44" fmla="*/ 113 w 148"/>
                <a:gd name="T45" fmla="*/ 34 h 146"/>
                <a:gd name="T46" fmla="*/ 107 w 148"/>
                <a:gd name="T47" fmla="*/ 40 h 146"/>
                <a:gd name="T48" fmla="*/ 94 w 148"/>
                <a:gd name="T49" fmla="*/ 50 h 146"/>
                <a:gd name="T50" fmla="*/ 88 w 148"/>
                <a:gd name="T51" fmla="*/ 33 h 146"/>
                <a:gd name="T52" fmla="*/ 51 w 148"/>
                <a:gd name="T53" fmla="*/ 0 h 146"/>
                <a:gd name="T54" fmla="*/ 47 w 148"/>
                <a:gd name="T55" fmla="*/ 3 h 146"/>
                <a:gd name="T56" fmla="*/ 48 w 148"/>
                <a:gd name="T57" fmla="*/ 7 h 146"/>
                <a:gd name="T58" fmla="*/ 48 w 148"/>
                <a:gd name="T59" fmla="*/ 19 h 146"/>
                <a:gd name="T60" fmla="*/ 47 w 148"/>
                <a:gd name="T61" fmla="*/ 28 h 146"/>
                <a:gd name="T62" fmla="*/ 46 w 148"/>
                <a:gd name="T63" fmla="*/ 39 h 146"/>
                <a:gd name="T64" fmla="*/ 36 w 148"/>
                <a:gd name="T65" fmla="*/ 51 h 146"/>
                <a:gd name="T66" fmla="*/ 28 w 148"/>
                <a:gd name="T67" fmla="*/ 55 h 146"/>
                <a:gd name="T68" fmla="*/ 21 w 148"/>
                <a:gd name="T69" fmla="*/ 65 h 146"/>
                <a:gd name="T70" fmla="*/ 19 w 148"/>
                <a:gd name="T71" fmla="*/ 76 h 146"/>
                <a:gd name="T72" fmla="*/ 12 w 148"/>
                <a:gd name="T73" fmla="*/ 76 h 146"/>
                <a:gd name="T74" fmla="*/ 9 w 148"/>
                <a:gd name="T75" fmla="*/ 91 h 146"/>
                <a:gd name="T76" fmla="*/ 3 w 148"/>
                <a:gd name="T77" fmla="*/ 98 h 146"/>
                <a:gd name="T78" fmla="*/ 3 w 148"/>
                <a:gd name="T79" fmla="*/ 114 h 146"/>
                <a:gd name="T80" fmla="*/ 10 w 148"/>
                <a:gd name="T81" fmla="*/ 127 h 146"/>
                <a:gd name="T82" fmla="*/ 19 w 148"/>
                <a:gd name="T83" fmla="*/ 138 h 146"/>
                <a:gd name="T84" fmla="*/ 21 w 148"/>
                <a:gd name="T85" fmla="*/ 1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6">
                  <a:moveTo>
                    <a:pt x="21" y="136"/>
                  </a:moveTo>
                  <a:lnTo>
                    <a:pt x="24" y="136"/>
                  </a:lnTo>
                  <a:lnTo>
                    <a:pt x="25" y="139"/>
                  </a:lnTo>
                  <a:lnTo>
                    <a:pt x="31" y="144"/>
                  </a:lnTo>
                  <a:lnTo>
                    <a:pt x="36" y="146"/>
                  </a:lnTo>
                  <a:lnTo>
                    <a:pt x="38" y="146"/>
                  </a:lnTo>
                  <a:lnTo>
                    <a:pt x="44" y="139"/>
                  </a:lnTo>
                  <a:lnTo>
                    <a:pt x="48" y="142"/>
                  </a:lnTo>
                  <a:lnTo>
                    <a:pt x="57" y="140"/>
                  </a:lnTo>
                  <a:lnTo>
                    <a:pt x="64" y="134"/>
                  </a:lnTo>
                  <a:lnTo>
                    <a:pt x="75" y="128"/>
                  </a:lnTo>
                  <a:lnTo>
                    <a:pt x="79" y="125"/>
                  </a:lnTo>
                  <a:lnTo>
                    <a:pt x="78" y="117"/>
                  </a:lnTo>
                  <a:lnTo>
                    <a:pt x="79" y="112"/>
                  </a:lnTo>
                  <a:lnTo>
                    <a:pt x="84" y="107"/>
                  </a:lnTo>
                  <a:lnTo>
                    <a:pt x="87" y="99"/>
                  </a:lnTo>
                  <a:lnTo>
                    <a:pt x="90" y="87"/>
                  </a:lnTo>
                  <a:lnTo>
                    <a:pt x="91" y="80"/>
                  </a:lnTo>
                  <a:lnTo>
                    <a:pt x="95" y="82"/>
                  </a:lnTo>
                  <a:lnTo>
                    <a:pt x="100" y="84"/>
                  </a:lnTo>
                  <a:lnTo>
                    <a:pt x="102" y="85"/>
                  </a:lnTo>
                  <a:lnTo>
                    <a:pt x="103" y="83"/>
                  </a:lnTo>
                  <a:lnTo>
                    <a:pt x="106" y="75"/>
                  </a:lnTo>
                  <a:lnTo>
                    <a:pt x="108" y="71"/>
                  </a:lnTo>
                  <a:lnTo>
                    <a:pt x="109" y="67"/>
                  </a:lnTo>
                  <a:lnTo>
                    <a:pt x="110" y="67"/>
                  </a:lnTo>
                  <a:lnTo>
                    <a:pt x="113" y="67"/>
                  </a:lnTo>
                  <a:lnTo>
                    <a:pt x="114" y="69"/>
                  </a:lnTo>
                  <a:lnTo>
                    <a:pt x="119" y="60"/>
                  </a:lnTo>
                  <a:lnTo>
                    <a:pt x="122" y="57"/>
                  </a:lnTo>
                  <a:lnTo>
                    <a:pt x="124" y="54"/>
                  </a:lnTo>
                  <a:lnTo>
                    <a:pt x="126" y="47"/>
                  </a:lnTo>
                  <a:lnTo>
                    <a:pt x="126" y="39"/>
                  </a:lnTo>
                  <a:lnTo>
                    <a:pt x="135" y="44"/>
                  </a:lnTo>
                  <a:lnTo>
                    <a:pt x="141" y="47"/>
                  </a:lnTo>
                  <a:lnTo>
                    <a:pt x="143" y="47"/>
                  </a:lnTo>
                  <a:lnTo>
                    <a:pt x="146" y="44"/>
                  </a:lnTo>
                  <a:lnTo>
                    <a:pt x="148" y="43"/>
                  </a:lnTo>
                  <a:lnTo>
                    <a:pt x="147" y="43"/>
                  </a:lnTo>
                  <a:lnTo>
                    <a:pt x="145" y="36"/>
                  </a:lnTo>
                  <a:lnTo>
                    <a:pt x="141" y="31"/>
                  </a:lnTo>
                  <a:lnTo>
                    <a:pt x="130" y="28"/>
                  </a:lnTo>
                  <a:lnTo>
                    <a:pt x="123" y="31"/>
                  </a:lnTo>
                  <a:lnTo>
                    <a:pt x="120" y="31"/>
                  </a:lnTo>
                  <a:lnTo>
                    <a:pt x="114" y="35"/>
                  </a:lnTo>
                  <a:lnTo>
                    <a:pt x="113" y="34"/>
                  </a:lnTo>
                  <a:lnTo>
                    <a:pt x="112" y="34"/>
                  </a:lnTo>
                  <a:lnTo>
                    <a:pt x="107" y="40"/>
                  </a:lnTo>
                  <a:lnTo>
                    <a:pt x="102" y="40"/>
                  </a:lnTo>
                  <a:lnTo>
                    <a:pt x="94" y="50"/>
                  </a:lnTo>
                  <a:lnTo>
                    <a:pt x="91" y="50"/>
                  </a:lnTo>
                  <a:lnTo>
                    <a:pt x="88" y="33"/>
                  </a:lnTo>
                  <a:lnTo>
                    <a:pt x="57" y="39"/>
                  </a:lnTo>
                  <a:lnTo>
                    <a:pt x="51" y="0"/>
                  </a:lnTo>
                  <a:lnTo>
                    <a:pt x="48" y="0"/>
                  </a:lnTo>
                  <a:lnTo>
                    <a:pt x="47" y="3"/>
                  </a:lnTo>
                  <a:lnTo>
                    <a:pt x="48" y="6"/>
                  </a:lnTo>
                  <a:lnTo>
                    <a:pt x="48" y="7"/>
                  </a:lnTo>
                  <a:lnTo>
                    <a:pt x="48" y="15"/>
                  </a:lnTo>
                  <a:lnTo>
                    <a:pt x="48" y="19"/>
                  </a:lnTo>
                  <a:lnTo>
                    <a:pt x="47" y="22"/>
                  </a:lnTo>
                  <a:lnTo>
                    <a:pt x="47" y="28"/>
                  </a:lnTo>
                  <a:lnTo>
                    <a:pt x="46" y="36"/>
                  </a:lnTo>
                  <a:lnTo>
                    <a:pt x="46" y="39"/>
                  </a:lnTo>
                  <a:lnTo>
                    <a:pt x="44" y="44"/>
                  </a:lnTo>
                  <a:lnTo>
                    <a:pt x="36" y="51"/>
                  </a:lnTo>
                  <a:lnTo>
                    <a:pt x="33" y="55"/>
                  </a:lnTo>
                  <a:lnTo>
                    <a:pt x="28" y="55"/>
                  </a:lnTo>
                  <a:lnTo>
                    <a:pt x="24" y="61"/>
                  </a:lnTo>
                  <a:lnTo>
                    <a:pt x="21" y="65"/>
                  </a:lnTo>
                  <a:lnTo>
                    <a:pt x="20" y="75"/>
                  </a:lnTo>
                  <a:lnTo>
                    <a:pt x="19" y="76"/>
                  </a:lnTo>
                  <a:lnTo>
                    <a:pt x="15" y="73"/>
                  </a:lnTo>
                  <a:lnTo>
                    <a:pt x="12" y="76"/>
                  </a:lnTo>
                  <a:lnTo>
                    <a:pt x="9" y="87"/>
                  </a:lnTo>
                  <a:lnTo>
                    <a:pt x="9" y="91"/>
                  </a:lnTo>
                  <a:lnTo>
                    <a:pt x="7" y="94"/>
                  </a:lnTo>
                  <a:lnTo>
                    <a:pt x="3" y="98"/>
                  </a:lnTo>
                  <a:lnTo>
                    <a:pt x="0" y="101"/>
                  </a:lnTo>
                  <a:lnTo>
                    <a:pt x="3" y="114"/>
                  </a:lnTo>
                  <a:lnTo>
                    <a:pt x="5" y="120"/>
                  </a:lnTo>
                  <a:lnTo>
                    <a:pt x="10" y="127"/>
                  </a:lnTo>
                  <a:lnTo>
                    <a:pt x="15" y="132"/>
                  </a:lnTo>
                  <a:lnTo>
                    <a:pt x="19" y="138"/>
                  </a:lnTo>
                  <a:lnTo>
                    <a:pt x="20" y="138"/>
                  </a:lnTo>
                  <a:lnTo>
                    <a:pt x="21" y="136"/>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7" name="Freeform 42">
              <a:extLst>
                <a:ext uri="{FF2B5EF4-FFF2-40B4-BE49-F238E27FC236}">
                  <a16:creationId xmlns:a16="http://schemas.microsoft.com/office/drawing/2014/main" id="{50F6BC88-2615-46D2-A2F8-DCC13DE6929D}"/>
                </a:ext>
              </a:extLst>
            </p:cNvPr>
            <p:cNvSpPr>
              <a:spLocks/>
            </p:cNvSpPr>
            <p:nvPr/>
          </p:nvSpPr>
          <p:spPr bwMode="auto">
            <a:xfrm>
              <a:off x="5012658" y="3190639"/>
              <a:ext cx="597937" cy="309184"/>
            </a:xfrm>
            <a:custGeom>
              <a:avLst/>
              <a:gdLst>
                <a:gd name="T0" fmla="*/ 207 w 236"/>
                <a:gd name="T1" fmla="*/ 91 h 122"/>
                <a:gd name="T2" fmla="*/ 214 w 236"/>
                <a:gd name="T3" fmla="*/ 88 h 122"/>
                <a:gd name="T4" fmla="*/ 220 w 236"/>
                <a:gd name="T5" fmla="*/ 74 h 122"/>
                <a:gd name="T6" fmla="*/ 235 w 236"/>
                <a:gd name="T7" fmla="*/ 64 h 122"/>
                <a:gd name="T8" fmla="*/ 232 w 236"/>
                <a:gd name="T9" fmla="*/ 54 h 122"/>
                <a:gd name="T10" fmla="*/ 222 w 236"/>
                <a:gd name="T11" fmla="*/ 42 h 122"/>
                <a:gd name="T12" fmla="*/ 217 w 236"/>
                <a:gd name="T13" fmla="*/ 23 h 122"/>
                <a:gd name="T14" fmla="*/ 215 w 236"/>
                <a:gd name="T15" fmla="*/ 22 h 122"/>
                <a:gd name="T16" fmla="*/ 207 w 236"/>
                <a:gd name="T17" fmla="*/ 13 h 122"/>
                <a:gd name="T18" fmla="*/ 203 w 236"/>
                <a:gd name="T19" fmla="*/ 11 h 122"/>
                <a:gd name="T20" fmla="*/ 199 w 236"/>
                <a:gd name="T21" fmla="*/ 15 h 122"/>
                <a:gd name="T22" fmla="*/ 192 w 236"/>
                <a:gd name="T23" fmla="*/ 17 h 122"/>
                <a:gd name="T24" fmla="*/ 184 w 236"/>
                <a:gd name="T25" fmla="*/ 13 h 122"/>
                <a:gd name="T26" fmla="*/ 181 w 236"/>
                <a:gd name="T27" fmla="*/ 16 h 122"/>
                <a:gd name="T28" fmla="*/ 178 w 236"/>
                <a:gd name="T29" fmla="*/ 18 h 122"/>
                <a:gd name="T30" fmla="*/ 174 w 236"/>
                <a:gd name="T31" fmla="*/ 15 h 122"/>
                <a:gd name="T32" fmla="*/ 166 w 236"/>
                <a:gd name="T33" fmla="*/ 13 h 122"/>
                <a:gd name="T34" fmla="*/ 163 w 236"/>
                <a:gd name="T35" fmla="*/ 7 h 122"/>
                <a:gd name="T36" fmla="*/ 154 w 236"/>
                <a:gd name="T37" fmla="*/ 0 h 122"/>
                <a:gd name="T38" fmla="*/ 148 w 236"/>
                <a:gd name="T39" fmla="*/ 3 h 122"/>
                <a:gd name="T40" fmla="*/ 141 w 236"/>
                <a:gd name="T41" fmla="*/ 2 h 122"/>
                <a:gd name="T42" fmla="*/ 144 w 236"/>
                <a:gd name="T43" fmla="*/ 7 h 122"/>
                <a:gd name="T44" fmla="*/ 144 w 236"/>
                <a:gd name="T45" fmla="*/ 15 h 122"/>
                <a:gd name="T46" fmla="*/ 138 w 236"/>
                <a:gd name="T47" fmla="*/ 17 h 122"/>
                <a:gd name="T48" fmla="*/ 126 w 236"/>
                <a:gd name="T49" fmla="*/ 20 h 122"/>
                <a:gd name="T50" fmla="*/ 125 w 236"/>
                <a:gd name="T51" fmla="*/ 23 h 122"/>
                <a:gd name="T52" fmla="*/ 124 w 236"/>
                <a:gd name="T53" fmla="*/ 29 h 122"/>
                <a:gd name="T54" fmla="*/ 120 w 236"/>
                <a:gd name="T55" fmla="*/ 37 h 122"/>
                <a:gd name="T56" fmla="*/ 115 w 236"/>
                <a:gd name="T57" fmla="*/ 39 h 122"/>
                <a:gd name="T58" fmla="*/ 112 w 236"/>
                <a:gd name="T59" fmla="*/ 47 h 122"/>
                <a:gd name="T60" fmla="*/ 104 w 236"/>
                <a:gd name="T61" fmla="*/ 52 h 122"/>
                <a:gd name="T62" fmla="*/ 100 w 236"/>
                <a:gd name="T63" fmla="*/ 48 h 122"/>
                <a:gd name="T64" fmla="*/ 97 w 236"/>
                <a:gd name="T65" fmla="*/ 44 h 122"/>
                <a:gd name="T66" fmla="*/ 93 w 236"/>
                <a:gd name="T67" fmla="*/ 51 h 122"/>
                <a:gd name="T68" fmla="*/ 92 w 236"/>
                <a:gd name="T69" fmla="*/ 58 h 122"/>
                <a:gd name="T70" fmla="*/ 86 w 236"/>
                <a:gd name="T71" fmla="*/ 55 h 122"/>
                <a:gd name="T72" fmla="*/ 80 w 236"/>
                <a:gd name="T73" fmla="*/ 56 h 122"/>
                <a:gd name="T74" fmla="*/ 76 w 236"/>
                <a:gd name="T75" fmla="*/ 61 h 122"/>
                <a:gd name="T76" fmla="*/ 71 w 236"/>
                <a:gd name="T77" fmla="*/ 60 h 122"/>
                <a:gd name="T78" fmla="*/ 63 w 236"/>
                <a:gd name="T79" fmla="*/ 57 h 122"/>
                <a:gd name="T80" fmla="*/ 57 w 236"/>
                <a:gd name="T81" fmla="*/ 61 h 122"/>
                <a:gd name="T82" fmla="*/ 49 w 236"/>
                <a:gd name="T83" fmla="*/ 66 h 122"/>
                <a:gd name="T84" fmla="*/ 43 w 236"/>
                <a:gd name="T85" fmla="*/ 67 h 122"/>
                <a:gd name="T86" fmla="*/ 43 w 236"/>
                <a:gd name="T87" fmla="*/ 72 h 122"/>
                <a:gd name="T88" fmla="*/ 44 w 236"/>
                <a:gd name="T89" fmla="*/ 78 h 122"/>
                <a:gd name="T90" fmla="*/ 36 w 236"/>
                <a:gd name="T91" fmla="*/ 81 h 122"/>
                <a:gd name="T92" fmla="*/ 33 w 236"/>
                <a:gd name="T93" fmla="*/ 88 h 122"/>
                <a:gd name="T94" fmla="*/ 33 w 236"/>
                <a:gd name="T95" fmla="*/ 94 h 122"/>
                <a:gd name="T96" fmla="*/ 27 w 236"/>
                <a:gd name="T97" fmla="*/ 94 h 122"/>
                <a:gd name="T98" fmla="*/ 19 w 236"/>
                <a:gd name="T99" fmla="*/ 89 h 122"/>
                <a:gd name="T100" fmla="*/ 14 w 236"/>
                <a:gd name="T101" fmla="*/ 93 h 122"/>
                <a:gd name="T102" fmla="*/ 10 w 236"/>
                <a:gd name="T103" fmla="*/ 97 h 122"/>
                <a:gd name="T104" fmla="*/ 14 w 236"/>
                <a:gd name="T105" fmla="*/ 102 h 122"/>
                <a:gd name="T106" fmla="*/ 14 w 236"/>
                <a:gd name="T107" fmla="*/ 107 h 122"/>
                <a:gd name="T108" fmla="*/ 12 w 236"/>
                <a:gd name="T109" fmla="*/ 115 h 122"/>
                <a:gd name="T110" fmla="*/ 7 w 236"/>
                <a:gd name="T111" fmla="*/ 116 h 122"/>
                <a:gd name="T112" fmla="*/ 5 w 236"/>
                <a:gd name="T113" fmla="*/ 117 h 122"/>
                <a:gd name="T114" fmla="*/ 0 w 236"/>
                <a:gd name="T115" fmla="*/ 117 h 122"/>
                <a:gd name="T116" fmla="*/ 0 w 236"/>
                <a:gd name="T117" fmla="*/ 121 h 122"/>
                <a:gd name="T118" fmla="*/ 2 w 236"/>
                <a:gd name="T119" fmla="*/ 121 h 122"/>
                <a:gd name="T120" fmla="*/ 50 w 236"/>
                <a:gd name="T121" fmla="*/ 111 h 122"/>
                <a:gd name="T122" fmla="*/ 192 w 236"/>
                <a:gd name="T123" fmla="*/ 100 h 122"/>
                <a:gd name="T124" fmla="*/ 202 w 236"/>
                <a:gd name="T125"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 h="122">
                  <a:moveTo>
                    <a:pt x="202" y="94"/>
                  </a:moveTo>
                  <a:lnTo>
                    <a:pt x="207" y="91"/>
                  </a:lnTo>
                  <a:lnTo>
                    <a:pt x="210" y="89"/>
                  </a:lnTo>
                  <a:lnTo>
                    <a:pt x="214" y="88"/>
                  </a:lnTo>
                  <a:lnTo>
                    <a:pt x="217" y="79"/>
                  </a:lnTo>
                  <a:lnTo>
                    <a:pt x="220" y="74"/>
                  </a:lnTo>
                  <a:lnTo>
                    <a:pt x="231" y="70"/>
                  </a:lnTo>
                  <a:lnTo>
                    <a:pt x="235" y="64"/>
                  </a:lnTo>
                  <a:lnTo>
                    <a:pt x="236" y="60"/>
                  </a:lnTo>
                  <a:lnTo>
                    <a:pt x="232" y="54"/>
                  </a:lnTo>
                  <a:lnTo>
                    <a:pt x="227" y="49"/>
                  </a:lnTo>
                  <a:lnTo>
                    <a:pt x="222" y="42"/>
                  </a:lnTo>
                  <a:lnTo>
                    <a:pt x="220" y="36"/>
                  </a:lnTo>
                  <a:lnTo>
                    <a:pt x="217" y="23"/>
                  </a:lnTo>
                  <a:lnTo>
                    <a:pt x="218" y="22"/>
                  </a:lnTo>
                  <a:lnTo>
                    <a:pt x="215" y="22"/>
                  </a:lnTo>
                  <a:lnTo>
                    <a:pt x="211" y="18"/>
                  </a:lnTo>
                  <a:lnTo>
                    <a:pt x="207" y="13"/>
                  </a:lnTo>
                  <a:lnTo>
                    <a:pt x="204" y="10"/>
                  </a:lnTo>
                  <a:lnTo>
                    <a:pt x="203" y="11"/>
                  </a:lnTo>
                  <a:lnTo>
                    <a:pt x="201" y="12"/>
                  </a:lnTo>
                  <a:lnTo>
                    <a:pt x="199" y="15"/>
                  </a:lnTo>
                  <a:lnTo>
                    <a:pt x="198" y="16"/>
                  </a:lnTo>
                  <a:lnTo>
                    <a:pt x="192" y="17"/>
                  </a:lnTo>
                  <a:lnTo>
                    <a:pt x="187" y="15"/>
                  </a:lnTo>
                  <a:lnTo>
                    <a:pt x="184" y="13"/>
                  </a:lnTo>
                  <a:lnTo>
                    <a:pt x="183" y="14"/>
                  </a:lnTo>
                  <a:lnTo>
                    <a:pt x="181" y="16"/>
                  </a:lnTo>
                  <a:lnTo>
                    <a:pt x="181" y="17"/>
                  </a:lnTo>
                  <a:lnTo>
                    <a:pt x="178" y="18"/>
                  </a:lnTo>
                  <a:lnTo>
                    <a:pt x="176" y="16"/>
                  </a:lnTo>
                  <a:lnTo>
                    <a:pt x="174" y="15"/>
                  </a:lnTo>
                  <a:lnTo>
                    <a:pt x="171" y="14"/>
                  </a:lnTo>
                  <a:lnTo>
                    <a:pt x="166" y="13"/>
                  </a:lnTo>
                  <a:lnTo>
                    <a:pt x="165" y="11"/>
                  </a:lnTo>
                  <a:lnTo>
                    <a:pt x="163" y="7"/>
                  </a:lnTo>
                  <a:lnTo>
                    <a:pt x="159" y="4"/>
                  </a:lnTo>
                  <a:lnTo>
                    <a:pt x="154" y="0"/>
                  </a:lnTo>
                  <a:lnTo>
                    <a:pt x="153" y="1"/>
                  </a:lnTo>
                  <a:lnTo>
                    <a:pt x="148" y="3"/>
                  </a:lnTo>
                  <a:lnTo>
                    <a:pt x="143" y="1"/>
                  </a:lnTo>
                  <a:lnTo>
                    <a:pt x="141" y="2"/>
                  </a:lnTo>
                  <a:lnTo>
                    <a:pt x="142" y="6"/>
                  </a:lnTo>
                  <a:lnTo>
                    <a:pt x="144" y="7"/>
                  </a:lnTo>
                  <a:lnTo>
                    <a:pt x="143" y="9"/>
                  </a:lnTo>
                  <a:lnTo>
                    <a:pt x="144" y="15"/>
                  </a:lnTo>
                  <a:lnTo>
                    <a:pt x="142" y="17"/>
                  </a:lnTo>
                  <a:lnTo>
                    <a:pt x="138" y="17"/>
                  </a:lnTo>
                  <a:lnTo>
                    <a:pt x="134" y="19"/>
                  </a:lnTo>
                  <a:lnTo>
                    <a:pt x="126" y="20"/>
                  </a:lnTo>
                  <a:lnTo>
                    <a:pt x="125" y="21"/>
                  </a:lnTo>
                  <a:lnTo>
                    <a:pt x="125" y="23"/>
                  </a:lnTo>
                  <a:lnTo>
                    <a:pt x="124" y="25"/>
                  </a:lnTo>
                  <a:lnTo>
                    <a:pt x="124" y="29"/>
                  </a:lnTo>
                  <a:lnTo>
                    <a:pt x="122" y="33"/>
                  </a:lnTo>
                  <a:lnTo>
                    <a:pt x="120" y="37"/>
                  </a:lnTo>
                  <a:lnTo>
                    <a:pt x="118" y="39"/>
                  </a:lnTo>
                  <a:lnTo>
                    <a:pt x="115" y="39"/>
                  </a:lnTo>
                  <a:lnTo>
                    <a:pt x="112" y="44"/>
                  </a:lnTo>
                  <a:lnTo>
                    <a:pt x="112" y="47"/>
                  </a:lnTo>
                  <a:lnTo>
                    <a:pt x="110" y="51"/>
                  </a:lnTo>
                  <a:lnTo>
                    <a:pt x="104" y="52"/>
                  </a:lnTo>
                  <a:lnTo>
                    <a:pt x="103" y="51"/>
                  </a:lnTo>
                  <a:lnTo>
                    <a:pt x="100" y="48"/>
                  </a:lnTo>
                  <a:lnTo>
                    <a:pt x="99" y="44"/>
                  </a:lnTo>
                  <a:lnTo>
                    <a:pt x="97" y="44"/>
                  </a:lnTo>
                  <a:lnTo>
                    <a:pt x="96" y="48"/>
                  </a:lnTo>
                  <a:lnTo>
                    <a:pt x="93" y="51"/>
                  </a:lnTo>
                  <a:lnTo>
                    <a:pt x="93" y="55"/>
                  </a:lnTo>
                  <a:lnTo>
                    <a:pt x="92" y="58"/>
                  </a:lnTo>
                  <a:lnTo>
                    <a:pt x="88" y="57"/>
                  </a:lnTo>
                  <a:lnTo>
                    <a:pt x="86" y="55"/>
                  </a:lnTo>
                  <a:lnTo>
                    <a:pt x="82" y="55"/>
                  </a:lnTo>
                  <a:lnTo>
                    <a:pt x="80" y="56"/>
                  </a:lnTo>
                  <a:lnTo>
                    <a:pt x="76" y="57"/>
                  </a:lnTo>
                  <a:lnTo>
                    <a:pt x="76" y="61"/>
                  </a:lnTo>
                  <a:lnTo>
                    <a:pt x="75" y="62"/>
                  </a:lnTo>
                  <a:lnTo>
                    <a:pt x="71" y="60"/>
                  </a:lnTo>
                  <a:lnTo>
                    <a:pt x="68" y="57"/>
                  </a:lnTo>
                  <a:lnTo>
                    <a:pt x="63" y="57"/>
                  </a:lnTo>
                  <a:lnTo>
                    <a:pt x="60" y="57"/>
                  </a:lnTo>
                  <a:lnTo>
                    <a:pt x="57" y="61"/>
                  </a:lnTo>
                  <a:lnTo>
                    <a:pt x="49" y="61"/>
                  </a:lnTo>
                  <a:lnTo>
                    <a:pt x="49" y="66"/>
                  </a:lnTo>
                  <a:lnTo>
                    <a:pt x="46" y="66"/>
                  </a:lnTo>
                  <a:lnTo>
                    <a:pt x="43" y="67"/>
                  </a:lnTo>
                  <a:lnTo>
                    <a:pt x="43" y="71"/>
                  </a:lnTo>
                  <a:lnTo>
                    <a:pt x="43" y="72"/>
                  </a:lnTo>
                  <a:lnTo>
                    <a:pt x="43" y="75"/>
                  </a:lnTo>
                  <a:lnTo>
                    <a:pt x="44" y="78"/>
                  </a:lnTo>
                  <a:lnTo>
                    <a:pt x="42" y="79"/>
                  </a:lnTo>
                  <a:lnTo>
                    <a:pt x="36" y="81"/>
                  </a:lnTo>
                  <a:lnTo>
                    <a:pt x="33" y="83"/>
                  </a:lnTo>
                  <a:lnTo>
                    <a:pt x="33" y="88"/>
                  </a:lnTo>
                  <a:lnTo>
                    <a:pt x="35" y="93"/>
                  </a:lnTo>
                  <a:lnTo>
                    <a:pt x="33" y="94"/>
                  </a:lnTo>
                  <a:lnTo>
                    <a:pt x="30" y="94"/>
                  </a:lnTo>
                  <a:lnTo>
                    <a:pt x="27" y="94"/>
                  </a:lnTo>
                  <a:lnTo>
                    <a:pt x="23" y="91"/>
                  </a:lnTo>
                  <a:lnTo>
                    <a:pt x="19" y="89"/>
                  </a:lnTo>
                  <a:lnTo>
                    <a:pt x="17" y="90"/>
                  </a:lnTo>
                  <a:lnTo>
                    <a:pt x="14" y="93"/>
                  </a:lnTo>
                  <a:lnTo>
                    <a:pt x="11" y="94"/>
                  </a:lnTo>
                  <a:lnTo>
                    <a:pt x="10" y="97"/>
                  </a:lnTo>
                  <a:lnTo>
                    <a:pt x="10" y="100"/>
                  </a:lnTo>
                  <a:lnTo>
                    <a:pt x="14" y="102"/>
                  </a:lnTo>
                  <a:lnTo>
                    <a:pt x="14" y="104"/>
                  </a:lnTo>
                  <a:lnTo>
                    <a:pt x="14" y="107"/>
                  </a:lnTo>
                  <a:lnTo>
                    <a:pt x="14" y="112"/>
                  </a:lnTo>
                  <a:lnTo>
                    <a:pt x="12" y="115"/>
                  </a:lnTo>
                  <a:lnTo>
                    <a:pt x="10" y="116"/>
                  </a:lnTo>
                  <a:lnTo>
                    <a:pt x="7" y="116"/>
                  </a:lnTo>
                  <a:lnTo>
                    <a:pt x="5" y="117"/>
                  </a:lnTo>
                  <a:lnTo>
                    <a:pt x="5" y="117"/>
                  </a:lnTo>
                  <a:lnTo>
                    <a:pt x="4" y="117"/>
                  </a:lnTo>
                  <a:lnTo>
                    <a:pt x="0" y="117"/>
                  </a:lnTo>
                  <a:lnTo>
                    <a:pt x="0" y="118"/>
                  </a:lnTo>
                  <a:lnTo>
                    <a:pt x="0" y="121"/>
                  </a:lnTo>
                  <a:lnTo>
                    <a:pt x="0" y="122"/>
                  </a:lnTo>
                  <a:lnTo>
                    <a:pt x="2" y="121"/>
                  </a:lnTo>
                  <a:lnTo>
                    <a:pt x="52" y="120"/>
                  </a:lnTo>
                  <a:lnTo>
                    <a:pt x="50" y="111"/>
                  </a:lnTo>
                  <a:lnTo>
                    <a:pt x="143" y="105"/>
                  </a:lnTo>
                  <a:lnTo>
                    <a:pt x="192" y="100"/>
                  </a:lnTo>
                  <a:lnTo>
                    <a:pt x="198" y="97"/>
                  </a:lnTo>
                  <a:lnTo>
                    <a:pt x="202" y="94"/>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8" name="Freeform 43">
              <a:extLst>
                <a:ext uri="{FF2B5EF4-FFF2-40B4-BE49-F238E27FC236}">
                  <a16:creationId xmlns:a16="http://schemas.microsoft.com/office/drawing/2014/main" id="{7C96C3E8-6CE6-3392-CFBC-A1FFAB2C9E7E}"/>
                </a:ext>
              </a:extLst>
            </p:cNvPr>
            <p:cNvSpPr>
              <a:spLocks/>
            </p:cNvSpPr>
            <p:nvPr/>
          </p:nvSpPr>
          <p:spPr bwMode="auto">
            <a:xfrm>
              <a:off x="4503395" y="3081664"/>
              <a:ext cx="544731" cy="473913"/>
            </a:xfrm>
            <a:custGeom>
              <a:avLst/>
              <a:gdLst>
                <a:gd name="T0" fmla="*/ 238 w 254"/>
                <a:gd name="T1" fmla="*/ 190 h 221"/>
                <a:gd name="T2" fmla="*/ 242 w 254"/>
                <a:gd name="T3" fmla="*/ 189 h 221"/>
                <a:gd name="T4" fmla="*/ 244 w 254"/>
                <a:gd name="T5" fmla="*/ 188 h 221"/>
                <a:gd name="T6" fmla="*/ 249 w 254"/>
                <a:gd name="T7" fmla="*/ 187 h 221"/>
                <a:gd name="T8" fmla="*/ 254 w 254"/>
                <a:gd name="T9" fmla="*/ 183 h 221"/>
                <a:gd name="T10" fmla="*/ 254 w 254"/>
                <a:gd name="T11" fmla="*/ 173 h 221"/>
                <a:gd name="T12" fmla="*/ 250 w 254"/>
                <a:gd name="T13" fmla="*/ 168 h 221"/>
                <a:gd name="T14" fmla="*/ 251 w 254"/>
                <a:gd name="T15" fmla="*/ 161 h 221"/>
                <a:gd name="T16" fmla="*/ 243 w 254"/>
                <a:gd name="T17" fmla="*/ 166 h 221"/>
                <a:gd name="T18" fmla="*/ 238 w 254"/>
                <a:gd name="T19" fmla="*/ 156 h 221"/>
                <a:gd name="T20" fmla="*/ 240 w 254"/>
                <a:gd name="T21" fmla="*/ 146 h 221"/>
                <a:gd name="T22" fmla="*/ 232 w 254"/>
                <a:gd name="T23" fmla="*/ 131 h 221"/>
                <a:gd name="T24" fmla="*/ 216 w 254"/>
                <a:gd name="T25" fmla="*/ 124 h 221"/>
                <a:gd name="T26" fmla="*/ 202 w 254"/>
                <a:gd name="T27" fmla="*/ 112 h 221"/>
                <a:gd name="T28" fmla="*/ 204 w 254"/>
                <a:gd name="T29" fmla="*/ 100 h 221"/>
                <a:gd name="T30" fmla="*/ 206 w 254"/>
                <a:gd name="T31" fmla="*/ 91 h 221"/>
                <a:gd name="T32" fmla="*/ 206 w 254"/>
                <a:gd name="T33" fmla="*/ 80 h 221"/>
                <a:gd name="T34" fmla="*/ 196 w 254"/>
                <a:gd name="T35" fmla="*/ 76 h 221"/>
                <a:gd name="T36" fmla="*/ 191 w 254"/>
                <a:gd name="T37" fmla="*/ 81 h 221"/>
                <a:gd name="T38" fmla="*/ 186 w 254"/>
                <a:gd name="T39" fmla="*/ 67 h 221"/>
                <a:gd name="T40" fmla="*/ 163 w 254"/>
                <a:gd name="T41" fmla="*/ 45 h 221"/>
                <a:gd name="T42" fmla="*/ 156 w 254"/>
                <a:gd name="T43" fmla="*/ 22 h 221"/>
                <a:gd name="T44" fmla="*/ 158 w 254"/>
                <a:gd name="T45" fmla="*/ 10 h 221"/>
                <a:gd name="T46" fmla="*/ 0 w 254"/>
                <a:gd name="T47" fmla="*/ 2 h 221"/>
                <a:gd name="T48" fmla="*/ 4 w 254"/>
                <a:gd name="T49" fmla="*/ 6 h 221"/>
                <a:gd name="T50" fmla="*/ 3 w 254"/>
                <a:gd name="T51" fmla="*/ 13 h 221"/>
                <a:gd name="T52" fmla="*/ 5 w 254"/>
                <a:gd name="T53" fmla="*/ 17 h 221"/>
                <a:gd name="T54" fmla="*/ 12 w 254"/>
                <a:gd name="T55" fmla="*/ 25 h 221"/>
                <a:gd name="T56" fmla="*/ 14 w 254"/>
                <a:gd name="T57" fmla="*/ 29 h 221"/>
                <a:gd name="T58" fmla="*/ 20 w 254"/>
                <a:gd name="T59" fmla="*/ 39 h 221"/>
                <a:gd name="T60" fmla="*/ 31 w 254"/>
                <a:gd name="T61" fmla="*/ 39 h 221"/>
                <a:gd name="T62" fmla="*/ 28 w 254"/>
                <a:gd name="T63" fmla="*/ 50 h 221"/>
                <a:gd name="T64" fmla="*/ 31 w 254"/>
                <a:gd name="T65" fmla="*/ 61 h 221"/>
                <a:gd name="T66" fmla="*/ 36 w 254"/>
                <a:gd name="T67" fmla="*/ 69 h 221"/>
                <a:gd name="T68" fmla="*/ 42 w 254"/>
                <a:gd name="T69" fmla="*/ 176 h 221"/>
                <a:gd name="T70" fmla="*/ 215 w 254"/>
                <a:gd name="T71" fmla="*/ 197 h 221"/>
                <a:gd name="T72" fmla="*/ 205 w 254"/>
                <a:gd name="T73" fmla="*/ 221 h 221"/>
                <a:gd name="T74" fmla="*/ 234 w 254"/>
                <a:gd name="T75" fmla="*/ 216 h 221"/>
                <a:gd name="T76" fmla="*/ 237 w 254"/>
                <a:gd name="T77" fmla="*/ 211 h 221"/>
                <a:gd name="T78" fmla="*/ 234 w 254"/>
                <a:gd name="T79" fmla="*/ 206 h 221"/>
                <a:gd name="T80" fmla="*/ 237 w 254"/>
                <a:gd name="T81" fmla="*/ 203 h 221"/>
                <a:gd name="T82" fmla="*/ 238 w 254"/>
                <a:gd name="T83" fmla="*/ 197 h 221"/>
                <a:gd name="T84" fmla="*/ 238 w 254"/>
                <a:gd name="T85" fmla="*/ 19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4" h="221">
                  <a:moveTo>
                    <a:pt x="238" y="193"/>
                  </a:moveTo>
                  <a:cubicBezTo>
                    <a:pt x="238" y="190"/>
                    <a:pt x="238" y="190"/>
                    <a:pt x="238" y="190"/>
                  </a:cubicBezTo>
                  <a:cubicBezTo>
                    <a:pt x="238" y="189"/>
                    <a:pt x="238" y="189"/>
                    <a:pt x="238" y="189"/>
                  </a:cubicBezTo>
                  <a:cubicBezTo>
                    <a:pt x="242" y="189"/>
                    <a:pt x="242" y="189"/>
                    <a:pt x="242" y="189"/>
                  </a:cubicBezTo>
                  <a:cubicBezTo>
                    <a:pt x="243" y="189"/>
                    <a:pt x="243" y="189"/>
                    <a:pt x="243" y="189"/>
                  </a:cubicBezTo>
                  <a:cubicBezTo>
                    <a:pt x="244" y="188"/>
                    <a:pt x="244" y="188"/>
                    <a:pt x="244" y="188"/>
                  </a:cubicBezTo>
                  <a:cubicBezTo>
                    <a:pt x="246" y="187"/>
                    <a:pt x="246" y="187"/>
                    <a:pt x="246" y="187"/>
                  </a:cubicBezTo>
                  <a:cubicBezTo>
                    <a:pt x="249" y="187"/>
                    <a:pt x="249" y="187"/>
                    <a:pt x="249" y="187"/>
                  </a:cubicBezTo>
                  <a:cubicBezTo>
                    <a:pt x="252" y="186"/>
                    <a:pt x="252" y="186"/>
                    <a:pt x="252" y="186"/>
                  </a:cubicBezTo>
                  <a:cubicBezTo>
                    <a:pt x="254" y="183"/>
                    <a:pt x="254" y="183"/>
                    <a:pt x="254" y="183"/>
                  </a:cubicBezTo>
                  <a:cubicBezTo>
                    <a:pt x="254" y="177"/>
                    <a:pt x="254" y="177"/>
                    <a:pt x="254" y="177"/>
                  </a:cubicBezTo>
                  <a:cubicBezTo>
                    <a:pt x="254" y="173"/>
                    <a:pt x="254" y="173"/>
                    <a:pt x="254" y="173"/>
                  </a:cubicBezTo>
                  <a:cubicBezTo>
                    <a:pt x="254" y="171"/>
                    <a:pt x="254" y="171"/>
                    <a:pt x="254" y="171"/>
                  </a:cubicBezTo>
                  <a:cubicBezTo>
                    <a:pt x="250" y="168"/>
                    <a:pt x="250" y="168"/>
                    <a:pt x="250" y="168"/>
                  </a:cubicBezTo>
                  <a:cubicBezTo>
                    <a:pt x="250" y="165"/>
                    <a:pt x="250" y="165"/>
                    <a:pt x="250" y="165"/>
                  </a:cubicBezTo>
                  <a:cubicBezTo>
                    <a:pt x="251" y="161"/>
                    <a:pt x="251" y="161"/>
                    <a:pt x="251" y="161"/>
                  </a:cubicBezTo>
                  <a:cubicBezTo>
                    <a:pt x="246" y="161"/>
                    <a:pt x="246" y="161"/>
                    <a:pt x="246" y="161"/>
                  </a:cubicBezTo>
                  <a:cubicBezTo>
                    <a:pt x="243" y="166"/>
                    <a:pt x="243" y="166"/>
                    <a:pt x="243" y="166"/>
                  </a:cubicBezTo>
                  <a:cubicBezTo>
                    <a:pt x="243" y="161"/>
                    <a:pt x="243" y="161"/>
                    <a:pt x="243" y="161"/>
                  </a:cubicBezTo>
                  <a:cubicBezTo>
                    <a:pt x="238" y="156"/>
                    <a:pt x="238" y="156"/>
                    <a:pt x="238" y="156"/>
                  </a:cubicBezTo>
                  <a:cubicBezTo>
                    <a:pt x="239" y="152"/>
                    <a:pt x="239" y="152"/>
                    <a:pt x="239" y="152"/>
                  </a:cubicBezTo>
                  <a:cubicBezTo>
                    <a:pt x="240" y="146"/>
                    <a:pt x="240" y="146"/>
                    <a:pt x="240" y="146"/>
                  </a:cubicBezTo>
                  <a:cubicBezTo>
                    <a:pt x="236" y="135"/>
                    <a:pt x="236" y="135"/>
                    <a:pt x="236" y="135"/>
                  </a:cubicBezTo>
                  <a:cubicBezTo>
                    <a:pt x="232" y="131"/>
                    <a:pt x="232" y="131"/>
                    <a:pt x="232" y="131"/>
                  </a:cubicBezTo>
                  <a:cubicBezTo>
                    <a:pt x="219" y="122"/>
                    <a:pt x="219" y="122"/>
                    <a:pt x="219" y="122"/>
                  </a:cubicBezTo>
                  <a:cubicBezTo>
                    <a:pt x="216" y="124"/>
                    <a:pt x="216" y="124"/>
                    <a:pt x="216" y="124"/>
                  </a:cubicBezTo>
                  <a:cubicBezTo>
                    <a:pt x="208" y="118"/>
                    <a:pt x="208" y="118"/>
                    <a:pt x="208" y="118"/>
                  </a:cubicBezTo>
                  <a:cubicBezTo>
                    <a:pt x="202" y="112"/>
                    <a:pt x="202" y="112"/>
                    <a:pt x="202" y="112"/>
                  </a:cubicBezTo>
                  <a:cubicBezTo>
                    <a:pt x="202" y="106"/>
                    <a:pt x="202" y="106"/>
                    <a:pt x="202" y="106"/>
                  </a:cubicBezTo>
                  <a:cubicBezTo>
                    <a:pt x="204" y="100"/>
                    <a:pt x="204" y="100"/>
                    <a:pt x="204" y="100"/>
                  </a:cubicBezTo>
                  <a:cubicBezTo>
                    <a:pt x="205" y="96"/>
                    <a:pt x="205" y="96"/>
                    <a:pt x="205" y="96"/>
                  </a:cubicBezTo>
                  <a:cubicBezTo>
                    <a:pt x="206" y="91"/>
                    <a:pt x="206" y="91"/>
                    <a:pt x="206" y="91"/>
                  </a:cubicBezTo>
                  <a:cubicBezTo>
                    <a:pt x="209" y="84"/>
                    <a:pt x="209" y="84"/>
                    <a:pt x="209" y="84"/>
                  </a:cubicBezTo>
                  <a:cubicBezTo>
                    <a:pt x="206" y="80"/>
                    <a:pt x="206" y="80"/>
                    <a:pt x="206" y="80"/>
                  </a:cubicBezTo>
                  <a:cubicBezTo>
                    <a:pt x="202" y="76"/>
                    <a:pt x="202" y="76"/>
                    <a:pt x="202" y="76"/>
                  </a:cubicBezTo>
                  <a:cubicBezTo>
                    <a:pt x="196" y="76"/>
                    <a:pt x="196" y="76"/>
                    <a:pt x="196" y="76"/>
                  </a:cubicBezTo>
                  <a:cubicBezTo>
                    <a:pt x="193" y="78"/>
                    <a:pt x="193" y="78"/>
                    <a:pt x="193" y="78"/>
                  </a:cubicBezTo>
                  <a:cubicBezTo>
                    <a:pt x="191" y="81"/>
                    <a:pt x="191" y="81"/>
                    <a:pt x="191" y="81"/>
                  </a:cubicBezTo>
                  <a:cubicBezTo>
                    <a:pt x="186" y="76"/>
                    <a:pt x="186" y="76"/>
                    <a:pt x="186" y="76"/>
                  </a:cubicBezTo>
                  <a:cubicBezTo>
                    <a:pt x="186" y="67"/>
                    <a:pt x="186" y="67"/>
                    <a:pt x="186" y="67"/>
                  </a:cubicBezTo>
                  <a:cubicBezTo>
                    <a:pt x="181" y="60"/>
                    <a:pt x="181" y="60"/>
                    <a:pt x="181" y="60"/>
                  </a:cubicBezTo>
                  <a:cubicBezTo>
                    <a:pt x="163" y="45"/>
                    <a:pt x="163" y="45"/>
                    <a:pt x="163" y="45"/>
                  </a:cubicBezTo>
                  <a:cubicBezTo>
                    <a:pt x="156" y="33"/>
                    <a:pt x="156" y="33"/>
                    <a:pt x="156" y="33"/>
                  </a:cubicBezTo>
                  <a:cubicBezTo>
                    <a:pt x="156" y="22"/>
                    <a:pt x="156" y="22"/>
                    <a:pt x="156" y="22"/>
                  </a:cubicBezTo>
                  <a:cubicBezTo>
                    <a:pt x="156" y="11"/>
                    <a:pt x="156" y="11"/>
                    <a:pt x="156" y="11"/>
                  </a:cubicBezTo>
                  <a:cubicBezTo>
                    <a:pt x="158" y="10"/>
                    <a:pt x="158" y="10"/>
                    <a:pt x="158" y="10"/>
                  </a:cubicBezTo>
                  <a:cubicBezTo>
                    <a:pt x="146" y="0"/>
                    <a:pt x="146" y="0"/>
                    <a:pt x="146" y="0"/>
                  </a:cubicBezTo>
                  <a:cubicBezTo>
                    <a:pt x="0" y="2"/>
                    <a:pt x="0" y="2"/>
                    <a:pt x="0" y="2"/>
                  </a:cubicBezTo>
                  <a:cubicBezTo>
                    <a:pt x="1" y="4"/>
                    <a:pt x="1" y="4"/>
                    <a:pt x="1" y="4"/>
                  </a:cubicBezTo>
                  <a:cubicBezTo>
                    <a:pt x="4" y="6"/>
                    <a:pt x="4" y="6"/>
                    <a:pt x="4" y="6"/>
                  </a:cubicBezTo>
                  <a:cubicBezTo>
                    <a:pt x="5" y="11"/>
                    <a:pt x="5" y="11"/>
                    <a:pt x="5" y="11"/>
                  </a:cubicBezTo>
                  <a:cubicBezTo>
                    <a:pt x="3" y="13"/>
                    <a:pt x="3" y="13"/>
                    <a:pt x="3" y="13"/>
                  </a:cubicBezTo>
                  <a:cubicBezTo>
                    <a:pt x="5" y="16"/>
                    <a:pt x="5" y="16"/>
                    <a:pt x="5" y="16"/>
                  </a:cubicBezTo>
                  <a:cubicBezTo>
                    <a:pt x="5" y="16"/>
                    <a:pt x="4" y="16"/>
                    <a:pt x="5" y="17"/>
                  </a:cubicBezTo>
                  <a:cubicBezTo>
                    <a:pt x="6" y="18"/>
                    <a:pt x="11" y="19"/>
                    <a:pt x="11" y="19"/>
                  </a:cubicBezTo>
                  <a:cubicBezTo>
                    <a:pt x="12" y="25"/>
                    <a:pt x="12" y="25"/>
                    <a:pt x="12" y="25"/>
                  </a:cubicBezTo>
                  <a:cubicBezTo>
                    <a:pt x="14" y="29"/>
                    <a:pt x="14" y="29"/>
                    <a:pt x="14" y="29"/>
                  </a:cubicBezTo>
                  <a:cubicBezTo>
                    <a:pt x="14" y="29"/>
                    <a:pt x="14" y="29"/>
                    <a:pt x="14" y="29"/>
                  </a:cubicBezTo>
                  <a:cubicBezTo>
                    <a:pt x="18" y="35"/>
                    <a:pt x="18" y="35"/>
                    <a:pt x="18" y="35"/>
                  </a:cubicBezTo>
                  <a:cubicBezTo>
                    <a:pt x="20" y="39"/>
                    <a:pt x="20" y="39"/>
                    <a:pt x="20" y="39"/>
                  </a:cubicBezTo>
                  <a:cubicBezTo>
                    <a:pt x="29" y="39"/>
                    <a:pt x="29" y="39"/>
                    <a:pt x="29" y="39"/>
                  </a:cubicBezTo>
                  <a:cubicBezTo>
                    <a:pt x="31" y="39"/>
                    <a:pt x="31" y="39"/>
                    <a:pt x="31" y="39"/>
                  </a:cubicBezTo>
                  <a:cubicBezTo>
                    <a:pt x="31" y="44"/>
                    <a:pt x="31" y="44"/>
                    <a:pt x="31" y="44"/>
                  </a:cubicBezTo>
                  <a:cubicBezTo>
                    <a:pt x="28" y="50"/>
                    <a:pt x="28" y="50"/>
                    <a:pt x="28" y="50"/>
                  </a:cubicBezTo>
                  <a:cubicBezTo>
                    <a:pt x="25" y="55"/>
                    <a:pt x="25" y="55"/>
                    <a:pt x="25" y="55"/>
                  </a:cubicBezTo>
                  <a:cubicBezTo>
                    <a:pt x="31" y="61"/>
                    <a:pt x="31" y="61"/>
                    <a:pt x="31" y="61"/>
                  </a:cubicBezTo>
                  <a:cubicBezTo>
                    <a:pt x="33" y="67"/>
                    <a:pt x="33" y="67"/>
                    <a:pt x="33" y="67"/>
                  </a:cubicBezTo>
                  <a:cubicBezTo>
                    <a:pt x="36" y="69"/>
                    <a:pt x="36" y="69"/>
                    <a:pt x="36" y="69"/>
                  </a:cubicBezTo>
                  <a:cubicBezTo>
                    <a:pt x="42" y="72"/>
                    <a:pt x="42" y="72"/>
                    <a:pt x="42" y="72"/>
                  </a:cubicBezTo>
                  <a:cubicBezTo>
                    <a:pt x="42" y="176"/>
                    <a:pt x="42" y="176"/>
                    <a:pt x="42" y="176"/>
                  </a:cubicBezTo>
                  <a:cubicBezTo>
                    <a:pt x="42" y="201"/>
                    <a:pt x="42" y="201"/>
                    <a:pt x="42" y="201"/>
                  </a:cubicBezTo>
                  <a:cubicBezTo>
                    <a:pt x="215" y="197"/>
                    <a:pt x="215" y="197"/>
                    <a:pt x="215" y="197"/>
                  </a:cubicBezTo>
                  <a:cubicBezTo>
                    <a:pt x="216" y="203"/>
                    <a:pt x="216" y="203"/>
                    <a:pt x="216" y="203"/>
                  </a:cubicBezTo>
                  <a:cubicBezTo>
                    <a:pt x="205" y="221"/>
                    <a:pt x="205" y="221"/>
                    <a:pt x="205" y="221"/>
                  </a:cubicBezTo>
                  <a:cubicBezTo>
                    <a:pt x="233" y="219"/>
                    <a:pt x="233" y="219"/>
                    <a:pt x="233" y="219"/>
                  </a:cubicBezTo>
                  <a:cubicBezTo>
                    <a:pt x="234" y="216"/>
                    <a:pt x="234" y="216"/>
                    <a:pt x="234" y="216"/>
                  </a:cubicBezTo>
                  <a:cubicBezTo>
                    <a:pt x="236" y="213"/>
                    <a:pt x="236" y="213"/>
                    <a:pt x="236" y="213"/>
                  </a:cubicBezTo>
                  <a:cubicBezTo>
                    <a:pt x="236" y="213"/>
                    <a:pt x="238" y="212"/>
                    <a:pt x="237" y="211"/>
                  </a:cubicBezTo>
                  <a:cubicBezTo>
                    <a:pt x="237" y="210"/>
                    <a:pt x="235" y="207"/>
                    <a:pt x="235" y="207"/>
                  </a:cubicBezTo>
                  <a:cubicBezTo>
                    <a:pt x="234" y="206"/>
                    <a:pt x="234" y="206"/>
                    <a:pt x="234" y="206"/>
                  </a:cubicBezTo>
                  <a:cubicBezTo>
                    <a:pt x="235" y="204"/>
                    <a:pt x="235" y="204"/>
                    <a:pt x="235" y="204"/>
                  </a:cubicBezTo>
                  <a:cubicBezTo>
                    <a:pt x="237" y="203"/>
                    <a:pt x="237" y="203"/>
                    <a:pt x="237" y="203"/>
                  </a:cubicBezTo>
                  <a:cubicBezTo>
                    <a:pt x="238" y="200"/>
                    <a:pt x="238" y="200"/>
                    <a:pt x="238" y="200"/>
                  </a:cubicBezTo>
                  <a:cubicBezTo>
                    <a:pt x="238" y="197"/>
                    <a:pt x="238" y="197"/>
                    <a:pt x="238" y="197"/>
                  </a:cubicBezTo>
                  <a:cubicBezTo>
                    <a:pt x="238" y="194"/>
                    <a:pt x="238" y="194"/>
                    <a:pt x="238" y="194"/>
                  </a:cubicBezTo>
                  <a:lnTo>
                    <a:pt x="238" y="193"/>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9" name="Freeform 44">
              <a:extLst>
                <a:ext uri="{FF2B5EF4-FFF2-40B4-BE49-F238E27FC236}">
                  <a16:creationId xmlns:a16="http://schemas.microsoft.com/office/drawing/2014/main" id="{59EA4956-BECB-9CCF-0DCF-F4B2FA998CC4}"/>
                </a:ext>
              </a:extLst>
            </p:cNvPr>
            <p:cNvSpPr>
              <a:spLocks/>
            </p:cNvSpPr>
            <p:nvPr/>
          </p:nvSpPr>
          <p:spPr bwMode="auto">
            <a:xfrm>
              <a:off x="4407117" y="2171853"/>
              <a:ext cx="526996" cy="613299"/>
            </a:xfrm>
            <a:custGeom>
              <a:avLst/>
              <a:gdLst>
                <a:gd name="T0" fmla="*/ 139 w 208"/>
                <a:gd name="T1" fmla="*/ 135 h 242"/>
                <a:gd name="T2" fmla="*/ 144 w 208"/>
                <a:gd name="T3" fmla="*/ 107 h 242"/>
                <a:gd name="T4" fmla="*/ 169 w 208"/>
                <a:gd name="T5" fmla="*/ 80 h 242"/>
                <a:gd name="T6" fmla="*/ 208 w 208"/>
                <a:gd name="T7" fmla="*/ 55 h 242"/>
                <a:gd name="T8" fmla="*/ 183 w 208"/>
                <a:gd name="T9" fmla="*/ 52 h 242"/>
                <a:gd name="T10" fmla="*/ 166 w 208"/>
                <a:gd name="T11" fmla="*/ 52 h 242"/>
                <a:gd name="T12" fmla="*/ 154 w 208"/>
                <a:gd name="T13" fmla="*/ 55 h 242"/>
                <a:gd name="T14" fmla="*/ 147 w 208"/>
                <a:gd name="T15" fmla="*/ 48 h 242"/>
                <a:gd name="T16" fmla="*/ 133 w 208"/>
                <a:gd name="T17" fmla="*/ 45 h 242"/>
                <a:gd name="T18" fmla="*/ 128 w 208"/>
                <a:gd name="T19" fmla="*/ 42 h 242"/>
                <a:gd name="T20" fmla="*/ 114 w 208"/>
                <a:gd name="T21" fmla="*/ 36 h 242"/>
                <a:gd name="T22" fmla="*/ 123 w 208"/>
                <a:gd name="T23" fmla="*/ 36 h 242"/>
                <a:gd name="T24" fmla="*/ 114 w 208"/>
                <a:gd name="T25" fmla="*/ 35 h 242"/>
                <a:gd name="T26" fmla="*/ 105 w 208"/>
                <a:gd name="T27" fmla="*/ 35 h 242"/>
                <a:gd name="T28" fmla="*/ 97 w 208"/>
                <a:gd name="T29" fmla="*/ 39 h 242"/>
                <a:gd name="T30" fmla="*/ 87 w 208"/>
                <a:gd name="T31" fmla="*/ 34 h 242"/>
                <a:gd name="T32" fmla="*/ 80 w 208"/>
                <a:gd name="T33" fmla="*/ 34 h 242"/>
                <a:gd name="T34" fmla="*/ 68 w 208"/>
                <a:gd name="T35" fmla="*/ 24 h 242"/>
                <a:gd name="T36" fmla="*/ 66 w 208"/>
                <a:gd name="T37" fmla="*/ 20 h 242"/>
                <a:gd name="T38" fmla="*/ 58 w 208"/>
                <a:gd name="T39" fmla="*/ 20 h 242"/>
                <a:gd name="T40" fmla="*/ 54 w 208"/>
                <a:gd name="T41" fmla="*/ 16 h 242"/>
                <a:gd name="T42" fmla="*/ 58 w 208"/>
                <a:gd name="T43" fmla="*/ 8 h 242"/>
                <a:gd name="T44" fmla="*/ 60 w 208"/>
                <a:gd name="T45" fmla="*/ 2 h 242"/>
                <a:gd name="T46" fmla="*/ 56 w 208"/>
                <a:gd name="T47" fmla="*/ 0 h 242"/>
                <a:gd name="T48" fmla="*/ 54 w 208"/>
                <a:gd name="T49" fmla="*/ 12 h 242"/>
                <a:gd name="T50" fmla="*/ 0 w 208"/>
                <a:gd name="T51" fmla="*/ 16 h 242"/>
                <a:gd name="T52" fmla="*/ 1 w 208"/>
                <a:gd name="T53" fmla="*/ 23 h 242"/>
                <a:gd name="T54" fmla="*/ 4 w 208"/>
                <a:gd name="T55" fmla="*/ 26 h 242"/>
                <a:gd name="T56" fmla="*/ 3 w 208"/>
                <a:gd name="T57" fmla="*/ 31 h 242"/>
                <a:gd name="T58" fmla="*/ 1 w 208"/>
                <a:gd name="T59" fmla="*/ 34 h 242"/>
                <a:gd name="T60" fmla="*/ 2 w 208"/>
                <a:gd name="T61" fmla="*/ 40 h 242"/>
                <a:gd name="T62" fmla="*/ 1 w 208"/>
                <a:gd name="T63" fmla="*/ 51 h 242"/>
                <a:gd name="T64" fmla="*/ 6 w 208"/>
                <a:gd name="T65" fmla="*/ 64 h 242"/>
                <a:gd name="T66" fmla="*/ 9 w 208"/>
                <a:gd name="T67" fmla="*/ 78 h 242"/>
                <a:gd name="T68" fmla="*/ 10 w 208"/>
                <a:gd name="T69" fmla="*/ 104 h 242"/>
                <a:gd name="T70" fmla="*/ 12 w 208"/>
                <a:gd name="T71" fmla="*/ 114 h 242"/>
                <a:gd name="T72" fmla="*/ 12 w 208"/>
                <a:gd name="T73" fmla="*/ 122 h 242"/>
                <a:gd name="T74" fmla="*/ 17 w 208"/>
                <a:gd name="T75" fmla="*/ 127 h 242"/>
                <a:gd name="T76" fmla="*/ 18 w 208"/>
                <a:gd name="T77" fmla="*/ 136 h 242"/>
                <a:gd name="T78" fmla="*/ 16 w 208"/>
                <a:gd name="T79" fmla="*/ 142 h 242"/>
                <a:gd name="T80" fmla="*/ 17 w 208"/>
                <a:gd name="T81" fmla="*/ 144 h 242"/>
                <a:gd name="T82" fmla="*/ 11 w 208"/>
                <a:gd name="T83" fmla="*/ 150 h 242"/>
                <a:gd name="T84" fmla="*/ 8 w 208"/>
                <a:gd name="T85" fmla="*/ 154 h 242"/>
                <a:gd name="T86" fmla="*/ 9 w 208"/>
                <a:gd name="T87" fmla="*/ 158 h 242"/>
                <a:gd name="T88" fmla="*/ 12 w 208"/>
                <a:gd name="T89" fmla="*/ 163 h 242"/>
                <a:gd name="T90" fmla="*/ 18 w 208"/>
                <a:gd name="T91" fmla="*/ 167 h 242"/>
                <a:gd name="T92" fmla="*/ 18 w 208"/>
                <a:gd name="T93" fmla="*/ 242 h 242"/>
                <a:gd name="T94" fmla="*/ 173 w 208"/>
                <a:gd name="T95" fmla="*/ 233 h 242"/>
                <a:gd name="T96" fmla="*/ 166 w 208"/>
                <a:gd name="T97" fmla="*/ 220 h 242"/>
                <a:gd name="T98" fmla="*/ 157 w 208"/>
                <a:gd name="T99" fmla="*/ 213 h 242"/>
                <a:gd name="T100" fmla="*/ 138 w 208"/>
                <a:gd name="T101" fmla="*/ 197 h 242"/>
                <a:gd name="T102" fmla="*/ 125 w 208"/>
                <a:gd name="T103" fmla="*/ 189 h 242"/>
                <a:gd name="T104" fmla="*/ 128 w 208"/>
                <a:gd name="T105" fmla="*/ 159 h 242"/>
                <a:gd name="T106" fmla="*/ 122 w 208"/>
                <a:gd name="T107" fmla="*/ 154 h 242"/>
                <a:gd name="T108" fmla="*/ 128 w 208"/>
                <a:gd name="T109" fmla="*/ 1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 h="242">
                  <a:moveTo>
                    <a:pt x="128" y="141"/>
                  </a:moveTo>
                  <a:lnTo>
                    <a:pt x="139" y="135"/>
                  </a:lnTo>
                  <a:lnTo>
                    <a:pt x="139" y="111"/>
                  </a:lnTo>
                  <a:lnTo>
                    <a:pt x="144" y="107"/>
                  </a:lnTo>
                  <a:lnTo>
                    <a:pt x="161" y="91"/>
                  </a:lnTo>
                  <a:lnTo>
                    <a:pt x="169" y="80"/>
                  </a:lnTo>
                  <a:lnTo>
                    <a:pt x="185" y="69"/>
                  </a:lnTo>
                  <a:lnTo>
                    <a:pt x="208" y="55"/>
                  </a:lnTo>
                  <a:lnTo>
                    <a:pt x="200" y="53"/>
                  </a:lnTo>
                  <a:lnTo>
                    <a:pt x="183" y="52"/>
                  </a:lnTo>
                  <a:lnTo>
                    <a:pt x="169" y="49"/>
                  </a:lnTo>
                  <a:lnTo>
                    <a:pt x="166" y="52"/>
                  </a:lnTo>
                  <a:lnTo>
                    <a:pt x="162" y="55"/>
                  </a:lnTo>
                  <a:lnTo>
                    <a:pt x="154" y="55"/>
                  </a:lnTo>
                  <a:lnTo>
                    <a:pt x="151" y="51"/>
                  </a:lnTo>
                  <a:lnTo>
                    <a:pt x="147" y="48"/>
                  </a:lnTo>
                  <a:lnTo>
                    <a:pt x="136" y="45"/>
                  </a:lnTo>
                  <a:lnTo>
                    <a:pt x="133" y="45"/>
                  </a:lnTo>
                  <a:lnTo>
                    <a:pt x="129" y="43"/>
                  </a:lnTo>
                  <a:lnTo>
                    <a:pt x="128" y="42"/>
                  </a:lnTo>
                  <a:lnTo>
                    <a:pt x="119" y="41"/>
                  </a:lnTo>
                  <a:lnTo>
                    <a:pt x="114" y="36"/>
                  </a:lnTo>
                  <a:lnTo>
                    <a:pt x="120" y="39"/>
                  </a:lnTo>
                  <a:lnTo>
                    <a:pt x="123" y="36"/>
                  </a:lnTo>
                  <a:lnTo>
                    <a:pt x="119" y="35"/>
                  </a:lnTo>
                  <a:lnTo>
                    <a:pt x="114" y="35"/>
                  </a:lnTo>
                  <a:lnTo>
                    <a:pt x="109" y="35"/>
                  </a:lnTo>
                  <a:lnTo>
                    <a:pt x="105" y="35"/>
                  </a:lnTo>
                  <a:lnTo>
                    <a:pt x="100" y="35"/>
                  </a:lnTo>
                  <a:lnTo>
                    <a:pt x="97" y="39"/>
                  </a:lnTo>
                  <a:lnTo>
                    <a:pt x="93" y="39"/>
                  </a:lnTo>
                  <a:lnTo>
                    <a:pt x="87" y="34"/>
                  </a:lnTo>
                  <a:lnTo>
                    <a:pt x="84" y="34"/>
                  </a:lnTo>
                  <a:lnTo>
                    <a:pt x="80" y="34"/>
                  </a:lnTo>
                  <a:lnTo>
                    <a:pt x="73" y="32"/>
                  </a:lnTo>
                  <a:lnTo>
                    <a:pt x="68" y="24"/>
                  </a:lnTo>
                  <a:lnTo>
                    <a:pt x="68" y="24"/>
                  </a:lnTo>
                  <a:lnTo>
                    <a:pt x="66" y="20"/>
                  </a:lnTo>
                  <a:lnTo>
                    <a:pt x="62" y="20"/>
                  </a:lnTo>
                  <a:lnTo>
                    <a:pt x="58" y="20"/>
                  </a:lnTo>
                  <a:lnTo>
                    <a:pt x="55" y="20"/>
                  </a:lnTo>
                  <a:lnTo>
                    <a:pt x="54" y="16"/>
                  </a:lnTo>
                  <a:lnTo>
                    <a:pt x="57" y="12"/>
                  </a:lnTo>
                  <a:lnTo>
                    <a:pt x="58" y="8"/>
                  </a:lnTo>
                  <a:lnTo>
                    <a:pt x="62" y="5"/>
                  </a:lnTo>
                  <a:lnTo>
                    <a:pt x="60" y="2"/>
                  </a:lnTo>
                  <a:lnTo>
                    <a:pt x="60" y="2"/>
                  </a:lnTo>
                  <a:lnTo>
                    <a:pt x="56" y="0"/>
                  </a:lnTo>
                  <a:lnTo>
                    <a:pt x="56" y="10"/>
                  </a:lnTo>
                  <a:lnTo>
                    <a:pt x="54" y="12"/>
                  </a:lnTo>
                  <a:lnTo>
                    <a:pt x="52" y="16"/>
                  </a:lnTo>
                  <a:lnTo>
                    <a:pt x="0" y="16"/>
                  </a:lnTo>
                  <a:lnTo>
                    <a:pt x="1" y="20"/>
                  </a:lnTo>
                  <a:lnTo>
                    <a:pt x="1" y="23"/>
                  </a:lnTo>
                  <a:lnTo>
                    <a:pt x="1" y="24"/>
                  </a:lnTo>
                  <a:lnTo>
                    <a:pt x="4" y="26"/>
                  </a:lnTo>
                  <a:lnTo>
                    <a:pt x="4" y="30"/>
                  </a:lnTo>
                  <a:lnTo>
                    <a:pt x="3" y="31"/>
                  </a:lnTo>
                  <a:lnTo>
                    <a:pt x="1" y="33"/>
                  </a:lnTo>
                  <a:lnTo>
                    <a:pt x="1" y="34"/>
                  </a:lnTo>
                  <a:lnTo>
                    <a:pt x="1" y="38"/>
                  </a:lnTo>
                  <a:lnTo>
                    <a:pt x="2" y="40"/>
                  </a:lnTo>
                  <a:lnTo>
                    <a:pt x="3" y="45"/>
                  </a:lnTo>
                  <a:lnTo>
                    <a:pt x="1" y="51"/>
                  </a:lnTo>
                  <a:lnTo>
                    <a:pt x="3" y="56"/>
                  </a:lnTo>
                  <a:lnTo>
                    <a:pt x="6" y="64"/>
                  </a:lnTo>
                  <a:lnTo>
                    <a:pt x="9" y="70"/>
                  </a:lnTo>
                  <a:lnTo>
                    <a:pt x="9" y="78"/>
                  </a:lnTo>
                  <a:lnTo>
                    <a:pt x="10" y="92"/>
                  </a:lnTo>
                  <a:lnTo>
                    <a:pt x="10" y="104"/>
                  </a:lnTo>
                  <a:lnTo>
                    <a:pt x="10" y="112"/>
                  </a:lnTo>
                  <a:lnTo>
                    <a:pt x="12" y="114"/>
                  </a:lnTo>
                  <a:lnTo>
                    <a:pt x="12" y="116"/>
                  </a:lnTo>
                  <a:lnTo>
                    <a:pt x="12" y="122"/>
                  </a:lnTo>
                  <a:lnTo>
                    <a:pt x="15" y="124"/>
                  </a:lnTo>
                  <a:lnTo>
                    <a:pt x="17" y="127"/>
                  </a:lnTo>
                  <a:lnTo>
                    <a:pt x="18" y="132"/>
                  </a:lnTo>
                  <a:lnTo>
                    <a:pt x="18" y="136"/>
                  </a:lnTo>
                  <a:lnTo>
                    <a:pt x="18" y="141"/>
                  </a:lnTo>
                  <a:lnTo>
                    <a:pt x="16" y="142"/>
                  </a:lnTo>
                  <a:lnTo>
                    <a:pt x="16" y="142"/>
                  </a:lnTo>
                  <a:lnTo>
                    <a:pt x="17" y="144"/>
                  </a:lnTo>
                  <a:lnTo>
                    <a:pt x="13" y="147"/>
                  </a:lnTo>
                  <a:lnTo>
                    <a:pt x="11" y="150"/>
                  </a:lnTo>
                  <a:lnTo>
                    <a:pt x="8" y="152"/>
                  </a:lnTo>
                  <a:lnTo>
                    <a:pt x="8" y="154"/>
                  </a:lnTo>
                  <a:lnTo>
                    <a:pt x="8" y="156"/>
                  </a:lnTo>
                  <a:lnTo>
                    <a:pt x="9" y="158"/>
                  </a:lnTo>
                  <a:lnTo>
                    <a:pt x="12" y="160"/>
                  </a:lnTo>
                  <a:lnTo>
                    <a:pt x="12" y="163"/>
                  </a:lnTo>
                  <a:lnTo>
                    <a:pt x="17" y="164"/>
                  </a:lnTo>
                  <a:lnTo>
                    <a:pt x="18" y="167"/>
                  </a:lnTo>
                  <a:lnTo>
                    <a:pt x="21" y="169"/>
                  </a:lnTo>
                  <a:lnTo>
                    <a:pt x="18" y="242"/>
                  </a:lnTo>
                  <a:lnTo>
                    <a:pt x="172" y="239"/>
                  </a:lnTo>
                  <a:lnTo>
                    <a:pt x="173" y="233"/>
                  </a:lnTo>
                  <a:lnTo>
                    <a:pt x="172" y="227"/>
                  </a:lnTo>
                  <a:lnTo>
                    <a:pt x="166" y="220"/>
                  </a:lnTo>
                  <a:lnTo>
                    <a:pt x="160" y="216"/>
                  </a:lnTo>
                  <a:lnTo>
                    <a:pt x="157" y="213"/>
                  </a:lnTo>
                  <a:lnTo>
                    <a:pt x="150" y="204"/>
                  </a:lnTo>
                  <a:lnTo>
                    <a:pt x="138" y="197"/>
                  </a:lnTo>
                  <a:lnTo>
                    <a:pt x="130" y="193"/>
                  </a:lnTo>
                  <a:lnTo>
                    <a:pt x="125" y="189"/>
                  </a:lnTo>
                  <a:lnTo>
                    <a:pt x="126" y="174"/>
                  </a:lnTo>
                  <a:lnTo>
                    <a:pt x="128" y="159"/>
                  </a:lnTo>
                  <a:lnTo>
                    <a:pt x="126" y="159"/>
                  </a:lnTo>
                  <a:lnTo>
                    <a:pt x="122" y="154"/>
                  </a:lnTo>
                  <a:lnTo>
                    <a:pt x="126" y="145"/>
                  </a:lnTo>
                  <a:lnTo>
                    <a:pt x="128" y="141"/>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0" name="Line 48">
              <a:extLst>
                <a:ext uri="{FF2B5EF4-FFF2-40B4-BE49-F238E27FC236}">
                  <a16:creationId xmlns:a16="http://schemas.microsoft.com/office/drawing/2014/main" id="{9E2DF50C-C261-7C89-4A1B-09AAA892E95C}"/>
                </a:ext>
              </a:extLst>
            </p:cNvPr>
            <p:cNvSpPr>
              <a:spLocks noChangeShapeType="1"/>
            </p:cNvSpPr>
            <p:nvPr/>
          </p:nvSpPr>
          <p:spPr bwMode="auto">
            <a:xfrm>
              <a:off x="4766895" y="2463297"/>
              <a:ext cx="0" cy="0"/>
            </a:xfrm>
            <a:prstGeom prst="line">
              <a:avLst/>
            </a:prstGeom>
            <a:solidFill>
              <a:srgbClr val="EAEAEA">
                <a:lumMod val="90000"/>
              </a:srgbClr>
            </a:solidFill>
            <a:ln w="3175">
              <a:solidFill>
                <a:sysClr val="window" lastClr="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1" name="Line 49">
              <a:extLst>
                <a:ext uri="{FF2B5EF4-FFF2-40B4-BE49-F238E27FC236}">
                  <a16:creationId xmlns:a16="http://schemas.microsoft.com/office/drawing/2014/main" id="{025CFA64-F9DD-8505-307E-6B1508957578}"/>
                </a:ext>
              </a:extLst>
            </p:cNvPr>
            <p:cNvSpPr>
              <a:spLocks noChangeShapeType="1"/>
            </p:cNvSpPr>
            <p:nvPr/>
          </p:nvSpPr>
          <p:spPr bwMode="auto">
            <a:xfrm>
              <a:off x="4766895" y="2463297"/>
              <a:ext cx="0" cy="0"/>
            </a:xfrm>
            <a:prstGeom prst="line">
              <a:avLst/>
            </a:pr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2" name="Freeform 47">
              <a:extLst>
                <a:ext uri="{FF2B5EF4-FFF2-40B4-BE49-F238E27FC236}">
                  <a16:creationId xmlns:a16="http://schemas.microsoft.com/office/drawing/2014/main" id="{4E3143F5-D1EB-0172-427E-5795BE4E1263}"/>
                </a:ext>
              </a:extLst>
            </p:cNvPr>
            <p:cNvSpPr>
              <a:spLocks/>
            </p:cNvSpPr>
            <p:nvPr/>
          </p:nvSpPr>
          <p:spPr bwMode="auto">
            <a:xfrm>
              <a:off x="4891043" y="2351788"/>
              <a:ext cx="615673" cy="580354"/>
            </a:xfrm>
            <a:custGeom>
              <a:avLst/>
              <a:gdLst>
                <a:gd name="T0" fmla="*/ 12 w 287"/>
                <a:gd name="T1" fmla="*/ 44 h 270"/>
                <a:gd name="T2" fmla="*/ 29 w 287"/>
                <a:gd name="T3" fmla="*/ 36 h 270"/>
                <a:gd name="T4" fmla="*/ 52 w 287"/>
                <a:gd name="T5" fmla="*/ 17 h 270"/>
                <a:gd name="T6" fmla="*/ 77 w 287"/>
                <a:gd name="T7" fmla="*/ 0 h 270"/>
                <a:gd name="T8" fmla="*/ 75 w 287"/>
                <a:gd name="T9" fmla="*/ 6 h 270"/>
                <a:gd name="T10" fmla="*/ 65 w 287"/>
                <a:gd name="T11" fmla="*/ 19 h 270"/>
                <a:gd name="T12" fmla="*/ 67 w 287"/>
                <a:gd name="T13" fmla="*/ 29 h 270"/>
                <a:gd name="T14" fmla="*/ 77 w 287"/>
                <a:gd name="T15" fmla="*/ 28 h 270"/>
                <a:gd name="T16" fmla="*/ 111 w 287"/>
                <a:gd name="T17" fmla="*/ 45 h 270"/>
                <a:gd name="T18" fmla="*/ 135 w 287"/>
                <a:gd name="T19" fmla="*/ 39 h 270"/>
                <a:gd name="T20" fmla="*/ 169 w 287"/>
                <a:gd name="T21" fmla="*/ 28 h 270"/>
                <a:gd name="T22" fmla="*/ 198 w 287"/>
                <a:gd name="T23" fmla="*/ 38 h 270"/>
                <a:gd name="T24" fmla="*/ 217 w 287"/>
                <a:gd name="T25" fmla="*/ 55 h 270"/>
                <a:gd name="T26" fmla="*/ 232 w 287"/>
                <a:gd name="T27" fmla="*/ 56 h 270"/>
                <a:gd name="T28" fmla="*/ 219 w 287"/>
                <a:gd name="T29" fmla="*/ 62 h 270"/>
                <a:gd name="T30" fmla="*/ 193 w 287"/>
                <a:gd name="T31" fmla="*/ 64 h 270"/>
                <a:gd name="T32" fmla="*/ 201 w 287"/>
                <a:gd name="T33" fmla="*/ 74 h 270"/>
                <a:gd name="T34" fmla="*/ 204 w 287"/>
                <a:gd name="T35" fmla="*/ 75 h 270"/>
                <a:gd name="T36" fmla="*/ 234 w 287"/>
                <a:gd name="T37" fmla="*/ 88 h 270"/>
                <a:gd name="T38" fmla="*/ 246 w 287"/>
                <a:gd name="T39" fmla="*/ 109 h 270"/>
                <a:gd name="T40" fmla="*/ 245 w 287"/>
                <a:gd name="T41" fmla="*/ 141 h 270"/>
                <a:gd name="T42" fmla="*/ 233 w 287"/>
                <a:gd name="T43" fmla="*/ 168 h 270"/>
                <a:gd name="T44" fmla="*/ 246 w 287"/>
                <a:gd name="T45" fmla="*/ 166 h 270"/>
                <a:gd name="T46" fmla="*/ 255 w 287"/>
                <a:gd name="T47" fmla="*/ 153 h 270"/>
                <a:gd name="T48" fmla="*/ 275 w 287"/>
                <a:gd name="T49" fmla="*/ 154 h 270"/>
                <a:gd name="T50" fmla="*/ 287 w 287"/>
                <a:gd name="T51" fmla="*/ 197 h 270"/>
                <a:gd name="T52" fmla="*/ 275 w 287"/>
                <a:gd name="T53" fmla="*/ 220 h 270"/>
                <a:gd name="T54" fmla="*/ 266 w 287"/>
                <a:gd name="T55" fmla="*/ 249 h 270"/>
                <a:gd name="T56" fmla="*/ 141 w 287"/>
                <a:gd name="T57" fmla="*/ 270 h 270"/>
                <a:gd name="T58" fmla="*/ 158 w 287"/>
                <a:gd name="T59" fmla="*/ 235 h 270"/>
                <a:gd name="T60" fmla="*/ 145 w 287"/>
                <a:gd name="T61" fmla="*/ 191 h 270"/>
                <a:gd name="T62" fmla="*/ 144 w 287"/>
                <a:gd name="T63" fmla="*/ 165 h 270"/>
                <a:gd name="T64" fmla="*/ 148 w 287"/>
                <a:gd name="T65" fmla="*/ 147 h 270"/>
                <a:gd name="T66" fmla="*/ 153 w 287"/>
                <a:gd name="T67" fmla="*/ 122 h 270"/>
                <a:gd name="T68" fmla="*/ 166 w 287"/>
                <a:gd name="T69" fmla="*/ 106 h 270"/>
                <a:gd name="T70" fmla="*/ 169 w 287"/>
                <a:gd name="T71" fmla="*/ 122 h 270"/>
                <a:gd name="T72" fmla="*/ 175 w 287"/>
                <a:gd name="T73" fmla="*/ 111 h 270"/>
                <a:gd name="T74" fmla="*/ 180 w 287"/>
                <a:gd name="T75" fmla="*/ 94 h 270"/>
                <a:gd name="T76" fmla="*/ 184 w 287"/>
                <a:gd name="T77" fmla="*/ 81 h 270"/>
                <a:gd name="T78" fmla="*/ 189 w 287"/>
                <a:gd name="T79" fmla="*/ 74 h 270"/>
                <a:gd name="T80" fmla="*/ 187 w 287"/>
                <a:gd name="T81" fmla="*/ 65 h 270"/>
                <a:gd name="T82" fmla="*/ 159 w 287"/>
                <a:gd name="T83" fmla="*/ 68 h 270"/>
                <a:gd name="T84" fmla="*/ 129 w 287"/>
                <a:gd name="T85" fmla="*/ 85 h 270"/>
                <a:gd name="T86" fmla="*/ 127 w 287"/>
                <a:gd name="T87" fmla="*/ 76 h 270"/>
                <a:gd name="T88" fmla="*/ 118 w 287"/>
                <a:gd name="T89" fmla="*/ 75 h 270"/>
                <a:gd name="T90" fmla="*/ 107 w 287"/>
                <a:gd name="T91" fmla="*/ 101 h 270"/>
                <a:gd name="T92" fmla="*/ 95 w 287"/>
                <a:gd name="T93" fmla="*/ 100 h 270"/>
                <a:gd name="T94" fmla="*/ 84 w 287"/>
                <a:gd name="T95" fmla="*/ 81 h 270"/>
                <a:gd name="T96" fmla="*/ 58 w 287"/>
                <a:gd name="T97" fmla="*/ 74 h 270"/>
                <a:gd name="T98" fmla="*/ 29 w 287"/>
                <a:gd name="T99" fmla="*/ 65 h 270"/>
                <a:gd name="T100" fmla="*/ 9 w 287"/>
                <a:gd name="T101" fmla="*/ 5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270">
                  <a:moveTo>
                    <a:pt x="0" y="51"/>
                  </a:moveTo>
                  <a:cubicBezTo>
                    <a:pt x="2" y="49"/>
                    <a:pt x="2" y="49"/>
                    <a:pt x="2" y="49"/>
                  </a:cubicBezTo>
                  <a:cubicBezTo>
                    <a:pt x="6" y="49"/>
                    <a:pt x="6" y="49"/>
                    <a:pt x="6" y="49"/>
                  </a:cubicBezTo>
                  <a:cubicBezTo>
                    <a:pt x="11" y="46"/>
                    <a:pt x="11" y="46"/>
                    <a:pt x="11" y="46"/>
                  </a:cubicBezTo>
                  <a:cubicBezTo>
                    <a:pt x="12" y="44"/>
                    <a:pt x="12" y="44"/>
                    <a:pt x="12" y="44"/>
                  </a:cubicBezTo>
                  <a:cubicBezTo>
                    <a:pt x="14" y="40"/>
                    <a:pt x="14" y="40"/>
                    <a:pt x="14" y="40"/>
                  </a:cubicBezTo>
                  <a:cubicBezTo>
                    <a:pt x="17" y="37"/>
                    <a:pt x="17" y="37"/>
                    <a:pt x="17" y="37"/>
                  </a:cubicBezTo>
                  <a:cubicBezTo>
                    <a:pt x="20" y="36"/>
                    <a:pt x="20" y="36"/>
                    <a:pt x="20" y="36"/>
                  </a:cubicBezTo>
                  <a:cubicBezTo>
                    <a:pt x="23" y="36"/>
                    <a:pt x="23" y="36"/>
                    <a:pt x="23" y="36"/>
                  </a:cubicBezTo>
                  <a:cubicBezTo>
                    <a:pt x="29" y="36"/>
                    <a:pt x="29" y="36"/>
                    <a:pt x="29" y="36"/>
                  </a:cubicBezTo>
                  <a:cubicBezTo>
                    <a:pt x="32" y="34"/>
                    <a:pt x="32" y="34"/>
                    <a:pt x="32" y="34"/>
                  </a:cubicBezTo>
                  <a:cubicBezTo>
                    <a:pt x="42" y="27"/>
                    <a:pt x="42" y="27"/>
                    <a:pt x="42" y="27"/>
                  </a:cubicBezTo>
                  <a:cubicBezTo>
                    <a:pt x="45" y="26"/>
                    <a:pt x="45" y="26"/>
                    <a:pt x="45" y="26"/>
                  </a:cubicBezTo>
                  <a:cubicBezTo>
                    <a:pt x="49" y="22"/>
                    <a:pt x="49" y="22"/>
                    <a:pt x="49" y="22"/>
                  </a:cubicBezTo>
                  <a:cubicBezTo>
                    <a:pt x="52" y="17"/>
                    <a:pt x="52" y="17"/>
                    <a:pt x="52" y="17"/>
                  </a:cubicBezTo>
                  <a:cubicBezTo>
                    <a:pt x="56" y="14"/>
                    <a:pt x="56" y="14"/>
                    <a:pt x="56" y="14"/>
                  </a:cubicBezTo>
                  <a:cubicBezTo>
                    <a:pt x="61" y="9"/>
                    <a:pt x="61" y="9"/>
                    <a:pt x="61" y="9"/>
                  </a:cubicBezTo>
                  <a:cubicBezTo>
                    <a:pt x="65" y="4"/>
                    <a:pt x="65" y="4"/>
                    <a:pt x="65" y="4"/>
                  </a:cubicBezTo>
                  <a:cubicBezTo>
                    <a:pt x="70" y="1"/>
                    <a:pt x="70" y="1"/>
                    <a:pt x="70" y="1"/>
                  </a:cubicBezTo>
                  <a:cubicBezTo>
                    <a:pt x="77" y="0"/>
                    <a:pt x="77" y="0"/>
                    <a:pt x="77" y="0"/>
                  </a:cubicBezTo>
                  <a:cubicBezTo>
                    <a:pt x="80" y="0"/>
                    <a:pt x="80" y="0"/>
                    <a:pt x="80" y="0"/>
                  </a:cubicBezTo>
                  <a:cubicBezTo>
                    <a:pt x="85" y="2"/>
                    <a:pt x="85" y="2"/>
                    <a:pt x="85" y="2"/>
                  </a:cubicBezTo>
                  <a:cubicBezTo>
                    <a:pt x="83" y="3"/>
                    <a:pt x="83" y="3"/>
                    <a:pt x="83" y="3"/>
                  </a:cubicBezTo>
                  <a:cubicBezTo>
                    <a:pt x="79" y="5"/>
                    <a:pt x="79" y="5"/>
                    <a:pt x="79" y="5"/>
                  </a:cubicBezTo>
                  <a:cubicBezTo>
                    <a:pt x="75" y="6"/>
                    <a:pt x="75" y="6"/>
                    <a:pt x="75" y="6"/>
                  </a:cubicBezTo>
                  <a:cubicBezTo>
                    <a:pt x="76" y="8"/>
                    <a:pt x="76" y="8"/>
                    <a:pt x="76" y="8"/>
                  </a:cubicBezTo>
                  <a:cubicBezTo>
                    <a:pt x="70" y="14"/>
                    <a:pt x="70" y="14"/>
                    <a:pt x="70" y="14"/>
                  </a:cubicBezTo>
                  <a:cubicBezTo>
                    <a:pt x="70" y="14"/>
                    <a:pt x="68" y="14"/>
                    <a:pt x="68" y="15"/>
                  </a:cubicBezTo>
                  <a:cubicBezTo>
                    <a:pt x="68" y="16"/>
                    <a:pt x="65" y="23"/>
                    <a:pt x="65" y="23"/>
                  </a:cubicBezTo>
                  <a:cubicBezTo>
                    <a:pt x="65" y="19"/>
                    <a:pt x="65" y="19"/>
                    <a:pt x="65" y="19"/>
                  </a:cubicBezTo>
                  <a:cubicBezTo>
                    <a:pt x="63" y="17"/>
                    <a:pt x="63" y="17"/>
                    <a:pt x="63" y="17"/>
                  </a:cubicBezTo>
                  <a:cubicBezTo>
                    <a:pt x="62" y="27"/>
                    <a:pt x="62" y="27"/>
                    <a:pt x="62" y="27"/>
                  </a:cubicBezTo>
                  <a:cubicBezTo>
                    <a:pt x="62" y="33"/>
                    <a:pt x="62" y="33"/>
                    <a:pt x="62" y="33"/>
                  </a:cubicBezTo>
                  <a:cubicBezTo>
                    <a:pt x="65" y="31"/>
                    <a:pt x="65" y="31"/>
                    <a:pt x="65" y="31"/>
                  </a:cubicBezTo>
                  <a:cubicBezTo>
                    <a:pt x="67" y="29"/>
                    <a:pt x="67" y="29"/>
                    <a:pt x="67" y="29"/>
                  </a:cubicBezTo>
                  <a:cubicBezTo>
                    <a:pt x="68" y="29"/>
                    <a:pt x="68" y="29"/>
                    <a:pt x="68" y="29"/>
                  </a:cubicBezTo>
                  <a:cubicBezTo>
                    <a:pt x="69" y="31"/>
                    <a:pt x="69" y="31"/>
                    <a:pt x="69" y="31"/>
                  </a:cubicBezTo>
                  <a:cubicBezTo>
                    <a:pt x="72" y="31"/>
                    <a:pt x="72" y="31"/>
                    <a:pt x="72" y="31"/>
                  </a:cubicBezTo>
                  <a:cubicBezTo>
                    <a:pt x="74" y="30"/>
                    <a:pt x="74" y="30"/>
                    <a:pt x="74" y="30"/>
                  </a:cubicBezTo>
                  <a:cubicBezTo>
                    <a:pt x="77" y="28"/>
                    <a:pt x="77" y="28"/>
                    <a:pt x="77" y="28"/>
                  </a:cubicBezTo>
                  <a:cubicBezTo>
                    <a:pt x="82" y="29"/>
                    <a:pt x="82" y="29"/>
                    <a:pt x="82" y="29"/>
                  </a:cubicBezTo>
                  <a:cubicBezTo>
                    <a:pt x="92" y="34"/>
                    <a:pt x="92" y="34"/>
                    <a:pt x="92" y="34"/>
                  </a:cubicBezTo>
                  <a:cubicBezTo>
                    <a:pt x="98" y="41"/>
                    <a:pt x="98" y="41"/>
                    <a:pt x="98" y="41"/>
                  </a:cubicBezTo>
                  <a:cubicBezTo>
                    <a:pt x="102" y="44"/>
                    <a:pt x="102" y="44"/>
                    <a:pt x="102" y="44"/>
                  </a:cubicBezTo>
                  <a:cubicBezTo>
                    <a:pt x="111" y="45"/>
                    <a:pt x="111" y="45"/>
                    <a:pt x="111" y="45"/>
                  </a:cubicBezTo>
                  <a:cubicBezTo>
                    <a:pt x="114" y="44"/>
                    <a:pt x="114" y="44"/>
                    <a:pt x="114" y="44"/>
                  </a:cubicBezTo>
                  <a:cubicBezTo>
                    <a:pt x="121" y="46"/>
                    <a:pt x="121" y="46"/>
                    <a:pt x="121" y="46"/>
                  </a:cubicBezTo>
                  <a:cubicBezTo>
                    <a:pt x="127" y="48"/>
                    <a:pt x="127" y="48"/>
                    <a:pt x="127" y="48"/>
                  </a:cubicBezTo>
                  <a:cubicBezTo>
                    <a:pt x="130" y="44"/>
                    <a:pt x="130" y="44"/>
                    <a:pt x="130" y="44"/>
                  </a:cubicBezTo>
                  <a:cubicBezTo>
                    <a:pt x="135" y="39"/>
                    <a:pt x="135" y="39"/>
                    <a:pt x="135" y="39"/>
                  </a:cubicBezTo>
                  <a:cubicBezTo>
                    <a:pt x="139" y="35"/>
                    <a:pt x="139" y="35"/>
                    <a:pt x="139" y="35"/>
                  </a:cubicBezTo>
                  <a:cubicBezTo>
                    <a:pt x="148" y="33"/>
                    <a:pt x="148" y="33"/>
                    <a:pt x="148" y="33"/>
                  </a:cubicBezTo>
                  <a:cubicBezTo>
                    <a:pt x="154" y="31"/>
                    <a:pt x="154" y="31"/>
                    <a:pt x="154" y="31"/>
                  </a:cubicBezTo>
                  <a:cubicBezTo>
                    <a:pt x="160" y="31"/>
                    <a:pt x="160" y="31"/>
                    <a:pt x="160" y="31"/>
                  </a:cubicBezTo>
                  <a:cubicBezTo>
                    <a:pt x="169" y="28"/>
                    <a:pt x="169" y="28"/>
                    <a:pt x="169" y="28"/>
                  </a:cubicBezTo>
                  <a:cubicBezTo>
                    <a:pt x="175" y="26"/>
                    <a:pt x="175" y="26"/>
                    <a:pt x="175" y="26"/>
                  </a:cubicBezTo>
                  <a:cubicBezTo>
                    <a:pt x="178" y="28"/>
                    <a:pt x="178" y="28"/>
                    <a:pt x="178" y="28"/>
                  </a:cubicBezTo>
                  <a:cubicBezTo>
                    <a:pt x="180" y="36"/>
                    <a:pt x="180" y="36"/>
                    <a:pt x="180" y="36"/>
                  </a:cubicBezTo>
                  <a:cubicBezTo>
                    <a:pt x="191" y="38"/>
                    <a:pt x="191" y="38"/>
                    <a:pt x="191" y="38"/>
                  </a:cubicBezTo>
                  <a:cubicBezTo>
                    <a:pt x="198" y="38"/>
                    <a:pt x="198" y="38"/>
                    <a:pt x="198" y="38"/>
                  </a:cubicBezTo>
                  <a:cubicBezTo>
                    <a:pt x="203" y="39"/>
                    <a:pt x="203" y="39"/>
                    <a:pt x="203" y="39"/>
                  </a:cubicBezTo>
                  <a:cubicBezTo>
                    <a:pt x="207" y="44"/>
                    <a:pt x="207" y="44"/>
                    <a:pt x="207" y="44"/>
                  </a:cubicBezTo>
                  <a:cubicBezTo>
                    <a:pt x="213" y="51"/>
                    <a:pt x="213" y="51"/>
                    <a:pt x="213" y="51"/>
                  </a:cubicBezTo>
                  <a:cubicBezTo>
                    <a:pt x="215" y="53"/>
                    <a:pt x="215" y="53"/>
                    <a:pt x="215" y="53"/>
                  </a:cubicBezTo>
                  <a:cubicBezTo>
                    <a:pt x="215" y="53"/>
                    <a:pt x="216" y="54"/>
                    <a:pt x="217" y="55"/>
                  </a:cubicBezTo>
                  <a:cubicBezTo>
                    <a:pt x="218" y="56"/>
                    <a:pt x="219" y="58"/>
                    <a:pt x="219" y="58"/>
                  </a:cubicBezTo>
                  <a:cubicBezTo>
                    <a:pt x="224" y="59"/>
                    <a:pt x="224" y="59"/>
                    <a:pt x="224" y="59"/>
                  </a:cubicBezTo>
                  <a:cubicBezTo>
                    <a:pt x="224" y="59"/>
                    <a:pt x="226" y="57"/>
                    <a:pt x="226" y="57"/>
                  </a:cubicBezTo>
                  <a:cubicBezTo>
                    <a:pt x="226" y="56"/>
                    <a:pt x="230" y="54"/>
                    <a:pt x="230" y="54"/>
                  </a:cubicBezTo>
                  <a:cubicBezTo>
                    <a:pt x="232" y="56"/>
                    <a:pt x="232" y="56"/>
                    <a:pt x="232" y="56"/>
                  </a:cubicBezTo>
                  <a:cubicBezTo>
                    <a:pt x="232" y="56"/>
                    <a:pt x="234" y="57"/>
                    <a:pt x="232" y="58"/>
                  </a:cubicBezTo>
                  <a:cubicBezTo>
                    <a:pt x="231" y="58"/>
                    <a:pt x="230" y="60"/>
                    <a:pt x="229" y="60"/>
                  </a:cubicBezTo>
                  <a:cubicBezTo>
                    <a:pt x="227" y="60"/>
                    <a:pt x="225" y="60"/>
                    <a:pt x="225" y="60"/>
                  </a:cubicBezTo>
                  <a:cubicBezTo>
                    <a:pt x="221" y="60"/>
                    <a:pt x="221" y="60"/>
                    <a:pt x="221" y="60"/>
                  </a:cubicBezTo>
                  <a:cubicBezTo>
                    <a:pt x="219" y="62"/>
                    <a:pt x="219" y="62"/>
                    <a:pt x="219" y="62"/>
                  </a:cubicBezTo>
                  <a:cubicBezTo>
                    <a:pt x="208" y="62"/>
                    <a:pt x="208" y="62"/>
                    <a:pt x="208" y="62"/>
                  </a:cubicBezTo>
                  <a:cubicBezTo>
                    <a:pt x="205" y="63"/>
                    <a:pt x="205" y="63"/>
                    <a:pt x="205" y="63"/>
                  </a:cubicBezTo>
                  <a:cubicBezTo>
                    <a:pt x="201" y="61"/>
                    <a:pt x="201" y="61"/>
                    <a:pt x="201" y="61"/>
                  </a:cubicBezTo>
                  <a:cubicBezTo>
                    <a:pt x="197" y="59"/>
                    <a:pt x="197" y="59"/>
                    <a:pt x="197" y="59"/>
                  </a:cubicBezTo>
                  <a:cubicBezTo>
                    <a:pt x="193" y="64"/>
                    <a:pt x="193" y="64"/>
                    <a:pt x="193" y="64"/>
                  </a:cubicBezTo>
                  <a:cubicBezTo>
                    <a:pt x="194" y="67"/>
                    <a:pt x="194" y="67"/>
                    <a:pt x="194" y="67"/>
                  </a:cubicBezTo>
                  <a:cubicBezTo>
                    <a:pt x="194" y="69"/>
                    <a:pt x="194" y="69"/>
                    <a:pt x="194" y="69"/>
                  </a:cubicBezTo>
                  <a:cubicBezTo>
                    <a:pt x="194" y="69"/>
                    <a:pt x="194" y="71"/>
                    <a:pt x="195" y="71"/>
                  </a:cubicBezTo>
                  <a:cubicBezTo>
                    <a:pt x="195" y="71"/>
                    <a:pt x="196" y="72"/>
                    <a:pt x="196" y="72"/>
                  </a:cubicBezTo>
                  <a:cubicBezTo>
                    <a:pt x="201" y="74"/>
                    <a:pt x="201" y="74"/>
                    <a:pt x="201" y="74"/>
                  </a:cubicBezTo>
                  <a:cubicBezTo>
                    <a:pt x="203" y="72"/>
                    <a:pt x="203" y="72"/>
                    <a:pt x="203" y="72"/>
                  </a:cubicBezTo>
                  <a:cubicBezTo>
                    <a:pt x="203" y="72"/>
                    <a:pt x="200" y="70"/>
                    <a:pt x="201" y="70"/>
                  </a:cubicBezTo>
                  <a:cubicBezTo>
                    <a:pt x="202" y="70"/>
                    <a:pt x="206" y="72"/>
                    <a:pt x="206" y="72"/>
                  </a:cubicBezTo>
                  <a:cubicBezTo>
                    <a:pt x="206" y="72"/>
                    <a:pt x="205" y="74"/>
                    <a:pt x="205" y="74"/>
                  </a:cubicBezTo>
                  <a:cubicBezTo>
                    <a:pt x="204" y="75"/>
                    <a:pt x="204" y="75"/>
                    <a:pt x="204" y="75"/>
                  </a:cubicBezTo>
                  <a:cubicBezTo>
                    <a:pt x="205" y="76"/>
                    <a:pt x="210" y="77"/>
                    <a:pt x="210" y="77"/>
                  </a:cubicBezTo>
                  <a:cubicBezTo>
                    <a:pt x="211" y="77"/>
                    <a:pt x="214" y="79"/>
                    <a:pt x="214" y="79"/>
                  </a:cubicBezTo>
                  <a:cubicBezTo>
                    <a:pt x="219" y="82"/>
                    <a:pt x="219" y="82"/>
                    <a:pt x="219" y="82"/>
                  </a:cubicBezTo>
                  <a:cubicBezTo>
                    <a:pt x="226" y="85"/>
                    <a:pt x="226" y="85"/>
                    <a:pt x="226" y="85"/>
                  </a:cubicBezTo>
                  <a:cubicBezTo>
                    <a:pt x="234" y="88"/>
                    <a:pt x="234" y="88"/>
                    <a:pt x="234" y="88"/>
                  </a:cubicBezTo>
                  <a:cubicBezTo>
                    <a:pt x="242" y="96"/>
                    <a:pt x="242" y="96"/>
                    <a:pt x="242" y="96"/>
                  </a:cubicBezTo>
                  <a:cubicBezTo>
                    <a:pt x="246" y="101"/>
                    <a:pt x="246" y="101"/>
                    <a:pt x="246" y="101"/>
                  </a:cubicBezTo>
                  <a:cubicBezTo>
                    <a:pt x="244" y="103"/>
                    <a:pt x="244" y="103"/>
                    <a:pt x="244" y="103"/>
                  </a:cubicBezTo>
                  <a:cubicBezTo>
                    <a:pt x="244" y="103"/>
                    <a:pt x="243" y="103"/>
                    <a:pt x="243" y="104"/>
                  </a:cubicBezTo>
                  <a:cubicBezTo>
                    <a:pt x="244" y="105"/>
                    <a:pt x="246" y="109"/>
                    <a:pt x="246" y="109"/>
                  </a:cubicBezTo>
                  <a:cubicBezTo>
                    <a:pt x="245" y="110"/>
                    <a:pt x="247" y="113"/>
                    <a:pt x="247" y="113"/>
                  </a:cubicBezTo>
                  <a:cubicBezTo>
                    <a:pt x="249" y="124"/>
                    <a:pt x="249" y="124"/>
                    <a:pt x="249" y="124"/>
                  </a:cubicBezTo>
                  <a:cubicBezTo>
                    <a:pt x="250" y="130"/>
                    <a:pt x="250" y="130"/>
                    <a:pt x="250" y="130"/>
                  </a:cubicBezTo>
                  <a:cubicBezTo>
                    <a:pt x="249" y="136"/>
                    <a:pt x="249" y="136"/>
                    <a:pt x="249" y="136"/>
                  </a:cubicBezTo>
                  <a:cubicBezTo>
                    <a:pt x="245" y="141"/>
                    <a:pt x="245" y="141"/>
                    <a:pt x="245" y="141"/>
                  </a:cubicBezTo>
                  <a:cubicBezTo>
                    <a:pt x="242" y="147"/>
                    <a:pt x="242" y="147"/>
                    <a:pt x="242" y="147"/>
                  </a:cubicBezTo>
                  <a:cubicBezTo>
                    <a:pt x="242" y="147"/>
                    <a:pt x="240" y="151"/>
                    <a:pt x="239" y="152"/>
                  </a:cubicBezTo>
                  <a:cubicBezTo>
                    <a:pt x="239" y="152"/>
                    <a:pt x="235" y="155"/>
                    <a:pt x="235" y="156"/>
                  </a:cubicBezTo>
                  <a:cubicBezTo>
                    <a:pt x="235" y="156"/>
                    <a:pt x="233" y="160"/>
                    <a:pt x="233" y="160"/>
                  </a:cubicBezTo>
                  <a:cubicBezTo>
                    <a:pt x="233" y="168"/>
                    <a:pt x="233" y="168"/>
                    <a:pt x="233" y="168"/>
                  </a:cubicBezTo>
                  <a:cubicBezTo>
                    <a:pt x="235" y="170"/>
                    <a:pt x="235" y="170"/>
                    <a:pt x="235" y="170"/>
                  </a:cubicBezTo>
                  <a:cubicBezTo>
                    <a:pt x="240" y="172"/>
                    <a:pt x="240" y="172"/>
                    <a:pt x="240" y="172"/>
                  </a:cubicBezTo>
                  <a:cubicBezTo>
                    <a:pt x="242" y="170"/>
                    <a:pt x="242" y="170"/>
                    <a:pt x="242" y="170"/>
                  </a:cubicBezTo>
                  <a:cubicBezTo>
                    <a:pt x="242" y="170"/>
                    <a:pt x="244" y="169"/>
                    <a:pt x="244" y="168"/>
                  </a:cubicBezTo>
                  <a:cubicBezTo>
                    <a:pt x="245" y="168"/>
                    <a:pt x="246" y="166"/>
                    <a:pt x="246" y="166"/>
                  </a:cubicBezTo>
                  <a:cubicBezTo>
                    <a:pt x="246" y="166"/>
                    <a:pt x="249" y="164"/>
                    <a:pt x="249" y="164"/>
                  </a:cubicBezTo>
                  <a:cubicBezTo>
                    <a:pt x="249" y="164"/>
                    <a:pt x="249" y="161"/>
                    <a:pt x="249" y="161"/>
                  </a:cubicBezTo>
                  <a:cubicBezTo>
                    <a:pt x="249" y="161"/>
                    <a:pt x="250" y="157"/>
                    <a:pt x="250" y="157"/>
                  </a:cubicBezTo>
                  <a:cubicBezTo>
                    <a:pt x="250" y="157"/>
                    <a:pt x="252" y="156"/>
                    <a:pt x="252" y="156"/>
                  </a:cubicBezTo>
                  <a:cubicBezTo>
                    <a:pt x="252" y="155"/>
                    <a:pt x="255" y="153"/>
                    <a:pt x="255" y="153"/>
                  </a:cubicBezTo>
                  <a:cubicBezTo>
                    <a:pt x="255" y="153"/>
                    <a:pt x="259" y="150"/>
                    <a:pt x="259" y="150"/>
                  </a:cubicBezTo>
                  <a:cubicBezTo>
                    <a:pt x="260" y="150"/>
                    <a:pt x="262" y="147"/>
                    <a:pt x="262" y="147"/>
                  </a:cubicBezTo>
                  <a:cubicBezTo>
                    <a:pt x="265" y="147"/>
                    <a:pt x="265" y="147"/>
                    <a:pt x="265" y="147"/>
                  </a:cubicBezTo>
                  <a:cubicBezTo>
                    <a:pt x="269" y="148"/>
                    <a:pt x="269" y="148"/>
                    <a:pt x="269" y="148"/>
                  </a:cubicBezTo>
                  <a:cubicBezTo>
                    <a:pt x="275" y="154"/>
                    <a:pt x="275" y="154"/>
                    <a:pt x="275" y="154"/>
                  </a:cubicBezTo>
                  <a:cubicBezTo>
                    <a:pt x="279" y="162"/>
                    <a:pt x="279" y="162"/>
                    <a:pt x="279" y="162"/>
                  </a:cubicBezTo>
                  <a:cubicBezTo>
                    <a:pt x="283" y="184"/>
                    <a:pt x="283" y="184"/>
                    <a:pt x="283" y="184"/>
                  </a:cubicBezTo>
                  <a:cubicBezTo>
                    <a:pt x="286" y="189"/>
                    <a:pt x="286" y="189"/>
                    <a:pt x="286" y="189"/>
                  </a:cubicBezTo>
                  <a:cubicBezTo>
                    <a:pt x="286" y="193"/>
                    <a:pt x="286" y="193"/>
                    <a:pt x="286" y="193"/>
                  </a:cubicBezTo>
                  <a:cubicBezTo>
                    <a:pt x="286" y="193"/>
                    <a:pt x="287" y="196"/>
                    <a:pt x="287" y="197"/>
                  </a:cubicBezTo>
                  <a:cubicBezTo>
                    <a:pt x="287" y="198"/>
                    <a:pt x="287" y="213"/>
                    <a:pt x="287" y="213"/>
                  </a:cubicBezTo>
                  <a:cubicBezTo>
                    <a:pt x="280" y="213"/>
                    <a:pt x="280" y="213"/>
                    <a:pt x="280" y="213"/>
                  </a:cubicBezTo>
                  <a:cubicBezTo>
                    <a:pt x="278" y="213"/>
                    <a:pt x="278" y="213"/>
                    <a:pt x="278" y="213"/>
                  </a:cubicBezTo>
                  <a:cubicBezTo>
                    <a:pt x="278" y="216"/>
                    <a:pt x="278" y="216"/>
                    <a:pt x="278" y="216"/>
                  </a:cubicBezTo>
                  <a:cubicBezTo>
                    <a:pt x="275" y="220"/>
                    <a:pt x="275" y="220"/>
                    <a:pt x="275" y="220"/>
                  </a:cubicBezTo>
                  <a:cubicBezTo>
                    <a:pt x="274" y="225"/>
                    <a:pt x="274" y="225"/>
                    <a:pt x="274" y="225"/>
                  </a:cubicBezTo>
                  <a:cubicBezTo>
                    <a:pt x="272" y="229"/>
                    <a:pt x="272" y="229"/>
                    <a:pt x="272" y="229"/>
                  </a:cubicBezTo>
                  <a:cubicBezTo>
                    <a:pt x="269" y="233"/>
                    <a:pt x="269" y="233"/>
                    <a:pt x="269" y="233"/>
                  </a:cubicBezTo>
                  <a:cubicBezTo>
                    <a:pt x="266" y="243"/>
                    <a:pt x="266" y="243"/>
                    <a:pt x="266" y="243"/>
                  </a:cubicBezTo>
                  <a:cubicBezTo>
                    <a:pt x="266" y="249"/>
                    <a:pt x="266" y="249"/>
                    <a:pt x="266" y="249"/>
                  </a:cubicBezTo>
                  <a:cubicBezTo>
                    <a:pt x="262" y="254"/>
                    <a:pt x="262" y="254"/>
                    <a:pt x="262" y="254"/>
                  </a:cubicBezTo>
                  <a:cubicBezTo>
                    <a:pt x="259" y="259"/>
                    <a:pt x="259" y="259"/>
                    <a:pt x="259" y="259"/>
                  </a:cubicBezTo>
                  <a:cubicBezTo>
                    <a:pt x="213" y="267"/>
                    <a:pt x="213" y="267"/>
                    <a:pt x="213" y="267"/>
                  </a:cubicBezTo>
                  <a:cubicBezTo>
                    <a:pt x="212" y="265"/>
                    <a:pt x="212" y="265"/>
                    <a:pt x="212" y="265"/>
                  </a:cubicBezTo>
                  <a:cubicBezTo>
                    <a:pt x="141" y="270"/>
                    <a:pt x="141" y="270"/>
                    <a:pt x="141" y="270"/>
                  </a:cubicBezTo>
                  <a:cubicBezTo>
                    <a:pt x="146" y="265"/>
                    <a:pt x="146" y="265"/>
                    <a:pt x="146" y="265"/>
                  </a:cubicBezTo>
                  <a:cubicBezTo>
                    <a:pt x="148" y="261"/>
                    <a:pt x="148" y="261"/>
                    <a:pt x="148" y="261"/>
                  </a:cubicBezTo>
                  <a:cubicBezTo>
                    <a:pt x="152" y="254"/>
                    <a:pt x="152" y="254"/>
                    <a:pt x="152" y="254"/>
                  </a:cubicBezTo>
                  <a:cubicBezTo>
                    <a:pt x="156" y="245"/>
                    <a:pt x="156" y="245"/>
                    <a:pt x="156" y="245"/>
                  </a:cubicBezTo>
                  <a:cubicBezTo>
                    <a:pt x="158" y="235"/>
                    <a:pt x="158" y="235"/>
                    <a:pt x="158" y="235"/>
                  </a:cubicBezTo>
                  <a:cubicBezTo>
                    <a:pt x="157" y="217"/>
                    <a:pt x="157" y="217"/>
                    <a:pt x="157" y="217"/>
                  </a:cubicBezTo>
                  <a:cubicBezTo>
                    <a:pt x="157" y="209"/>
                    <a:pt x="157" y="209"/>
                    <a:pt x="157" y="209"/>
                  </a:cubicBezTo>
                  <a:cubicBezTo>
                    <a:pt x="153" y="203"/>
                    <a:pt x="153" y="203"/>
                    <a:pt x="153" y="203"/>
                  </a:cubicBezTo>
                  <a:cubicBezTo>
                    <a:pt x="149" y="195"/>
                    <a:pt x="149" y="195"/>
                    <a:pt x="149" y="195"/>
                  </a:cubicBezTo>
                  <a:cubicBezTo>
                    <a:pt x="145" y="191"/>
                    <a:pt x="145" y="191"/>
                    <a:pt x="145" y="191"/>
                  </a:cubicBezTo>
                  <a:cubicBezTo>
                    <a:pt x="142" y="184"/>
                    <a:pt x="142" y="184"/>
                    <a:pt x="142" y="184"/>
                  </a:cubicBezTo>
                  <a:cubicBezTo>
                    <a:pt x="144" y="179"/>
                    <a:pt x="144" y="179"/>
                    <a:pt x="144" y="179"/>
                  </a:cubicBezTo>
                  <a:cubicBezTo>
                    <a:pt x="146" y="177"/>
                    <a:pt x="146" y="177"/>
                    <a:pt x="146" y="177"/>
                  </a:cubicBezTo>
                  <a:cubicBezTo>
                    <a:pt x="146" y="173"/>
                    <a:pt x="146" y="173"/>
                    <a:pt x="146" y="173"/>
                  </a:cubicBezTo>
                  <a:cubicBezTo>
                    <a:pt x="144" y="165"/>
                    <a:pt x="144" y="165"/>
                    <a:pt x="144" y="165"/>
                  </a:cubicBezTo>
                  <a:cubicBezTo>
                    <a:pt x="141" y="162"/>
                    <a:pt x="141" y="162"/>
                    <a:pt x="141" y="162"/>
                  </a:cubicBezTo>
                  <a:cubicBezTo>
                    <a:pt x="144" y="160"/>
                    <a:pt x="144" y="160"/>
                    <a:pt x="144" y="160"/>
                  </a:cubicBezTo>
                  <a:cubicBezTo>
                    <a:pt x="145" y="155"/>
                    <a:pt x="145" y="155"/>
                    <a:pt x="145" y="155"/>
                  </a:cubicBezTo>
                  <a:cubicBezTo>
                    <a:pt x="146" y="150"/>
                    <a:pt x="146" y="150"/>
                    <a:pt x="146" y="150"/>
                  </a:cubicBezTo>
                  <a:cubicBezTo>
                    <a:pt x="148" y="147"/>
                    <a:pt x="148" y="147"/>
                    <a:pt x="148" y="147"/>
                  </a:cubicBezTo>
                  <a:cubicBezTo>
                    <a:pt x="148" y="139"/>
                    <a:pt x="148" y="139"/>
                    <a:pt x="148" y="139"/>
                  </a:cubicBezTo>
                  <a:cubicBezTo>
                    <a:pt x="147" y="135"/>
                    <a:pt x="147" y="135"/>
                    <a:pt x="147" y="135"/>
                  </a:cubicBezTo>
                  <a:cubicBezTo>
                    <a:pt x="148" y="130"/>
                    <a:pt x="148" y="130"/>
                    <a:pt x="148" y="130"/>
                  </a:cubicBezTo>
                  <a:cubicBezTo>
                    <a:pt x="151" y="126"/>
                    <a:pt x="151" y="126"/>
                    <a:pt x="151" y="126"/>
                  </a:cubicBezTo>
                  <a:cubicBezTo>
                    <a:pt x="153" y="122"/>
                    <a:pt x="153" y="122"/>
                    <a:pt x="153" y="122"/>
                  </a:cubicBezTo>
                  <a:cubicBezTo>
                    <a:pt x="153" y="117"/>
                    <a:pt x="153" y="117"/>
                    <a:pt x="153" y="117"/>
                  </a:cubicBezTo>
                  <a:cubicBezTo>
                    <a:pt x="157" y="116"/>
                    <a:pt x="157" y="116"/>
                    <a:pt x="157" y="116"/>
                  </a:cubicBezTo>
                  <a:cubicBezTo>
                    <a:pt x="163" y="116"/>
                    <a:pt x="163" y="116"/>
                    <a:pt x="163" y="116"/>
                  </a:cubicBezTo>
                  <a:cubicBezTo>
                    <a:pt x="165" y="108"/>
                    <a:pt x="165" y="108"/>
                    <a:pt x="165" y="108"/>
                  </a:cubicBezTo>
                  <a:cubicBezTo>
                    <a:pt x="166" y="106"/>
                    <a:pt x="166" y="106"/>
                    <a:pt x="166" y="106"/>
                  </a:cubicBezTo>
                  <a:cubicBezTo>
                    <a:pt x="168" y="105"/>
                    <a:pt x="168" y="105"/>
                    <a:pt x="168" y="105"/>
                  </a:cubicBezTo>
                  <a:cubicBezTo>
                    <a:pt x="171" y="114"/>
                    <a:pt x="171" y="114"/>
                    <a:pt x="171" y="114"/>
                  </a:cubicBezTo>
                  <a:cubicBezTo>
                    <a:pt x="167" y="119"/>
                    <a:pt x="167" y="119"/>
                    <a:pt x="167" y="119"/>
                  </a:cubicBezTo>
                  <a:cubicBezTo>
                    <a:pt x="167" y="121"/>
                    <a:pt x="167" y="121"/>
                    <a:pt x="167" y="121"/>
                  </a:cubicBezTo>
                  <a:cubicBezTo>
                    <a:pt x="167" y="121"/>
                    <a:pt x="168" y="122"/>
                    <a:pt x="169" y="122"/>
                  </a:cubicBezTo>
                  <a:cubicBezTo>
                    <a:pt x="170" y="122"/>
                    <a:pt x="170" y="122"/>
                    <a:pt x="170" y="122"/>
                  </a:cubicBezTo>
                  <a:cubicBezTo>
                    <a:pt x="170" y="122"/>
                    <a:pt x="172" y="121"/>
                    <a:pt x="172" y="121"/>
                  </a:cubicBezTo>
                  <a:cubicBezTo>
                    <a:pt x="172" y="120"/>
                    <a:pt x="173" y="117"/>
                    <a:pt x="173" y="117"/>
                  </a:cubicBezTo>
                  <a:cubicBezTo>
                    <a:pt x="174" y="116"/>
                    <a:pt x="174" y="116"/>
                    <a:pt x="174" y="116"/>
                  </a:cubicBezTo>
                  <a:cubicBezTo>
                    <a:pt x="175" y="111"/>
                    <a:pt x="175" y="111"/>
                    <a:pt x="175" y="111"/>
                  </a:cubicBezTo>
                  <a:cubicBezTo>
                    <a:pt x="175" y="108"/>
                    <a:pt x="175" y="108"/>
                    <a:pt x="175" y="108"/>
                  </a:cubicBezTo>
                  <a:cubicBezTo>
                    <a:pt x="175" y="104"/>
                    <a:pt x="175" y="104"/>
                    <a:pt x="175" y="104"/>
                  </a:cubicBezTo>
                  <a:cubicBezTo>
                    <a:pt x="175" y="100"/>
                    <a:pt x="175" y="100"/>
                    <a:pt x="175" y="100"/>
                  </a:cubicBezTo>
                  <a:cubicBezTo>
                    <a:pt x="178" y="96"/>
                    <a:pt x="178" y="96"/>
                    <a:pt x="178" y="96"/>
                  </a:cubicBezTo>
                  <a:cubicBezTo>
                    <a:pt x="180" y="94"/>
                    <a:pt x="180" y="94"/>
                    <a:pt x="180" y="94"/>
                  </a:cubicBezTo>
                  <a:cubicBezTo>
                    <a:pt x="185" y="93"/>
                    <a:pt x="185" y="93"/>
                    <a:pt x="185" y="93"/>
                  </a:cubicBezTo>
                  <a:cubicBezTo>
                    <a:pt x="187" y="91"/>
                    <a:pt x="187" y="91"/>
                    <a:pt x="187" y="91"/>
                  </a:cubicBezTo>
                  <a:cubicBezTo>
                    <a:pt x="183" y="87"/>
                    <a:pt x="183" y="87"/>
                    <a:pt x="183" y="87"/>
                  </a:cubicBezTo>
                  <a:cubicBezTo>
                    <a:pt x="182" y="84"/>
                    <a:pt x="182" y="84"/>
                    <a:pt x="182" y="84"/>
                  </a:cubicBezTo>
                  <a:cubicBezTo>
                    <a:pt x="184" y="81"/>
                    <a:pt x="184" y="81"/>
                    <a:pt x="184" y="81"/>
                  </a:cubicBezTo>
                  <a:cubicBezTo>
                    <a:pt x="186" y="78"/>
                    <a:pt x="186" y="78"/>
                    <a:pt x="186" y="78"/>
                  </a:cubicBezTo>
                  <a:cubicBezTo>
                    <a:pt x="187" y="77"/>
                    <a:pt x="187" y="77"/>
                    <a:pt x="187" y="77"/>
                  </a:cubicBezTo>
                  <a:cubicBezTo>
                    <a:pt x="187" y="75"/>
                    <a:pt x="187" y="75"/>
                    <a:pt x="187" y="75"/>
                  </a:cubicBezTo>
                  <a:cubicBezTo>
                    <a:pt x="188" y="74"/>
                    <a:pt x="188" y="74"/>
                    <a:pt x="188" y="74"/>
                  </a:cubicBezTo>
                  <a:cubicBezTo>
                    <a:pt x="188" y="74"/>
                    <a:pt x="188" y="74"/>
                    <a:pt x="189" y="74"/>
                  </a:cubicBezTo>
                  <a:cubicBezTo>
                    <a:pt x="189" y="74"/>
                    <a:pt x="193" y="73"/>
                    <a:pt x="193" y="73"/>
                  </a:cubicBezTo>
                  <a:cubicBezTo>
                    <a:pt x="195" y="73"/>
                    <a:pt x="195" y="73"/>
                    <a:pt x="195" y="73"/>
                  </a:cubicBezTo>
                  <a:cubicBezTo>
                    <a:pt x="193" y="70"/>
                    <a:pt x="193" y="70"/>
                    <a:pt x="193" y="70"/>
                  </a:cubicBezTo>
                  <a:cubicBezTo>
                    <a:pt x="189" y="67"/>
                    <a:pt x="189" y="67"/>
                    <a:pt x="189" y="67"/>
                  </a:cubicBezTo>
                  <a:cubicBezTo>
                    <a:pt x="187" y="65"/>
                    <a:pt x="187" y="65"/>
                    <a:pt x="187" y="65"/>
                  </a:cubicBezTo>
                  <a:cubicBezTo>
                    <a:pt x="184" y="63"/>
                    <a:pt x="184" y="63"/>
                    <a:pt x="184" y="63"/>
                  </a:cubicBezTo>
                  <a:cubicBezTo>
                    <a:pt x="179" y="61"/>
                    <a:pt x="179" y="61"/>
                    <a:pt x="179" y="61"/>
                  </a:cubicBezTo>
                  <a:cubicBezTo>
                    <a:pt x="170" y="60"/>
                    <a:pt x="170" y="60"/>
                    <a:pt x="170" y="60"/>
                  </a:cubicBezTo>
                  <a:cubicBezTo>
                    <a:pt x="163" y="64"/>
                    <a:pt x="163" y="64"/>
                    <a:pt x="163" y="64"/>
                  </a:cubicBezTo>
                  <a:cubicBezTo>
                    <a:pt x="159" y="68"/>
                    <a:pt x="159" y="68"/>
                    <a:pt x="159" y="68"/>
                  </a:cubicBezTo>
                  <a:cubicBezTo>
                    <a:pt x="152" y="69"/>
                    <a:pt x="152" y="69"/>
                    <a:pt x="152" y="69"/>
                  </a:cubicBezTo>
                  <a:cubicBezTo>
                    <a:pt x="144" y="69"/>
                    <a:pt x="144" y="69"/>
                    <a:pt x="144" y="69"/>
                  </a:cubicBezTo>
                  <a:cubicBezTo>
                    <a:pt x="140" y="72"/>
                    <a:pt x="140" y="72"/>
                    <a:pt x="140" y="72"/>
                  </a:cubicBezTo>
                  <a:cubicBezTo>
                    <a:pt x="135" y="81"/>
                    <a:pt x="135" y="81"/>
                    <a:pt x="135" y="81"/>
                  </a:cubicBezTo>
                  <a:cubicBezTo>
                    <a:pt x="129" y="85"/>
                    <a:pt x="129" y="85"/>
                    <a:pt x="129" y="85"/>
                  </a:cubicBezTo>
                  <a:cubicBezTo>
                    <a:pt x="128" y="84"/>
                    <a:pt x="128" y="84"/>
                    <a:pt x="128" y="84"/>
                  </a:cubicBezTo>
                  <a:cubicBezTo>
                    <a:pt x="130" y="80"/>
                    <a:pt x="130" y="80"/>
                    <a:pt x="130" y="80"/>
                  </a:cubicBezTo>
                  <a:cubicBezTo>
                    <a:pt x="133" y="77"/>
                    <a:pt x="133" y="77"/>
                    <a:pt x="133" y="77"/>
                  </a:cubicBezTo>
                  <a:cubicBezTo>
                    <a:pt x="131" y="74"/>
                    <a:pt x="131" y="74"/>
                    <a:pt x="131" y="74"/>
                  </a:cubicBezTo>
                  <a:cubicBezTo>
                    <a:pt x="127" y="76"/>
                    <a:pt x="127" y="76"/>
                    <a:pt x="127" y="76"/>
                  </a:cubicBezTo>
                  <a:cubicBezTo>
                    <a:pt x="125" y="77"/>
                    <a:pt x="125" y="77"/>
                    <a:pt x="125" y="77"/>
                  </a:cubicBezTo>
                  <a:cubicBezTo>
                    <a:pt x="123" y="81"/>
                    <a:pt x="123" y="81"/>
                    <a:pt x="123" y="81"/>
                  </a:cubicBezTo>
                  <a:cubicBezTo>
                    <a:pt x="121" y="82"/>
                    <a:pt x="121" y="82"/>
                    <a:pt x="121" y="82"/>
                  </a:cubicBezTo>
                  <a:cubicBezTo>
                    <a:pt x="120" y="82"/>
                    <a:pt x="120" y="82"/>
                    <a:pt x="120" y="82"/>
                  </a:cubicBezTo>
                  <a:cubicBezTo>
                    <a:pt x="118" y="75"/>
                    <a:pt x="118" y="75"/>
                    <a:pt x="118" y="75"/>
                  </a:cubicBezTo>
                  <a:cubicBezTo>
                    <a:pt x="117" y="75"/>
                    <a:pt x="117" y="75"/>
                    <a:pt x="117" y="75"/>
                  </a:cubicBezTo>
                  <a:cubicBezTo>
                    <a:pt x="115" y="81"/>
                    <a:pt x="115" y="81"/>
                    <a:pt x="115" y="81"/>
                  </a:cubicBezTo>
                  <a:cubicBezTo>
                    <a:pt x="114" y="85"/>
                    <a:pt x="114" y="85"/>
                    <a:pt x="114" y="85"/>
                  </a:cubicBezTo>
                  <a:cubicBezTo>
                    <a:pt x="110" y="90"/>
                    <a:pt x="110" y="90"/>
                    <a:pt x="110" y="90"/>
                  </a:cubicBezTo>
                  <a:cubicBezTo>
                    <a:pt x="107" y="101"/>
                    <a:pt x="107" y="101"/>
                    <a:pt x="107" y="101"/>
                  </a:cubicBezTo>
                  <a:cubicBezTo>
                    <a:pt x="105" y="107"/>
                    <a:pt x="105" y="107"/>
                    <a:pt x="105" y="107"/>
                  </a:cubicBezTo>
                  <a:cubicBezTo>
                    <a:pt x="99" y="112"/>
                    <a:pt x="99" y="112"/>
                    <a:pt x="99" y="112"/>
                  </a:cubicBezTo>
                  <a:cubicBezTo>
                    <a:pt x="97" y="108"/>
                    <a:pt x="97" y="108"/>
                    <a:pt x="97" y="108"/>
                  </a:cubicBezTo>
                  <a:cubicBezTo>
                    <a:pt x="96" y="101"/>
                    <a:pt x="96" y="101"/>
                    <a:pt x="96" y="101"/>
                  </a:cubicBezTo>
                  <a:cubicBezTo>
                    <a:pt x="95" y="100"/>
                    <a:pt x="95" y="100"/>
                    <a:pt x="95" y="100"/>
                  </a:cubicBezTo>
                  <a:cubicBezTo>
                    <a:pt x="93" y="97"/>
                    <a:pt x="93" y="97"/>
                    <a:pt x="93" y="97"/>
                  </a:cubicBezTo>
                  <a:cubicBezTo>
                    <a:pt x="94" y="94"/>
                    <a:pt x="94" y="94"/>
                    <a:pt x="94" y="94"/>
                  </a:cubicBezTo>
                  <a:cubicBezTo>
                    <a:pt x="93" y="88"/>
                    <a:pt x="93" y="88"/>
                    <a:pt x="93" y="88"/>
                  </a:cubicBezTo>
                  <a:cubicBezTo>
                    <a:pt x="90" y="85"/>
                    <a:pt x="90" y="85"/>
                    <a:pt x="90" y="85"/>
                  </a:cubicBezTo>
                  <a:cubicBezTo>
                    <a:pt x="84" y="81"/>
                    <a:pt x="84" y="81"/>
                    <a:pt x="84" y="81"/>
                  </a:cubicBezTo>
                  <a:cubicBezTo>
                    <a:pt x="82" y="77"/>
                    <a:pt x="82" y="77"/>
                    <a:pt x="82" y="77"/>
                  </a:cubicBezTo>
                  <a:cubicBezTo>
                    <a:pt x="75" y="76"/>
                    <a:pt x="75" y="76"/>
                    <a:pt x="75" y="76"/>
                  </a:cubicBezTo>
                  <a:cubicBezTo>
                    <a:pt x="66" y="76"/>
                    <a:pt x="66" y="76"/>
                    <a:pt x="66" y="76"/>
                  </a:cubicBezTo>
                  <a:cubicBezTo>
                    <a:pt x="64" y="74"/>
                    <a:pt x="64" y="74"/>
                    <a:pt x="64" y="74"/>
                  </a:cubicBezTo>
                  <a:cubicBezTo>
                    <a:pt x="58" y="74"/>
                    <a:pt x="58" y="74"/>
                    <a:pt x="58" y="74"/>
                  </a:cubicBezTo>
                  <a:cubicBezTo>
                    <a:pt x="50" y="73"/>
                    <a:pt x="50" y="73"/>
                    <a:pt x="50" y="73"/>
                  </a:cubicBezTo>
                  <a:cubicBezTo>
                    <a:pt x="49" y="71"/>
                    <a:pt x="49" y="71"/>
                    <a:pt x="49" y="71"/>
                  </a:cubicBezTo>
                  <a:cubicBezTo>
                    <a:pt x="43" y="68"/>
                    <a:pt x="43" y="68"/>
                    <a:pt x="43" y="68"/>
                  </a:cubicBezTo>
                  <a:cubicBezTo>
                    <a:pt x="36" y="67"/>
                    <a:pt x="36" y="67"/>
                    <a:pt x="36" y="67"/>
                  </a:cubicBezTo>
                  <a:cubicBezTo>
                    <a:pt x="29" y="65"/>
                    <a:pt x="29" y="65"/>
                    <a:pt x="29" y="65"/>
                  </a:cubicBezTo>
                  <a:cubicBezTo>
                    <a:pt x="21" y="62"/>
                    <a:pt x="21" y="62"/>
                    <a:pt x="21" y="62"/>
                  </a:cubicBezTo>
                  <a:cubicBezTo>
                    <a:pt x="16" y="59"/>
                    <a:pt x="16" y="59"/>
                    <a:pt x="16" y="59"/>
                  </a:cubicBezTo>
                  <a:cubicBezTo>
                    <a:pt x="12" y="59"/>
                    <a:pt x="12" y="59"/>
                    <a:pt x="12" y="59"/>
                  </a:cubicBezTo>
                  <a:cubicBezTo>
                    <a:pt x="11" y="59"/>
                    <a:pt x="11" y="59"/>
                    <a:pt x="11" y="59"/>
                  </a:cubicBezTo>
                  <a:cubicBezTo>
                    <a:pt x="9" y="57"/>
                    <a:pt x="9" y="57"/>
                    <a:pt x="9" y="57"/>
                  </a:cubicBezTo>
                  <a:cubicBezTo>
                    <a:pt x="7" y="54"/>
                    <a:pt x="7" y="54"/>
                    <a:pt x="7" y="54"/>
                  </a:cubicBezTo>
                  <a:cubicBezTo>
                    <a:pt x="0" y="52"/>
                    <a:pt x="0" y="52"/>
                    <a:pt x="0" y="52"/>
                  </a:cubicBezTo>
                  <a:lnTo>
                    <a:pt x="0" y="51"/>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3" name="Freeform 48">
              <a:extLst>
                <a:ext uri="{FF2B5EF4-FFF2-40B4-BE49-F238E27FC236}">
                  <a16:creationId xmlns:a16="http://schemas.microsoft.com/office/drawing/2014/main" id="{D4BEC49E-C451-C52A-2380-4C382FA94E17}"/>
                </a:ext>
              </a:extLst>
            </p:cNvPr>
            <p:cNvSpPr>
              <a:spLocks/>
            </p:cNvSpPr>
            <p:nvPr/>
          </p:nvSpPr>
          <p:spPr bwMode="auto">
            <a:xfrm>
              <a:off x="4716222" y="2420214"/>
              <a:ext cx="430718" cy="458708"/>
            </a:xfrm>
            <a:custGeom>
              <a:avLst/>
              <a:gdLst>
                <a:gd name="T0" fmla="*/ 175 w 201"/>
                <a:gd name="T1" fmla="*/ 65 h 213"/>
                <a:gd name="T2" fmla="*/ 172 w 201"/>
                <a:gd name="T3" fmla="*/ 53 h 213"/>
                <a:gd name="T4" fmla="*/ 157 w 201"/>
                <a:gd name="T5" fmla="*/ 44 h 213"/>
                <a:gd name="T6" fmla="*/ 140 w 201"/>
                <a:gd name="T7" fmla="*/ 42 h 213"/>
                <a:gd name="T8" fmla="*/ 125 w 201"/>
                <a:gd name="T9" fmla="*/ 36 h 213"/>
                <a:gd name="T10" fmla="*/ 103 w 201"/>
                <a:gd name="T11" fmla="*/ 30 h 213"/>
                <a:gd name="T12" fmla="*/ 93 w 201"/>
                <a:gd name="T13" fmla="*/ 27 h 213"/>
                <a:gd name="T14" fmla="*/ 82 w 201"/>
                <a:gd name="T15" fmla="*/ 20 h 213"/>
                <a:gd name="T16" fmla="*/ 78 w 201"/>
                <a:gd name="T17" fmla="*/ 18 h 213"/>
                <a:gd name="T18" fmla="*/ 70 w 201"/>
                <a:gd name="T19" fmla="*/ 17 h 213"/>
                <a:gd name="T20" fmla="*/ 67 w 201"/>
                <a:gd name="T21" fmla="*/ 15 h 213"/>
                <a:gd name="T22" fmla="*/ 70 w 201"/>
                <a:gd name="T23" fmla="*/ 2 h 213"/>
                <a:gd name="T24" fmla="*/ 61 w 201"/>
                <a:gd name="T25" fmla="*/ 3 h 213"/>
                <a:gd name="T26" fmla="*/ 47 w 201"/>
                <a:gd name="T27" fmla="*/ 9 h 213"/>
                <a:gd name="T28" fmla="*/ 33 w 201"/>
                <a:gd name="T29" fmla="*/ 16 h 213"/>
                <a:gd name="T30" fmla="*/ 21 w 201"/>
                <a:gd name="T31" fmla="*/ 15 h 213"/>
                <a:gd name="T32" fmla="*/ 5 w 201"/>
                <a:gd name="T33" fmla="*/ 55 h 213"/>
                <a:gd name="T34" fmla="*/ 7 w 201"/>
                <a:gd name="T35" fmla="*/ 72 h 213"/>
                <a:gd name="T36" fmla="*/ 10 w 201"/>
                <a:gd name="T37" fmla="*/ 112 h 213"/>
                <a:gd name="T38" fmla="*/ 42 w 201"/>
                <a:gd name="T39" fmla="*/ 135 h 213"/>
                <a:gd name="T40" fmla="*/ 60 w 201"/>
                <a:gd name="T41" fmla="*/ 152 h 213"/>
                <a:gd name="T42" fmla="*/ 63 w 201"/>
                <a:gd name="T43" fmla="*/ 173 h 213"/>
                <a:gd name="T44" fmla="*/ 65 w 201"/>
                <a:gd name="T45" fmla="*/ 187 h 213"/>
                <a:gd name="T46" fmla="*/ 67 w 201"/>
                <a:gd name="T47" fmla="*/ 203 h 213"/>
                <a:gd name="T48" fmla="*/ 82 w 201"/>
                <a:gd name="T49" fmla="*/ 209 h 213"/>
                <a:gd name="T50" fmla="*/ 184 w 201"/>
                <a:gd name="T51" fmla="*/ 195 h 213"/>
                <a:gd name="T52" fmla="*/ 178 w 201"/>
                <a:gd name="T53" fmla="*/ 172 h 213"/>
                <a:gd name="T54" fmla="*/ 182 w 201"/>
                <a:gd name="T55" fmla="*/ 155 h 213"/>
                <a:gd name="T56" fmla="*/ 182 w 201"/>
                <a:gd name="T57" fmla="*/ 140 h 213"/>
                <a:gd name="T58" fmla="*/ 184 w 201"/>
                <a:gd name="T59" fmla="*/ 131 h 213"/>
                <a:gd name="T60" fmla="*/ 186 w 201"/>
                <a:gd name="T61" fmla="*/ 121 h 213"/>
                <a:gd name="T62" fmla="*/ 188 w 201"/>
                <a:gd name="T63" fmla="*/ 105 h 213"/>
                <a:gd name="T64" fmla="*/ 197 w 201"/>
                <a:gd name="T65" fmla="*/ 85 h 213"/>
                <a:gd name="T66" fmla="*/ 201 w 201"/>
                <a:gd name="T67" fmla="*/ 79 h 213"/>
                <a:gd name="T68" fmla="*/ 201 w 201"/>
                <a:gd name="T69" fmla="*/ 73 h 213"/>
                <a:gd name="T70" fmla="*/ 194 w 201"/>
                <a:gd name="T71" fmla="*/ 79 h 213"/>
                <a:gd name="T72" fmla="*/ 187 w 201"/>
                <a:gd name="T73" fmla="*/ 92 h 213"/>
                <a:gd name="T74" fmla="*/ 177 w 201"/>
                <a:gd name="T75" fmla="*/ 101 h 213"/>
                <a:gd name="T76" fmla="*/ 168 w 201"/>
                <a:gd name="T77" fmla="*/ 107 h 213"/>
                <a:gd name="T78" fmla="*/ 174 w 201"/>
                <a:gd name="T79" fmla="*/ 93 h 213"/>
                <a:gd name="T80" fmla="*/ 179 w 201"/>
                <a:gd name="T81" fmla="*/ 87 h 213"/>
                <a:gd name="T82" fmla="*/ 180 w 201"/>
                <a:gd name="T83" fmla="*/ 7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1" h="213">
                  <a:moveTo>
                    <a:pt x="178" y="69"/>
                  </a:moveTo>
                  <a:cubicBezTo>
                    <a:pt x="177" y="68"/>
                    <a:pt x="177" y="68"/>
                    <a:pt x="177" y="68"/>
                  </a:cubicBezTo>
                  <a:cubicBezTo>
                    <a:pt x="175" y="65"/>
                    <a:pt x="175" y="65"/>
                    <a:pt x="175" y="65"/>
                  </a:cubicBezTo>
                  <a:cubicBezTo>
                    <a:pt x="176" y="62"/>
                    <a:pt x="176" y="62"/>
                    <a:pt x="176" y="62"/>
                  </a:cubicBezTo>
                  <a:cubicBezTo>
                    <a:pt x="175" y="56"/>
                    <a:pt x="175" y="56"/>
                    <a:pt x="175" y="56"/>
                  </a:cubicBezTo>
                  <a:cubicBezTo>
                    <a:pt x="172" y="53"/>
                    <a:pt x="172" y="53"/>
                    <a:pt x="172" y="53"/>
                  </a:cubicBezTo>
                  <a:cubicBezTo>
                    <a:pt x="166" y="49"/>
                    <a:pt x="166" y="49"/>
                    <a:pt x="166" y="49"/>
                  </a:cubicBezTo>
                  <a:cubicBezTo>
                    <a:pt x="164" y="45"/>
                    <a:pt x="164" y="45"/>
                    <a:pt x="164" y="45"/>
                  </a:cubicBezTo>
                  <a:cubicBezTo>
                    <a:pt x="157" y="44"/>
                    <a:pt x="157" y="44"/>
                    <a:pt x="157" y="44"/>
                  </a:cubicBezTo>
                  <a:cubicBezTo>
                    <a:pt x="148" y="44"/>
                    <a:pt x="148" y="44"/>
                    <a:pt x="148" y="44"/>
                  </a:cubicBezTo>
                  <a:cubicBezTo>
                    <a:pt x="146" y="42"/>
                    <a:pt x="146" y="42"/>
                    <a:pt x="146" y="42"/>
                  </a:cubicBezTo>
                  <a:cubicBezTo>
                    <a:pt x="140" y="42"/>
                    <a:pt x="140" y="42"/>
                    <a:pt x="140" y="42"/>
                  </a:cubicBezTo>
                  <a:cubicBezTo>
                    <a:pt x="132" y="41"/>
                    <a:pt x="132" y="41"/>
                    <a:pt x="132" y="41"/>
                  </a:cubicBezTo>
                  <a:cubicBezTo>
                    <a:pt x="131" y="39"/>
                    <a:pt x="131" y="39"/>
                    <a:pt x="131" y="39"/>
                  </a:cubicBezTo>
                  <a:cubicBezTo>
                    <a:pt x="125" y="36"/>
                    <a:pt x="125" y="36"/>
                    <a:pt x="125" y="36"/>
                  </a:cubicBezTo>
                  <a:cubicBezTo>
                    <a:pt x="118" y="35"/>
                    <a:pt x="118" y="35"/>
                    <a:pt x="118" y="35"/>
                  </a:cubicBezTo>
                  <a:cubicBezTo>
                    <a:pt x="111" y="33"/>
                    <a:pt x="111" y="33"/>
                    <a:pt x="111" y="33"/>
                  </a:cubicBezTo>
                  <a:cubicBezTo>
                    <a:pt x="103" y="30"/>
                    <a:pt x="103" y="30"/>
                    <a:pt x="103" y="30"/>
                  </a:cubicBezTo>
                  <a:cubicBezTo>
                    <a:pt x="98" y="27"/>
                    <a:pt x="98" y="27"/>
                    <a:pt x="98" y="27"/>
                  </a:cubicBezTo>
                  <a:cubicBezTo>
                    <a:pt x="94" y="27"/>
                    <a:pt x="94" y="27"/>
                    <a:pt x="94" y="27"/>
                  </a:cubicBezTo>
                  <a:cubicBezTo>
                    <a:pt x="93" y="27"/>
                    <a:pt x="93" y="27"/>
                    <a:pt x="93" y="27"/>
                  </a:cubicBezTo>
                  <a:cubicBezTo>
                    <a:pt x="91" y="25"/>
                    <a:pt x="91" y="25"/>
                    <a:pt x="91" y="25"/>
                  </a:cubicBezTo>
                  <a:cubicBezTo>
                    <a:pt x="89" y="22"/>
                    <a:pt x="89" y="22"/>
                    <a:pt x="89" y="22"/>
                  </a:cubicBezTo>
                  <a:cubicBezTo>
                    <a:pt x="82" y="20"/>
                    <a:pt x="82" y="20"/>
                    <a:pt x="82" y="20"/>
                  </a:cubicBezTo>
                  <a:cubicBezTo>
                    <a:pt x="82" y="20"/>
                    <a:pt x="82" y="20"/>
                    <a:pt x="82" y="20"/>
                  </a:cubicBezTo>
                  <a:cubicBezTo>
                    <a:pt x="81" y="20"/>
                    <a:pt x="81" y="20"/>
                    <a:pt x="81" y="20"/>
                  </a:cubicBezTo>
                  <a:cubicBezTo>
                    <a:pt x="78" y="18"/>
                    <a:pt x="78" y="18"/>
                    <a:pt x="78" y="18"/>
                  </a:cubicBezTo>
                  <a:cubicBezTo>
                    <a:pt x="75" y="16"/>
                    <a:pt x="75" y="16"/>
                    <a:pt x="75" y="16"/>
                  </a:cubicBezTo>
                  <a:cubicBezTo>
                    <a:pt x="72" y="15"/>
                    <a:pt x="72" y="15"/>
                    <a:pt x="72" y="15"/>
                  </a:cubicBezTo>
                  <a:cubicBezTo>
                    <a:pt x="70" y="17"/>
                    <a:pt x="70" y="17"/>
                    <a:pt x="70" y="17"/>
                  </a:cubicBezTo>
                  <a:cubicBezTo>
                    <a:pt x="67" y="18"/>
                    <a:pt x="67" y="18"/>
                    <a:pt x="67" y="18"/>
                  </a:cubicBezTo>
                  <a:cubicBezTo>
                    <a:pt x="66" y="17"/>
                    <a:pt x="66" y="17"/>
                    <a:pt x="66" y="17"/>
                  </a:cubicBezTo>
                  <a:cubicBezTo>
                    <a:pt x="67" y="15"/>
                    <a:pt x="67" y="15"/>
                    <a:pt x="67" y="15"/>
                  </a:cubicBezTo>
                  <a:cubicBezTo>
                    <a:pt x="68" y="9"/>
                    <a:pt x="68" y="9"/>
                    <a:pt x="68" y="9"/>
                  </a:cubicBezTo>
                  <a:cubicBezTo>
                    <a:pt x="69" y="7"/>
                    <a:pt x="69" y="7"/>
                    <a:pt x="69" y="7"/>
                  </a:cubicBezTo>
                  <a:cubicBezTo>
                    <a:pt x="70" y="2"/>
                    <a:pt x="70" y="2"/>
                    <a:pt x="70" y="2"/>
                  </a:cubicBezTo>
                  <a:cubicBezTo>
                    <a:pt x="67" y="0"/>
                    <a:pt x="67" y="0"/>
                    <a:pt x="67" y="0"/>
                  </a:cubicBezTo>
                  <a:cubicBezTo>
                    <a:pt x="65" y="1"/>
                    <a:pt x="65" y="1"/>
                    <a:pt x="65" y="1"/>
                  </a:cubicBezTo>
                  <a:cubicBezTo>
                    <a:pt x="61" y="3"/>
                    <a:pt x="61" y="3"/>
                    <a:pt x="61" y="3"/>
                  </a:cubicBezTo>
                  <a:cubicBezTo>
                    <a:pt x="57" y="4"/>
                    <a:pt x="57" y="4"/>
                    <a:pt x="57" y="4"/>
                  </a:cubicBezTo>
                  <a:cubicBezTo>
                    <a:pt x="52" y="6"/>
                    <a:pt x="52" y="6"/>
                    <a:pt x="52" y="6"/>
                  </a:cubicBezTo>
                  <a:cubicBezTo>
                    <a:pt x="47" y="9"/>
                    <a:pt x="47" y="9"/>
                    <a:pt x="47" y="9"/>
                  </a:cubicBezTo>
                  <a:cubicBezTo>
                    <a:pt x="39" y="13"/>
                    <a:pt x="39" y="13"/>
                    <a:pt x="39" y="13"/>
                  </a:cubicBezTo>
                  <a:cubicBezTo>
                    <a:pt x="37" y="16"/>
                    <a:pt x="37" y="16"/>
                    <a:pt x="37" y="16"/>
                  </a:cubicBezTo>
                  <a:cubicBezTo>
                    <a:pt x="33" y="16"/>
                    <a:pt x="33" y="16"/>
                    <a:pt x="33" y="16"/>
                  </a:cubicBezTo>
                  <a:cubicBezTo>
                    <a:pt x="28" y="14"/>
                    <a:pt x="28" y="14"/>
                    <a:pt x="28" y="14"/>
                  </a:cubicBezTo>
                  <a:cubicBezTo>
                    <a:pt x="25" y="11"/>
                    <a:pt x="25" y="11"/>
                    <a:pt x="25" y="11"/>
                  </a:cubicBezTo>
                  <a:cubicBezTo>
                    <a:pt x="21" y="15"/>
                    <a:pt x="21" y="15"/>
                    <a:pt x="21" y="15"/>
                  </a:cubicBezTo>
                  <a:cubicBezTo>
                    <a:pt x="20" y="43"/>
                    <a:pt x="20" y="43"/>
                    <a:pt x="20" y="43"/>
                  </a:cubicBezTo>
                  <a:cubicBezTo>
                    <a:pt x="7" y="51"/>
                    <a:pt x="7" y="51"/>
                    <a:pt x="7" y="51"/>
                  </a:cubicBezTo>
                  <a:cubicBezTo>
                    <a:pt x="5" y="55"/>
                    <a:pt x="5" y="55"/>
                    <a:pt x="5" y="55"/>
                  </a:cubicBezTo>
                  <a:cubicBezTo>
                    <a:pt x="0" y="66"/>
                    <a:pt x="0" y="66"/>
                    <a:pt x="0" y="66"/>
                  </a:cubicBezTo>
                  <a:cubicBezTo>
                    <a:pt x="5" y="72"/>
                    <a:pt x="5" y="72"/>
                    <a:pt x="5" y="72"/>
                  </a:cubicBezTo>
                  <a:cubicBezTo>
                    <a:pt x="7" y="72"/>
                    <a:pt x="7" y="72"/>
                    <a:pt x="7" y="72"/>
                  </a:cubicBezTo>
                  <a:cubicBezTo>
                    <a:pt x="5" y="89"/>
                    <a:pt x="5" y="89"/>
                    <a:pt x="5" y="89"/>
                  </a:cubicBezTo>
                  <a:cubicBezTo>
                    <a:pt x="4" y="107"/>
                    <a:pt x="4" y="107"/>
                    <a:pt x="4" y="107"/>
                  </a:cubicBezTo>
                  <a:cubicBezTo>
                    <a:pt x="10" y="112"/>
                    <a:pt x="10" y="112"/>
                    <a:pt x="10" y="112"/>
                  </a:cubicBezTo>
                  <a:cubicBezTo>
                    <a:pt x="19" y="117"/>
                    <a:pt x="19" y="117"/>
                    <a:pt x="19" y="117"/>
                  </a:cubicBezTo>
                  <a:cubicBezTo>
                    <a:pt x="33" y="125"/>
                    <a:pt x="33" y="125"/>
                    <a:pt x="33" y="125"/>
                  </a:cubicBezTo>
                  <a:cubicBezTo>
                    <a:pt x="42" y="135"/>
                    <a:pt x="42" y="135"/>
                    <a:pt x="42" y="135"/>
                  </a:cubicBezTo>
                  <a:cubicBezTo>
                    <a:pt x="45" y="139"/>
                    <a:pt x="45" y="139"/>
                    <a:pt x="45" y="139"/>
                  </a:cubicBezTo>
                  <a:cubicBezTo>
                    <a:pt x="52" y="144"/>
                    <a:pt x="52" y="144"/>
                    <a:pt x="52" y="144"/>
                  </a:cubicBezTo>
                  <a:cubicBezTo>
                    <a:pt x="60" y="152"/>
                    <a:pt x="60" y="152"/>
                    <a:pt x="60" y="152"/>
                  </a:cubicBezTo>
                  <a:cubicBezTo>
                    <a:pt x="61" y="159"/>
                    <a:pt x="61" y="159"/>
                    <a:pt x="61" y="159"/>
                  </a:cubicBezTo>
                  <a:cubicBezTo>
                    <a:pt x="60" y="166"/>
                    <a:pt x="60" y="166"/>
                    <a:pt x="60" y="166"/>
                  </a:cubicBezTo>
                  <a:cubicBezTo>
                    <a:pt x="63" y="173"/>
                    <a:pt x="63" y="173"/>
                    <a:pt x="63" y="173"/>
                  </a:cubicBezTo>
                  <a:cubicBezTo>
                    <a:pt x="65" y="176"/>
                    <a:pt x="65" y="176"/>
                    <a:pt x="65" y="176"/>
                  </a:cubicBezTo>
                  <a:cubicBezTo>
                    <a:pt x="65" y="183"/>
                    <a:pt x="65" y="183"/>
                    <a:pt x="65" y="183"/>
                  </a:cubicBezTo>
                  <a:cubicBezTo>
                    <a:pt x="65" y="187"/>
                    <a:pt x="65" y="187"/>
                    <a:pt x="65" y="187"/>
                  </a:cubicBezTo>
                  <a:cubicBezTo>
                    <a:pt x="65" y="193"/>
                    <a:pt x="65" y="193"/>
                    <a:pt x="65" y="193"/>
                  </a:cubicBezTo>
                  <a:cubicBezTo>
                    <a:pt x="67" y="198"/>
                    <a:pt x="67" y="198"/>
                    <a:pt x="67" y="198"/>
                  </a:cubicBezTo>
                  <a:cubicBezTo>
                    <a:pt x="67" y="203"/>
                    <a:pt x="67" y="203"/>
                    <a:pt x="67" y="203"/>
                  </a:cubicBezTo>
                  <a:cubicBezTo>
                    <a:pt x="72" y="203"/>
                    <a:pt x="72" y="203"/>
                    <a:pt x="72" y="203"/>
                  </a:cubicBezTo>
                  <a:cubicBezTo>
                    <a:pt x="72" y="203"/>
                    <a:pt x="76" y="207"/>
                    <a:pt x="77" y="207"/>
                  </a:cubicBezTo>
                  <a:cubicBezTo>
                    <a:pt x="78" y="207"/>
                    <a:pt x="82" y="209"/>
                    <a:pt x="82" y="209"/>
                  </a:cubicBezTo>
                  <a:cubicBezTo>
                    <a:pt x="85" y="213"/>
                    <a:pt x="85" y="213"/>
                    <a:pt x="85" y="213"/>
                  </a:cubicBezTo>
                  <a:cubicBezTo>
                    <a:pt x="184" y="207"/>
                    <a:pt x="184" y="207"/>
                    <a:pt x="184" y="207"/>
                  </a:cubicBezTo>
                  <a:cubicBezTo>
                    <a:pt x="184" y="195"/>
                    <a:pt x="184" y="195"/>
                    <a:pt x="184" y="195"/>
                  </a:cubicBezTo>
                  <a:cubicBezTo>
                    <a:pt x="184" y="191"/>
                    <a:pt x="184" y="191"/>
                    <a:pt x="184" y="191"/>
                  </a:cubicBezTo>
                  <a:cubicBezTo>
                    <a:pt x="179" y="179"/>
                    <a:pt x="179" y="179"/>
                    <a:pt x="179" y="179"/>
                  </a:cubicBezTo>
                  <a:cubicBezTo>
                    <a:pt x="178" y="172"/>
                    <a:pt x="178" y="172"/>
                    <a:pt x="178" y="172"/>
                  </a:cubicBezTo>
                  <a:cubicBezTo>
                    <a:pt x="179" y="164"/>
                    <a:pt x="179" y="164"/>
                    <a:pt x="179" y="164"/>
                  </a:cubicBezTo>
                  <a:cubicBezTo>
                    <a:pt x="181" y="158"/>
                    <a:pt x="181" y="158"/>
                    <a:pt x="181" y="158"/>
                  </a:cubicBezTo>
                  <a:cubicBezTo>
                    <a:pt x="182" y="155"/>
                    <a:pt x="182" y="155"/>
                    <a:pt x="182" y="155"/>
                  </a:cubicBezTo>
                  <a:cubicBezTo>
                    <a:pt x="184" y="152"/>
                    <a:pt x="184" y="152"/>
                    <a:pt x="184" y="152"/>
                  </a:cubicBezTo>
                  <a:cubicBezTo>
                    <a:pt x="182" y="147"/>
                    <a:pt x="182" y="147"/>
                    <a:pt x="182" y="147"/>
                  </a:cubicBezTo>
                  <a:cubicBezTo>
                    <a:pt x="182" y="140"/>
                    <a:pt x="182" y="140"/>
                    <a:pt x="182" y="140"/>
                  </a:cubicBezTo>
                  <a:cubicBezTo>
                    <a:pt x="182" y="136"/>
                    <a:pt x="182" y="136"/>
                    <a:pt x="182" y="136"/>
                  </a:cubicBezTo>
                  <a:cubicBezTo>
                    <a:pt x="184" y="133"/>
                    <a:pt x="184" y="133"/>
                    <a:pt x="184" y="133"/>
                  </a:cubicBezTo>
                  <a:cubicBezTo>
                    <a:pt x="184" y="131"/>
                    <a:pt x="184" y="131"/>
                    <a:pt x="184" y="131"/>
                  </a:cubicBezTo>
                  <a:cubicBezTo>
                    <a:pt x="188" y="127"/>
                    <a:pt x="188" y="127"/>
                    <a:pt x="188" y="127"/>
                  </a:cubicBezTo>
                  <a:cubicBezTo>
                    <a:pt x="188" y="125"/>
                    <a:pt x="188" y="125"/>
                    <a:pt x="188" y="125"/>
                  </a:cubicBezTo>
                  <a:cubicBezTo>
                    <a:pt x="186" y="121"/>
                    <a:pt x="186" y="121"/>
                    <a:pt x="186" y="121"/>
                  </a:cubicBezTo>
                  <a:cubicBezTo>
                    <a:pt x="186" y="118"/>
                    <a:pt x="186" y="118"/>
                    <a:pt x="186" y="118"/>
                  </a:cubicBezTo>
                  <a:cubicBezTo>
                    <a:pt x="187" y="110"/>
                    <a:pt x="187" y="110"/>
                    <a:pt x="187" y="110"/>
                  </a:cubicBezTo>
                  <a:cubicBezTo>
                    <a:pt x="188" y="105"/>
                    <a:pt x="188" y="105"/>
                    <a:pt x="188" y="105"/>
                  </a:cubicBezTo>
                  <a:cubicBezTo>
                    <a:pt x="191" y="99"/>
                    <a:pt x="191" y="99"/>
                    <a:pt x="191" y="99"/>
                  </a:cubicBezTo>
                  <a:cubicBezTo>
                    <a:pt x="196" y="89"/>
                    <a:pt x="196" y="89"/>
                    <a:pt x="196" y="89"/>
                  </a:cubicBezTo>
                  <a:cubicBezTo>
                    <a:pt x="197" y="85"/>
                    <a:pt x="197" y="85"/>
                    <a:pt x="197" y="85"/>
                  </a:cubicBezTo>
                  <a:cubicBezTo>
                    <a:pt x="197" y="82"/>
                    <a:pt x="197" y="82"/>
                    <a:pt x="197" y="82"/>
                  </a:cubicBezTo>
                  <a:cubicBezTo>
                    <a:pt x="201" y="81"/>
                    <a:pt x="201" y="81"/>
                    <a:pt x="201" y="81"/>
                  </a:cubicBezTo>
                  <a:cubicBezTo>
                    <a:pt x="201" y="79"/>
                    <a:pt x="201" y="79"/>
                    <a:pt x="201" y="79"/>
                  </a:cubicBezTo>
                  <a:cubicBezTo>
                    <a:pt x="201" y="77"/>
                    <a:pt x="201" y="77"/>
                    <a:pt x="201" y="77"/>
                  </a:cubicBezTo>
                  <a:cubicBezTo>
                    <a:pt x="201" y="75"/>
                    <a:pt x="201" y="75"/>
                    <a:pt x="201" y="75"/>
                  </a:cubicBezTo>
                  <a:cubicBezTo>
                    <a:pt x="201" y="73"/>
                    <a:pt x="201" y="73"/>
                    <a:pt x="201" y="73"/>
                  </a:cubicBezTo>
                  <a:cubicBezTo>
                    <a:pt x="201" y="71"/>
                    <a:pt x="201" y="71"/>
                    <a:pt x="201" y="71"/>
                  </a:cubicBezTo>
                  <a:cubicBezTo>
                    <a:pt x="197" y="75"/>
                    <a:pt x="197" y="75"/>
                    <a:pt x="197" y="75"/>
                  </a:cubicBezTo>
                  <a:cubicBezTo>
                    <a:pt x="194" y="79"/>
                    <a:pt x="194" y="79"/>
                    <a:pt x="194" y="79"/>
                  </a:cubicBezTo>
                  <a:cubicBezTo>
                    <a:pt x="193" y="84"/>
                    <a:pt x="193" y="84"/>
                    <a:pt x="193" y="84"/>
                  </a:cubicBezTo>
                  <a:cubicBezTo>
                    <a:pt x="190" y="90"/>
                    <a:pt x="190" y="90"/>
                    <a:pt x="190" y="90"/>
                  </a:cubicBezTo>
                  <a:cubicBezTo>
                    <a:pt x="187" y="92"/>
                    <a:pt x="187" y="92"/>
                    <a:pt x="187" y="92"/>
                  </a:cubicBezTo>
                  <a:cubicBezTo>
                    <a:pt x="181" y="95"/>
                    <a:pt x="181" y="95"/>
                    <a:pt x="181" y="95"/>
                  </a:cubicBezTo>
                  <a:cubicBezTo>
                    <a:pt x="178" y="99"/>
                    <a:pt x="178" y="99"/>
                    <a:pt x="178" y="99"/>
                  </a:cubicBezTo>
                  <a:cubicBezTo>
                    <a:pt x="177" y="101"/>
                    <a:pt x="177" y="101"/>
                    <a:pt x="177" y="101"/>
                  </a:cubicBezTo>
                  <a:cubicBezTo>
                    <a:pt x="175" y="105"/>
                    <a:pt x="175" y="105"/>
                    <a:pt x="175" y="105"/>
                  </a:cubicBezTo>
                  <a:cubicBezTo>
                    <a:pt x="171" y="110"/>
                    <a:pt x="171" y="110"/>
                    <a:pt x="171" y="110"/>
                  </a:cubicBezTo>
                  <a:cubicBezTo>
                    <a:pt x="168" y="107"/>
                    <a:pt x="168" y="107"/>
                    <a:pt x="168" y="107"/>
                  </a:cubicBezTo>
                  <a:cubicBezTo>
                    <a:pt x="171" y="103"/>
                    <a:pt x="171" y="103"/>
                    <a:pt x="171" y="103"/>
                  </a:cubicBezTo>
                  <a:cubicBezTo>
                    <a:pt x="173" y="96"/>
                    <a:pt x="173" y="96"/>
                    <a:pt x="173" y="96"/>
                  </a:cubicBezTo>
                  <a:cubicBezTo>
                    <a:pt x="174" y="93"/>
                    <a:pt x="174" y="93"/>
                    <a:pt x="174" y="93"/>
                  </a:cubicBezTo>
                  <a:cubicBezTo>
                    <a:pt x="175" y="91"/>
                    <a:pt x="175" y="91"/>
                    <a:pt x="175" y="91"/>
                  </a:cubicBezTo>
                  <a:cubicBezTo>
                    <a:pt x="177" y="89"/>
                    <a:pt x="177" y="89"/>
                    <a:pt x="177" y="89"/>
                  </a:cubicBezTo>
                  <a:cubicBezTo>
                    <a:pt x="179" y="87"/>
                    <a:pt x="179" y="87"/>
                    <a:pt x="179" y="87"/>
                  </a:cubicBezTo>
                  <a:cubicBezTo>
                    <a:pt x="180" y="85"/>
                    <a:pt x="180" y="85"/>
                    <a:pt x="180" y="85"/>
                  </a:cubicBezTo>
                  <a:cubicBezTo>
                    <a:pt x="179" y="80"/>
                    <a:pt x="179" y="80"/>
                    <a:pt x="179" y="80"/>
                  </a:cubicBezTo>
                  <a:cubicBezTo>
                    <a:pt x="180" y="78"/>
                    <a:pt x="180" y="78"/>
                    <a:pt x="180" y="78"/>
                  </a:cubicBezTo>
                  <a:cubicBezTo>
                    <a:pt x="179" y="76"/>
                    <a:pt x="179" y="76"/>
                    <a:pt x="179" y="76"/>
                  </a:cubicBezTo>
                  <a:lnTo>
                    <a:pt x="178" y="69"/>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4" name="Freeform 49">
              <a:extLst>
                <a:ext uri="{FF2B5EF4-FFF2-40B4-BE49-F238E27FC236}">
                  <a16:creationId xmlns:a16="http://schemas.microsoft.com/office/drawing/2014/main" id="{6624D453-52D2-D0CC-9AE5-5ADD9386CC36}"/>
                </a:ext>
              </a:extLst>
            </p:cNvPr>
            <p:cNvSpPr>
              <a:spLocks/>
            </p:cNvSpPr>
            <p:nvPr/>
          </p:nvSpPr>
          <p:spPr bwMode="auto">
            <a:xfrm>
              <a:off x="5347097" y="2853577"/>
              <a:ext cx="344576" cy="395350"/>
            </a:xfrm>
            <a:custGeom>
              <a:avLst/>
              <a:gdLst>
                <a:gd name="T0" fmla="*/ 114 w 136"/>
                <a:gd name="T1" fmla="*/ 8 h 156"/>
                <a:gd name="T2" fmla="*/ 101 w 136"/>
                <a:gd name="T3" fmla="*/ 17 h 156"/>
                <a:gd name="T4" fmla="*/ 93 w 136"/>
                <a:gd name="T5" fmla="*/ 22 h 156"/>
                <a:gd name="T6" fmla="*/ 88 w 136"/>
                <a:gd name="T7" fmla="*/ 27 h 156"/>
                <a:gd name="T8" fmla="*/ 82 w 136"/>
                <a:gd name="T9" fmla="*/ 27 h 156"/>
                <a:gd name="T10" fmla="*/ 74 w 136"/>
                <a:gd name="T11" fmla="*/ 33 h 156"/>
                <a:gd name="T12" fmla="*/ 69 w 136"/>
                <a:gd name="T13" fmla="*/ 33 h 156"/>
                <a:gd name="T14" fmla="*/ 65 w 136"/>
                <a:gd name="T15" fmla="*/ 31 h 156"/>
                <a:gd name="T16" fmla="*/ 60 w 136"/>
                <a:gd name="T17" fmla="*/ 29 h 156"/>
                <a:gd name="T18" fmla="*/ 55 w 136"/>
                <a:gd name="T19" fmla="*/ 27 h 156"/>
                <a:gd name="T20" fmla="*/ 47 w 136"/>
                <a:gd name="T21" fmla="*/ 23 h 156"/>
                <a:gd name="T22" fmla="*/ 0 w 136"/>
                <a:gd name="T23" fmla="*/ 28 h 156"/>
                <a:gd name="T24" fmla="*/ 16 w 136"/>
                <a:gd name="T25" fmla="*/ 136 h 156"/>
                <a:gd name="T26" fmla="*/ 22 w 136"/>
                <a:gd name="T27" fmla="*/ 133 h 156"/>
                <a:gd name="T28" fmla="*/ 31 w 136"/>
                <a:gd name="T29" fmla="*/ 140 h 156"/>
                <a:gd name="T30" fmla="*/ 34 w 136"/>
                <a:gd name="T31" fmla="*/ 146 h 156"/>
                <a:gd name="T32" fmla="*/ 42 w 136"/>
                <a:gd name="T33" fmla="*/ 148 h 156"/>
                <a:gd name="T34" fmla="*/ 46 w 136"/>
                <a:gd name="T35" fmla="*/ 151 h 156"/>
                <a:gd name="T36" fmla="*/ 49 w 136"/>
                <a:gd name="T37" fmla="*/ 149 h 156"/>
                <a:gd name="T38" fmla="*/ 52 w 136"/>
                <a:gd name="T39" fmla="*/ 146 h 156"/>
                <a:gd name="T40" fmla="*/ 60 w 136"/>
                <a:gd name="T41" fmla="*/ 150 h 156"/>
                <a:gd name="T42" fmla="*/ 67 w 136"/>
                <a:gd name="T43" fmla="*/ 148 h 156"/>
                <a:gd name="T44" fmla="*/ 71 w 136"/>
                <a:gd name="T45" fmla="*/ 144 h 156"/>
                <a:gd name="T46" fmla="*/ 75 w 136"/>
                <a:gd name="T47" fmla="*/ 146 h 156"/>
                <a:gd name="T48" fmla="*/ 83 w 136"/>
                <a:gd name="T49" fmla="*/ 155 h 156"/>
                <a:gd name="T50" fmla="*/ 85 w 136"/>
                <a:gd name="T51" fmla="*/ 156 h 156"/>
                <a:gd name="T52" fmla="*/ 92 w 136"/>
                <a:gd name="T53" fmla="*/ 149 h 156"/>
                <a:gd name="T54" fmla="*/ 94 w 136"/>
                <a:gd name="T55" fmla="*/ 142 h 156"/>
                <a:gd name="T56" fmla="*/ 100 w 136"/>
                <a:gd name="T57" fmla="*/ 128 h 156"/>
                <a:gd name="T58" fmla="*/ 105 w 136"/>
                <a:gd name="T59" fmla="*/ 130 h 156"/>
                <a:gd name="T60" fmla="*/ 109 w 136"/>
                <a:gd name="T61" fmla="*/ 116 h 156"/>
                <a:gd name="T62" fmla="*/ 118 w 136"/>
                <a:gd name="T63" fmla="*/ 110 h 156"/>
                <a:gd name="T64" fmla="*/ 129 w 136"/>
                <a:gd name="T65" fmla="*/ 99 h 156"/>
                <a:gd name="T66" fmla="*/ 131 w 136"/>
                <a:gd name="T67" fmla="*/ 91 h 156"/>
                <a:gd name="T68" fmla="*/ 132 w 136"/>
                <a:gd name="T69" fmla="*/ 77 h 156"/>
                <a:gd name="T70" fmla="*/ 133 w 136"/>
                <a:gd name="T71" fmla="*/ 70 h 156"/>
                <a:gd name="T72" fmla="*/ 133 w 136"/>
                <a:gd name="T73" fmla="*/ 61 h 156"/>
                <a:gd name="T74" fmla="*/ 133 w 136"/>
                <a:gd name="T75" fmla="*/ 55 h 156"/>
                <a:gd name="T76" fmla="*/ 126 w 136"/>
                <a:gd name="T7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156">
                  <a:moveTo>
                    <a:pt x="121" y="5"/>
                  </a:moveTo>
                  <a:lnTo>
                    <a:pt x="114" y="8"/>
                  </a:lnTo>
                  <a:lnTo>
                    <a:pt x="108" y="13"/>
                  </a:lnTo>
                  <a:lnTo>
                    <a:pt x="101" y="17"/>
                  </a:lnTo>
                  <a:lnTo>
                    <a:pt x="96" y="21"/>
                  </a:lnTo>
                  <a:lnTo>
                    <a:pt x="93" y="22"/>
                  </a:lnTo>
                  <a:lnTo>
                    <a:pt x="91" y="24"/>
                  </a:lnTo>
                  <a:lnTo>
                    <a:pt x="88" y="27"/>
                  </a:lnTo>
                  <a:lnTo>
                    <a:pt x="85" y="27"/>
                  </a:lnTo>
                  <a:lnTo>
                    <a:pt x="82" y="27"/>
                  </a:lnTo>
                  <a:lnTo>
                    <a:pt x="78" y="29"/>
                  </a:lnTo>
                  <a:lnTo>
                    <a:pt x="74" y="33"/>
                  </a:lnTo>
                  <a:lnTo>
                    <a:pt x="71" y="33"/>
                  </a:lnTo>
                  <a:lnTo>
                    <a:pt x="69" y="33"/>
                  </a:lnTo>
                  <a:lnTo>
                    <a:pt x="68" y="33"/>
                  </a:lnTo>
                  <a:lnTo>
                    <a:pt x="65" y="31"/>
                  </a:lnTo>
                  <a:lnTo>
                    <a:pt x="62" y="28"/>
                  </a:lnTo>
                  <a:lnTo>
                    <a:pt x="60" y="29"/>
                  </a:lnTo>
                  <a:lnTo>
                    <a:pt x="56" y="28"/>
                  </a:lnTo>
                  <a:lnTo>
                    <a:pt x="55" y="27"/>
                  </a:lnTo>
                  <a:lnTo>
                    <a:pt x="51" y="24"/>
                  </a:lnTo>
                  <a:lnTo>
                    <a:pt x="47" y="23"/>
                  </a:lnTo>
                  <a:lnTo>
                    <a:pt x="39" y="22"/>
                  </a:lnTo>
                  <a:lnTo>
                    <a:pt x="0" y="28"/>
                  </a:lnTo>
                  <a:lnTo>
                    <a:pt x="11" y="134"/>
                  </a:lnTo>
                  <a:lnTo>
                    <a:pt x="16" y="136"/>
                  </a:lnTo>
                  <a:lnTo>
                    <a:pt x="21" y="134"/>
                  </a:lnTo>
                  <a:lnTo>
                    <a:pt x="22" y="133"/>
                  </a:lnTo>
                  <a:lnTo>
                    <a:pt x="27" y="137"/>
                  </a:lnTo>
                  <a:lnTo>
                    <a:pt x="31" y="140"/>
                  </a:lnTo>
                  <a:lnTo>
                    <a:pt x="33" y="144"/>
                  </a:lnTo>
                  <a:lnTo>
                    <a:pt x="34" y="146"/>
                  </a:lnTo>
                  <a:lnTo>
                    <a:pt x="39" y="147"/>
                  </a:lnTo>
                  <a:lnTo>
                    <a:pt x="42" y="148"/>
                  </a:lnTo>
                  <a:lnTo>
                    <a:pt x="44" y="149"/>
                  </a:lnTo>
                  <a:lnTo>
                    <a:pt x="46" y="151"/>
                  </a:lnTo>
                  <a:lnTo>
                    <a:pt x="49" y="150"/>
                  </a:lnTo>
                  <a:lnTo>
                    <a:pt x="49" y="149"/>
                  </a:lnTo>
                  <a:lnTo>
                    <a:pt x="51" y="147"/>
                  </a:lnTo>
                  <a:lnTo>
                    <a:pt x="52" y="146"/>
                  </a:lnTo>
                  <a:lnTo>
                    <a:pt x="55" y="148"/>
                  </a:lnTo>
                  <a:lnTo>
                    <a:pt x="60" y="150"/>
                  </a:lnTo>
                  <a:lnTo>
                    <a:pt x="66" y="149"/>
                  </a:lnTo>
                  <a:lnTo>
                    <a:pt x="67" y="148"/>
                  </a:lnTo>
                  <a:lnTo>
                    <a:pt x="69" y="145"/>
                  </a:lnTo>
                  <a:lnTo>
                    <a:pt x="71" y="144"/>
                  </a:lnTo>
                  <a:lnTo>
                    <a:pt x="72" y="143"/>
                  </a:lnTo>
                  <a:lnTo>
                    <a:pt x="75" y="146"/>
                  </a:lnTo>
                  <a:lnTo>
                    <a:pt x="79" y="151"/>
                  </a:lnTo>
                  <a:lnTo>
                    <a:pt x="83" y="155"/>
                  </a:lnTo>
                  <a:lnTo>
                    <a:pt x="86" y="155"/>
                  </a:lnTo>
                  <a:lnTo>
                    <a:pt x="85" y="156"/>
                  </a:lnTo>
                  <a:lnTo>
                    <a:pt x="88" y="153"/>
                  </a:lnTo>
                  <a:lnTo>
                    <a:pt x="92" y="149"/>
                  </a:lnTo>
                  <a:lnTo>
                    <a:pt x="94" y="146"/>
                  </a:lnTo>
                  <a:lnTo>
                    <a:pt x="94" y="142"/>
                  </a:lnTo>
                  <a:lnTo>
                    <a:pt x="97" y="131"/>
                  </a:lnTo>
                  <a:lnTo>
                    <a:pt x="100" y="128"/>
                  </a:lnTo>
                  <a:lnTo>
                    <a:pt x="104" y="131"/>
                  </a:lnTo>
                  <a:lnTo>
                    <a:pt x="105" y="130"/>
                  </a:lnTo>
                  <a:lnTo>
                    <a:pt x="106" y="120"/>
                  </a:lnTo>
                  <a:lnTo>
                    <a:pt x="109" y="116"/>
                  </a:lnTo>
                  <a:lnTo>
                    <a:pt x="113" y="110"/>
                  </a:lnTo>
                  <a:lnTo>
                    <a:pt x="118" y="110"/>
                  </a:lnTo>
                  <a:lnTo>
                    <a:pt x="121" y="106"/>
                  </a:lnTo>
                  <a:lnTo>
                    <a:pt x="129" y="99"/>
                  </a:lnTo>
                  <a:lnTo>
                    <a:pt x="131" y="94"/>
                  </a:lnTo>
                  <a:lnTo>
                    <a:pt x="131" y="91"/>
                  </a:lnTo>
                  <a:lnTo>
                    <a:pt x="132" y="83"/>
                  </a:lnTo>
                  <a:lnTo>
                    <a:pt x="132" y="77"/>
                  </a:lnTo>
                  <a:lnTo>
                    <a:pt x="133" y="74"/>
                  </a:lnTo>
                  <a:lnTo>
                    <a:pt x="133" y="70"/>
                  </a:lnTo>
                  <a:lnTo>
                    <a:pt x="133" y="62"/>
                  </a:lnTo>
                  <a:lnTo>
                    <a:pt x="133" y="61"/>
                  </a:lnTo>
                  <a:lnTo>
                    <a:pt x="132" y="58"/>
                  </a:lnTo>
                  <a:lnTo>
                    <a:pt x="133" y="55"/>
                  </a:lnTo>
                  <a:lnTo>
                    <a:pt x="136" y="55"/>
                  </a:lnTo>
                  <a:lnTo>
                    <a:pt x="126" y="0"/>
                  </a:lnTo>
                  <a:lnTo>
                    <a:pt x="121" y="5"/>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5" name="Freeform 50">
              <a:extLst>
                <a:ext uri="{FF2B5EF4-FFF2-40B4-BE49-F238E27FC236}">
                  <a16:creationId xmlns:a16="http://schemas.microsoft.com/office/drawing/2014/main" id="{61C57616-C77E-103B-A868-49375BE5890C}"/>
                </a:ext>
              </a:extLst>
            </p:cNvPr>
            <p:cNvSpPr>
              <a:spLocks/>
            </p:cNvSpPr>
            <p:nvPr/>
          </p:nvSpPr>
          <p:spPr bwMode="auto">
            <a:xfrm>
              <a:off x="5124137" y="2922005"/>
              <a:ext cx="253363" cy="435898"/>
            </a:xfrm>
            <a:custGeom>
              <a:avLst/>
              <a:gdLst>
                <a:gd name="T0" fmla="*/ 5 w 100"/>
                <a:gd name="T1" fmla="*/ 167 h 172"/>
                <a:gd name="T2" fmla="*/ 16 w 100"/>
                <a:gd name="T3" fmla="*/ 163 h 172"/>
                <a:gd name="T4" fmla="*/ 24 w 100"/>
                <a:gd name="T5" fmla="*/ 163 h 172"/>
                <a:gd name="T6" fmla="*/ 31 w 100"/>
                <a:gd name="T7" fmla="*/ 168 h 172"/>
                <a:gd name="T8" fmla="*/ 32 w 100"/>
                <a:gd name="T9" fmla="*/ 163 h 172"/>
                <a:gd name="T10" fmla="*/ 38 w 100"/>
                <a:gd name="T11" fmla="*/ 161 h 172"/>
                <a:gd name="T12" fmla="*/ 44 w 100"/>
                <a:gd name="T13" fmla="*/ 163 h 172"/>
                <a:gd name="T14" fmla="*/ 49 w 100"/>
                <a:gd name="T15" fmla="*/ 161 h 172"/>
                <a:gd name="T16" fmla="*/ 52 w 100"/>
                <a:gd name="T17" fmla="*/ 154 h 172"/>
                <a:gd name="T18" fmla="*/ 55 w 100"/>
                <a:gd name="T19" fmla="*/ 150 h 172"/>
                <a:gd name="T20" fmla="*/ 59 w 100"/>
                <a:gd name="T21" fmla="*/ 157 h 172"/>
                <a:gd name="T22" fmla="*/ 66 w 100"/>
                <a:gd name="T23" fmla="*/ 157 h 172"/>
                <a:gd name="T24" fmla="*/ 68 w 100"/>
                <a:gd name="T25" fmla="*/ 150 h 172"/>
                <a:gd name="T26" fmla="*/ 74 w 100"/>
                <a:gd name="T27" fmla="*/ 145 h 172"/>
                <a:gd name="T28" fmla="*/ 78 w 100"/>
                <a:gd name="T29" fmla="*/ 139 h 172"/>
                <a:gd name="T30" fmla="*/ 80 w 100"/>
                <a:gd name="T31" fmla="*/ 131 h 172"/>
                <a:gd name="T32" fmla="*/ 81 w 100"/>
                <a:gd name="T33" fmla="*/ 127 h 172"/>
                <a:gd name="T34" fmla="*/ 90 w 100"/>
                <a:gd name="T35" fmla="*/ 125 h 172"/>
                <a:gd name="T36" fmla="*/ 98 w 100"/>
                <a:gd name="T37" fmla="*/ 123 h 172"/>
                <a:gd name="T38" fmla="*/ 99 w 100"/>
                <a:gd name="T39" fmla="*/ 115 h 172"/>
                <a:gd name="T40" fmla="*/ 98 w 100"/>
                <a:gd name="T41" fmla="*/ 112 h 172"/>
                <a:gd name="T42" fmla="*/ 99 w 100"/>
                <a:gd name="T43" fmla="*/ 107 h 172"/>
                <a:gd name="T44" fmla="*/ 88 w 100"/>
                <a:gd name="T45" fmla="*/ 0 h 172"/>
                <a:gd name="T46" fmla="*/ 27 w 100"/>
                <a:gd name="T47" fmla="*/ 5 h 172"/>
                <a:gd name="T48" fmla="*/ 16 w 100"/>
                <a:gd name="T49" fmla="*/ 12 h 172"/>
                <a:gd name="T50" fmla="*/ 8 w 100"/>
                <a:gd name="T51" fmla="*/ 12 h 172"/>
                <a:gd name="T52" fmla="*/ 10 w 100"/>
                <a:gd name="T53" fmla="*/ 106 h 172"/>
                <a:gd name="T54" fmla="*/ 10 w 100"/>
                <a:gd name="T55" fmla="*/ 113 h 172"/>
                <a:gd name="T56" fmla="*/ 15 w 100"/>
                <a:gd name="T57" fmla="*/ 124 h 172"/>
                <a:gd name="T58" fmla="*/ 16 w 100"/>
                <a:gd name="T59" fmla="*/ 134 h 172"/>
                <a:gd name="T60" fmla="*/ 11 w 100"/>
                <a:gd name="T61" fmla="*/ 140 h 172"/>
                <a:gd name="T62" fmla="*/ 8 w 100"/>
                <a:gd name="T63" fmla="*/ 147 h 172"/>
                <a:gd name="T64" fmla="*/ 4 w 100"/>
                <a:gd name="T65" fmla="*/ 156 h 172"/>
                <a:gd name="T66" fmla="*/ 0 w 100"/>
                <a:gd name="T67" fmla="*/ 161 h 172"/>
                <a:gd name="T68" fmla="*/ 1 w 100"/>
                <a:gd name="T69" fmla="*/ 171 h 172"/>
                <a:gd name="T70" fmla="*/ 2 w 100"/>
                <a:gd name="T7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2">
                  <a:moveTo>
                    <a:pt x="5" y="172"/>
                  </a:moveTo>
                  <a:lnTo>
                    <a:pt x="5" y="167"/>
                  </a:lnTo>
                  <a:lnTo>
                    <a:pt x="13" y="167"/>
                  </a:lnTo>
                  <a:lnTo>
                    <a:pt x="16" y="163"/>
                  </a:lnTo>
                  <a:lnTo>
                    <a:pt x="19" y="163"/>
                  </a:lnTo>
                  <a:lnTo>
                    <a:pt x="24" y="163"/>
                  </a:lnTo>
                  <a:lnTo>
                    <a:pt x="27" y="166"/>
                  </a:lnTo>
                  <a:lnTo>
                    <a:pt x="31" y="168"/>
                  </a:lnTo>
                  <a:lnTo>
                    <a:pt x="32" y="167"/>
                  </a:lnTo>
                  <a:lnTo>
                    <a:pt x="32" y="163"/>
                  </a:lnTo>
                  <a:lnTo>
                    <a:pt x="36" y="162"/>
                  </a:lnTo>
                  <a:lnTo>
                    <a:pt x="38" y="161"/>
                  </a:lnTo>
                  <a:lnTo>
                    <a:pt x="42" y="161"/>
                  </a:lnTo>
                  <a:lnTo>
                    <a:pt x="44" y="163"/>
                  </a:lnTo>
                  <a:lnTo>
                    <a:pt x="48" y="164"/>
                  </a:lnTo>
                  <a:lnTo>
                    <a:pt x="49" y="161"/>
                  </a:lnTo>
                  <a:lnTo>
                    <a:pt x="49" y="157"/>
                  </a:lnTo>
                  <a:lnTo>
                    <a:pt x="52" y="154"/>
                  </a:lnTo>
                  <a:lnTo>
                    <a:pt x="53" y="150"/>
                  </a:lnTo>
                  <a:lnTo>
                    <a:pt x="55" y="150"/>
                  </a:lnTo>
                  <a:lnTo>
                    <a:pt x="56" y="154"/>
                  </a:lnTo>
                  <a:lnTo>
                    <a:pt x="59" y="157"/>
                  </a:lnTo>
                  <a:lnTo>
                    <a:pt x="60" y="158"/>
                  </a:lnTo>
                  <a:lnTo>
                    <a:pt x="66" y="157"/>
                  </a:lnTo>
                  <a:lnTo>
                    <a:pt x="68" y="153"/>
                  </a:lnTo>
                  <a:lnTo>
                    <a:pt x="68" y="150"/>
                  </a:lnTo>
                  <a:lnTo>
                    <a:pt x="71" y="145"/>
                  </a:lnTo>
                  <a:lnTo>
                    <a:pt x="74" y="145"/>
                  </a:lnTo>
                  <a:lnTo>
                    <a:pt x="76" y="143"/>
                  </a:lnTo>
                  <a:lnTo>
                    <a:pt x="78" y="139"/>
                  </a:lnTo>
                  <a:lnTo>
                    <a:pt x="80" y="135"/>
                  </a:lnTo>
                  <a:lnTo>
                    <a:pt x="80" y="131"/>
                  </a:lnTo>
                  <a:lnTo>
                    <a:pt x="81" y="129"/>
                  </a:lnTo>
                  <a:lnTo>
                    <a:pt x="81" y="127"/>
                  </a:lnTo>
                  <a:lnTo>
                    <a:pt x="82" y="126"/>
                  </a:lnTo>
                  <a:lnTo>
                    <a:pt x="90" y="125"/>
                  </a:lnTo>
                  <a:lnTo>
                    <a:pt x="94" y="123"/>
                  </a:lnTo>
                  <a:lnTo>
                    <a:pt x="98" y="123"/>
                  </a:lnTo>
                  <a:lnTo>
                    <a:pt x="100" y="121"/>
                  </a:lnTo>
                  <a:lnTo>
                    <a:pt x="99" y="115"/>
                  </a:lnTo>
                  <a:lnTo>
                    <a:pt x="100" y="113"/>
                  </a:lnTo>
                  <a:lnTo>
                    <a:pt x="98" y="112"/>
                  </a:lnTo>
                  <a:lnTo>
                    <a:pt x="97" y="108"/>
                  </a:lnTo>
                  <a:lnTo>
                    <a:pt x="99" y="107"/>
                  </a:lnTo>
                  <a:lnTo>
                    <a:pt x="88" y="1"/>
                  </a:lnTo>
                  <a:lnTo>
                    <a:pt x="88" y="0"/>
                  </a:lnTo>
                  <a:lnTo>
                    <a:pt x="27" y="4"/>
                  </a:lnTo>
                  <a:lnTo>
                    <a:pt x="27" y="5"/>
                  </a:lnTo>
                  <a:lnTo>
                    <a:pt x="20" y="9"/>
                  </a:lnTo>
                  <a:lnTo>
                    <a:pt x="16" y="12"/>
                  </a:lnTo>
                  <a:lnTo>
                    <a:pt x="13" y="13"/>
                  </a:lnTo>
                  <a:lnTo>
                    <a:pt x="8" y="12"/>
                  </a:lnTo>
                  <a:lnTo>
                    <a:pt x="11" y="103"/>
                  </a:lnTo>
                  <a:lnTo>
                    <a:pt x="10" y="106"/>
                  </a:lnTo>
                  <a:lnTo>
                    <a:pt x="10" y="109"/>
                  </a:lnTo>
                  <a:lnTo>
                    <a:pt x="10" y="113"/>
                  </a:lnTo>
                  <a:lnTo>
                    <a:pt x="11" y="117"/>
                  </a:lnTo>
                  <a:lnTo>
                    <a:pt x="15" y="124"/>
                  </a:lnTo>
                  <a:lnTo>
                    <a:pt x="16" y="130"/>
                  </a:lnTo>
                  <a:lnTo>
                    <a:pt x="16" y="134"/>
                  </a:lnTo>
                  <a:lnTo>
                    <a:pt x="13" y="136"/>
                  </a:lnTo>
                  <a:lnTo>
                    <a:pt x="11" y="140"/>
                  </a:lnTo>
                  <a:lnTo>
                    <a:pt x="10" y="145"/>
                  </a:lnTo>
                  <a:lnTo>
                    <a:pt x="8" y="147"/>
                  </a:lnTo>
                  <a:lnTo>
                    <a:pt x="5" y="150"/>
                  </a:lnTo>
                  <a:lnTo>
                    <a:pt x="4" y="156"/>
                  </a:lnTo>
                  <a:lnTo>
                    <a:pt x="2" y="157"/>
                  </a:lnTo>
                  <a:lnTo>
                    <a:pt x="0" y="161"/>
                  </a:lnTo>
                  <a:lnTo>
                    <a:pt x="0" y="167"/>
                  </a:lnTo>
                  <a:lnTo>
                    <a:pt x="1" y="171"/>
                  </a:lnTo>
                  <a:lnTo>
                    <a:pt x="2" y="172"/>
                  </a:lnTo>
                  <a:lnTo>
                    <a:pt x="2" y="172"/>
                  </a:lnTo>
                  <a:lnTo>
                    <a:pt x="5" y="172"/>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6" name="Freeform 51">
              <a:extLst>
                <a:ext uri="{FF2B5EF4-FFF2-40B4-BE49-F238E27FC236}">
                  <a16:creationId xmlns:a16="http://schemas.microsoft.com/office/drawing/2014/main" id="{47C7EA5F-0A0B-A088-F4D1-E6887BEAD8E9}"/>
                </a:ext>
              </a:extLst>
            </p:cNvPr>
            <p:cNvSpPr>
              <a:spLocks/>
            </p:cNvSpPr>
            <p:nvPr/>
          </p:nvSpPr>
          <p:spPr bwMode="auto">
            <a:xfrm>
              <a:off x="4837836" y="2866250"/>
              <a:ext cx="326839" cy="572750"/>
            </a:xfrm>
            <a:custGeom>
              <a:avLst/>
              <a:gdLst>
                <a:gd name="T0" fmla="*/ 88 w 129"/>
                <a:gd name="T1" fmla="*/ 217 h 226"/>
                <a:gd name="T2" fmla="*/ 96 w 129"/>
                <a:gd name="T3" fmla="*/ 222 h 226"/>
                <a:gd name="T4" fmla="*/ 102 w 129"/>
                <a:gd name="T5" fmla="*/ 222 h 226"/>
                <a:gd name="T6" fmla="*/ 102 w 129"/>
                <a:gd name="T7" fmla="*/ 216 h 226"/>
                <a:gd name="T8" fmla="*/ 105 w 129"/>
                <a:gd name="T9" fmla="*/ 209 h 226"/>
                <a:gd name="T10" fmla="*/ 113 w 129"/>
                <a:gd name="T11" fmla="*/ 206 h 226"/>
                <a:gd name="T12" fmla="*/ 112 w 129"/>
                <a:gd name="T13" fmla="*/ 200 h 226"/>
                <a:gd name="T14" fmla="*/ 112 w 129"/>
                <a:gd name="T15" fmla="*/ 195 h 226"/>
                <a:gd name="T16" fmla="*/ 115 w 129"/>
                <a:gd name="T17" fmla="*/ 194 h 226"/>
                <a:gd name="T18" fmla="*/ 113 w 129"/>
                <a:gd name="T19" fmla="*/ 189 h 226"/>
                <a:gd name="T20" fmla="*/ 115 w 129"/>
                <a:gd name="T21" fmla="*/ 179 h 226"/>
                <a:gd name="T22" fmla="*/ 118 w 129"/>
                <a:gd name="T23" fmla="*/ 172 h 226"/>
                <a:gd name="T24" fmla="*/ 123 w 129"/>
                <a:gd name="T25" fmla="*/ 167 h 226"/>
                <a:gd name="T26" fmla="*/ 126 w 129"/>
                <a:gd name="T27" fmla="*/ 158 h 226"/>
                <a:gd name="T28" fmla="*/ 129 w 129"/>
                <a:gd name="T29" fmla="*/ 152 h 226"/>
                <a:gd name="T30" fmla="*/ 124 w 129"/>
                <a:gd name="T31" fmla="*/ 139 h 226"/>
                <a:gd name="T32" fmla="*/ 123 w 129"/>
                <a:gd name="T33" fmla="*/ 131 h 226"/>
                <a:gd name="T34" fmla="*/ 124 w 129"/>
                <a:gd name="T35" fmla="*/ 125 h 226"/>
                <a:gd name="T36" fmla="*/ 122 w 129"/>
                <a:gd name="T37" fmla="*/ 34 h 226"/>
                <a:gd name="T38" fmla="*/ 116 w 129"/>
                <a:gd name="T39" fmla="*/ 26 h 226"/>
                <a:gd name="T40" fmla="*/ 113 w 129"/>
                <a:gd name="T41" fmla="*/ 17 h 226"/>
                <a:gd name="T42" fmla="*/ 107 w 129"/>
                <a:gd name="T43" fmla="*/ 3 h 226"/>
                <a:gd name="T44" fmla="*/ 24 w 129"/>
                <a:gd name="T45" fmla="*/ 5 h 226"/>
                <a:gd name="T46" fmla="*/ 22 w 129"/>
                <a:gd name="T47" fmla="*/ 3 h 226"/>
                <a:gd name="T48" fmla="*/ 21 w 129"/>
                <a:gd name="T49" fmla="*/ 8 h 226"/>
                <a:gd name="T50" fmla="*/ 28 w 129"/>
                <a:gd name="T51" fmla="*/ 14 h 226"/>
                <a:gd name="T52" fmla="*/ 38 w 129"/>
                <a:gd name="T53" fmla="*/ 23 h 226"/>
                <a:gd name="T54" fmla="*/ 36 w 129"/>
                <a:gd name="T55" fmla="*/ 32 h 226"/>
                <a:gd name="T56" fmla="*/ 31 w 129"/>
                <a:gd name="T57" fmla="*/ 43 h 226"/>
                <a:gd name="T58" fmla="*/ 27 w 129"/>
                <a:gd name="T59" fmla="*/ 47 h 226"/>
                <a:gd name="T60" fmla="*/ 15 w 129"/>
                <a:gd name="T61" fmla="*/ 50 h 226"/>
                <a:gd name="T62" fmla="*/ 12 w 129"/>
                <a:gd name="T63" fmla="*/ 55 h 226"/>
                <a:gd name="T64" fmla="*/ 15 w 129"/>
                <a:gd name="T65" fmla="*/ 65 h 226"/>
                <a:gd name="T66" fmla="*/ 13 w 129"/>
                <a:gd name="T67" fmla="*/ 70 h 226"/>
                <a:gd name="T68" fmla="*/ 11 w 129"/>
                <a:gd name="T69" fmla="*/ 77 h 226"/>
                <a:gd name="T70" fmla="*/ 2 w 129"/>
                <a:gd name="T71" fmla="*/ 86 h 226"/>
                <a:gd name="T72" fmla="*/ 0 w 129"/>
                <a:gd name="T73" fmla="*/ 95 h 226"/>
                <a:gd name="T74" fmla="*/ 0 w 129"/>
                <a:gd name="T75" fmla="*/ 113 h 226"/>
                <a:gd name="T76" fmla="*/ 21 w 129"/>
                <a:gd name="T77" fmla="*/ 136 h 226"/>
                <a:gd name="T78" fmla="*/ 25 w 129"/>
                <a:gd name="T79" fmla="*/ 150 h 226"/>
                <a:gd name="T80" fmla="*/ 31 w 129"/>
                <a:gd name="T81" fmla="*/ 151 h 226"/>
                <a:gd name="T82" fmla="*/ 39 w 129"/>
                <a:gd name="T83" fmla="*/ 150 h 226"/>
                <a:gd name="T84" fmla="*/ 45 w 129"/>
                <a:gd name="T85" fmla="*/ 156 h 226"/>
                <a:gd name="T86" fmla="*/ 41 w 129"/>
                <a:gd name="T87" fmla="*/ 167 h 226"/>
                <a:gd name="T88" fmla="*/ 39 w 129"/>
                <a:gd name="T89" fmla="*/ 175 h 226"/>
                <a:gd name="T90" fmla="*/ 44 w 129"/>
                <a:gd name="T91" fmla="*/ 185 h 226"/>
                <a:gd name="T92" fmla="*/ 53 w 129"/>
                <a:gd name="T93" fmla="*/ 189 h 226"/>
                <a:gd name="T94" fmla="*/ 68 w 129"/>
                <a:gd name="T95" fmla="*/ 200 h 226"/>
                <a:gd name="T96" fmla="*/ 70 w 129"/>
                <a:gd name="T97" fmla="*/ 214 h 226"/>
                <a:gd name="T98" fmla="*/ 74 w 129"/>
                <a:gd name="T99" fmla="*/ 222 h 226"/>
                <a:gd name="T100" fmla="*/ 76 w 129"/>
                <a:gd name="T101" fmla="*/ 222 h 226"/>
                <a:gd name="T102" fmla="*/ 83 w 129"/>
                <a:gd name="T103" fmla="*/ 22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226">
                  <a:moveTo>
                    <a:pt x="86" y="218"/>
                  </a:moveTo>
                  <a:lnTo>
                    <a:pt x="88" y="217"/>
                  </a:lnTo>
                  <a:lnTo>
                    <a:pt x="92" y="219"/>
                  </a:lnTo>
                  <a:lnTo>
                    <a:pt x="96" y="222"/>
                  </a:lnTo>
                  <a:lnTo>
                    <a:pt x="99" y="222"/>
                  </a:lnTo>
                  <a:lnTo>
                    <a:pt x="102" y="222"/>
                  </a:lnTo>
                  <a:lnTo>
                    <a:pt x="104" y="221"/>
                  </a:lnTo>
                  <a:lnTo>
                    <a:pt x="102" y="216"/>
                  </a:lnTo>
                  <a:lnTo>
                    <a:pt x="102" y="211"/>
                  </a:lnTo>
                  <a:lnTo>
                    <a:pt x="105" y="209"/>
                  </a:lnTo>
                  <a:lnTo>
                    <a:pt x="111" y="207"/>
                  </a:lnTo>
                  <a:lnTo>
                    <a:pt x="113" y="206"/>
                  </a:lnTo>
                  <a:lnTo>
                    <a:pt x="112" y="203"/>
                  </a:lnTo>
                  <a:lnTo>
                    <a:pt x="112" y="200"/>
                  </a:lnTo>
                  <a:lnTo>
                    <a:pt x="112" y="199"/>
                  </a:lnTo>
                  <a:lnTo>
                    <a:pt x="112" y="195"/>
                  </a:lnTo>
                  <a:lnTo>
                    <a:pt x="115" y="194"/>
                  </a:lnTo>
                  <a:lnTo>
                    <a:pt x="115" y="194"/>
                  </a:lnTo>
                  <a:lnTo>
                    <a:pt x="114" y="193"/>
                  </a:lnTo>
                  <a:lnTo>
                    <a:pt x="113" y="189"/>
                  </a:lnTo>
                  <a:lnTo>
                    <a:pt x="113" y="183"/>
                  </a:lnTo>
                  <a:lnTo>
                    <a:pt x="115" y="179"/>
                  </a:lnTo>
                  <a:lnTo>
                    <a:pt x="117" y="178"/>
                  </a:lnTo>
                  <a:lnTo>
                    <a:pt x="118" y="172"/>
                  </a:lnTo>
                  <a:lnTo>
                    <a:pt x="121" y="169"/>
                  </a:lnTo>
                  <a:lnTo>
                    <a:pt x="123" y="167"/>
                  </a:lnTo>
                  <a:lnTo>
                    <a:pt x="124" y="162"/>
                  </a:lnTo>
                  <a:lnTo>
                    <a:pt x="126" y="158"/>
                  </a:lnTo>
                  <a:lnTo>
                    <a:pt x="129" y="156"/>
                  </a:lnTo>
                  <a:lnTo>
                    <a:pt x="129" y="152"/>
                  </a:lnTo>
                  <a:lnTo>
                    <a:pt x="128" y="146"/>
                  </a:lnTo>
                  <a:lnTo>
                    <a:pt x="124" y="139"/>
                  </a:lnTo>
                  <a:lnTo>
                    <a:pt x="123" y="135"/>
                  </a:lnTo>
                  <a:lnTo>
                    <a:pt x="123" y="131"/>
                  </a:lnTo>
                  <a:lnTo>
                    <a:pt x="123" y="128"/>
                  </a:lnTo>
                  <a:lnTo>
                    <a:pt x="124" y="125"/>
                  </a:lnTo>
                  <a:lnTo>
                    <a:pt x="121" y="34"/>
                  </a:lnTo>
                  <a:lnTo>
                    <a:pt x="122" y="34"/>
                  </a:lnTo>
                  <a:lnTo>
                    <a:pt x="118" y="31"/>
                  </a:lnTo>
                  <a:lnTo>
                    <a:pt x="116" y="26"/>
                  </a:lnTo>
                  <a:lnTo>
                    <a:pt x="114" y="23"/>
                  </a:lnTo>
                  <a:lnTo>
                    <a:pt x="113" y="17"/>
                  </a:lnTo>
                  <a:lnTo>
                    <a:pt x="109" y="13"/>
                  </a:lnTo>
                  <a:lnTo>
                    <a:pt x="107" y="3"/>
                  </a:lnTo>
                  <a:lnTo>
                    <a:pt x="107" y="0"/>
                  </a:lnTo>
                  <a:lnTo>
                    <a:pt x="24" y="5"/>
                  </a:lnTo>
                  <a:lnTo>
                    <a:pt x="22" y="3"/>
                  </a:lnTo>
                  <a:lnTo>
                    <a:pt x="22" y="3"/>
                  </a:lnTo>
                  <a:lnTo>
                    <a:pt x="21" y="6"/>
                  </a:lnTo>
                  <a:lnTo>
                    <a:pt x="21" y="8"/>
                  </a:lnTo>
                  <a:lnTo>
                    <a:pt x="24" y="11"/>
                  </a:lnTo>
                  <a:lnTo>
                    <a:pt x="28" y="14"/>
                  </a:lnTo>
                  <a:lnTo>
                    <a:pt x="33" y="18"/>
                  </a:lnTo>
                  <a:lnTo>
                    <a:pt x="38" y="23"/>
                  </a:lnTo>
                  <a:lnTo>
                    <a:pt x="38" y="26"/>
                  </a:lnTo>
                  <a:lnTo>
                    <a:pt x="36" y="32"/>
                  </a:lnTo>
                  <a:lnTo>
                    <a:pt x="34" y="35"/>
                  </a:lnTo>
                  <a:lnTo>
                    <a:pt x="31" y="43"/>
                  </a:lnTo>
                  <a:lnTo>
                    <a:pt x="29" y="45"/>
                  </a:lnTo>
                  <a:lnTo>
                    <a:pt x="27" y="47"/>
                  </a:lnTo>
                  <a:lnTo>
                    <a:pt x="21" y="50"/>
                  </a:lnTo>
                  <a:lnTo>
                    <a:pt x="15" y="50"/>
                  </a:lnTo>
                  <a:lnTo>
                    <a:pt x="12" y="51"/>
                  </a:lnTo>
                  <a:lnTo>
                    <a:pt x="12" y="55"/>
                  </a:lnTo>
                  <a:lnTo>
                    <a:pt x="12" y="58"/>
                  </a:lnTo>
                  <a:lnTo>
                    <a:pt x="15" y="65"/>
                  </a:lnTo>
                  <a:lnTo>
                    <a:pt x="17" y="67"/>
                  </a:lnTo>
                  <a:lnTo>
                    <a:pt x="13" y="70"/>
                  </a:lnTo>
                  <a:lnTo>
                    <a:pt x="13" y="77"/>
                  </a:lnTo>
                  <a:lnTo>
                    <a:pt x="11" y="77"/>
                  </a:lnTo>
                  <a:lnTo>
                    <a:pt x="8" y="80"/>
                  </a:lnTo>
                  <a:lnTo>
                    <a:pt x="2" y="86"/>
                  </a:lnTo>
                  <a:lnTo>
                    <a:pt x="3" y="92"/>
                  </a:lnTo>
                  <a:lnTo>
                    <a:pt x="0" y="95"/>
                  </a:lnTo>
                  <a:lnTo>
                    <a:pt x="0" y="104"/>
                  </a:lnTo>
                  <a:lnTo>
                    <a:pt x="0" y="113"/>
                  </a:lnTo>
                  <a:lnTo>
                    <a:pt x="6" y="123"/>
                  </a:lnTo>
                  <a:lnTo>
                    <a:pt x="21" y="136"/>
                  </a:lnTo>
                  <a:lnTo>
                    <a:pt x="25" y="142"/>
                  </a:lnTo>
                  <a:lnTo>
                    <a:pt x="25" y="150"/>
                  </a:lnTo>
                  <a:lnTo>
                    <a:pt x="30" y="154"/>
                  </a:lnTo>
                  <a:lnTo>
                    <a:pt x="31" y="151"/>
                  </a:lnTo>
                  <a:lnTo>
                    <a:pt x="34" y="150"/>
                  </a:lnTo>
                  <a:lnTo>
                    <a:pt x="39" y="150"/>
                  </a:lnTo>
                  <a:lnTo>
                    <a:pt x="42" y="153"/>
                  </a:lnTo>
                  <a:lnTo>
                    <a:pt x="45" y="156"/>
                  </a:lnTo>
                  <a:lnTo>
                    <a:pt x="42" y="162"/>
                  </a:lnTo>
                  <a:lnTo>
                    <a:pt x="41" y="167"/>
                  </a:lnTo>
                  <a:lnTo>
                    <a:pt x="41" y="170"/>
                  </a:lnTo>
                  <a:lnTo>
                    <a:pt x="39" y="175"/>
                  </a:lnTo>
                  <a:lnTo>
                    <a:pt x="39" y="180"/>
                  </a:lnTo>
                  <a:lnTo>
                    <a:pt x="44" y="185"/>
                  </a:lnTo>
                  <a:lnTo>
                    <a:pt x="51" y="190"/>
                  </a:lnTo>
                  <a:lnTo>
                    <a:pt x="53" y="189"/>
                  </a:lnTo>
                  <a:lnTo>
                    <a:pt x="64" y="196"/>
                  </a:lnTo>
                  <a:lnTo>
                    <a:pt x="68" y="200"/>
                  </a:lnTo>
                  <a:lnTo>
                    <a:pt x="71" y="209"/>
                  </a:lnTo>
                  <a:lnTo>
                    <a:pt x="70" y="214"/>
                  </a:lnTo>
                  <a:lnTo>
                    <a:pt x="69" y="217"/>
                  </a:lnTo>
                  <a:lnTo>
                    <a:pt x="74" y="222"/>
                  </a:lnTo>
                  <a:lnTo>
                    <a:pt x="74" y="226"/>
                  </a:lnTo>
                  <a:lnTo>
                    <a:pt x="76" y="222"/>
                  </a:lnTo>
                  <a:lnTo>
                    <a:pt x="80" y="222"/>
                  </a:lnTo>
                  <a:lnTo>
                    <a:pt x="83" y="221"/>
                  </a:lnTo>
                  <a:lnTo>
                    <a:pt x="86" y="218"/>
                  </a:lnTo>
                  <a:close/>
                </a:path>
              </a:pathLst>
            </a:custGeom>
            <a:solidFill>
              <a:srgbClr val="EAEAEA">
                <a:lumMod val="75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7" name="Freeform 52">
              <a:extLst>
                <a:ext uri="{FF2B5EF4-FFF2-40B4-BE49-F238E27FC236}">
                  <a16:creationId xmlns:a16="http://schemas.microsoft.com/office/drawing/2014/main" id="{39F119D7-A77D-A488-F0ED-0ABC0A7E9F3D}"/>
                </a:ext>
              </a:extLst>
            </p:cNvPr>
            <p:cNvSpPr>
              <a:spLocks/>
            </p:cNvSpPr>
            <p:nvPr/>
          </p:nvSpPr>
          <p:spPr bwMode="auto">
            <a:xfrm>
              <a:off x="4437521" y="2739534"/>
              <a:ext cx="496593" cy="364939"/>
            </a:xfrm>
            <a:custGeom>
              <a:avLst/>
              <a:gdLst>
                <a:gd name="T0" fmla="*/ 196 w 231"/>
                <a:gd name="T1" fmla="*/ 154 h 170"/>
                <a:gd name="T2" fmla="*/ 201 w 231"/>
                <a:gd name="T3" fmla="*/ 150 h 170"/>
                <a:gd name="T4" fmla="*/ 206 w 231"/>
                <a:gd name="T5" fmla="*/ 139 h 170"/>
                <a:gd name="T6" fmla="*/ 200 w 231"/>
                <a:gd name="T7" fmla="*/ 128 h 170"/>
                <a:gd name="T8" fmla="*/ 200 w 231"/>
                <a:gd name="T9" fmla="*/ 120 h 170"/>
                <a:gd name="T10" fmla="*/ 211 w 231"/>
                <a:gd name="T11" fmla="*/ 118 h 170"/>
                <a:gd name="T12" fmla="*/ 220 w 231"/>
                <a:gd name="T13" fmla="*/ 113 h 170"/>
                <a:gd name="T14" fmla="*/ 226 w 231"/>
                <a:gd name="T15" fmla="*/ 101 h 170"/>
                <a:gd name="T16" fmla="*/ 231 w 231"/>
                <a:gd name="T17" fmla="*/ 90 h 170"/>
                <a:gd name="T18" fmla="*/ 225 w 231"/>
                <a:gd name="T19" fmla="*/ 81 h 170"/>
                <a:gd name="T20" fmla="*/ 215 w 231"/>
                <a:gd name="T21" fmla="*/ 72 h 170"/>
                <a:gd name="T22" fmla="*/ 211 w 231"/>
                <a:gd name="T23" fmla="*/ 66 h 170"/>
                <a:gd name="T24" fmla="*/ 214 w 231"/>
                <a:gd name="T25" fmla="*/ 65 h 170"/>
                <a:gd name="T26" fmla="*/ 206 w 231"/>
                <a:gd name="T27" fmla="*/ 59 h 170"/>
                <a:gd name="T28" fmla="*/ 196 w 231"/>
                <a:gd name="T29" fmla="*/ 55 h 170"/>
                <a:gd name="T30" fmla="*/ 194 w 231"/>
                <a:gd name="T31" fmla="*/ 45 h 170"/>
                <a:gd name="T32" fmla="*/ 194 w 231"/>
                <a:gd name="T33" fmla="*/ 35 h 170"/>
                <a:gd name="T34" fmla="*/ 192 w 231"/>
                <a:gd name="T35" fmla="*/ 25 h 170"/>
                <a:gd name="T36" fmla="*/ 7 w 231"/>
                <a:gd name="T37" fmla="*/ 22 h 170"/>
                <a:gd name="T38" fmla="*/ 8 w 231"/>
                <a:gd name="T39" fmla="*/ 0 h 170"/>
                <a:gd name="T40" fmla="*/ 4 w 231"/>
                <a:gd name="T41" fmla="*/ 23 h 170"/>
                <a:gd name="T42" fmla="*/ 3 w 231"/>
                <a:gd name="T43" fmla="*/ 31 h 170"/>
                <a:gd name="T44" fmla="*/ 7 w 231"/>
                <a:gd name="T45" fmla="*/ 37 h 170"/>
                <a:gd name="T46" fmla="*/ 5 w 231"/>
                <a:gd name="T47" fmla="*/ 42 h 170"/>
                <a:gd name="T48" fmla="*/ 4 w 231"/>
                <a:gd name="T49" fmla="*/ 52 h 170"/>
                <a:gd name="T50" fmla="*/ 0 w 231"/>
                <a:gd name="T51" fmla="*/ 56 h 170"/>
                <a:gd name="T52" fmla="*/ 4 w 231"/>
                <a:gd name="T53" fmla="*/ 62 h 170"/>
                <a:gd name="T54" fmla="*/ 4 w 231"/>
                <a:gd name="T55" fmla="*/ 69 h 170"/>
                <a:gd name="T56" fmla="*/ 6 w 231"/>
                <a:gd name="T57" fmla="*/ 71 h 170"/>
                <a:gd name="T58" fmla="*/ 12 w 231"/>
                <a:gd name="T59" fmla="*/ 85 h 170"/>
                <a:gd name="T60" fmla="*/ 16 w 231"/>
                <a:gd name="T61" fmla="*/ 96 h 170"/>
                <a:gd name="T62" fmla="*/ 19 w 231"/>
                <a:gd name="T63" fmla="*/ 102 h 170"/>
                <a:gd name="T64" fmla="*/ 20 w 231"/>
                <a:gd name="T65" fmla="*/ 104 h 170"/>
                <a:gd name="T66" fmla="*/ 18 w 231"/>
                <a:gd name="T67" fmla="*/ 109 h 170"/>
                <a:gd name="T68" fmla="*/ 20 w 231"/>
                <a:gd name="T69" fmla="*/ 116 h 170"/>
                <a:gd name="T70" fmla="*/ 24 w 231"/>
                <a:gd name="T71" fmla="*/ 118 h 170"/>
                <a:gd name="T72" fmla="*/ 26 w 231"/>
                <a:gd name="T73" fmla="*/ 135 h 170"/>
                <a:gd name="T74" fmla="*/ 27 w 231"/>
                <a:gd name="T75" fmla="*/ 142 h 170"/>
                <a:gd name="T76" fmla="*/ 28 w 231"/>
                <a:gd name="T77" fmla="*/ 154 h 170"/>
                <a:gd name="T78" fmla="*/ 30 w 231"/>
                <a:gd name="T79" fmla="*/ 162 h 170"/>
                <a:gd name="T80" fmla="*/ 188 w 231"/>
                <a:gd name="T81" fmla="*/ 170 h 170"/>
                <a:gd name="T82" fmla="*/ 189 w 231"/>
                <a:gd name="T83"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1" h="170">
                  <a:moveTo>
                    <a:pt x="189" y="161"/>
                  </a:moveTo>
                  <a:cubicBezTo>
                    <a:pt x="196" y="154"/>
                    <a:pt x="196" y="154"/>
                    <a:pt x="196" y="154"/>
                  </a:cubicBezTo>
                  <a:cubicBezTo>
                    <a:pt x="199" y="150"/>
                    <a:pt x="199" y="150"/>
                    <a:pt x="199" y="150"/>
                  </a:cubicBezTo>
                  <a:cubicBezTo>
                    <a:pt x="201" y="150"/>
                    <a:pt x="201" y="150"/>
                    <a:pt x="201" y="150"/>
                  </a:cubicBezTo>
                  <a:cubicBezTo>
                    <a:pt x="202" y="142"/>
                    <a:pt x="202" y="142"/>
                    <a:pt x="202" y="142"/>
                  </a:cubicBezTo>
                  <a:cubicBezTo>
                    <a:pt x="206" y="139"/>
                    <a:pt x="206" y="139"/>
                    <a:pt x="206" y="139"/>
                  </a:cubicBezTo>
                  <a:cubicBezTo>
                    <a:pt x="204" y="136"/>
                    <a:pt x="204" y="136"/>
                    <a:pt x="204" y="136"/>
                  </a:cubicBezTo>
                  <a:cubicBezTo>
                    <a:pt x="200" y="128"/>
                    <a:pt x="200" y="128"/>
                    <a:pt x="200" y="128"/>
                  </a:cubicBezTo>
                  <a:cubicBezTo>
                    <a:pt x="200" y="124"/>
                    <a:pt x="200" y="124"/>
                    <a:pt x="200" y="124"/>
                  </a:cubicBezTo>
                  <a:cubicBezTo>
                    <a:pt x="200" y="120"/>
                    <a:pt x="200" y="120"/>
                    <a:pt x="200" y="120"/>
                  </a:cubicBezTo>
                  <a:cubicBezTo>
                    <a:pt x="204" y="118"/>
                    <a:pt x="204" y="118"/>
                    <a:pt x="204" y="118"/>
                  </a:cubicBezTo>
                  <a:cubicBezTo>
                    <a:pt x="211" y="118"/>
                    <a:pt x="211" y="118"/>
                    <a:pt x="211" y="118"/>
                  </a:cubicBezTo>
                  <a:cubicBezTo>
                    <a:pt x="218" y="115"/>
                    <a:pt x="218" y="115"/>
                    <a:pt x="218" y="115"/>
                  </a:cubicBezTo>
                  <a:cubicBezTo>
                    <a:pt x="220" y="113"/>
                    <a:pt x="220" y="113"/>
                    <a:pt x="220" y="113"/>
                  </a:cubicBezTo>
                  <a:cubicBezTo>
                    <a:pt x="223" y="110"/>
                    <a:pt x="223" y="110"/>
                    <a:pt x="223" y="110"/>
                  </a:cubicBezTo>
                  <a:cubicBezTo>
                    <a:pt x="226" y="101"/>
                    <a:pt x="226" y="101"/>
                    <a:pt x="226" y="101"/>
                  </a:cubicBezTo>
                  <a:cubicBezTo>
                    <a:pt x="229" y="97"/>
                    <a:pt x="229" y="97"/>
                    <a:pt x="229" y="97"/>
                  </a:cubicBezTo>
                  <a:cubicBezTo>
                    <a:pt x="231" y="90"/>
                    <a:pt x="231" y="90"/>
                    <a:pt x="231" y="90"/>
                  </a:cubicBezTo>
                  <a:cubicBezTo>
                    <a:pt x="231" y="87"/>
                    <a:pt x="231" y="87"/>
                    <a:pt x="231" y="87"/>
                  </a:cubicBezTo>
                  <a:cubicBezTo>
                    <a:pt x="225" y="81"/>
                    <a:pt x="225" y="81"/>
                    <a:pt x="225" y="81"/>
                  </a:cubicBezTo>
                  <a:cubicBezTo>
                    <a:pt x="219" y="76"/>
                    <a:pt x="219" y="76"/>
                    <a:pt x="219" y="76"/>
                  </a:cubicBezTo>
                  <a:cubicBezTo>
                    <a:pt x="215" y="72"/>
                    <a:pt x="215" y="72"/>
                    <a:pt x="215" y="72"/>
                  </a:cubicBezTo>
                  <a:cubicBezTo>
                    <a:pt x="211" y="69"/>
                    <a:pt x="211" y="69"/>
                    <a:pt x="211" y="69"/>
                  </a:cubicBezTo>
                  <a:cubicBezTo>
                    <a:pt x="211" y="66"/>
                    <a:pt x="211" y="66"/>
                    <a:pt x="211" y="66"/>
                  </a:cubicBezTo>
                  <a:cubicBezTo>
                    <a:pt x="212" y="63"/>
                    <a:pt x="212" y="63"/>
                    <a:pt x="212" y="63"/>
                  </a:cubicBezTo>
                  <a:cubicBezTo>
                    <a:pt x="214" y="65"/>
                    <a:pt x="214" y="65"/>
                    <a:pt x="214" y="65"/>
                  </a:cubicBezTo>
                  <a:cubicBezTo>
                    <a:pt x="211" y="61"/>
                    <a:pt x="211" y="61"/>
                    <a:pt x="211" y="61"/>
                  </a:cubicBezTo>
                  <a:cubicBezTo>
                    <a:pt x="211" y="61"/>
                    <a:pt x="207" y="59"/>
                    <a:pt x="206" y="59"/>
                  </a:cubicBezTo>
                  <a:cubicBezTo>
                    <a:pt x="205" y="59"/>
                    <a:pt x="201" y="55"/>
                    <a:pt x="201" y="55"/>
                  </a:cubicBezTo>
                  <a:cubicBezTo>
                    <a:pt x="196" y="55"/>
                    <a:pt x="196" y="55"/>
                    <a:pt x="196" y="55"/>
                  </a:cubicBezTo>
                  <a:cubicBezTo>
                    <a:pt x="196" y="50"/>
                    <a:pt x="196" y="50"/>
                    <a:pt x="196" y="50"/>
                  </a:cubicBezTo>
                  <a:cubicBezTo>
                    <a:pt x="194" y="45"/>
                    <a:pt x="194" y="45"/>
                    <a:pt x="194" y="45"/>
                  </a:cubicBezTo>
                  <a:cubicBezTo>
                    <a:pt x="194" y="39"/>
                    <a:pt x="194" y="39"/>
                    <a:pt x="194" y="39"/>
                  </a:cubicBezTo>
                  <a:cubicBezTo>
                    <a:pt x="194" y="35"/>
                    <a:pt x="194" y="35"/>
                    <a:pt x="194" y="35"/>
                  </a:cubicBezTo>
                  <a:cubicBezTo>
                    <a:pt x="194" y="28"/>
                    <a:pt x="194" y="28"/>
                    <a:pt x="194" y="28"/>
                  </a:cubicBezTo>
                  <a:cubicBezTo>
                    <a:pt x="192" y="25"/>
                    <a:pt x="192" y="25"/>
                    <a:pt x="192" y="25"/>
                  </a:cubicBezTo>
                  <a:cubicBezTo>
                    <a:pt x="189" y="18"/>
                    <a:pt x="189" y="18"/>
                    <a:pt x="189" y="18"/>
                  </a:cubicBezTo>
                  <a:cubicBezTo>
                    <a:pt x="7" y="22"/>
                    <a:pt x="7" y="22"/>
                    <a:pt x="7" y="22"/>
                  </a:cubicBezTo>
                  <a:cubicBezTo>
                    <a:pt x="8" y="0"/>
                    <a:pt x="8" y="0"/>
                    <a:pt x="8" y="0"/>
                  </a:cubicBezTo>
                  <a:cubicBezTo>
                    <a:pt x="8" y="0"/>
                    <a:pt x="8" y="0"/>
                    <a:pt x="8" y="0"/>
                  </a:cubicBezTo>
                  <a:cubicBezTo>
                    <a:pt x="7" y="23"/>
                    <a:pt x="7" y="23"/>
                    <a:pt x="7" y="23"/>
                  </a:cubicBezTo>
                  <a:cubicBezTo>
                    <a:pt x="4" y="23"/>
                    <a:pt x="4" y="23"/>
                    <a:pt x="4" y="23"/>
                  </a:cubicBezTo>
                  <a:cubicBezTo>
                    <a:pt x="4" y="26"/>
                    <a:pt x="4" y="26"/>
                    <a:pt x="4" y="26"/>
                  </a:cubicBezTo>
                  <a:cubicBezTo>
                    <a:pt x="3" y="31"/>
                    <a:pt x="3" y="31"/>
                    <a:pt x="3" y="31"/>
                  </a:cubicBezTo>
                  <a:cubicBezTo>
                    <a:pt x="5" y="32"/>
                    <a:pt x="5" y="32"/>
                    <a:pt x="5" y="32"/>
                  </a:cubicBezTo>
                  <a:cubicBezTo>
                    <a:pt x="7" y="37"/>
                    <a:pt x="7" y="37"/>
                    <a:pt x="7" y="37"/>
                  </a:cubicBezTo>
                  <a:cubicBezTo>
                    <a:pt x="7" y="41"/>
                    <a:pt x="7" y="41"/>
                    <a:pt x="7" y="41"/>
                  </a:cubicBezTo>
                  <a:cubicBezTo>
                    <a:pt x="5" y="42"/>
                    <a:pt x="5" y="42"/>
                    <a:pt x="5" y="42"/>
                  </a:cubicBezTo>
                  <a:cubicBezTo>
                    <a:pt x="4" y="45"/>
                    <a:pt x="4" y="45"/>
                    <a:pt x="4" y="45"/>
                  </a:cubicBezTo>
                  <a:cubicBezTo>
                    <a:pt x="4" y="52"/>
                    <a:pt x="4" y="52"/>
                    <a:pt x="4" y="52"/>
                  </a:cubicBezTo>
                  <a:cubicBezTo>
                    <a:pt x="1" y="53"/>
                    <a:pt x="1" y="53"/>
                    <a:pt x="1" y="53"/>
                  </a:cubicBezTo>
                  <a:cubicBezTo>
                    <a:pt x="0" y="56"/>
                    <a:pt x="0" y="56"/>
                    <a:pt x="0" y="56"/>
                  </a:cubicBezTo>
                  <a:cubicBezTo>
                    <a:pt x="0" y="59"/>
                    <a:pt x="0" y="59"/>
                    <a:pt x="0" y="59"/>
                  </a:cubicBezTo>
                  <a:cubicBezTo>
                    <a:pt x="4" y="62"/>
                    <a:pt x="4" y="62"/>
                    <a:pt x="4" y="62"/>
                  </a:cubicBezTo>
                  <a:cubicBezTo>
                    <a:pt x="4" y="66"/>
                    <a:pt x="4" y="66"/>
                    <a:pt x="4" y="66"/>
                  </a:cubicBezTo>
                  <a:cubicBezTo>
                    <a:pt x="4" y="69"/>
                    <a:pt x="4" y="69"/>
                    <a:pt x="4" y="69"/>
                  </a:cubicBezTo>
                  <a:cubicBezTo>
                    <a:pt x="3" y="67"/>
                    <a:pt x="3" y="67"/>
                    <a:pt x="3" y="67"/>
                  </a:cubicBezTo>
                  <a:cubicBezTo>
                    <a:pt x="6" y="71"/>
                    <a:pt x="6" y="71"/>
                    <a:pt x="6" y="71"/>
                  </a:cubicBezTo>
                  <a:cubicBezTo>
                    <a:pt x="9" y="80"/>
                    <a:pt x="9" y="80"/>
                    <a:pt x="9" y="80"/>
                  </a:cubicBezTo>
                  <a:cubicBezTo>
                    <a:pt x="12" y="85"/>
                    <a:pt x="12" y="85"/>
                    <a:pt x="12" y="85"/>
                  </a:cubicBezTo>
                  <a:cubicBezTo>
                    <a:pt x="14" y="91"/>
                    <a:pt x="14" y="91"/>
                    <a:pt x="14" y="91"/>
                  </a:cubicBezTo>
                  <a:cubicBezTo>
                    <a:pt x="16" y="96"/>
                    <a:pt x="16" y="96"/>
                    <a:pt x="16" y="96"/>
                  </a:cubicBezTo>
                  <a:cubicBezTo>
                    <a:pt x="18" y="99"/>
                    <a:pt x="18" y="99"/>
                    <a:pt x="18" y="99"/>
                  </a:cubicBezTo>
                  <a:cubicBezTo>
                    <a:pt x="19" y="102"/>
                    <a:pt x="19" y="102"/>
                    <a:pt x="19" y="102"/>
                  </a:cubicBezTo>
                  <a:cubicBezTo>
                    <a:pt x="20" y="103"/>
                    <a:pt x="20" y="103"/>
                    <a:pt x="20" y="103"/>
                  </a:cubicBezTo>
                  <a:cubicBezTo>
                    <a:pt x="20" y="104"/>
                    <a:pt x="20" y="104"/>
                    <a:pt x="20" y="104"/>
                  </a:cubicBezTo>
                  <a:cubicBezTo>
                    <a:pt x="17" y="105"/>
                    <a:pt x="17" y="105"/>
                    <a:pt x="17" y="105"/>
                  </a:cubicBezTo>
                  <a:cubicBezTo>
                    <a:pt x="18" y="109"/>
                    <a:pt x="18" y="109"/>
                    <a:pt x="18" y="109"/>
                  </a:cubicBezTo>
                  <a:cubicBezTo>
                    <a:pt x="19" y="114"/>
                    <a:pt x="19" y="114"/>
                    <a:pt x="19" y="114"/>
                  </a:cubicBezTo>
                  <a:cubicBezTo>
                    <a:pt x="20" y="116"/>
                    <a:pt x="20" y="116"/>
                    <a:pt x="20" y="116"/>
                  </a:cubicBezTo>
                  <a:cubicBezTo>
                    <a:pt x="22" y="116"/>
                    <a:pt x="22" y="116"/>
                    <a:pt x="22" y="116"/>
                  </a:cubicBezTo>
                  <a:cubicBezTo>
                    <a:pt x="24" y="118"/>
                    <a:pt x="24" y="118"/>
                    <a:pt x="24" y="118"/>
                  </a:cubicBezTo>
                  <a:cubicBezTo>
                    <a:pt x="26" y="125"/>
                    <a:pt x="26" y="125"/>
                    <a:pt x="26" y="125"/>
                  </a:cubicBezTo>
                  <a:cubicBezTo>
                    <a:pt x="26" y="135"/>
                    <a:pt x="26" y="135"/>
                    <a:pt x="26" y="135"/>
                  </a:cubicBezTo>
                  <a:cubicBezTo>
                    <a:pt x="25" y="139"/>
                    <a:pt x="25" y="139"/>
                    <a:pt x="25" y="139"/>
                  </a:cubicBezTo>
                  <a:cubicBezTo>
                    <a:pt x="27" y="142"/>
                    <a:pt x="27" y="142"/>
                    <a:pt x="27" y="142"/>
                  </a:cubicBezTo>
                  <a:cubicBezTo>
                    <a:pt x="28" y="144"/>
                    <a:pt x="28" y="144"/>
                    <a:pt x="28" y="144"/>
                  </a:cubicBezTo>
                  <a:cubicBezTo>
                    <a:pt x="28" y="154"/>
                    <a:pt x="28" y="154"/>
                    <a:pt x="28" y="154"/>
                  </a:cubicBezTo>
                  <a:cubicBezTo>
                    <a:pt x="30" y="161"/>
                    <a:pt x="30" y="161"/>
                    <a:pt x="30" y="161"/>
                  </a:cubicBezTo>
                  <a:cubicBezTo>
                    <a:pt x="30" y="162"/>
                    <a:pt x="30" y="162"/>
                    <a:pt x="30" y="162"/>
                  </a:cubicBezTo>
                  <a:cubicBezTo>
                    <a:pt x="176" y="160"/>
                    <a:pt x="176" y="160"/>
                    <a:pt x="176" y="160"/>
                  </a:cubicBezTo>
                  <a:cubicBezTo>
                    <a:pt x="188" y="170"/>
                    <a:pt x="188" y="170"/>
                    <a:pt x="188" y="170"/>
                  </a:cubicBezTo>
                  <a:cubicBezTo>
                    <a:pt x="190" y="168"/>
                    <a:pt x="190" y="168"/>
                    <a:pt x="190" y="168"/>
                  </a:cubicBezTo>
                  <a:lnTo>
                    <a:pt x="189" y="161"/>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8" name="Freeform 53">
              <a:extLst>
                <a:ext uri="{FF2B5EF4-FFF2-40B4-BE49-F238E27FC236}">
                  <a16:creationId xmlns:a16="http://schemas.microsoft.com/office/drawing/2014/main" id="{D3F83955-E738-110B-F58A-1DF4062E84D5}"/>
                </a:ext>
              </a:extLst>
            </p:cNvPr>
            <p:cNvSpPr>
              <a:spLocks/>
            </p:cNvSpPr>
            <p:nvPr/>
          </p:nvSpPr>
          <p:spPr bwMode="auto">
            <a:xfrm>
              <a:off x="2177111" y="3963598"/>
              <a:ext cx="1105072" cy="859125"/>
            </a:xfrm>
            <a:custGeom>
              <a:avLst/>
              <a:gdLst>
                <a:gd name="connsiteX0" fmla="*/ 302516 w 770887"/>
                <a:gd name="connsiteY0" fmla="*/ 482511 h 599162"/>
                <a:gd name="connsiteX1" fmla="*/ 307819 w 770887"/>
                <a:gd name="connsiteY1" fmla="*/ 487813 h 599162"/>
                <a:gd name="connsiteX2" fmla="*/ 318423 w 770887"/>
                <a:gd name="connsiteY2" fmla="*/ 494883 h 599162"/>
                <a:gd name="connsiteX3" fmla="*/ 311354 w 770887"/>
                <a:gd name="connsiteY3" fmla="*/ 496651 h 599162"/>
                <a:gd name="connsiteX4" fmla="*/ 307819 w 770887"/>
                <a:gd name="connsiteY4" fmla="*/ 496651 h 599162"/>
                <a:gd name="connsiteX5" fmla="*/ 300749 w 770887"/>
                <a:gd name="connsiteY5" fmla="*/ 501953 h 599162"/>
                <a:gd name="connsiteX6" fmla="*/ 300749 w 770887"/>
                <a:gd name="connsiteY6" fmla="*/ 503720 h 599162"/>
                <a:gd name="connsiteX7" fmla="*/ 300749 w 770887"/>
                <a:gd name="connsiteY7" fmla="*/ 509023 h 599162"/>
                <a:gd name="connsiteX8" fmla="*/ 304284 w 770887"/>
                <a:gd name="connsiteY8" fmla="*/ 509023 h 599162"/>
                <a:gd name="connsiteX9" fmla="*/ 311354 w 770887"/>
                <a:gd name="connsiteY9" fmla="*/ 517860 h 599162"/>
                <a:gd name="connsiteX10" fmla="*/ 311354 w 770887"/>
                <a:gd name="connsiteY10" fmla="*/ 521395 h 599162"/>
                <a:gd name="connsiteX11" fmla="*/ 306051 w 770887"/>
                <a:gd name="connsiteY11" fmla="*/ 523162 h 599162"/>
                <a:gd name="connsiteX12" fmla="*/ 302516 w 770887"/>
                <a:gd name="connsiteY12" fmla="*/ 523162 h 599162"/>
                <a:gd name="connsiteX13" fmla="*/ 298982 w 770887"/>
                <a:gd name="connsiteY13" fmla="*/ 524930 h 599162"/>
                <a:gd name="connsiteX14" fmla="*/ 297214 w 770887"/>
                <a:gd name="connsiteY14" fmla="*/ 524930 h 599162"/>
                <a:gd name="connsiteX15" fmla="*/ 291912 w 770887"/>
                <a:gd name="connsiteY15" fmla="*/ 528465 h 599162"/>
                <a:gd name="connsiteX16" fmla="*/ 291912 w 770887"/>
                <a:gd name="connsiteY16" fmla="*/ 533767 h 599162"/>
                <a:gd name="connsiteX17" fmla="*/ 291912 w 770887"/>
                <a:gd name="connsiteY17" fmla="*/ 535534 h 599162"/>
                <a:gd name="connsiteX18" fmla="*/ 288377 w 770887"/>
                <a:gd name="connsiteY18" fmla="*/ 540837 h 599162"/>
                <a:gd name="connsiteX19" fmla="*/ 283075 w 770887"/>
                <a:gd name="connsiteY19" fmla="*/ 531999 h 599162"/>
                <a:gd name="connsiteX20" fmla="*/ 283075 w 770887"/>
                <a:gd name="connsiteY20" fmla="*/ 533767 h 599162"/>
                <a:gd name="connsiteX21" fmla="*/ 281307 w 770887"/>
                <a:gd name="connsiteY21" fmla="*/ 537302 h 599162"/>
                <a:gd name="connsiteX22" fmla="*/ 276005 w 770887"/>
                <a:gd name="connsiteY22" fmla="*/ 542604 h 599162"/>
                <a:gd name="connsiteX23" fmla="*/ 272470 w 770887"/>
                <a:gd name="connsiteY23" fmla="*/ 549674 h 599162"/>
                <a:gd name="connsiteX24" fmla="*/ 272470 w 770887"/>
                <a:gd name="connsiteY24" fmla="*/ 551441 h 599162"/>
                <a:gd name="connsiteX25" fmla="*/ 272470 w 770887"/>
                <a:gd name="connsiteY25" fmla="*/ 558511 h 599162"/>
                <a:gd name="connsiteX26" fmla="*/ 256563 w 770887"/>
                <a:gd name="connsiteY26" fmla="*/ 558511 h 599162"/>
                <a:gd name="connsiteX27" fmla="*/ 268935 w 770887"/>
                <a:gd name="connsiteY27" fmla="*/ 554976 h 599162"/>
                <a:gd name="connsiteX28" fmla="*/ 270703 w 770887"/>
                <a:gd name="connsiteY28" fmla="*/ 551441 h 599162"/>
                <a:gd name="connsiteX29" fmla="*/ 272470 w 770887"/>
                <a:gd name="connsiteY29" fmla="*/ 547906 h 599162"/>
                <a:gd name="connsiteX30" fmla="*/ 270703 w 770887"/>
                <a:gd name="connsiteY30" fmla="*/ 542604 h 599162"/>
                <a:gd name="connsiteX31" fmla="*/ 267168 w 770887"/>
                <a:gd name="connsiteY31" fmla="*/ 540837 h 599162"/>
                <a:gd name="connsiteX32" fmla="*/ 265400 w 770887"/>
                <a:gd name="connsiteY32" fmla="*/ 540837 h 599162"/>
                <a:gd name="connsiteX33" fmla="*/ 261866 w 770887"/>
                <a:gd name="connsiteY33" fmla="*/ 537302 h 599162"/>
                <a:gd name="connsiteX34" fmla="*/ 261866 w 770887"/>
                <a:gd name="connsiteY34" fmla="*/ 535534 h 599162"/>
                <a:gd name="connsiteX35" fmla="*/ 260098 w 770887"/>
                <a:gd name="connsiteY35" fmla="*/ 524930 h 599162"/>
                <a:gd name="connsiteX36" fmla="*/ 263633 w 770887"/>
                <a:gd name="connsiteY36" fmla="*/ 521395 h 599162"/>
                <a:gd name="connsiteX37" fmla="*/ 265400 w 770887"/>
                <a:gd name="connsiteY37" fmla="*/ 517860 h 599162"/>
                <a:gd name="connsiteX38" fmla="*/ 270703 w 770887"/>
                <a:gd name="connsiteY38" fmla="*/ 514325 h 599162"/>
                <a:gd name="connsiteX39" fmla="*/ 272470 w 770887"/>
                <a:gd name="connsiteY39" fmla="*/ 516093 h 599162"/>
                <a:gd name="connsiteX40" fmla="*/ 277772 w 770887"/>
                <a:gd name="connsiteY40" fmla="*/ 521395 h 599162"/>
                <a:gd name="connsiteX41" fmla="*/ 281307 w 770887"/>
                <a:gd name="connsiteY41" fmla="*/ 528465 h 599162"/>
                <a:gd name="connsiteX42" fmla="*/ 281307 w 770887"/>
                <a:gd name="connsiteY42" fmla="*/ 521395 h 599162"/>
                <a:gd name="connsiteX43" fmla="*/ 279540 w 770887"/>
                <a:gd name="connsiteY43" fmla="*/ 514325 h 599162"/>
                <a:gd name="connsiteX44" fmla="*/ 276005 w 770887"/>
                <a:gd name="connsiteY44" fmla="*/ 509023 h 599162"/>
                <a:gd name="connsiteX45" fmla="*/ 281307 w 770887"/>
                <a:gd name="connsiteY45" fmla="*/ 507255 h 599162"/>
                <a:gd name="connsiteX46" fmla="*/ 288377 w 770887"/>
                <a:gd name="connsiteY46" fmla="*/ 510790 h 599162"/>
                <a:gd name="connsiteX47" fmla="*/ 291912 w 770887"/>
                <a:gd name="connsiteY47" fmla="*/ 510790 h 599162"/>
                <a:gd name="connsiteX48" fmla="*/ 291912 w 770887"/>
                <a:gd name="connsiteY48" fmla="*/ 507255 h 599162"/>
                <a:gd name="connsiteX49" fmla="*/ 291912 w 770887"/>
                <a:gd name="connsiteY49" fmla="*/ 505488 h 599162"/>
                <a:gd name="connsiteX50" fmla="*/ 291912 w 770887"/>
                <a:gd name="connsiteY50" fmla="*/ 501953 h 599162"/>
                <a:gd name="connsiteX51" fmla="*/ 291912 w 770887"/>
                <a:gd name="connsiteY51" fmla="*/ 496651 h 599162"/>
                <a:gd name="connsiteX52" fmla="*/ 290144 w 770887"/>
                <a:gd name="connsiteY52" fmla="*/ 493116 h 599162"/>
                <a:gd name="connsiteX53" fmla="*/ 297214 w 770887"/>
                <a:gd name="connsiteY53" fmla="*/ 487813 h 599162"/>
                <a:gd name="connsiteX54" fmla="*/ 55075 w 770887"/>
                <a:gd name="connsiteY54" fmla="*/ 374697 h 599162"/>
                <a:gd name="connsiteX55" fmla="*/ 58610 w 770887"/>
                <a:gd name="connsiteY55" fmla="*/ 374697 h 599162"/>
                <a:gd name="connsiteX56" fmla="*/ 63912 w 770887"/>
                <a:gd name="connsiteY56" fmla="*/ 385302 h 599162"/>
                <a:gd name="connsiteX57" fmla="*/ 63912 w 770887"/>
                <a:gd name="connsiteY57" fmla="*/ 390604 h 599162"/>
                <a:gd name="connsiteX58" fmla="*/ 60377 w 770887"/>
                <a:gd name="connsiteY58" fmla="*/ 395906 h 599162"/>
                <a:gd name="connsiteX59" fmla="*/ 56842 w 770887"/>
                <a:gd name="connsiteY59" fmla="*/ 395906 h 599162"/>
                <a:gd name="connsiteX60" fmla="*/ 51540 w 770887"/>
                <a:gd name="connsiteY60" fmla="*/ 395906 h 599162"/>
                <a:gd name="connsiteX61" fmla="*/ 44470 w 770887"/>
                <a:gd name="connsiteY61" fmla="*/ 390604 h 599162"/>
                <a:gd name="connsiteX62" fmla="*/ 35633 w 770887"/>
                <a:gd name="connsiteY62" fmla="*/ 383534 h 599162"/>
                <a:gd name="connsiteX63" fmla="*/ 44470 w 770887"/>
                <a:gd name="connsiteY63" fmla="*/ 378232 h 599162"/>
                <a:gd name="connsiteX64" fmla="*/ 49773 w 770887"/>
                <a:gd name="connsiteY64" fmla="*/ 378232 h 599162"/>
                <a:gd name="connsiteX65" fmla="*/ 4447 w 770887"/>
                <a:gd name="connsiteY65" fmla="*/ 224465 h 599162"/>
                <a:gd name="connsiteX66" fmla="*/ 5929 w 770887"/>
                <a:gd name="connsiteY66" fmla="*/ 230488 h 599162"/>
                <a:gd name="connsiteX67" fmla="*/ 8894 w 770887"/>
                <a:gd name="connsiteY67" fmla="*/ 233499 h 599162"/>
                <a:gd name="connsiteX68" fmla="*/ 16306 w 770887"/>
                <a:gd name="connsiteY68" fmla="*/ 235005 h 599162"/>
                <a:gd name="connsiteX69" fmla="*/ 23717 w 770887"/>
                <a:gd name="connsiteY69" fmla="*/ 235005 h 599162"/>
                <a:gd name="connsiteX70" fmla="*/ 28164 w 770887"/>
                <a:gd name="connsiteY70" fmla="*/ 238016 h 599162"/>
                <a:gd name="connsiteX71" fmla="*/ 28164 w 770887"/>
                <a:gd name="connsiteY71" fmla="*/ 242533 h 599162"/>
                <a:gd name="connsiteX72" fmla="*/ 31129 w 770887"/>
                <a:gd name="connsiteY72" fmla="*/ 245544 h 599162"/>
                <a:gd name="connsiteX73" fmla="*/ 37058 w 770887"/>
                <a:gd name="connsiteY73" fmla="*/ 251566 h 599162"/>
                <a:gd name="connsiteX74" fmla="*/ 44470 w 770887"/>
                <a:gd name="connsiteY74" fmla="*/ 262106 h 599162"/>
                <a:gd name="connsiteX75" fmla="*/ 40023 w 770887"/>
                <a:gd name="connsiteY75" fmla="*/ 262106 h 599162"/>
                <a:gd name="connsiteX76" fmla="*/ 31129 w 770887"/>
                <a:gd name="connsiteY76" fmla="*/ 262106 h 599162"/>
                <a:gd name="connsiteX77" fmla="*/ 29647 w 770887"/>
                <a:gd name="connsiteY77" fmla="*/ 265117 h 599162"/>
                <a:gd name="connsiteX78" fmla="*/ 23717 w 770887"/>
                <a:gd name="connsiteY78" fmla="*/ 259095 h 599162"/>
                <a:gd name="connsiteX79" fmla="*/ 20753 w 770887"/>
                <a:gd name="connsiteY79" fmla="*/ 250061 h 599162"/>
                <a:gd name="connsiteX80" fmla="*/ 19270 w 770887"/>
                <a:gd name="connsiteY80" fmla="*/ 247050 h 599162"/>
                <a:gd name="connsiteX81" fmla="*/ 16306 w 770887"/>
                <a:gd name="connsiteY81" fmla="*/ 244038 h 599162"/>
                <a:gd name="connsiteX82" fmla="*/ 14823 w 770887"/>
                <a:gd name="connsiteY82" fmla="*/ 244038 h 599162"/>
                <a:gd name="connsiteX83" fmla="*/ 13341 w 770887"/>
                <a:gd name="connsiteY83" fmla="*/ 244038 h 599162"/>
                <a:gd name="connsiteX84" fmla="*/ 10376 w 770887"/>
                <a:gd name="connsiteY84" fmla="*/ 244038 h 599162"/>
                <a:gd name="connsiteX85" fmla="*/ 8894 w 770887"/>
                <a:gd name="connsiteY85" fmla="*/ 244038 h 599162"/>
                <a:gd name="connsiteX86" fmla="*/ 4447 w 770887"/>
                <a:gd name="connsiteY86" fmla="*/ 244038 h 599162"/>
                <a:gd name="connsiteX87" fmla="*/ 2964 w 770887"/>
                <a:gd name="connsiteY87" fmla="*/ 242533 h 599162"/>
                <a:gd name="connsiteX88" fmla="*/ 1482 w 770887"/>
                <a:gd name="connsiteY88" fmla="*/ 239521 h 599162"/>
                <a:gd name="connsiteX89" fmla="*/ 0 w 770887"/>
                <a:gd name="connsiteY89" fmla="*/ 235005 h 599162"/>
                <a:gd name="connsiteX90" fmla="*/ 0 w 770887"/>
                <a:gd name="connsiteY90" fmla="*/ 230488 h 599162"/>
                <a:gd name="connsiteX91" fmla="*/ 4447 w 770887"/>
                <a:gd name="connsiteY91" fmla="*/ 224465 h 599162"/>
                <a:gd name="connsiteX92" fmla="*/ 277183 w 770887"/>
                <a:gd name="connsiteY92" fmla="*/ 0 h 599162"/>
                <a:gd name="connsiteX93" fmla="*/ 283168 w 770887"/>
                <a:gd name="connsiteY93" fmla="*/ 5977 h 599162"/>
                <a:gd name="connsiteX94" fmla="*/ 286160 w 770887"/>
                <a:gd name="connsiteY94" fmla="*/ 10459 h 599162"/>
                <a:gd name="connsiteX95" fmla="*/ 283168 w 770887"/>
                <a:gd name="connsiteY95" fmla="*/ 10459 h 599162"/>
                <a:gd name="connsiteX96" fmla="*/ 283168 w 770887"/>
                <a:gd name="connsiteY96" fmla="*/ 14942 h 599162"/>
                <a:gd name="connsiteX97" fmla="*/ 287656 w 770887"/>
                <a:gd name="connsiteY97" fmla="*/ 17930 h 599162"/>
                <a:gd name="connsiteX98" fmla="*/ 293640 w 770887"/>
                <a:gd name="connsiteY98" fmla="*/ 17930 h 599162"/>
                <a:gd name="connsiteX99" fmla="*/ 293640 w 770887"/>
                <a:gd name="connsiteY99" fmla="*/ 13447 h 599162"/>
                <a:gd name="connsiteX100" fmla="*/ 296632 w 770887"/>
                <a:gd name="connsiteY100" fmla="*/ 10459 h 599162"/>
                <a:gd name="connsiteX101" fmla="*/ 299624 w 770887"/>
                <a:gd name="connsiteY101" fmla="*/ 13447 h 599162"/>
                <a:gd name="connsiteX102" fmla="*/ 304113 w 770887"/>
                <a:gd name="connsiteY102" fmla="*/ 19424 h 599162"/>
                <a:gd name="connsiteX103" fmla="*/ 313089 w 770887"/>
                <a:gd name="connsiteY103" fmla="*/ 17930 h 599162"/>
                <a:gd name="connsiteX104" fmla="*/ 325058 w 770887"/>
                <a:gd name="connsiteY104" fmla="*/ 20918 h 599162"/>
                <a:gd name="connsiteX105" fmla="*/ 325058 w 770887"/>
                <a:gd name="connsiteY105" fmla="*/ 25401 h 599162"/>
                <a:gd name="connsiteX106" fmla="*/ 328050 w 770887"/>
                <a:gd name="connsiteY106" fmla="*/ 31377 h 599162"/>
                <a:gd name="connsiteX107" fmla="*/ 335530 w 770887"/>
                <a:gd name="connsiteY107" fmla="*/ 37354 h 599162"/>
                <a:gd name="connsiteX108" fmla="*/ 351987 w 770887"/>
                <a:gd name="connsiteY108" fmla="*/ 37354 h 599162"/>
                <a:gd name="connsiteX109" fmla="*/ 356475 w 770887"/>
                <a:gd name="connsiteY109" fmla="*/ 37354 h 599162"/>
                <a:gd name="connsiteX110" fmla="*/ 360963 w 770887"/>
                <a:gd name="connsiteY110" fmla="*/ 34366 h 599162"/>
                <a:gd name="connsiteX111" fmla="*/ 366948 w 770887"/>
                <a:gd name="connsiteY111" fmla="*/ 34366 h 599162"/>
                <a:gd name="connsiteX112" fmla="*/ 374428 w 770887"/>
                <a:gd name="connsiteY112" fmla="*/ 38848 h 599162"/>
                <a:gd name="connsiteX113" fmla="*/ 375924 w 770887"/>
                <a:gd name="connsiteY113" fmla="*/ 43331 h 599162"/>
                <a:gd name="connsiteX114" fmla="*/ 375924 w 770887"/>
                <a:gd name="connsiteY114" fmla="*/ 47813 h 599162"/>
                <a:gd name="connsiteX115" fmla="*/ 375924 w 770887"/>
                <a:gd name="connsiteY115" fmla="*/ 48560 h 599162"/>
                <a:gd name="connsiteX116" fmla="*/ 375924 w 770887"/>
                <a:gd name="connsiteY116" fmla="*/ 50802 h 599162"/>
                <a:gd name="connsiteX117" fmla="*/ 383404 w 770887"/>
                <a:gd name="connsiteY117" fmla="*/ 46319 h 599162"/>
                <a:gd name="connsiteX118" fmla="*/ 392381 w 770887"/>
                <a:gd name="connsiteY118" fmla="*/ 43331 h 599162"/>
                <a:gd name="connsiteX119" fmla="*/ 398365 w 770887"/>
                <a:gd name="connsiteY119" fmla="*/ 43331 h 599162"/>
                <a:gd name="connsiteX120" fmla="*/ 410334 w 770887"/>
                <a:gd name="connsiteY120" fmla="*/ 47813 h 599162"/>
                <a:gd name="connsiteX121" fmla="*/ 420806 w 770887"/>
                <a:gd name="connsiteY121" fmla="*/ 50802 h 599162"/>
                <a:gd name="connsiteX122" fmla="*/ 432775 w 770887"/>
                <a:gd name="connsiteY122" fmla="*/ 47813 h 599162"/>
                <a:gd name="connsiteX123" fmla="*/ 438759 w 770887"/>
                <a:gd name="connsiteY123" fmla="*/ 43331 h 599162"/>
                <a:gd name="connsiteX124" fmla="*/ 444743 w 770887"/>
                <a:gd name="connsiteY124" fmla="*/ 43331 h 599162"/>
                <a:gd name="connsiteX125" fmla="*/ 447736 w 770887"/>
                <a:gd name="connsiteY125" fmla="*/ 43331 h 599162"/>
                <a:gd name="connsiteX126" fmla="*/ 455216 w 770887"/>
                <a:gd name="connsiteY126" fmla="*/ 50802 h 599162"/>
                <a:gd name="connsiteX127" fmla="*/ 462696 w 770887"/>
                <a:gd name="connsiteY127" fmla="*/ 56778 h 599162"/>
                <a:gd name="connsiteX128" fmla="*/ 476161 w 770887"/>
                <a:gd name="connsiteY128" fmla="*/ 58272 h 599162"/>
                <a:gd name="connsiteX129" fmla="*/ 482145 w 770887"/>
                <a:gd name="connsiteY129" fmla="*/ 110568 h 599162"/>
                <a:gd name="connsiteX130" fmla="*/ 500098 w 770887"/>
                <a:gd name="connsiteY130" fmla="*/ 242056 h 599162"/>
                <a:gd name="connsiteX131" fmla="*/ 521043 w 770887"/>
                <a:gd name="connsiteY131" fmla="*/ 400438 h 599162"/>
                <a:gd name="connsiteX132" fmla="*/ 525531 w 770887"/>
                <a:gd name="connsiteY132" fmla="*/ 409403 h 599162"/>
                <a:gd name="connsiteX133" fmla="*/ 540492 w 770887"/>
                <a:gd name="connsiteY133" fmla="*/ 409403 h 599162"/>
                <a:gd name="connsiteX134" fmla="*/ 543484 w 770887"/>
                <a:gd name="connsiteY134" fmla="*/ 400438 h 599162"/>
                <a:gd name="connsiteX135" fmla="*/ 555453 w 770887"/>
                <a:gd name="connsiteY135" fmla="*/ 400438 h 599162"/>
                <a:gd name="connsiteX136" fmla="*/ 555453 w 770887"/>
                <a:gd name="connsiteY136" fmla="*/ 404920 h 599162"/>
                <a:gd name="connsiteX137" fmla="*/ 559941 w 770887"/>
                <a:gd name="connsiteY137" fmla="*/ 410897 h 599162"/>
                <a:gd name="connsiteX138" fmla="*/ 579390 w 770887"/>
                <a:gd name="connsiteY138" fmla="*/ 424344 h 599162"/>
                <a:gd name="connsiteX139" fmla="*/ 595847 w 770887"/>
                <a:gd name="connsiteY139" fmla="*/ 442274 h 599162"/>
                <a:gd name="connsiteX140" fmla="*/ 604823 w 770887"/>
                <a:gd name="connsiteY140" fmla="*/ 434803 h 599162"/>
                <a:gd name="connsiteX141" fmla="*/ 610807 w 770887"/>
                <a:gd name="connsiteY141" fmla="*/ 419862 h 599162"/>
                <a:gd name="connsiteX142" fmla="*/ 618288 w 770887"/>
                <a:gd name="connsiteY142" fmla="*/ 412391 h 599162"/>
                <a:gd name="connsiteX143" fmla="*/ 625768 w 770887"/>
                <a:gd name="connsiteY143" fmla="*/ 407908 h 599162"/>
                <a:gd name="connsiteX144" fmla="*/ 639233 w 770887"/>
                <a:gd name="connsiteY144" fmla="*/ 413885 h 599162"/>
                <a:gd name="connsiteX145" fmla="*/ 655690 w 770887"/>
                <a:gd name="connsiteY145" fmla="*/ 425838 h 599162"/>
                <a:gd name="connsiteX146" fmla="*/ 672146 w 770887"/>
                <a:gd name="connsiteY146" fmla="*/ 442274 h 599162"/>
                <a:gd name="connsiteX147" fmla="*/ 684115 w 770887"/>
                <a:gd name="connsiteY147" fmla="*/ 455722 h 599162"/>
                <a:gd name="connsiteX148" fmla="*/ 708052 w 770887"/>
                <a:gd name="connsiteY148" fmla="*/ 479629 h 599162"/>
                <a:gd name="connsiteX149" fmla="*/ 723013 w 770887"/>
                <a:gd name="connsiteY149" fmla="*/ 500547 h 599162"/>
                <a:gd name="connsiteX150" fmla="*/ 731989 w 770887"/>
                <a:gd name="connsiteY150" fmla="*/ 502041 h 599162"/>
                <a:gd name="connsiteX151" fmla="*/ 742462 w 770887"/>
                <a:gd name="connsiteY151" fmla="*/ 503535 h 599162"/>
                <a:gd name="connsiteX152" fmla="*/ 760415 w 770887"/>
                <a:gd name="connsiteY152" fmla="*/ 509512 h 599162"/>
                <a:gd name="connsiteX153" fmla="*/ 767895 w 770887"/>
                <a:gd name="connsiteY153" fmla="*/ 513994 h 599162"/>
                <a:gd name="connsiteX154" fmla="*/ 767895 w 770887"/>
                <a:gd name="connsiteY154" fmla="*/ 519971 h 599162"/>
                <a:gd name="connsiteX155" fmla="*/ 770887 w 770887"/>
                <a:gd name="connsiteY155" fmla="*/ 533419 h 599162"/>
                <a:gd name="connsiteX156" fmla="*/ 770887 w 770887"/>
                <a:gd name="connsiteY156" fmla="*/ 539395 h 599162"/>
                <a:gd name="connsiteX157" fmla="*/ 770887 w 770887"/>
                <a:gd name="connsiteY157" fmla="*/ 545372 h 599162"/>
                <a:gd name="connsiteX158" fmla="*/ 770887 w 770887"/>
                <a:gd name="connsiteY158" fmla="*/ 558820 h 599162"/>
                <a:gd name="connsiteX159" fmla="*/ 764903 w 770887"/>
                <a:gd name="connsiteY159" fmla="*/ 563302 h 599162"/>
                <a:gd name="connsiteX160" fmla="*/ 760415 w 770887"/>
                <a:gd name="connsiteY160" fmla="*/ 557325 h 599162"/>
                <a:gd name="connsiteX161" fmla="*/ 755926 w 770887"/>
                <a:gd name="connsiteY161" fmla="*/ 549855 h 599162"/>
                <a:gd name="connsiteX162" fmla="*/ 751438 w 770887"/>
                <a:gd name="connsiteY162" fmla="*/ 552843 h 599162"/>
                <a:gd name="connsiteX163" fmla="*/ 755926 w 770887"/>
                <a:gd name="connsiteY163" fmla="*/ 560314 h 599162"/>
                <a:gd name="connsiteX164" fmla="*/ 752934 w 770887"/>
                <a:gd name="connsiteY164" fmla="*/ 561808 h 599162"/>
                <a:gd name="connsiteX165" fmla="*/ 748446 w 770887"/>
                <a:gd name="connsiteY165" fmla="*/ 558820 h 599162"/>
                <a:gd name="connsiteX166" fmla="*/ 739470 w 770887"/>
                <a:gd name="connsiteY166" fmla="*/ 555831 h 599162"/>
                <a:gd name="connsiteX167" fmla="*/ 739470 w 770887"/>
                <a:gd name="connsiteY167" fmla="*/ 549855 h 599162"/>
                <a:gd name="connsiteX168" fmla="*/ 736478 w 770887"/>
                <a:gd name="connsiteY168" fmla="*/ 542384 h 599162"/>
                <a:gd name="connsiteX169" fmla="*/ 731989 w 770887"/>
                <a:gd name="connsiteY169" fmla="*/ 539395 h 599162"/>
                <a:gd name="connsiteX170" fmla="*/ 728997 w 770887"/>
                <a:gd name="connsiteY170" fmla="*/ 533419 h 599162"/>
                <a:gd name="connsiteX171" fmla="*/ 717029 w 770887"/>
                <a:gd name="connsiteY171" fmla="*/ 524454 h 599162"/>
                <a:gd name="connsiteX172" fmla="*/ 706556 w 770887"/>
                <a:gd name="connsiteY172" fmla="*/ 525948 h 599162"/>
                <a:gd name="connsiteX173" fmla="*/ 709548 w 770887"/>
                <a:gd name="connsiteY173" fmla="*/ 530430 h 599162"/>
                <a:gd name="connsiteX174" fmla="*/ 712540 w 770887"/>
                <a:gd name="connsiteY174" fmla="*/ 533419 h 599162"/>
                <a:gd name="connsiteX175" fmla="*/ 723013 w 770887"/>
                <a:gd name="connsiteY175" fmla="*/ 539395 h 599162"/>
                <a:gd name="connsiteX176" fmla="*/ 728997 w 770887"/>
                <a:gd name="connsiteY176" fmla="*/ 545372 h 599162"/>
                <a:gd name="connsiteX177" fmla="*/ 728997 w 770887"/>
                <a:gd name="connsiteY177" fmla="*/ 549855 h 599162"/>
                <a:gd name="connsiteX178" fmla="*/ 733485 w 770887"/>
                <a:gd name="connsiteY178" fmla="*/ 554337 h 599162"/>
                <a:gd name="connsiteX179" fmla="*/ 736478 w 770887"/>
                <a:gd name="connsiteY179" fmla="*/ 558820 h 599162"/>
                <a:gd name="connsiteX180" fmla="*/ 739470 w 770887"/>
                <a:gd name="connsiteY180" fmla="*/ 569279 h 599162"/>
                <a:gd name="connsiteX181" fmla="*/ 739470 w 770887"/>
                <a:gd name="connsiteY181" fmla="*/ 572267 h 599162"/>
                <a:gd name="connsiteX182" fmla="*/ 734981 w 770887"/>
                <a:gd name="connsiteY182" fmla="*/ 573761 h 599162"/>
                <a:gd name="connsiteX183" fmla="*/ 731989 w 770887"/>
                <a:gd name="connsiteY183" fmla="*/ 566290 h 599162"/>
                <a:gd name="connsiteX184" fmla="*/ 731989 w 770887"/>
                <a:gd name="connsiteY184" fmla="*/ 573761 h 599162"/>
                <a:gd name="connsiteX185" fmla="*/ 728997 w 770887"/>
                <a:gd name="connsiteY185" fmla="*/ 579738 h 599162"/>
                <a:gd name="connsiteX186" fmla="*/ 724509 w 770887"/>
                <a:gd name="connsiteY186" fmla="*/ 578244 h 599162"/>
                <a:gd name="connsiteX187" fmla="*/ 717029 w 770887"/>
                <a:gd name="connsiteY187" fmla="*/ 570773 h 599162"/>
                <a:gd name="connsiteX188" fmla="*/ 709548 w 770887"/>
                <a:gd name="connsiteY188" fmla="*/ 561808 h 599162"/>
                <a:gd name="connsiteX189" fmla="*/ 703564 w 770887"/>
                <a:gd name="connsiteY189" fmla="*/ 564796 h 599162"/>
                <a:gd name="connsiteX190" fmla="*/ 699076 w 770887"/>
                <a:gd name="connsiteY190" fmla="*/ 564796 h 599162"/>
                <a:gd name="connsiteX191" fmla="*/ 702068 w 770887"/>
                <a:gd name="connsiteY191" fmla="*/ 555831 h 599162"/>
                <a:gd name="connsiteX192" fmla="*/ 709548 w 770887"/>
                <a:gd name="connsiteY192" fmla="*/ 554337 h 599162"/>
                <a:gd name="connsiteX193" fmla="*/ 706556 w 770887"/>
                <a:gd name="connsiteY193" fmla="*/ 545372 h 599162"/>
                <a:gd name="connsiteX194" fmla="*/ 697580 w 770887"/>
                <a:gd name="connsiteY194" fmla="*/ 549855 h 599162"/>
                <a:gd name="connsiteX195" fmla="*/ 700572 w 770887"/>
                <a:gd name="connsiteY195" fmla="*/ 540890 h 599162"/>
                <a:gd name="connsiteX196" fmla="*/ 696084 w 770887"/>
                <a:gd name="connsiteY196" fmla="*/ 534913 h 599162"/>
                <a:gd name="connsiteX197" fmla="*/ 694588 w 770887"/>
                <a:gd name="connsiteY197" fmla="*/ 530430 h 599162"/>
                <a:gd name="connsiteX198" fmla="*/ 694588 w 770887"/>
                <a:gd name="connsiteY198" fmla="*/ 525948 h 599162"/>
                <a:gd name="connsiteX199" fmla="*/ 700572 w 770887"/>
                <a:gd name="connsiteY199" fmla="*/ 516983 h 599162"/>
                <a:gd name="connsiteX200" fmla="*/ 693091 w 770887"/>
                <a:gd name="connsiteY200" fmla="*/ 516983 h 599162"/>
                <a:gd name="connsiteX201" fmla="*/ 690099 w 770887"/>
                <a:gd name="connsiteY201" fmla="*/ 519971 h 599162"/>
                <a:gd name="connsiteX202" fmla="*/ 690099 w 770887"/>
                <a:gd name="connsiteY202" fmla="*/ 522959 h 599162"/>
                <a:gd name="connsiteX203" fmla="*/ 690099 w 770887"/>
                <a:gd name="connsiteY203" fmla="*/ 531925 h 599162"/>
                <a:gd name="connsiteX204" fmla="*/ 685611 w 770887"/>
                <a:gd name="connsiteY204" fmla="*/ 534913 h 599162"/>
                <a:gd name="connsiteX205" fmla="*/ 682619 w 770887"/>
                <a:gd name="connsiteY205" fmla="*/ 537901 h 599162"/>
                <a:gd name="connsiteX206" fmla="*/ 682619 w 770887"/>
                <a:gd name="connsiteY206" fmla="*/ 533419 h 599162"/>
                <a:gd name="connsiteX207" fmla="*/ 681123 w 770887"/>
                <a:gd name="connsiteY207" fmla="*/ 527442 h 599162"/>
                <a:gd name="connsiteX208" fmla="*/ 679627 w 770887"/>
                <a:gd name="connsiteY208" fmla="*/ 519971 h 599162"/>
                <a:gd name="connsiteX209" fmla="*/ 678131 w 770887"/>
                <a:gd name="connsiteY209" fmla="*/ 515489 h 599162"/>
                <a:gd name="connsiteX210" fmla="*/ 676635 w 770887"/>
                <a:gd name="connsiteY210" fmla="*/ 511006 h 599162"/>
                <a:gd name="connsiteX211" fmla="*/ 676635 w 770887"/>
                <a:gd name="connsiteY211" fmla="*/ 506524 h 599162"/>
                <a:gd name="connsiteX212" fmla="*/ 681123 w 770887"/>
                <a:gd name="connsiteY212" fmla="*/ 503535 h 599162"/>
                <a:gd name="connsiteX213" fmla="*/ 684115 w 770887"/>
                <a:gd name="connsiteY213" fmla="*/ 499053 h 599162"/>
                <a:gd name="connsiteX214" fmla="*/ 690099 w 770887"/>
                <a:gd name="connsiteY214" fmla="*/ 493076 h 599162"/>
                <a:gd name="connsiteX215" fmla="*/ 684115 w 770887"/>
                <a:gd name="connsiteY215" fmla="*/ 482617 h 599162"/>
                <a:gd name="connsiteX216" fmla="*/ 681123 w 770887"/>
                <a:gd name="connsiteY216" fmla="*/ 484111 h 599162"/>
                <a:gd name="connsiteX217" fmla="*/ 678131 w 770887"/>
                <a:gd name="connsiteY217" fmla="*/ 491582 h 599162"/>
                <a:gd name="connsiteX218" fmla="*/ 672146 w 770887"/>
                <a:gd name="connsiteY218" fmla="*/ 499053 h 599162"/>
                <a:gd name="connsiteX219" fmla="*/ 667658 w 770887"/>
                <a:gd name="connsiteY219" fmla="*/ 502041 h 599162"/>
                <a:gd name="connsiteX220" fmla="*/ 666162 w 770887"/>
                <a:gd name="connsiteY220" fmla="*/ 505029 h 599162"/>
                <a:gd name="connsiteX221" fmla="*/ 669154 w 770887"/>
                <a:gd name="connsiteY221" fmla="*/ 516983 h 599162"/>
                <a:gd name="connsiteX222" fmla="*/ 675139 w 770887"/>
                <a:gd name="connsiteY222" fmla="*/ 533419 h 599162"/>
                <a:gd name="connsiteX223" fmla="*/ 669154 w 770887"/>
                <a:gd name="connsiteY223" fmla="*/ 531925 h 599162"/>
                <a:gd name="connsiteX224" fmla="*/ 660178 w 770887"/>
                <a:gd name="connsiteY224" fmla="*/ 513994 h 599162"/>
                <a:gd name="connsiteX225" fmla="*/ 649705 w 770887"/>
                <a:gd name="connsiteY225" fmla="*/ 499053 h 599162"/>
                <a:gd name="connsiteX226" fmla="*/ 646713 w 770887"/>
                <a:gd name="connsiteY226" fmla="*/ 508018 h 599162"/>
                <a:gd name="connsiteX227" fmla="*/ 643721 w 770887"/>
                <a:gd name="connsiteY227" fmla="*/ 506524 h 599162"/>
                <a:gd name="connsiteX228" fmla="*/ 639233 w 770887"/>
                <a:gd name="connsiteY228" fmla="*/ 496064 h 599162"/>
                <a:gd name="connsiteX229" fmla="*/ 633249 w 770887"/>
                <a:gd name="connsiteY229" fmla="*/ 491582 h 599162"/>
                <a:gd name="connsiteX230" fmla="*/ 618288 w 770887"/>
                <a:gd name="connsiteY230" fmla="*/ 475146 h 599162"/>
                <a:gd name="connsiteX231" fmla="*/ 618288 w 770887"/>
                <a:gd name="connsiteY231" fmla="*/ 464687 h 599162"/>
                <a:gd name="connsiteX232" fmla="*/ 615296 w 770887"/>
                <a:gd name="connsiteY232" fmla="*/ 470664 h 599162"/>
                <a:gd name="connsiteX233" fmla="*/ 607815 w 770887"/>
                <a:gd name="connsiteY233" fmla="*/ 467675 h 599162"/>
                <a:gd name="connsiteX234" fmla="*/ 591358 w 770887"/>
                <a:gd name="connsiteY234" fmla="*/ 452734 h 599162"/>
                <a:gd name="connsiteX235" fmla="*/ 580886 w 770887"/>
                <a:gd name="connsiteY235" fmla="*/ 440780 h 599162"/>
                <a:gd name="connsiteX236" fmla="*/ 574902 w 770887"/>
                <a:gd name="connsiteY236" fmla="*/ 442274 h 599162"/>
                <a:gd name="connsiteX237" fmla="*/ 561437 w 770887"/>
                <a:gd name="connsiteY237" fmla="*/ 439286 h 599162"/>
                <a:gd name="connsiteX238" fmla="*/ 552461 w 770887"/>
                <a:gd name="connsiteY238" fmla="*/ 430321 h 599162"/>
                <a:gd name="connsiteX239" fmla="*/ 552461 w 770887"/>
                <a:gd name="connsiteY239" fmla="*/ 419862 h 599162"/>
                <a:gd name="connsiteX240" fmla="*/ 547972 w 770887"/>
                <a:gd name="connsiteY240" fmla="*/ 422850 h 599162"/>
                <a:gd name="connsiteX241" fmla="*/ 530020 w 770887"/>
                <a:gd name="connsiteY241" fmla="*/ 422850 h 599162"/>
                <a:gd name="connsiteX242" fmla="*/ 521043 w 770887"/>
                <a:gd name="connsiteY242" fmla="*/ 421356 h 599162"/>
                <a:gd name="connsiteX243" fmla="*/ 510571 w 770887"/>
                <a:gd name="connsiteY243" fmla="*/ 418368 h 599162"/>
                <a:gd name="connsiteX244" fmla="*/ 491122 w 770887"/>
                <a:gd name="connsiteY244" fmla="*/ 416873 h 599162"/>
                <a:gd name="connsiteX245" fmla="*/ 471673 w 770887"/>
                <a:gd name="connsiteY245" fmla="*/ 421356 h 599162"/>
                <a:gd name="connsiteX246" fmla="*/ 458208 w 770887"/>
                <a:gd name="connsiteY246" fmla="*/ 424344 h 599162"/>
                <a:gd name="connsiteX247" fmla="*/ 461200 w 770887"/>
                <a:gd name="connsiteY247" fmla="*/ 412391 h 599162"/>
                <a:gd name="connsiteX248" fmla="*/ 456712 w 770887"/>
                <a:gd name="connsiteY248" fmla="*/ 415379 h 599162"/>
                <a:gd name="connsiteX249" fmla="*/ 449232 w 770887"/>
                <a:gd name="connsiteY249" fmla="*/ 410897 h 599162"/>
                <a:gd name="connsiteX250" fmla="*/ 443247 w 770887"/>
                <a:gd name="connsiteY250" fmla="*/ 407908 h 599162"/>
                <a:gd name="connsiteX251" fmla="*/ 437263 w 770887"/>
                <a:gd name="connsiteY251" fmla="*/ 407908 h 599162"/>
                <a:gd name="connsiteX252" fmla="*/ 432775 w 770887"/>
                <a:gd name="connsiteY252" fmla="*/ 407908 h 599162"/>
                <a:gd name="connsiteX253" fmla="*/ 425294 w 770887"/>
                <a:gd name="connsiteY253" fmla="*/ 412391 h 599162"/>
                <a:gd name="connsiteX254" fmla="*/ 419310 w 770887"/>
                <a:gd name="connsiteY254" fmla="*/ 415379 h 599162"/>
                <a:gd name="connsiteX255" fmla="*/ 413326 w 770887"/>
                <a:gd name="connsiteY255" fmla="*/ 422850 h 599162"/>
                <a:gd name="connsiteX256" fmla="*/ 410334 w 770887"/>
                <a:gd name="connsiteY256" fmla="*/ 425838 h 599162"/>
                <a:gd name="connsiteX257" fmla="*/ 402853 w 770887"/>
                <a:gd name="connsiteY257" fmla="*/ 424344 h 599162"/>
                <a:gd name="connsiteX258" fmla="*/ 410334 w 770887"/>
                <a:gd name="connsiteY258" fmla="*/ 418368 h 599162"/>
                <a:gd name="connsiteX259" fmla="*/ 419310 w 770887"/>
                <a:gd name="connsiteY259" fmla="*/ 409403 h 599162"/>
                <a:gd name="connsiteX260" fmla="*/ 425294 w 770887"/>
                <a:gd name="connsiteY260" fmla="*/ 403426 h 599162"/>
                <a:gd name="connsiteX261" fmla="*/ 429783 w 770887"/>
                <a:gd name="connsiteY261" fmla="*/ 397449 h 599162"/>
                <a:gd name="connsiteX262" fmla="*/ 426791 w 770887"/>
                <a:gd name="connsiteY262" fmla="*/ 397449 h 599162"/>
                <a:gd name="connsiteX263" fmla="*/ 420806 w 770887"/>
                <a:gd name="connsiteY263" fmla="*/ 394461 h 599162"/>
                <a:gd name="connsiteX264" fmla="*/ 420806 w 770887"/>
                <a:gd name="connsiteY264" fmla="*/ 384002 h 599162"/>
                <a:gd name="connsiteX265" fmla="*/ 414822 w 770887"/>
                <a:gd name="connsiteY265" fmla="*/ 388484 h 599162"/>
                <a:gd name="connsiteX266" fmla="*/ 413326 w 770887"/>
                <a:gd name="connsiteY266" fmla="*/ 389978 h 599162"/>
                <a:gd name="connsiteX267" fmla="*/ 402853 w 770887"/>
                <a:gd name="connsiteY267" fmla="*/ 389978 h 599162"/>
                <a:gd name="connsiteX268" fmla="*/ 393877 w 770887"/>
                <a:gd name="connsiteY268" fmla="*/ 388484 h 599162"/>
                <a:gd name="connsiteX269" fmla="*/ 389389 w 770887"/>
                <a:gd name="connsiteY269" fmla="*/ 392967 h 599162"/>
                <a:gd name="connsiteX270" fmla="*/ 386397 w 770887"/>
                <a:gd name="connsiteY270" fmla="*/ 401932 h 599162"/>
                <a:gd name="connsiteX271" fmla="*/ 392381 w 770887"/>
                <a:gd name="connsiteY271" fmla="*/ 409403 h 599162"/>
                <a:gd name="connsiteX272" fmla="*/ 389389 w 770887"/>
                <a:gd name="connsiteY272" fmla="*/ 421356 h 599162"/>
                <a:gd name="connsiteX273" fmla="*/ 381908 w 770887"/>
                <a:gd name="connsiteY273" fmla="*/ 428827 h 599162"/>
                <a:gd name="connsiteX274" fmla="*/ 374428 w 770887"/>
                <a:gd name="connsiteY274" fmla="*/ 428827 h 599162"/>
                <a:gd name="connsiteX275" fmla="*/ 365452 w 770887"/>
                <a:gd name="connsiteY275" fmla="*/ 428827 h 599162"/>
                <a:gd name="connsiteX276" fmla="*/ 362459 w 770887"/>
                <a:gd name="connsiteY276" fmla="*/ 439286 h 599162"/>
                <a:gd name="connsiteX277" fmla="*/ 350491 w 770887"/>
                <a:gd name="connsiteY277" fmla="*/ 443769 h 599162"/>
                <a:gd name="connsiteX278" fmla="*/ 348995 w 770887"/>
                <a:gd name="connsiteY278" fmla="*/ 446757 h 599162"/>
                <a:gd name="connsiteX279" fmla="*/ 338522 w 770887"/>
                <a:gd name="connsiteY279" fmla="*/ 454228 h 599162"/>
                <a:gd name="connsiteX280" fmla="*/ 328050 w 770887"/>
                <a:gd name="connsiteY280" fmla="*/ 457216 h 599162"/>
                <a:gd name="connsiteX281" fmla="*/ 322065 w 770887"/>
                <a:gd name="connsiteY281" fmla="*/ 458710 h 599162"/>
                <a:gd name="connsiteX282" fmla="*/ 319073 w 770887"/>
                <a:gd name="connsiteY282" fmla="*/ 454228 h 599162"/>
                <a:gd name="connsiteX283" fmla="*/ 317577 w 770887"/>
                <a:gd name="connsiteY283" fmla="*/ 451239 h 599162"/>
                <a:gd name="connsiteX284" fmla="*/ 325058 w 770887"/>
                <a:gd name="connsiteY284" fmla="*/ 448251 h 599162"/>
                <a:gd name="connsiteX285" fmla="*/ 331042 w 770887"/>
                <a:gd name="connsiteY285" fmla="*/ 440780 h 599162"/>
                <a:gd name="connsiteX286" fmla="*/ 323561 w 770887"/>
                <a:gd name="connsiteY286" fmla="*/ 440780 h 599162"/>
                <a:gd name="connsiteX287" fmla="*/ 320569 w 770887"/>
                <a:gd name="connsiteY287" fmla="*/ 436298 h 599162"/>
                <a:gd name="connsiteX288" fmla="*/ 328050 w 770887"/>
                <a:gd name="connsiteY288" fmla="*/ 425838 h 599162"/>
                <a:gd name="connsiteX289" fmla="*/ 331042 w 770887"/>
                <a:gd name="connsiteY289" fmla="*/ 415379 h 599162"/>
                <a:gd name="connsiteX290" fmla="*/ 335530 w 770887"/>
                <a:gd name="connsiteY290" fmla="*/ 400438 h 599162"/>
                <a:gd name="connsiteX291" fmla="*/ 343010 w 770887"/>
                <a:gd name="connsiteY291" fmla="*/ 391473 h 599162"/>
                <a:gd name="connsiteX292" fmla="*/ 369940 w 770887"/>
                <a:gd name="connsiteY292" fmla="*/ 394461 h 599162"/>
                <a:gd name="connsiteX293" fmla="*/ 365452 w 770887"/>
                <a:gd name="connsiteY293" fmla="*/ 388484 h 599162"/>
                <a:gd name="connsiteX294" fmla="*/ 357971 w 770887"/>
                <a:gd name="connsiteY294" fmla="*/ 386990 h 599162"/>
                <a:gd name="connsiteX295" fmla="*/ 344507 w 770887"/>
                <a:gd name="connsiteY295" fmla="*/ 381013 h 599162"/>
                <a:gd name="connsiteX296" fmla="*/ 334034 w 770887"/>
                <a:gd name="connsiteY296" fmla="*/ 385496 h 599162"/>
                <a:gd name="connsiteX297" fmla="*/ 325058 w 770887"/>
                <a:gd name="connsiteY297" fmla="*/ 392967 h 599162"/>
                <a:gd name="connsiteX298" fmla="*/ 316081 w 770887"/>
                <a:gd name="connsiteY298" fmla="*/ 400438 h 599162"/>
                <a:gd name="connsiteX299" fmla="*/ 311593 w 770887"/>
                <a:gd name="connsiteY299" fmla="*/ 409403 h 599162"/>
                <a:gd name="connsiteX300" fmla="*/ 310097 w 770887"/>
                <a:gd name="connsiteY300" fmla="*/ 416873 h 599162"/>
                <a:gd name="connsiteX301" fmla="*/ 304113 w 770887"/>
                <a:gd name="connsiteY301" fmla="*/ 416873 h 599162"/>
                <a:gd name="connsiteX302" fmla="*/ 304113 w 770887"/>
                <a:gd name="connsiteY302" fmla="*/ 419862 h 599162"/>
                <a:gd name="connsiteX303" fmla="*/ 307105 w 770887"/>
                <a:gd name="connsiteY303" fmla="*/ 425838 h 599162"/>
                <a:gd name="connsiteX304" fmla="*/ 305609 w 770887"/>
                <a:gd name="connsiteY304" fmla="*/ 430321 h 599162"/>
                <a:gd name="connsiteX305" fmla="*/ 301120 w 770887"/>
                <a:gd name="connsiteY305" fmla="*/ 434803 h 599162"/>
                <a:gd name="connsiteX306" fmla="*/ 290648 w 770887"/>
                <a:gd name="connsiteY306" fmla="*/ 440780 h 599162"/>
                <a:gd name="connsiteX307" fmla="*/ 284664 w 770887"/>
                <a:gd name="connsiteY307" fmla="*/ 445263 h 599162"/>
                <a:gd name="connsiteX308" fmla="*/ 277183 w 770887"/>
                <a:gd name="connsiteY308" fmla="*/ 452734 h 599162"/>
                <a:gd name="connsiteX309" fmla="*/ 275687 w 770887"/>
                <a:gd name="connsiteY309" fmla="*/ 460204 h 599162"/>
                <a:gd name="connsiteX310" fmla="*/ 286160 w 770887"/>
                <a:gd name="connsiteY310" fmla="*/ 463193 h 599162"/>
                <a:gd name="connsiteX311" fmla="*/ 287656 w 770887"/>
                <a:gd name="connsiteY311" fmla="*/ 473652 h 599162"/>
                <a:gd name="connsiteX312" fmla="*/ 283168 w 770887"/>
                <a:gd name="connsiteY312" fmla="*/ 479629 h 599162"/>
                <a:gd name="connsiteX313" fmla="*/ 275687 w 770887"/>
                <a:gd name="connsiteY313" fmla="*/ 484111 h 599162"/>
                <a:gd name="connsiteX314" fmla="*/ 266711 w 770887"/>
                <a:gd name="connsiteY314" fmla="*/ 496064 h 599162"/>
                <a:gd name="connsiteX315" fmla="*/ 253246 w 770887"/>
                <a:gd name="connsiteY315" fmla="*/ 505029 h 599162"/>
                <a:gd name="connsiteX316" fmla="*/ 226317 w 770887"/>
                <a:gd name="connsiteY316" fmla="*/ 518477 h 599162"/>
                <a:gd name="connsiteX317" fmla="*/ 224821 w 770887"/>
                <a:gd name="connsiteY317" fmla="*/ 530430 h 599162"/>
                <a:gd name="connsiteX318" fmla="*/ 214348 w 770887"/>
                <a:gd name="connsiteY318" fmla="*/ 534913 h 599162"/>
                <a:gd name="connsiteX319" fmla="*/ 203876 w 770887"/>
                <a:gd name="connsiteY319" fmla="*/ 540890 h 599162"/>
                <a:gd name="connsiteX320" fmla="*/ 190411 w 770887"/>
                <a:gd name="connsiteY320" fmla="*/ 545372 h 599162"/>
                <a:gd name="connsiteX321" fmla="*/ 185923 w 770887"/>
                <a:gd name="connsiteY321" fmla="*/ 548360 h 599162"/>
                <a:gd name="connsiteX322" fmla="*/ 179939 w 770887"/>
                <a:gd name="connsiteY322" fmla="*/ 552843 h 599162"/>
                <a:gd name="connsiteX323" fmla="*/ 175450 w 770887"/>
                <a:gd name="connsiteY323" fmla="*/ 557325 h 599162"/>
                <a:gd name="connsiteX324" fmla="*/ 172458 w 770887"/>
                <a:gd name="connsiteY324" fmla="*/ 566290 h 599162"/>
                <a:gd name="connsiteX325" fmla="*/ 164978 w 770887"/>
                <a:gd name="connsiteY325" fmla="*/ 567785 h 599162"/>
                <a:gd name="connsiteX326" fmla="*/ 154505 w 770887"/>
                <a:gd name="connsiteY326" fmla="*/ 570773 h 599162"/>
                <a:gd name="connsiteX327" fmla="*/ 147025 w 770887"/>
                <a:gd name="connsiteY327" fmla="*/ 570773 h 599162"/>
                <a:gd name="connsiteX328" fmla="*/ 139545 w 770887"/>
                <a:gd name="connsiteY328" fmla="*/ 573761 h 599162"/>
                <a:gd name="connsiteX329" fmla="*/ 129072 w 770887"/>
                <a:gd name="connsiteY329" fmla="*/ 579738 h 599162"/>
                <a:gd name="connsiteX330" fmla="*/ 132064 w 770887"/>
                <a:gd name="connsiteY330" fmla="*/ 587209 h 599162"/>
                <a:gd name="connsiteX331" fmla="*/ 129072 w 770887"/>
                <a:gd name="connsiteY331" fmla="*/ 588703 h 599162"/>
                <a:gd name="connsiteX332" fmla="*/ 121592 w 770887"/>
                <a:gd name="connsiteY332" fmla="*/ 584220 h 599162"/>
                <a:gd name="connsiteX333" fmla="*/ 114111 w 770887"/>
                <a:gd name="connsiteY333" fmla="*/ 581232 h 599162"/>
                <a:gd name="connsiteX334" fmla="*/ 108127 w 770887"/>
                <a:gd name="connsiteY334" fmla="*/ 572267 h 599162"/>
                <a:gd name="connsiteX335" fmla="*/ 106631 w 770887"/>
                <a:gd name="connsiteY335" fmla="*/ 575255 h 599162"/>
                <a:gd name="connsiteX336" fmla="*/ 106631 w 770887"/>
                <a:gd name="connsiteY336" fmla="*/ 587209 h 599162"/>
                <a:gd name="connsiteX337" fmla="*/ 97655 w 770887"/>
                <a:gd name="connsiteY337" fmla="*/ 587209 h 599162"/>
                <a:gd name="connsiteX338" fmla="*/ 97655 w 770887"/>
                <a:gd name="connsiteY338" fmla="*/ 591691 h 599162"/>
                <a:gd name="connsiteX339" fmla="*/ 88678 w 770887"/>
                <a:gd name="connsiteY339" fmla="*/ 591691 h 599162"/>
                <a:gd name="connsiteX340" fmla="*/ 88678 w 770887"/>
                <a:gd name="connsiteY340" fmla="*/ 590197 h 599162"/>
                <a:gd name="connsiteX341" fmla="*/ 84190 w 770887"/>
                <a:gd name="connsiteY341" fmla="*/ 588703 h 599162"/>
                <a:gd name="connsiteX342" fmla="*/ 78206 w 770887"/>
                <a:gd name="connsiteY342" fmla="*/ 588703 h 599162"/>
                <a:gd name="connsiteX343" fmla="*/ 70725 w 770887"/>
                <a:gd name="connsiteY343" fmla="*/ 590197 h 599162"/>
                <a:gd name="connsiteX344" fmla="*/ 61749 w 770887"/>
                <a:gd name="connsiteY344" fmla="*/ 599162 h 599162"/>
                <a:gd name="connsiteX345" fmla="*/ 45292 w 770887"/>
                <a:gd name="connsiteY345" fmla="*/ 599162 h 599162"/>
                <a:gd name="connsiteX346" fmla="*/ 30331 w 770887"/>
                <a:gd name="connsiteY346" fmla="*/ 599162 h 599162"/>
                <a:gd name="connsiteX347" fmla="*/ 30331 w 770887"/>
                <a:gd name="connsiteY347" fmla="*/ 593185 h 599162"/>
                <a:gd name="connsiteX348" fmla="*/ 40804 w 770887"/>
                <a:gd name="connsiteY348" fmla="*/ 581232 h 599162"/>
                <a:gd name="connsiteX349" fmla="*/ 58757 w 770887"/>
                <a:gd name="connsiteY349" fmla="*/ 581232 h 599162"/>
                <a:gd name="connsiteX350" fmla="*/ 66237 w 770887"/>
                <a:gd name="connsiteY350" fmla="*/ 581232 h 599162"/>
                <a:gd name="connsiteX351" fmla="*/ 73717 w 770887"/>
                <a:gd name="connsiteY351" fmla="*/ 576750 h 599162"/>
                <a:gd name="connsiteX352" fmla="*/ 84190 w 770887"/>
                <a:gd name="connsiteY352" fmla="*/ 573761 h 599162"/>
                <a:gd name="connsiteX353" fmla="*/ 88678 w 770887"/>
                <a:gd name="connsiteY353" fmla="*/ 570773 h 599162"/>
                <a:gd name="connsiteX354" fmla="*/ 93166 w 770887"/>
                <a:gd name="connsiteY354" fmla="*/ 563302 h 599162"/>
                <a:gd name="connsiteX355" fmla="*/ 102143 w 770887"/>
                <a:gd name="connsiteY355" fmla="*/ 558820 h 599162"/>
                <a:gd name="connsiteX356" fmla="*/ 115607 w 770887"/>
                <a:gd name="connsiteY356" fmla="*/ 557325 h 599162"/>
                <a:gd name="connsiteX357" fmla="*/ 123088 w 770887"/>
                <a:gd name="connsiteY357" fmla="*/ 557325 h 599162"/>
                <a:gd name="connsiteX358" fmla="*/ 129072 w 770887"/>
                <a:gd name="connsiteY358" fmla="*/ 563302 h 599162"/>
                <a:gd name="connsiteX359" fmla="*/ 135056 w 770887"/>
                <a:gd name="connsiteY359" fmla="*/ 558820 h 599162"/>
                <a:gd name="connsiteX360" fmla="*/ 141041 w 770887"/>
                <a:gd name="connsiteY360" fmla="*/ 549855 h 599162"/>
                <a:gd name="connsiteX361" fmla="*/ 148521 w 770887"/>
                <a:gd name="connsiteY361" fmla="*/ 542384 h 599162"/>
                <a:gd name="connsiteX362" fmla="*/ 156001 w 770887"/>
                <a:gd name="connsiteY362" fmla="*/ 537901 h 599162"/>
                <a:gd name="connsiteX363" fmla="*/ 170962 w 770887"/>
                <a:gd name="connsiteY363" fmla="*/ 534913 h 599162"/>
                <a:gd name="connsiteX364" fmla="*/ 176946 w 770887"/>
                <a:gd name="connsiteY364" fmla="*/ 528936 h 599162"/>
                <a:gd name="connsiteX365" fmla="*/ 184427 w 770887"/>
                <a:gd name="connsiteY365" fmla="*/ 521465 h 599162"/>
                <a:gd name="connsiteX366" fmla="*/ 193403 w 770887"/>
                <a:gd name="connsiteY366" fmla="*/ 513994 h 599162"/>
                <a:gd name="connsiteX367" fmla="*/ 200884 w 770887"/>
                <a:gd name="connsiteY367" fmla="*/ 509512 h 599162"/>
                <a:gd name="connsiteX368" fmla="*/ 203876 w 770887"/>
                <a:gd name="connsiteY368" fmla="*/ 500547 h 599162"/>
                <a:gd name="connsiteX369" fmla="*/ 205372 w 770887"/>
                <a:gd name="connsiteY369" fmla="*/ 487099 h 599162"/>
                <a:gd name="connsiteX370" fmla="*/ 208364 w 770887"/>
                <a:gd name="connsiteY370" fmla="*/ 478134 h 599162"/>
                <a:gd name="connsiteX371" fmla="*/ 209860 w 770887"/>
                <a:gd name="connsiteY371" fmla="*/ 475146 h 599162"/>
                <a:gd name="connsiteX372" fmla="*/ 217340 w 770887"/>
                <a:gd name="connsiteY372" fmla="*/ 464687 h 599162"/>
                <a:gd name="connsiteX373" fmla="*/ 212852 w 770887"/>
                <a:gd name="connsiteY373" fmla="*/ 464687 h 599162"/>
                <a:gd name="connsiteX374" fmla="*/ 205372 w 770887"/>
                <a:gd name="connsiteY374" fmla="*/ 466181 h 599162"/>
                <a:gd name="connsiteX375" fmla="*/ 200884 w 770887"/>
                <a:gd name="connsiteY375" fmla="*/ 466181 h 599162"/>
                <a:gd name="connsiteX376" fmla="*/ 193403 w 770887"/>
                <a:gd name="connsiteY376" fmla="*/ 464687 h 599162"/>
                <a:gd name="connsiteX377" fmla="*/ 190411 w 770887"/>
                <a:gd name="connsiteY377" fmla="*/ 461699 h 599162"/>
                <a:gd name="connsiteX378" fmla="*/ 197891 w 770887"/>
                <a:gd name="connsiteY378" fmla="*/ 454228 h 599162"/>
                <a:gd name="connsiteX379" fmla="*/ 190411 w 770887"/>
                <a:gd name="connsiteY379" fmla="*/ 455722 h 599162"/>
                <a:gd name="connsiteX380" fmla="*/ 185923 w 770887"/>
                <a:gd name="connsiteY380" fmla="*/ 460204 h 599162"/>
                <a:gd name="connsiteX381" fmla="*/ 182931 w 770887"/>
                <a:gd name="connsiteY381" fmla="*/ 470664 h 599162"/>
                <a:gd name="connsiteX382" fmla="*/ 178442 w 770887"/>
                <a:gd name="connsiteY382" fmla="*/ 475146 h 599162"/>
                <a:gd name="connsiteX383" fmla="*/ 176946 w 770887"/>
                <a:gd name="connsiteY383" fmla="*/ 470664 h 599162"/>
                <a:gd name="connsiteX384" fmla="*/ 172458 w 770887"/>
                <a:gd name="connsiteY384" fmla="*/ 464687 h 599162"/>
                <a:gd name="connsiteX385" fmla="*/ 164978 w 770887"/>
                <a:gd name="connsiteY385" fmla="*/ 457216 h 599162"/>
                <a:gd name="connsiteX386" fmla="*/ 153009 w 770887"/>
                <a:gd name="connsiteY386" fmla="*/ 449745 h 599162"/>
                <a:gd name="connsiteX387" fmla="*/ 150017 w 770887"/>
                <a:gd name="connsiteY387" fmla="*/ 449745 h 599162"/>
                <a:gd name="connsiteX388" fmla="*/ 139545 w 770887"/>
                <a:gd name="connsiteY388" fmla="*/ 457216 h 599162"/>
                <a:gd name="connsiteX389" fmla="*/ 133560 w 770887"/>
                <a:gd name="connsiteY389" fmla="*/ 457216 h 599162"/>
                <a:gd name="connsiteX390" fmla="*/ 124584 w 770887"/>
                <a:gd name="connsiteY390" fmla="*/ 457216 h 599162"/>
                <a:gd name="connsiteX391" fmla="*/ 126080 w 770887"/>
                <a:gd name="connsiteY391" fmla="*/ 437792 h 599162"/>
                <a:gd name="connsiteX392" fmla="*/ 127576 w 770887"/>
                <a:gd name="connsiteY392" fmla="*/ 431815 h 599162"/>
                <a:gd name="connsiteX393" fmla="*/ 132064 w 770887"/>
                <a:gd name="connsiteY393" fmla="*/ 425838 h 599162"/>
                <a:gd name="connsiteX394" fmla="*/ 132064 w 770887"/>
                <a:gd name="connsiteY394" fmla="*/ 418368 h 599162"/>
                <a:gd name="connsiteX395" fmla="*/ 130568 w 770887"/>
                <a:gd name="connsiteY395" fmla="*/ 406414 h 599162"/>
                <a:gd name="connsiteX396" fmla="*/ 127576 w 770887"/>
                <a:gd name="connsiteY396" fmla="*/ 394461 h 599162"/>
                <a:gd name="connsiteX397" fmla="*/ 124584 w 770887"/>
                <a:gd name="connsiteY397" fmla="*/ 397449 h 599162"/>
                <a:gd name="connsiteX398" fmla="*/ 118600 w 770887"/>
                <a:gd name="connsiteY398" fmla="*/ 403426 h 599162"/>
                <a:gd name="connsiteX399" fmla="*/ 114111 w 770887"/>
                <a:gd name="connsiteY399" fmla="*/ 406414 h 599162"/>
                <a:gd name="connsiteX400" fmla="*/ 109623 w 770887"/>
                <a:gd name="connsiteY400" fmla="*/ 406414 h 599162"/>
                <a:gd name="connsiteX401" fmla="*/ 105135 w 770887"/>
                <a:gd name="connsiteY401" fmla="*/ 401932 h 599162"/>
                <a:gd name="connsiteX402" fmla="*/ 102143 w 770887"/>
                <a:gd name="connsiteY402" fmla="*/ 401932 h 599162"/>
                <a:gd name="connsiteX403" fmla="*/ 96158 w 770887"/>
                <a:gd name="connsiteY403" fmla="*/ 398943 h 599162"/>
                <a:gd name="connsiteX404" fmla="*/ 91670 w 770887"/>
                <a:gd name="connsiteY404" fmla="*/ 394461 h 599162"/>
                <a:gd name="connsiteX405" fmla="*/ 87182 w 770887"/>
                <a:gd name="connsiteY405" fmla="*/ 391473 h 599162"/>
                <a:gd name="connsiteX406" fmla="*/ 82694 w 770887"/>
                <a:gd name="connsiteY406" fmla="*/ 386990 h 599162"/>
                <a:gd name="connsiteX407" fmla="*/ 81198 w 770887"/>
                <a:gd name="connsiteY407" fmla="*/ 382508 h 599162"/>
                <a:gd name="connsiteX408" fmla="*/ 79702 w 770887"/>
                <a:gd name="connsiteY408" fmla="*/ 372048 h 599162"/>
                <a:gd name="connsiteX409" fmla="*/ 85686 w 770887"/>
                <a:gd name="connsiteY409" fmla="*/ 367566 h 599162"/>
                <a:gd name="connsiteX410" fmla="*/ 91670 w 770887"/>
                <a:gd name="connsiteY410" fmla="*/ 367566 h 599162"/>
                <a:gd name="connsiteX411" fmla="*/ 99151 w 770887"/>
                <a:gd name="connsiteY411" fmla="*/ 367566 h 599162"/>
                <a:gd name="connsiteX412" fmla="*/ 106631 w 770887"/>
                <a:gd name="connsiteY412" fmla="*/ 372048 h 599162"/>
                <a:gd name="connsiteX413" fmla="*/ 109623 w 770887"/>
                <a:gd name="connsiteY413" fmla="*/ 364578 h 599162"/>
                <a:gd name="connsiteX414" fmla="*/ 105135 w 770887"/>
                <a:gd name="connsiteY414" fmla="*/ 360095 h 599162"/>
                <a:gd name="connsiteX415" fmla="*/ 103639 w 770887"/>
                <a:gd name="connsiteY415" fmla="*/ 360095 h 599162"/>
                <a:gd name="connsiteX416" fmla="*/ 96158 w 770887"/>
                <a:gd name="connsiteY416" fmla="*/ 360095 h 599162"/>
                <a:gd name="connsiteX417" fmla="*/ 91670 w 770887"/>
                <a:gd name="connsiteY417" fmla="*/ 360095 h 599162"/>
                <a:gd name="connsiteX418" fmla="*/ 82694 w 770887"/>
                <a:gd name="connsiteY418" fmla="*/ 354118 h 599162"/>
                <a:gd name="connsiteX419" fmla="*/ 79702 w 770887"/>
                <a:gd name="connsiteY419" fmla="*/ 348142 h 599162"/>
                <a:gd name="connsiteX420" fmla="*/ 76710 w 770887"/>
                <a:gd name="connsiteY420" fmla="*/ 340671 h 599162"/>
                <a:gd name="connsiteX421" fmla="*/ 73717 w 770887"/>
                <a:gd name="connsiteY421" fmla="*/ 333200 h 599162"/>
                <a:gd name="connsiteX422" fmla="*/ 73717 w 770887"/>
                <a:gd name="connsiteY422" fmla="*/ 330212 h 599162"/>
                <a:gd name="connsiteX423" fmla="*/ 76710 w 770887"/>
                <a:gd name="connsiteY423" fmla="*/ 327223 h 599162"/>
                <a:gd name="connsiteX424" fmla="*/ 81198 w 770887"/>
                <a:gd name="connsiteY424" fmla="*/ 319752 h 599162"/>
                <a:gd name="connsiteX425" fmla="*/ 88678 w 770887"/>
                <a:gd name="connsiteY425" fmla="*/ 310787 h 599162"/>
                <a:gd name="connsiteX426" fmla="*/ 97655 w 770887"/>
                <a:gd name="connsiteY426" fmla="*/ 304811 h 599162"/>
                <a:gd name="connsiteX427" fmla="*/ 103639 w 770887"/>
                <a:gd name="connsiteY427" fmla="*/ 297340 h 599162"/>
                <a:gd name="connsiteX428" fmla="*/ 105135 w 770887"/>
                <a:gd name="connsiteY428" fmla="*/ 289869 h 599162"/>
                <a:gd name="connsiteX429" fmla="*/ 112615 w 770887"/>
                <a:gd name="connsiteY429" fmla="*/ 282398 h 599162"/>
                <a:gd name="connsiteX430" fmla="*/ 118600 w 770887"/>
                <a:gd name="connsiteY430" fmla="*/ 280904 h 599162"/>
                <a:gd name="connsiteX431" fmla="*/ 123088 w 770887"/>
                <a:gd name="connsiteY431" fmla="*/ 283892 h 599162"/>
                <a:gd name="connsiteX432" fmla="*/ 127576 w 770887"/>
                <a:gd name="connsiteY432" fmla="*/ 289869 h 599162"/>
                <a:gd name="connsiteX433" fmla="*/ 130568 w 770887"/>
                <a:gd name="connsiteY433" fmla="*/ 289869 h 599162"/>
                <a:gd name="connsiteX434" fmla="*/ 136552 w 770887"/>
                <a:gd name="connsiteY434" fmla="*/ 289869 h 599162"/>
                <a:gd name="connsiteX435" fmla="*/ 139545 w 770887"/>
                <a:gd name="connsiteY435" fmla="*/ 289869 h 599162"/>
                <a:gd name="connsiteX436" fmla="*/ 144033 w 770887"/>
                <a:gd name="connsiteY436" fmla="*/ 283892 h 599162"/>
                <a:gd name="connsiteX437" fmla="*/ 148521 w 770887"/>
                <a:gd name="connsiteY437" fmla="*/ 283892 h 599162"/>
                <a:gd name="connsiteX438" fmla="*/ 150017 w 770887"/>
                <a:gd name="connsiteY438" fmla="*/ 280904 h 599162"/>
                <a:gd name="connsiteX439" fmla="*/ 153009 w 770887"/>
                <a:gd name="connsiteY439" fmla="*/ 276422 h 599162"/>
                <a:gd name="connsiteX440" fmla="*/ 154505 w 770887"/>
                <a:gd name="connsiteY440" fmla="*/ 280904 h 599162"/>
                <a:gd name="connsiteX441" fmla="*/ 158994 w 770887"/>
                <a:gd name="connsiteY441" fmla="*/ 280904 h 599162"/>
                <a:gd name="connsiteX442" fmla="*/ 161986 w 770887"/>
                <a:gd name="connsiteY442" fmla="*/ 280904 h 599162"/>
                <a:gd name="connsiteX443" fmla="*/ 167970 w 770887"/>
                <a:gd name="connsiteY443" fmla="*/ 280904 h 599162"/>
                <a:gd name="connsiteX444" fmla="*/ 172458 w 770887"/>
                <a:gd name="connsiteY444" fmla="*/ 276422 h 599162"/>
                <a:gd name="connsiteX445" fmla="*/ 176946 w 770887"/>
                <a:gd name="connsiteY445" fmla="*/ 276422 h 599162"/>
                <a:gd name="connsiteX446" fmla="*/ 178442 w 770887"/>
                <a:gd name="connsiteY446" fmla="*/ 265962 h 599162"/>
                <a:gd name="connsiteX447" fmla="*/ 175450 w 770887"/>
                <a:gd name="connsiteY447" fmla="*/ 258491 h 599162"/>
                <a:gd name="connsiteX448" fmla="*/ 172458 w 770887"/>
                <a:gd name="connsiteY448" fmla="*/ 246538 h 599162"/>
                <a:gd name="connsiteX449" fmla="*/ 178442 w 770887"/>
                <a:gd name="connsiteY449" fmla="*/ 246538 h 599162"/>
                <a:gd name="connsiteX450" fmla="*/ 184427 w 770887"/>
                <a:gd name="connsiteY450" fmla="*/ 240561 h 599162"/>
                <a:gd name="connsiteX451" fmla="*/ 182931 w 770887"/>
                <a:gd name="connsiteY451" fmla="*/ 231596 h 599162"/>
                <a:gd name="connsiteX452" fmla="*/ 173954 w 770887"/>
                <a:gd name="connsiteY452" fmla="*/ 230102 h 599162"/>
                <a:gd name="connsiteX453" fmla="*/ 169466 w 770887"/>
                <a:gd name="connsiteY453" fmla="*/ 230102 h 599162"/>
                <a:gd name="connsiteX454" fmla="*/ 164978 w 770887"/>
                <a:gd name="connsiteY454" fmla="*/ 231596 h 599162"/>
                <a:gd name="connsiteX455" fmla="*/ 160490 w 770887"/>
                <a:gd name="connsiteY455" fmla="*/ 234585 h 599162"/>
                <a:gd name="connsiteX456" fmla="*/ 157497 w 770887"/>
                <a:gd name="connsiteY456" fmla="*/ 240561 h 599162"/>
                <a:gd name="connsiteX457" fmla="*/ 153009 w 770887"/>
                <a:gd name="connsiteY457" fmla="*/ 240561 h 599162"/>
                <a:gd name="connsiteX458" fmla="*/ 148521 w 770887"/>
                <a:gd name="connsiteY458" fmla="*/ 231596 h 599162"/>
                <a:gd name="connsiteX459" fmla="*/ 136552 w 770887"/>
                <a:gd name="connsiteY459" fmla="*/ 231596 h 599162"/>
                <a:gd name="connsiteX460" fmla="*/ 123088 w 770887"/>
                <a:gd name="connsiteY460" fmla="*/ 231596 h 599162"/>
                <a:gd name="connsiteX461" fmla="*/ 112615 w 770887"/>
                <a:gd name="connsiteY461" fmla="*/ 228608 h 599162"/>
                <a:gd name="connsiteX462" fmla="*/ 102143 w 770887"/>
                <a:gd name="connsiteY462" fmla="*/ 224125 h 599162"/>
                <a:gd name="connsiteX463" fmla="*/ 96158 w 770887"/>
                <a:gd name="connsiteY463" fmla="*/ 216654 h 599162"/>
                <a:gd name="connsiteX464" fmla="*/ 94662 w 770887"/>
                <a:gd name="connsiteY464" fmla="*/ 201713 h 599162"/>
                <a:gd name="connsiteX465" fmla="*/ 102143 w 770887"/>
                <a:gd name="connsiteY465" fmla="*/ 198724 h 599162"/>
                <a:gd name="connsiteX466" fmla="*/ 106631 w 770887"/>
                <a:gd name="connsiteY466" fmla="*/ 195736 h 599162"/>
                <a:gd name="connsiteX467" fmla="*/ 96158 w 770887"/>
                <a:gd name="connsiteY467" fmla="*/ 191254 h 599162"/>
                <a:gd name="connsiteX468" fmla="*/ 90174 w 770887"/>
                <a:gd name="connsiteY468" fmla="*/ 186771 h 599162"/>
                <a:gd name="connsiteX469" fmla="*/ 82694 w 770887"/>
                <a:gd name="connsiteY469" fmla="*/ 180794 h 599162"/>
                <a:gd name="connsiteX470" fmla="*/ 81198 w 770887"/>
                <a:gd name="connsiteY470" fmla="*/ 177806 h 599162"/>
                <a:gd name="connsiteX471" fmla="*/ 87182 w 770887"/>
                <a:gd name="connsiteY471" fmla="*/ 173324 h 599162"/>
                <a:gd name="connsiteX472" fmla="*/ 91670 w 770887"/>
                <a:gd name="connsiteY472" fmla="*/ 173324 h 599162"/>
                <a:gd name="connsiteX473" fmla="*/ 100647 w 770887"/>
                <a:gd name="connsiteY473" fmla="*/ 171829 h 599162"/>
                <a:gd name="connsiteX474" fmla="*/ 112615 w 770887"/>
                <a:gd name="connsiteY474" fmla="*/ 164359 h 599162"/>
                <a:gd name="connsiteX475" fmla="*/ 114111 w 770887"/>
                <a:gd name="connsiteY475" fmla="*/ 167347 h 599162"/>
                <a:gd name="connsiteX476" fmla="*/ 121592 w 770887"/>
                <a:gd name="connsiteY476" fmla="*/ 164359 h 599162"/>
                <a:gd name="connsiteX477" fmla="*/ 121592 w 770887"/>
                <a:gd name="connsiteY477" fmla="*/ 162864 h 599162"/>
                <a:gd name="connsiteX478" fmla="*/ 126080 w 770887"/>
                <a:gd name="connsiteY478" fmla="*/ 161370 h 599162"/>
                <a:gd name="connsiteX479" fmla="*/ 135056 w 770887"/>
                <a:gd name="connsiteY479" fmla="*/ 159876 h 599162"/>
                <a:gd name="connsiteX480" fmla="*/ 145529 w 770887"/>
                <a:gd name="connsiteY480" fmla="*/ 159876 h 599162"/>
                <a:gd name="connsiteX481" fmla="*/ 150017 w 770887"/>
                <a:gd name="connsiteY481" fmla="*/ 162864 h 599162"/>
                <a:gd name="connsiteX482" fmla="*/ 147025 w 770887"/>
                <a:gd name="connsiteY482" fmla="*/ 170335 h 599162"/>
                <a:gd name="connsiteX483" fmla="*/ 147025 w 770887"/>
                <a:gd name="connsiteY483" fmla="*/ 173324 h 599162"/>
                <a:gd name="connsiteX484" fmla="*/ 151513 w 770887"/>
                <a:gd name="connsiteY484" fmla="*/ 176312 h 599162"/>
                <a:gd name="connsiteX485" fmla="*/ 156001 w 770887"/>
                <a:gd name="connsiteY485" fmla="*/ 180794 h 599162"/>
                <a:gd name="connsiteX486" fmla="*/ 164978 w 770887"/>
                <a:gd name="connsiteY486" fmla="*/ 180794 h 599162"/>
                <a:gd name="connsiteX487" fmla="*/ 176946 w 770887"/>
                <a:gd name="connsiteY487" fmla="*/ 183783 h 599162"/>
                <a:gd name="connsiteX488" fmla="*/ 185923 w 770887"/>
                <a:gd name="connsiteY488" fmla="*/ 179300 h 599162"/>
                <a:gd name="connsiteX489" fmla="*/ 191907 w 770887"/>
                <a:gd name="connsiteY489" fmla="*/ 173324 h 599162"/>
                <a:gd name="connsiteX490" fmla="*/ 199387 w 770887"/>
                <a:gd name="connsiteY490" fmla="*/ 168841 h 599162"/>
                <a:gd name="connsiteX491" fmla="*/ 191907 w 770887"/>
                <a:gd name="connsiteY491" fmla="*/ 165853 h 599162"/>
                <a:gd name="connsiteX492" fmla="*/ 185923 w 770887"/>
                <a:gd name="connsiteY492" fmla="*/ 162864 h 599162"/>
                <a:gd name="connsiteX493" fmla="*/ 181435 w 770887"/>
                <a:gd name="connsiteY493" fmla="*/ 159876 h 599162"/>
                <a:gd name="connsiteX494" fmla="*/ 181435 w 770887"/>
                <a:gd name="connsiteY494" fmla="*/ 153899 h 599162"/>
                <a:gd name="connsiteX495" fmla="*/ 179939 w 770887"/>
                <a:gd name="connsiteY495" fmla="*/ 146428 h 599162"/>
                <a:gd name="connsiteX496" fmla="*/ 157497 w 770887"/>
                <a:gd name="connsiteY496" fmla="*/ 140452 h 599162"/>
                <a:gd name="connsiteX497" fmla="*/ 157497 w 770887"/>
                <a:gd name="connsiteY497" fmla="*/ 118039 h 599162"/>
                <a:gd name="connsiteX498" fmla="*/ 147025 w 770887"/>
                <a:gd name="connsiteY498" fmla="*/ 107580 h 599162"/>
                <a:gd name="connsiteX499" fmla="*/ 126080 w 770887"/>
                <a:gd name="connsiteY499" fmla="*/ 85168 h 599162"/>
                <a:gd name="connsiteX500" fmla="*/ 129072 w 770887"/>
                <a:gd name="connsiteY500" fmla="*/ 85168 h 599162"/>
                <a:gd name="connsiteX501" fmla="*/ 129072 w 770887"/>
                <a:gd name="connsiteY501" fmla="*/ 80685 h 599162"/>
                <a:gd name="connsiteX502" fmla="*/ 136552 w 770887"/>
                <a:gd name="connsiteY502" fmla="*/ 80685 h 599162"/>
                <a:gd name="connsiteX503" fmla="*/ 136552 w 770887"/>
                <a:gd name="connsiteY503" fmla="*/ 74708 h 599162"/>
                <a:gd name="connsiteX504" fmla="*/ 138048 w 770887"/>
                <a:gd name="connsiteY504" fmla="*/ 67238 h 599162"/>
                <a:gd name="connsiteX505" fmla="*/ 142537 w 770887"/>
                <a:gd name="connsiteY505" fmla="*/ 67238 h 599162"/>
                <a:gd name="connsiteX506" fmla="*/ 147025 w 770887"/>
                <a:gd name="connsiteY506" fmla="*/ 70226 h 599162"/>
                <a:gd name="connsiteX507" fmla="*/ 154505 w 770887"/>
                <a:gd name="connsiteY507" fmla="*/ 70226 h 599162"/>
                <a:gd name="connsiteX508" fmla="*/ 157497 w 770887"/>
                <a:gd name="connsiteY508" fmla="*/ 70226 h 599162"/>
                <a:gd name="connsiteX509" fmla="*/ 164978 w 770887"/>
                <a:gd name="connsiteY509" fmla="*/ 70226 h 599162"/>
                <a:gd name="connsiteX510" fmla="*/ 178442 w 770887"/>
                <a:gd name="connsiteY510" fmla="*/ 65743 h 599162"/>
                <a:gd name="connsiteX511" fmla="*/ 182931 w 770887"/>
                <a:gd name="connsiteY511" fmla="*/ 61261 h 599162"/>
                <a:gd name="connsiteX512" fmla="*/ 187419 w 770887"/>
                <a:gd name="connsiteY512" fmla="*/ 53790 h 599162"/>
                <a:gd name="connsiteX513" fmla="*/ 187419 w 770887"/>
                <a:gd name="connsiteY513" fmla="*/ 41837 h 599162"/>
                <a:gd name="connsiteX514" fmla="*/ 191907 w 770887"/>
                <a:gd name="connsiteY514" fmla="*/ 41837 h 599162"/>
                <a:gd name="connsiteX515" fmla="*/ 196395 w 770887"/>
                <a:gd name="connsiteY515" fmla="*/ 37354 h 599162"/>
                <a:gd name="connsiteX516" fmla="*/ 205372 w 770887"/>
                <a:gd name="connsiteY516" fmla="*/ 29883 h 599162"/>
                <a:gd name="connsiteX517" fmla="*/ 221829 w 770887"/>
                <a:gd name="connsiteY517" fmla="*/ 26895 h 599162"/>
                <a:gd name="connsiteX518" fmla="*/ 227813 w 770887"/>
                <a:gd name="connsiteY518" fmla="*/ 19424 h 599162"/>
                <a:gd name="connsiteX519" fmla="*/ 233797 w 770887"/>
                <a:gd name="connsiteY519" fmla="*/ 16436 h 599162"/>
                <a:gd name="connsiteX520" fmla="*/ 238285 w 770887"/>
                <a:gd name="connsiteY520" fmla="*/ 11953 h 599162"/>
                <a:gd name="connsiteX521" fmla="*/ 262223 w 770887"/>
                <a:gd name="connsiteY521" fmla="*/ 13447 h 599162"/>
                <a:gd name="connsiteX522" fmla="*/ 265215 w 770887"/>
                <a:gd name="connsiteY522" fmla="*/ 5977 h 599162"/>
                <a:gd name="connsiteX523" fmla="*/ 277183 w 770887"/>
                <a:gd name="connsiteY523" fmla="*/ 0 h 59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Lst>
              <a:rect l="l" t="t" r="r" b="b"/>
              <a:pathLst>
                <a:path w="770887" h="599162">
                  <a:moveTo>
                    <a:pt x="302516" y="482511"/>
                  </a:moveTo>
                  <a:lnTo>
                    <a:pt x="307819" y="487813"/>
                  </a:lnTo>
                  <a:lnTo>
                    <a:pt x="318423" y="494883"/>
                  </a:lnTo>
                  <a:lnTo>
                    <a:pt x="311354" y="496651"/>
                  </a:lnTo>
                  <a:lnTo>
                    <a:pt x="307819" y="496651"/>
                  </a:lnTo>
                  <a:lnTo>
                    <a:pt x="300749" y="501953"/>
                  </a:lnTo>
                  <a:lnTo>
                    <a:pt x="300749" y="503720"/>
                  </a:lnTo>
                  <a:lnTo>
                    <a:pt x="300749" y="509023"/>
                  </a:lnTo>
                  <a:lnTo>
                    <a:pt x="304284" y="509023"/>
                  </a:lnTo>
                  <a:lnTo>
                    <a:pt x="311354" y="517860"/>
                  </a:lnTo>
                  <a:lnTo>
                    <a:pt x="311354" y="521395"/>
                  </a:lnTo>
                  <a:lnTo>
                    <a:pt x="306051" y="523162"/>
                  </a:lnTo>
                  <a:lnTo>
                    <a:pt x="302516" y="523162"/>
                  </a:lnTo>
                  <a:lnTo>
                    <a:pt x="298982" y="524930"/>
                  </a:lnTo>
                  <a:lnTo>
                    <a:pt x="297214" y="524930"/>
                  </a:lnTo>
                  <a:lnTo>
                    <a:pt x="291912" y="528465"/>
                  </a:lnTo>
                  <a:lnTo>
                    <a:pt x="291912" y="533767"/>
                  </a:lnTo>
                  <a:lnTo>
                    <a:pt x="291912" y="535534"/>
                  </a:lnTo>
                  <a:lnTo>
                    <a:pt x="288377" y="540837"/>
                  </a:lnTo>
                  <a:lnTo>
                    <a:pt x="283075" y="531999"/>
                  </a:lnTo>
                  <a:lnTo>
                    <a:pt x="283075" y="533767"/>
                  </a:lnTo>
                  <a:lnTo>
                    <a:pt x="281307" y="537302"/>
                  </a:lnTo>
                  <a:lnTo>
                    <a:pt x="276005" y="542604"/>
                  </a:lnTo>
                  <a:lnTo>
                    <a:pt x="272470" y="549674"/>
                  </a:lnTo>
                  <a:lnTo>
                    <a:pt x="272470" y="551441"/>
                  </a:lnTo>
                  <a:lnTo>
                    <a:pt x="272470" y="558511"/>
                  </a:lnTo>
                  <a:lnTo>
                    <a:pt x="256563" y="558511"/>
                  </a:lnTo>
                  <a:lnTo>
                    <a:pt x="268935" y="554976"/>
                  </a:lnTo>
                  <a:lnTo>
                    <a:pt x="270703" y="551441"/>
                  </a:lnTo>
                  <a:lnTo>
                    <a:pt x="272470" y="547906"/>
                  </a:lnTo>
                  <a:lnTo>
                    <a:pt x="270703" y="542604"/>
                  </a:lnTo>
                  <a:lnTo>
                    <a:pt x="267168" y="540837"/>
                  </a:lnTo>
                  <a:lnTo>
                    <a:pt x="265400" y="540837"/>
                  </a:lnTo>
                  <a:lnTo>
                    <a:pt x="261866" y="537302"/>
                  </a:lnTo>
                  <a:lnTo>
                    <a:pt x="261866" y="535534"/>
                  </a:lnTo>
                  <a:lnTo>
                    <a:pt x="260098" y="524930"/>
                  </a:lnTo>
                  <a:lnTo>
                    <a:pt x="263633" y="521395"/>
                  </a:lnTo>
                  <a:lnTo>
                    <a:pt x="265400" y="517860"/>
                  </a:lnTo>
                  <a:lnTo>
                    <a:pt x="270703" y="514325"/>
                  </a:lnTo>
                  <a:lnTo>
                    <a:pt x="272470" y="516093"/>
                  </a:lnTo>
                  <a:lnTo>
                    <a:pt x="277772" y="521395"/>
                  </a:lnTo>
                  <a:lnTo>
                    <a:pt x="281307" y="528465"/>
                  </a:lnTo>
                  <a:lnTo>
                    <a:pt x="281307" y="521395"/>
                  </a:lnTo>
                  <a:lnTo>
                    <a:pt x="279540" y="514325"/>
                  </a:lnTo>
                  <a:lnTo>
                    <a:pt x="276005" y="509023"/>
                  </a:lnTo>
                  <a:lnTo>
                    <a:pt x="281307" y="507255"/>
                  </a:lnTo>
                  <a:lnTo>
                    <a:pt x="288377" y="510790"/>
                  </a:lnTo>
                  <a:lnTo>
                    <a:pt x="291912" y="510790"/>
                  </a:lnTo>
                  <a:lnTo>
                    <a:pt x="291912" y="507255"/>
                  </a:lnTo>
                  <a:lnTo>
                    <a:pt x="291912" y="505488"/>
                  </a:lnTo>
                  <a:lnTo>
                    <a:pt x="291912" y="501953"/>
                  </a:lnTo>
                  <a:lnTo>
                    <a:pt x="291912" y="496651"/>
                  </a:lnTo>
                  <a:lnTo>
                    <a:pt x="290144" y="493116"/>
                  </a:lnTo>
                  <a:lnTo>
                    <a:pt x="297214" y="487813"/>
                  </a:lnTo>
                  <a:close/>
                  <a:moveTo>
                    <a:pt x="55075" y="374697"/>
                  </a:moveTo>
                  <a:lnTo>
                    <a:pt x="58610" y="374697"/>
                  </a:lnTo>
                  <a:lnTo>
                    <a:pt x="63912" y="385302"/>
                  </a:lnTo>
                  <a:lnTo>
                    <a:pt x="63912" y="390604"/>
                  </a:lnTo>
                  <a:lnTo>
                    <a:pt x="60377" y="395906"/>
                  </a:lnTo>
                  <a:lnTo>
                    <a:pt x="56842" y="395906"/>
                  </a:lnTo>
                  <a:lnTo>
                    <a:pt x="51540" y="395906"/>
                  </a:lnTo>
                  <a:lnTo>
                    <a:pt x="44470" y="390604"/>
                  </a:lnTo>
                  <a:lnTo>
                    <a:pt x="35633" y="383534"/>
                  </a:lnTo>
                  <a:lnTo>
                    <a:pt x="44470" y="378232"/>
                  </a:lnTo>
                  <a:lnTo>
                    <a:pt x="49773" y="378232"/>
                  </a:lnTo>
                  <a:close/>
                  <a:moveTo>
                    <a:pt x="4447" y="224465"/>
                  </a:moveTo>
                  <a:cubicBezTo>
                    <a:pt x="4447" y="224465"/>
                    <a:pt x="4447" y="224465"/>
                    <a:pt x="5929" y="230488"/>
                  </a:cubicBezTo>
                  <a:cubicBezTo>
                    <a:pt x="5929" y="230488"/>
                    <a:pt x="5929" y="230488"/>
                    <a:pt x="8894" y="233499"/>
                  </a:cubicBezTo>
                  <a:cubicBezTo>
                    <a:pt x="8894" y="233499"/>
                    <a:pt x="8894" y="233499"/>
                    <a:pt x="16306" y="235005"/>
                  </a:cubicBezTo>
                  <a:cubicBezTo>
                    <a:pt x="16306" y="235005"/>
                    <a:pt x="16306" y="235005"/>
                    <a:pt x="23717" y="235005"/>
                  </a:cubicBezTo>
                  <a:cubicBezTo>
                    <a:pt x="23717" y="235005"/>
                    <a:pt x="23717" y="235005"/>
                    <a:pt x="28164" y="238016"/>
                  </a:cubicBezTo>
                  <a:cubicBezTo>
                    <a:pt x="28164" y="238016"/>
                    <a:pt x="28164" y="238016"/>
                    <a:pt x="28164" y="242533"/>
                  </a:cubicBezTo>
                  <a:cubicBezTo>
                    <a:pt x="28164" y="242533"/>
                    <a:pt x="28164" y="242533"/>
                    <a:pt x="31129" y="245544"/>
                  </a:cubicBezTo>
                  <a:cubicBezTo>
                    <a:pt x="31129" y="245544"/>
                    <a:pt x="31129" y="245544"/>
                    <a:pt x="37058" y="251566"/>
                  </a:cubicBezTo>
                  <a:cubicBezTo>
                    <a:pt x="37058" y="251566"/>
                    <a:pt x="37058" y="251566"/>
                    <a:pt x="44470" y="262106"/>
                  </a:cubicBezTo>
                  <a:cubicBezTo>
                    <a:pt x="44470" y="262106"/>
                    <a:pt x="44470" y="262106"/>
                    <a:pt x="40023" y="262106"/>
                  </a:cubicBezTo>
                  <a:cubicBezTo>
                    <a:pt x="40023" y="262106"/>
                    <a:pt x="40023" y="262106"/>
                    <a:pt x="31129" y="262106"/>
                  </a:cubicBezTo>
                  <a:lnTo>
                    <a:pt x="29647" y="265117"/>
                  </a:lnTo>
                  <a:cubicBezTo>
                    <a:pt x="29647" y="265117"/>
                    <a:pt x="29647" y="265117"/>
                    <a:pt x="23717" y="259095"/>
                  </a:cubicBezTo>
                  <a:cubicBezTo>
                    <a:pt x="23717" y="259095"/>
                    <a:pt x="23717" y="259095"/>
                    <a:pt x="20753" y="250061"/>
                  </a:cubicBezTo>
                  <a:cubicBezTo>
                    <a:pt x="20753" y="250061"/>
                    <a:pt x="20753" y="250061"/>
                    <a:pt x="19270" y="247050"/>
                  </a:cubicBezTo>
                  <a:cubicBezTo>
                    <a:pt x="19270" y="247050"/>
                    <a:pt x="19270" y="247050"/>
                    <a:pt x="16306" y="244038"/>
                  </a:cubicBezTo>
                  <a:cubicBezTo>
                    <a:pt x="16306" y="244038"/>
                    <a:pt x="16306" y="244038"/>
                    <a:pt x="14823" y="244038"/>
                  </a:cubicBezTo>
                  <a:cubicBezTo>
                    <a:pt x="14823" y="244038"/>
                    <a:pt x="14823" y="244038"/>
                    <a:pt x="13341" y="244038"/>
                  </a:cubicBezTo>
                  <a:cubicBezTo>
                    <a:pt x="13341" y="244038"/>
                    <a:pt x="10376" y="244038"/>
                    <a:pt x="10376" y="244038"/>
                  </a:cubicBezTo>
                  <a:cubicBezTo>
                    <a:pt x="8894" y="242533"/>
                    <a:pt x="8894" y="244038"/>
                    <a:pt x="8894" y="244038"/>
                  </a:cubicBezTo>
                  <a:cubicBezTo>
                    <a:pt x="8894" y="244038"/>
                    <a:pt x="8894" y="244038"/>
                    <a:pt x="4447" y="244038"/>
                  </a:cubicBezTo>
                  <a:cubicBezTo>
                    <a:pt x="-1483" y="242533"/>
                    <a:pt x="2964" y="242533"/>
                    <a:pt x="2964" y="242533"/>
                  </a:cubicBezTo>
                  <a:cubicBezTo>
                    <a:pt x="1482" y="241027"/>
                    <a:pt x="1482" y="241027"/>
                    <a:pt x="1482" y="239521"/>
                  </a:cubicBezTo>
                  <a:cubicBezTo>
                    <a:pt x="1482" y="239521"/>
                    <a:pt x="0" y="236510"/>
                    <a:pt x="0" y="235005"/>
                  </a:cubicBezTo>
                  <a:cubicBezTo>
                    <a:pt x="0" y="235005"/>
                    <a:pt x="0" y="230488"/>
                    <a:pt x="0" y="230488"/>
                  </a:cubicBezTo>
                  <a:cubicBezTo>
                    <a:pt x="0" y="230488"/>
                    <a:pt x="0" y="230488"/>
                    <a:pt x="4447" y="224465"/>
                  </a:cubicBezTo>
                  <a:close/>
                  <a:moveTo>
                    <a:pt x="277183" y="0"/>
                  </a:moveTo>
                  <a:cubicBezTo>
                    <a:pt x="277183" y="0"/>
                    <a:pt x="277183" y="0"/>
                    <a:pt x="283168" y="5977"/>
                  </a:cubicBezTo>
                  <a:cubicBezTo>
                    <a:pt x="283168" y="5977"/>
                    <a:pt x="283168" y="5977"/>
                    <a:pt x="286160" y="10459"/>
                  </a:cubicBezTo>
                  <a:cubicBezTo>
                    <a:pt x="286160" y="10459"/>
                    <a:pt x="286160" y="10459"/>
                    <a:pt x="283168" y="10459"/>
                  </a:cubicBezTo>
                  <a:cubicBezTo>
                    <a:pt x="283168" y="10459"/>
                    <a:pt x="283168" y="10459"/>
                    <a:pt x="283168" y="14942"/>
                  </a:cubicBezTo>
                  <a:cubicBezTo>
                    <a:pt x="283168" y="14942"/>
                    <a:pt x="283168" y="14942"/>
                    <a:pt x="287656" y="17930"/>
                  </a:cubicBezTo>
                  <a:cubicBezTo>
                    <a:pt x="287656" y="17930"/>
                    <a:pt x="287656" y="17930"/>
                    <a:pt x="293640" y="17930"/>
                  </a:cubicBezTo>
                  <a:cubicBezTo>
                    <a:pt x="293640" y="17930"/>
                    <a:pt x="293640" y="17930"/>
                    <a:pt x="293640" y="13447"/>
                  </a:cubicBezTo>
                  <a:cubicBezTo>
                    <a:pt x="293640" y="13447"/>
                    <a:pt x="293640" y="13447"/>
                    <a:pt x="296632" y="10459"/>
                  </a:cubicBezTo>
                  <a:cubicBezTo>
                    <a:pt x="296632" y="10459"/>
                    <a:pt x="296632" y="10459"/>
                    <a:pt x="299624" y="13447"/>
                  </a:cubicBezTo>
                  <a:cubicBezTo>
                    <a:pt x="299624" y="13447"/>
                    <a:pt x="299624" y="13447"/>
                    <a:pt x="304113" y="19424"/>
                  </a:cubicBezTo>
                  <a:cubicBezTo>
                    <a:pt x="304113" y="19424"/>
                    <a:pt x="304113" y="19424"/>
                    <a:pt x="313089" y="17930"/>
                  </a:cubicBezTo>
                  <a:cubicBezTo>
                    <a:pt x="313089" y="17930"/>
                    <a:pt x="313089" y="17930"/>
                    <a:pt x="325058" y="20918"/>
                  </a:cubicBezTo>
                  <a:cubicBezTo>
                    <a:pt x="325058" y="20918"/>
                    <a:pt x="325058" y="20918"/>
                    <a:pt x="325058" y="25401"/>
                  </a:cubicBezTo>
                  <a:cubicBezTo>
                    <a:pt x="325058" y="25401"/>
                    <a:pt x="325058" y="25401"/>
                    <a:pt x="328050" y="31377"/>
                  </a:cubicBezTo>
                  <a:cubicBezTo>
                    <a:pt x="328050" y="31377"/>
                    <a:pt x="328050" y="31377"/>
                    <a:pt x="335530" y="37354"/>
                  </a:cubicBezTo>
                  <a:cubicBezTo>
                    <a:pt x="335530" y="37354"/>
                    <a:pt x="335530" y="37354"/>
                    <a:pt x="351987" y="37354"/>
                  </a:cubicBezTo>
                  <a:cubicBezTo>
                    <a:pt x="351987" y="37354"/>
                    <a:pt x="351987" y="37354"/>
                    <a:pt x="356475" y="37354"/>
                  </a:cubicBezTo>
                  <a:cubicBezTo>
                    <a:pt x="356475" y="37354"/>
                    <a:pt x="356475" y="37354"/>
                    <a:pt x="360963" y="34366"/>
                  </a:cubicBezTo>
                  <a:cubicBezTo>
                    <a:pt x="360963" y="34366"/>
                    <a:pt x="360963" y="34366"/>
                    <a:pt x="366948" y="34366"/>
                  </a:cubicBezTo>
                  <a:cubicBezTo>
                    <a:pt x="366948" y="34366"/>
                    <a:pt x="366948" y="34366"/>
                    <a:pt x="374428" y="38848"/>
                  </a:cubicBezTo>
                  <a:cubicBezTo>
                    <a:pt x="374428" y="38848"/>
                    <a:pt x="374428" y="38848"/>
                    <a:pt x="375924" y="43331"/>
                  </a:cubicBezTo>
                  <a:cubicBezTo>
                    <a:pt x="375924" y="43331"/>
                    <a:pt x="375924" y="43331"/>
                    <a:pt x="375924" y="47813"/>
                  </a:cubicBezTo>
                  <a:cubicBezTo>
                    <a:pt x="375924" y="47813"/>
                    <a:pt x="375924" y="47813"/>
                    <a:pt x="375924" y="48560"/>
                  </a:cubicBezTo>
                  <a:lnTo>
                    <a:pt x="375924" y="50802"/>
                  </a:lnTo>
                  <a:cubicBezTo>
                    <a:pt x="375924" y="50802"/>
                    <a:pt x="375924" y="50802"/>
                    <a:pt x="383404" y="46319"/>
                  </a:cubicBezTo>
                  <a:cubicBezTo>
                    <a:pt x="383404" y="46319"/>
                    <a:pt x="383404" y="46319"/>
                    <a:pt x="392381" y="43331"/>
                  </a:cubicBezTo>
                  <a:cubicBezTo>
                    <a:pt x="392381" y="43331"/>
                    <a:pt x="392381" y="43331"/>
                    <a:pt x="398365" y="43331"/>
                  </a:cubicBezTo>
                  <a:cubicBezTo>
                    <a:pt x="398365" y="43331"/>
                    <a:pt x="398365" y="43331"/>
                    <a:pt x="410334" y="47813"/>
                  </a:cubicBezTo>
                  <a:cubicBezTo>
                    <a:pt x="410334" y="47813"/>
                    <a:pt x="410334" y="47813"/>
                    <a:pt x="420806" y="50802"/>
                  </a:cubicBezTo>
                  <a:cubicBezTo>
                    <a:pt x="420806" y="50802"/>
                    <a:pt x="420806" y="50802"/>
                    <a:pt x="432775" y="47813"/>
                  </a:cubicBezTo>
                  <a:cubicBezTo>
                    <a:pt x="432775" y="47813"/>
                    <a:pt x="432775" y="47813"/>
                    <a:pt x="438759" y="43331"/>
                  </a:cubicBezTo>
                  <a:cubicBezTo>
                    <a:pt x="438759" y="43331"/>
                    <a:pt x="438759" y="43331"/>
                    <a:pt x="444743" y="43331"/>
                  </a:cubicBezTo>
                  <a:cubicBezTo>
                    <a:pt x="444743" y="43331"/>
                    <a:pt x="444743" y="43331"/>
                    <a:pt x="447736" y="43331"/>
                  </a:cubicBezTo>
                  <a:cubicBezTo>
                    <a:pt x="447736" y="43331"/>
                    <a:pt x="447736" y="43331"/>
                    <a:pt x="455216" y="50802"/>
                  </a:cubicBezTo>
                  <a:cubicBezTo>
                    <a:pt x="455216" y="50802"/>
                    <a:pt x="455216" y="50802"/>
                    <a:pt x="462696" y="56778"/>
                  </a:cubicBezTo>
                  <a:cubicBezTo>
                    <a:pt x="462696" y="56778"/>
                    <a:pt x="462696" y="56778"/>
                    <a:pt x="476161" y="58272"/>
                  </a:cubicBezTo>
                  <a:lnTo>
                    <a:pt x="482145" y="110568"/>
                  </a:lnTo>
                  <a:cubicBezTo>
                    <a:pt x="482145" y="110568"/>
                    <a:pt x="482145" y="110568"/>
                    <a:pt x="500098" y="242056"/>
                  </a:cubicBezTo>
                  <a:cubicBezTo>
                    <a:pt x="500098" y="242056"/>
                    <a:pt x="500098" y="242056"/>
                    <a:pt x="521043" y="400438"/>
                  </a:cubicBezTo>
                  <a:cubicBezTo>
                    <a:pt x="521043" y="400438"/>
                    <a:pt x="521043" y="400438"/>
                    <a:pt x="525531" y="409403"/>
                  </a:cubicBezTo>
                  <a:cubicBezTo>
                    <a:pt x="525531" y="409403"/>
                    <a:pt x="525531" y="409403"/>
                    <a:pt x="540492" y="409403"/>
                  </a:cubicBezTo>
                  <a:cubicBezTo>
                    <a:pt x="540492" y="409403"/>
                    <a:pt x="540492" y="409403"/>
                    <a:pt x="543484" y="400438"/>
                  </a:cubicBezTo>
                  <a:cubicBezTo>
                    <a:pt x="543484" y="400438"/>
                    <a:pt x="543484" y="400438"/>
                    <a:pt x="555453" y="400438"/>
                  </a:cubicBezTo>
                  <a:cubicBezTo>
                    <a:pt x="555453" y="400438"/>
                    <a:pt x="555453" y="400438"/>
                    <a:pt x="555453" y="404920"/>
                  </a:cubicBezTo>
                  <a:cubicBezTo>
                    <a:pt x="555453" y="404920"/>
                    <a:pt x="555453" y="404920"/>
                    <a:pt x="559941" y="410897"/>
                  </a:cubicBezTo>
                  <a:cubicBezTo>
                    <a:pt x="559941" y="410897"/>
                    <a:pt x="559941" y="410897"/>
                    <a:pt x="579390" y="424344"/>
                  </a:cubicBezTo>
                  <a:cubicBezTo>
                    <a:pt x="579390" y="424344"/>
                    <a:pt x="579390" y="424344"/>
                    <a:pt x="595847" y="442274"/>
                  </a:cubicBezTo>
                  <a:cubicBezTo>
                    <a:pt x="595847" y="442274"/>
                    <a:pt x="595847" y="442274"/>
                    <a:pt x="604823" y="434803"/>
                  </a:cubicBezTo>
                  <a:cubicBezTo>
                    <a:pt x="604823" y="434803"/>
                    <a:pt x="604823" y="434803"/>
                    <a:pt x="610807" y="419862"/>
                  </a:cubicBezTo>
                  <a:cubicBezTo>
                    <a:pt x="610807" y="419862"/>
                    <a:pt x="610807" y="419862"/>
                    <a:pt x="618288" y="412391"/>
                  </a:cubicBezTo>
                  <a:cubicBezTo>
                    <a:pt x="618288" y="412391"/>
                    <a:pt x="618288" y="412391"/>
                    <a:pt x="625768" y="407908"/>
                  </a:cubicBezTo>
                  <a:cubicBezTo>
                    <a:pt x="625768" y="407908"/>
                    <a:pt x="625768" y="407908"/>
                    <a:pt x="639233" y="413885"/>
                  </a:cubicBezTo>
                  <a:cubicBezTo>
                    <a:pt x="639233" y="413885"/>
                    <a:pt x="639233" y="413885"/>
                    <a:pt x="655690" y="425838"/>
                  </a:cubicBezTo>
                  <a:cubicBezTo>
                    <a:pt x="655690" y="425838"/>
                    <a:pt x="655690" y="425838"/>
                    <a:pt x="672146" y="442274"/>
                  </a:cubicBezTo>
                  <a:cubicBezTo>
                    <a:pt x="672146" y="442274"/>
                    <a:pt x="672146" y="442274"/>
                    <a:pt x="684115" y="455722"/>
                  </a:cubicBezTo>
                  <a:cubicBezTo>
                    <a:pt x="684115" y="455722"/>
                    <a:pt x="684115" y="455722"/>
                    <a:pt x="708052" y="479629"/>
                  </a:cubicBezTo>
                  <a:cubicBezTo>
                    <a:pt x="708052" y="479629"/>
                    <a:pt x="708052" y="479629"/>
                    <a:pt x="723013" y="500547"/>
                  </a:cubicBezTo>
                  <a:cubicBezTo>
                    <a:pt x="723013" y="500547"/>
                    <a:pt x="723013" y="500547"/>
                    <a:pt x="731989" y="502041"/>
                  </a:cubicBezTo>
                  <a:cubicBezTo>
                    <a:pt x="731989" y="502041"/>
                    <a:pt x="731989" y="502041"/>
                    <a:pt x="742462" y="503535"/>
                  </a:cubicBezTo>
                  <a:cubicBezTo>
                    <a:pt x="742462" y="503535"/>
                    <a:pt x="742462" y="503535"/>
                    <a:pt x="760415" y="509512"/>
                  </a:cubicBezTo>
                  <a:cubicBezTo>
                    <a:pt x="760415" y="509512"/>
                    <a:pt x="760415" y="509512"/>
                    <a:pt x="767895" y="513994"/>
                  </a:cubicBezTo>
                  <a:cubicBezTo>
                    <a:pt x="767895" y="513994"/>
                    <a:pt x="767895" y="513994"/>
                    <a:pt x="767895" y="519971"/>
                  </a:cubicBezTo>
                  <a:cubicBezTo>
                    <a:pt x="767895" y="519971"/>
                    <a:pt x="767895" y="519971"/>
                    <a:pt x="770887" y="533419"/>
                  </a:cubicBezTo>
                  <a:cubicBezTo>
                    <a:pt x="770887" y="533419"/>
                    <a:pt x="770887" y="533419"/>
                    <a:pt x="770887" y="539395"/>
                  </a:cubicBezTo>
                  <a:cubicBezTo>
                    <a:pt x="770887" y="539395"/>
                    <a:pt x="770887" y="539395"/>
                    <a:pt x="770887" y="545372"/>
                  </a:cubicBezTo>
                  <a:cubicBezTo>
                    <a:pt x="770887" y="545372"/>
                    <a:pt x="770887" y="545372"/>
                    <a:pt x="770887" y="558820"/>
                  </a:cubicBezTo>
                  <a:cubicBezTo>
                    <a:pt x="770887" y="558820"/>
                    <a:pt x="770887" y="558820"/>
                    <a:pt x="764903" y="563302"/>
                  </a:cubicBezTo>
                  <a:cubicBezTo>
                    <a:pt x="764903" y="563302"/>
                    <a:pt x="764903" y="563302"/>
                    <a:pt x="760415" y="557325"/>
                  </a:cubicBezTo>
                  <a:cubicBezTo>
                    <a:pt x="760415" y="557325"/>
                    <a:pt x="760415" y="557325"/>
                    <a:pt x="755926" y="549855"/>
                  </a:cubicBezTo>
                  <a:cubicBezTo>
                    <a:pt x="755926" y="549855"/>
                    <a:pt x="755926" y="549855"/>
                    <a:pt x="751438" y="552843"/>
                  </a:cubicBezTo>
                  <a:cubicBezTo>
                    <a:pt x="751438" y="552843"/>
                    <a:pt x="751438" y="552843"/>
                    <a:pt x="755926" y="560314"/>
                  </a:cubicBezTo>
                  <a:cubicBezTo>
                    <a:pt x="755926" y="560314"/>
                    <a:pt x="755926" y="560314"/>
                    <a:pt x="752934" y="561808"/>
                  </a:cubicBezTo>
                  <a:cubicBezTo>
                    <a:pt x="752934" y="561808"/>
                    <a:pt x="752934" y="561808"/>
                    <a:pt x="748446" y="558820"/>
                  </a:cubicBezTo>
                  <a:cubicBezTo>
                    <a:pt x="748446" y="558820"/>
                    <a:pt x="748446" y="558820"/>
                    <a:pt x="739470" y="555831"/>
                  </a:cubicBezTo>
                  <a:cubicBezTo>
                    <a:pt x="739470" y="555831"/>
                    <a:pt x="739470" y="555831"/>
                    <a:pt x="739470" y="549855"/>
                  </a:cubicBezTo>
                  <a:cubicBezTo>
                    <a:pt x="739470" y="549855"/>
                    <a:pt x="739470" y="549855"/>
                    <a:pt x="736478" y="542384"/>
                  </a:cubicBezTo>
                  <a:cubicBezTo>
                    <a:pt x="736478" y="542384"/>
                    <a:pt x="736478" y="542384"/>
                    <a:pt x="731989" y="539395"/>
                  </a:cubicBezTo>
                  <a:cubicBezTo>
                    <a:pt x="731989" y="539395"/>
                    <a:pt x="731989" y="539395"/>
                    <a:pt x="728997" y="533419"/>
                  </a:cubicBezTo>
                  <a:cubicBezTo>
                    <a:pt x="728997" y="533419"/>
                    <a:pt x="728997" y="533419"/>
                    <a:pt x="717029" y="524454"/>
                  </a:cubicBezTo>
                  <a:cubicBezTo>
                    <a:pt x="717029" y="524454"/>
                    <a:pt x="717029" y="524454"/>
                    <a:pt x="706556" y="525948"/>
                  </a:cubicBezTo>
                  <a:cubicBezTo>
                    <a:pt x="706556" y="525948"/>
                    <a:pt x="706556" y="525948"/>
                    <a:pt x="709548" y="530430"/>
                  </a:cubicBezTo>
                  <a:cubicBezTo>
                    <a:pt x="709548" y="530430"/>
                    <a:pt x="709548" y="530430"/>
                    <a:pt x="712540" y="533419"/>
                  </a:cubicBezTo>
                  <a:cubicBezTo>
                    <a:pt x="712540" y="533419"/>
                    <a:pt x="712540" y="533419"/>
                    <a:pt x="723013" y="539395"/>
                  </a:cubicBezTo>
                  <a:cubicBezTo>
                    <a:pt x="723013" y="539395"/>
                    <a:pt x="723013" y="539395"/>
                    <a:pt x="728997" y="545372"/>
                  </a:cubicBezTo>
                  <a:cubicBezTo>
                    <a:pt x="728997" y="545372"/>
                    <a:pt x="728997" y="545372"/>
                    <a:pt x="728997" y="549855"/>
                  </a:cubicBezTo>
                  <a:cubicBezTo>
                    <a:pt x="728997" y="549855"/>
                    <a:pt x="728997" y="549855"/>
                    <a:pt x="733485" y="554337"/>
                  </a:cubicBezTo>
                  <a:cubicBezTo>
                    <a:pt x="733485" y="554337"/>
                    <a:pt x="733485" y="554337"/>
                    <a:pt x="736478" y="558820"/>
                  </a:cubicBezTo>
                  <a:cubicBezTo>
                    <a:pt x="736478" y="558820"/>
                    <a:pt x="736478" y="558820"/>
                    <a:pt x="739470" y="569279"/>
                  </a:cubicBezTo>
                  <a:cubicBezTo>
                    <a:pt x="739470" y="569279"/>
                    <a:pt x="739470" y="569279"/>
                    <a:pt x="739470" y="572267"/>
                  </a:cubicBezTo>
                  <a:cubicBezTo>
                    <a:pt x="739470" y="572267"/>
                    <a:pt x="739470" y="572267"/>
                    <a:pt x="734981" y="573761"/>
                  </a:cubicBezTo>
                  <a:cubicBezTo>
                    <a:pt x="734981" y="573761"/>
                    <a:pt x="734981" y="573761"/>
                    <a:pt x="731989" y="566290"/>
                  </a:cubicBezTo>
                  <a:cubicBezTo>
                    <a:pt x="731989" y="566290"/>
                    <a:pt x="731989" y="566290"/>
                    <a:pt x="731989" y="573761"/>
                  </a:cubicBezTo>
                  <a:cubicBezTo>
                    <a:pt x="731989" y="573761"/>
                    <a:pt x="731989" y="573761"/>
                    <a:pt x="728997" y="579738"/>
                  </a:cubicBezTo>
                  <a:cubicBezTo>
                    <a:pt x="728997" y="579738"/>
                    <a:pt x="728997" y="579738"/>
                    <a:pt x="724509" y="578244"/>
                  </a:cubicBezTo>
                  <a:cubicBezTo>
                    <a:pt x="724509" y="578244"/>
                    <a:pt x="724509" y="578244"/>
                    <a:pt x="717029" y="570773"/>
                  </a:cubicBezTo>
                  <a:cubicBezTo>
                    <a:pt x="717029" y="570773"/>
                    <a:pt x="717029" y="570773"/>
                    <a:pt x="709548" y="561808"/>
                  </a:cubicBezTo>
                  <a:cubicBezTo>
                    <a:pt x="709548" y="561808"/>
                    <a:pt x="709548" y="561808"/>
                    <a:pt x="703564" y="564796"/>
                  </a:cubicBezTo>
                  <a:cubicBezTo>
                    <a:pt x="703564" y="564796"/>
                    <a:pt x="703564" y="564796"/>
                    <a:pt x="699076" y="564796"/>
                  </a:cubicBezTo>
                  <a:cubicBezTo>
                    <a:pt x="699076" y="564796"/>
                    <a:pt x="699076" y="564796"/>
                    <a:pt x="702068" y="555831"/>
                  </a:cubicBezTo>
                  <a:cubicBezTo>
                    <a:pt x="702068" y="555831"/>
                    <a:pt x="702068" y="555831"/>
                    <a:pt x="709548" y="554337"/>
                  </a:cubicBezTo>
                  <a:cubicBezTo>
                    <a:pt x="709548" y="554337"/>
                    <a:pt x="709548" y="554337"/>
                    <a:pt x="706556" y="545372"/>
                  </a:cubicBezTo>
                  <a:cubicBezTo>
                    <a:pt x="706556" y="545372"/>
                    <a:pt x="706556" y="545372"/>
                    <a:pt x="697580" y="549855"/>
                  </a:cubicBezTo>
                  <a:cubicBezTo>
                    <a:pt x="697580" y="549855"/>
                    <a:pt x="697580" y="549855"/>
                    <a:pt x="700572" y="540890"/>
                  </a:cubicBezTo>
                  <a:cubicBezTo>
                    <a:pt x="700572" y="540890"/>
                    <a:pt x="700572" y="540890"/>
                    <a:pt x="696084" y="534913"/>
                  </a:cubicBezTo>
                  <a:cubicBezTo>
                    <a:pt x="696084" y="534913"/>
                    <a:pt x="696084" y="534913"/>
                    <a:pt x="694588" y="530430"/>
                  </a:cubicBezTo>
                  <a:cubicBezTo>
                    <a:pt x="694588" y="530430"/>
                    <a:pt x="694588" y="530430"/>
                    <a:pt x="694588" y="525948"/>
                  </a:cubicBezTo>
                  <a:cubicBezTo>
                    <a:pt x="694588" y="525948"/>
                    <a:pt x="694588" y="525948"/>
                    <a:pt x="700572" y="516983"/>
                  </a:cubicBezTo>
                  <a:cubicBezTo>
                    <a:pt x="700572" y="516983"/>
                    <a:pt x="700572" y="516983"/>
                    <a:pt x="693091" y="516983"/>
                  </a:cubicBezTo>
                  <a:cubicBezTo>
                    <a:pt x="693091" y="516983"/>
                    <a:pt x="693091" y="516983"/>
                    <a:pt x="690099" y="519971"/>
                  </a:cubicBezTo>
                  <a:cubicBezTo>
                    <a:pt x="690099" y="519971"/>
                    <a:pt x="690099" y="519971"/>
                    <a:pt x="690099" y="522959"/>
                  </a:cubicBezTo>
                  <a:cubicBezTo>
                    <a:pt x="690099" y="522959"/>
                    <a:pt x="690099" y="522959"/>
                    <a:pt x="690099" y="531925"/>
                  </a:cubicBezTo>
                  <a:cubicBezTo>
                    <a:pt x="690099" y="531925"/>
                    <a:pt x="690099" y="531925"/>
                    <a:pt x="685611" y="534913"/>
                  </a:cubicBezTo>
                  <a:cubicBezTo>
                    <a:pt x="685611" y="534913"/>
                    <a:pt x="685611" y="534913"/>
                    <a:pt x="682619" y="537901"/>
                  </a:cubicBezTo>
                  <a:cubicBezTo>
                    <a:pt x="682619" y="537901"/>
                    <a:pt x="682619" y="534913"/>
                    <a:pt x="682619" y="533419"/>
                  </a:cubicBezTo>
                  <a:cubicBezTo>
                    <a:pt x="682619" y="531925"/>
                    <a:pt x="681123" y="527442"/>
                    <a:pt x="681123" y="527442"/>
                  </a:cubicBezTo>
                  <a:cubicBezTo>
                    <a:pt x="681123" y="527442"/>
                    <a:pt x="679627" y="522959"/>
                    <a:pt x="679627" y="519971"/>
                  </a:cubicBezTo>
                  <a:cubicBezTo>
                    <a:pt x="679627" y="518477"/>
                    <a:pt x="678131" y="515489"/>
                    <a:pt x="678131" y="515489"/>
                  </a:cubicBezTo>
                  <a:cubicBezTo>
                    <a:pt x="678131" y="515489"/>
                    <a:pt x="676635" y="512500"/>
                    <a:pt x="676635" y="511006"/>
                  </a:cubicBezTo>
                  <a:cubicBezTo>
                    <a:pt x="676635" y="508018"/>
                    <a:pt x="676635" y="506524"/>
                    <a:pt x="676635" y="506524"/>
                  </a:cubicBezTo>
                  <a:cubicBezTo>
                    <a:pt x="676635" y="506524"/>
                    <a:pt x="678131" y="503535"/>
                    <a:pt x="681123" y="503535"/>
                  </a:cubicBezTo>
                  <a:cubicBezTo>
                    <a:pt x="682619" y="502041"/>
                    <a:pt x="684115" y="499053"/>
                    <a:pt x="684115" y="499053"/>
                  </a:cubicBezTo>
                  <a:cubicBezTo>
                    <a:pt x="684115" y="499053"/>
                    <a:pt x="684115" y="499053"/>
                    <a:pt x="690099" y="493076"/>
                  </a:cubicBezTo>
                  <a:cubicBezTo>
                    <a:pt x="690099" y="493076"/>
                    <a:pt x="690099" y="493076"/>
                    <a:pt x="684115" y="482617"/>
                  </a:cubicBezTo>
                  <a:cubicBezTo>
                    <a:pt x="684115" y="482617"/>
                    <a:pt x="684115" y="482617"/>
                    <a:pt x="681123" y="484111"/>
                  </a:cubicBezTo>
                  <a:cubicBezTo>
                    <a:pt x="681123" y="484111"/>
                    <a:pt x="681123" y="484111"/>
                    <a:pt x="678131" y="491582"/>
                  </a:cubicBezTo>
                  <a:cubicBezTo>
                    <a:pt x="678131" y="491582"/>
                    <a:pt x="678131" y="491582"/>
                    <a:pt x="672146" y="499053"/>
                  </a:cubicBezTo>
                  <a:cubicBezTo>
                    <a:pt x="672146" y="499053"/>
                    <a:pt x="672146" y="499053"/>
                    <a:pt x="667658" y="502041"/>
                  </a:cubicBezTo>
                  <a:cubicBezTo>
                    <a:pt x="667658" y="502041"/>
                    <a:pt x="667658" y="502041"/>
                    <a:pt x="666162" y="505029"/>
                  </a:cubicBezTo>
                  <a:cubicBezTo>
                    <a:pt x="666162" y="505029"/>
                    <a:pt x="666162" y="505029"/>
                    <a:pt x="669154" y="516983"/>
                  </a:cubicBezTo>
                  <a:cubicBezTo>
                    <a:pt x="669154" y="516983"/>
                    <a:pt x="669154" y="516983"/>
                    <a:pt x="675139" y="533419"/>
                  </a:cubicBezTo>
                  <a:cubicBezTo>
                    <a:pt x="675139" y="533419"/>
                    <a:pt x="675139" y="533419"/>
                    <a:pt x="669154" y="531925"/>
                  </a:cubicBezTo>
                  <a:cubicBezTo>
                    <a:pt x="669154" y="531925"/>
                    <a:pt x="669154" y="531925"/>
                    <a:pt x="660178" y="513994"/>
                  </a:cubicBezTo>
                  <a:cubicBezTo>
                    <a:pt x="660178" y="513994"/>
                    <a:pt x="660178" y="513994"/>
                    <a:pt x="649705" y="499053"/>
                  </a:cubicBezTo>
                  <a:cubicBezTo>
                    <a:pt x="649705" y="499053"/>
                    <a:pt x="649705" y="499053"/>
                    <a:pt x="646713" y="508018"/>
                  </a:cubicBezTo>
                  <a:cubicBezTo>
                    <a:pt x="646713" y="508018"/>
                    <a:pt x="646713" y="508018"/>
                    <a:pt x="643721" y="506524"/>
                  </a:cubicBezTo>
                  <a:cubicBezTo>
                    <a:pt x="643721" y="506524"/>
                    <a:pt x="643721" y="506524"/>
                    <a:pt x="639233" y="496064"/>
                  </a:cubicBezTo>
                  <a:cubicBezTo>
                    <a:pt x="639233" y="496064"/>
                    <a:pt x="639233" y="496064"/>
                    <a:pt x="633249" y="491582"/>
                  </a:cubicBezTo>
                  <a:cubicBezTo>
                    <a:pt x="633249" y="491582"/>
                    <a:pt x="633249" y="491582"/>
                    <a:pt x="618288" y="475146"/>
                  </a:cubicBezTo>
                  <a:cubicBezTo>
                    <a:pt x="618288" y="475146"/>
                    <a:pt x="618288" y="475146"/>
                    <a:pt x="618288" y="464687"/>
                  </a:cubicBezTo>
                  <a:cubicBezTo>
                    <a:pt x="618288" y="464687"/>
                    <a:pt x="618288" y="464687"/>
                    <a:pt x="615296" y="470664"/>
                  </a:cubicBezTo>
                  <a:cubicBezTo>
                    <a:pt x="615296" y="470664"/>
                    <a:pt x="615296" y="470664"/>
                    <a:pt x="607815" y="467675"/>
                  </a:cubicBezTo>
                  <a:cubicBezTo>
                    <a:pt x="607815" y="467675"/>
                    <a:pt x="607815" y="467675"/>
                    <a:pt x="591358" y="452734"/>
                  </a:cubicBezTo>
                  <a:cubicBezTo>
                    <a:pt x="591358" y="452734"/>
                    <a:pt x="591358" y="452734"/>
                    <a:pt x="580886" y="440780"/>
                  </a:cubicBezTo>
                  <a:cubicBezTo>
                    <a:pt x="580886" y="440780"/>
                    <a:pt x="580886" y="440780"/>
                    <a:pt x="574902" y="442274"/>
                  </a:cubicBezTo>
                  <a:cubicBezTo>
                    <a:pt x="574902" y="442274"/>
                    <a:pt x="574902" y="442274"/>
                    <a:pt x="561437" y="439286"/>
                  </a:cubicBezTo>
                  <a:cubicBezTo>
                    <a:pt x="561437" y="439286"/>
                    <a:pt x="561437" y="439286"/>
                    <a:pt x="552461" y="430321"/>
                  </a:cubicBezTo>
                  <a:cubicBezTo>
                    <a:pt x="552461" y="430321"/>
                    <a:pt x="552461" y="430321"/>
                    <a:pt x="552461" y="419862"/>
                  </a:cubicBezTo>
                  <a:cubicBezTo>
                    <a:pt x="552461" y="419862"/>
                    <a:pt x="552461" y="419862"/>
                    <a:pt x="547972" y="422850"/>
                  </a:cubicBezTo>
                  <a:cubicBezTo>
                    <a:pt x="547972" y="422850"/>
                    <a:pt x="547972" y="422850"/>
                    <a:pt x="530020" y="422850"/>
                  </a:cubicBezTo>
                  <a:cubicBezTo>
                    <a:pt x="530020" y="422850"/>
                    <a:pt x="530020" y="422850"/>
                    <a:pt x="521043" y="421356"/>
                  </a:cubicBezTo>
                  <a:cubicBezTo>
                    <a:pt x="521043" y="421356"/>
                    <a:pt x="521043" y="421356"/>
                    <a:pt x="510571" y="418368"/>
                  </a:cubicBezTo>
                  <a:cubicBezTo>
                    <a:pt x="510571" y="418368"/>
                    <a:pt x="510571" y="418368"/>
                    <a:pt x="491122" y="416873"/>
                  </a:cubicBezTo>
                  <a:cubicBezTo>
                    <a:pt x="491122" y="416873"/>
                    <a:pt x="491122" y="416873"/>
                    <a:pt x="471673" y="421356"/>
                  </a:cubicBezTo>
                  <a:cubicBezTo>
                    <a:pt x="471673" y="421356"/>
                    <a:pt x="471673" y="421356"/>
                    <a:pt x="458208" y="424344"/>
                  </a:cubicBezTo>
                  <a:cubicBezTo>
                    <a:pt x="458208" y="424344"/>
                    <a:pt x="458208" y="424344"/>
                    <a:pt x="461200" y="412391"/>
                  </a:cubicBezTo>
                  <a:cubicBezTo>
                    <a:pt x="461200" y="412391"/>
                    <a:pt x="461200" y="412391"/>
                    <a:pt x="456712" y="415379"/>
                  </a:cubicBezTo>
                  <a:cubicBezTo>
                    <a:pt x="456712" y="415379"/>
                    <a:pt x="456712" y="415379"/>
                    <a:pt x="449232" y="410897"/>
                  </a:cubicBezTo>
                  <a:cubicBezTo>
                    <a:pt x="449232" y="410897"/>
                    <a:pt x="449232" y="410897"/>
                    <a:pt x="443247" y="407908"/>
                  </a:cubicBezTo>
                  <a:cubicBezTo>
                    <a:pt x="443247" y="407908"/>
                    <a:pt x="443247" y="407908"/>
                    <a:pt x="437263" y="407908"/>
                  </a:cubicBezTo>
                  <a:cubicBezTo>
                    <a:pt x="437263" y="407908"/>
                    <a:pt x="437263" y="407908"/>
                    <a:pt x="432775" y="407908"/>
                  </a:cubicBezTo>
                  <a:cubicBezTo>
                    <a:pt x="432775" y="407908"/>
                    <a:pt x="432775" y="407908"/>
                    <a:pt x="425294" y="412391"/>
                  </a:cubicBezTo>
                  <a:cubicBezTo>
                    <a:pt x="425294" y="412391"/>
                    <a:pt x="425294" y="412391"/>
                    <a:pt x="419310" y="415379"/>
                  </a:cubicBezTo>
                  <a:cubicBezTo>
                    <a:pt x="419310" y="415379"/>
                    <a:pt x="419310" y="415379"/>
                    <a:pt x="413326" y="422850"/>
                  </a:cubicBezTo>
                  <a:cubicBezTo>
                    <a:pt x="413326" y="422850"/>
                    <a:pt x="413326" y="422850"/>
                    <a:pt x="410334" y="425838"/>
                  </a:cubicBezTo>
                  <a:cubicBezTo>
                    <a:pt x="410334" y="425838"/>
                    <a:pt x="410334" y="425838"/>
                    <a:pt x="402853" y="424344"/>
                  </a:cubicBezTo>
                  <a:cubicBezTo>
                    <a:pt x="402853" y="424344"/>
                    <a:pt x="402853" y="424344"/>
                    <a:pt x="410334" y="418368"/>
                  </a:cubicBezTo>
                  <a:cubicBezTo>
                    <a:pt x="410334" y="418368"/>
                    <a:pt x="410334" y="418368"/>
                    <a:pt x="419310" y="409403"/>
                  </a:cubicBezTo>
                  <a:cubicBezTo>
                    <a:pt x="419310" y="409403"/>
                    <a:pt x="419310" y="409403"/>
                    <a:pt x="425294" y="403426"/>
                  </a:cubicBezTo>
                  <a:cubicBezTo>
                    <a:pt x="425294" y="403426"/>
                    <a:pt x="425294" y="403426"/>
                    <a:pt x="429783" y="397449"/>
                  </a:cubicBezTo>
                  <a:cubicBezTo>
                    <a:pt x="429783" y="397449"/>
                    <a:pt x="429783" y="397449"/>
                    <a:pt x="426791" y="397449"/>
                  </a:cubicBezTo>
                  <a:cubicBezTo>
                    <a:pt x="426791" y="397449"/>
                    <a:pt x="426791" y="397449"/>
                    <a:pt x="420806" y="394461"/>
                  </a:cubicBezTo>
                  <a:cubicBezTo>
                    <a:pt x="420806" y="394461"/>
                    <a:pt x="420806" y="394461"/>
                    <a:pt x="420806" y="384002"/>
                  </a:cubicBezTo>
                  <a:cubicBezTo>
                    <a:pt x="420806" y="384002"/>
                    <a:pt x="420806" y="384002"/>
                    <a:pt x="414822" y="388484"/>
                  </a:cubicBezTo>
                  <a:cubicBezTo>
                    <a:pt x="414822" y="388484"/>
                    <a:pt x="414822" y="388484"/>
                    <a:pt x="413326" y="389978"/>
                  </a:cubicBezTo>
                  <a:cubicBezTo>
                    <a:pt x="413326" y="389978"/>
                    <a:pt x="413326" y="389978"/>
                    <a:pt x="402853" y="389978"/>
                  </a:cubicBezTo>
                  <a:cubicBezTo>
                    <a:pt x="402853" y="389978"/>
                    <a:pt x="402853" y="389978"/>
                    <a:pt x="393877" y="388484"/>
                  </a:cubicBezTo>
                  <a:cubicBezTo>
                    <a:pt x="393877" y="388484"/>
                    <a:pt x="393877" y="388484"/>
                    <a:pt x="389389" y="392967"/>
                  </a:cubicBezTo>
                  <a:cubicBezTo>
                    <a:pt x="389389" y="392967"/>
                    <a:pt x="389389" y="392967"/>
                    <a:pt x="386397" y="401932"/>
                  </a:cubicBezTo>
                  <a:cubicBezTo>
                    <a:pt x="386397" y="401932"/>
                    <a:pt x="386397" y="401932"/>
                    <a:pt x="392381" y="409403"/>
                  </a:cubicBezTo>
                  <a:cubicBezTo>
                    <a:pt x="392381" y="409403"/>
                    <a:pt x="392381" y="409403"/>
                    <a:pt x="389389" y="421356"/>
                  </a:cubicBezTo>
                  <a:cubicBezTo>
                    <a:pt x="389389" y="421356"/>
                    <a:pt x="389389" y="421356"/>
                    <a:pt x="381908" y="428827"/>
                  </a:cubicBezTo>
                  <a:cubicBezTo>
                    <a:pt x="381908" y="428827"/>
                    <a:pt x="381908" y="428827"/>
                    <a:pt x="374428" y="428827"/>
                  </a:cubicBezTo>
                  <a:cubicBezTo>
                    <a:pt x="374428" y="428827"/>
                    <a:pt x="374428" y="428827"/>
                    <a:pt x="365452" y="428827"/>
                  </a:cubicBezTo>
                  <a:cubicBezTo>
                    <a:pt x="365452" y="428827"/>
                    <a:pt x="365452" y="428827"/>
                    <a:pt x="362459" y="439286"/>
                  </a:cubicBezTo>
                  <a:cubicBezTo>
                    <a:pt x="362459" y="439286"/>
                    <a:pt x="362459" y="439286"/>
                    <a:pt x="350491" y="443769"/>
                  </a:cubicBezTo>
                  <a:cubicBezTo>
                    <a:pt x="350491" y="443769"/>
                    <a:pt x="350491" y="443769"/>
                    <a:pt x="348995" y="446757"/>
                  </a:cubicBezTo>
                  <a:cubicBezTo>
                    <a:pt x="348995" y="446757"/>
                    <a:pt x="348995" y="446757"/>
                    <a:pt x="338522" y="454228"/>
                  </a:cubicBezTo>
                  <a:cubicBezTo>
                    <a:pt x="338522" y="454228"/>
                    <a:pt x="338522" y="454228"/>
                    <a:pt x="328050" y="457216"/>
                  </a:cubicBezTo>
                  <a:cubicBezTo>
                    <a:pt x="328050" y="457216"/>
                    <a:pt x="328050" y="457216"/>
                    <a:pt x="322065" y="458710"/>
                  </a:cubicBezTo>
                  <a:cubicBezTo>
                    <a:pt x="322065" y="458710"/>
                    <a:pt x="322065" y="458710"/>
                    <a:pt x="319073" y="454228"/>
                  </a:cubicBezTo>
                  <a:cubicBezTo>
                    <a:pt x="319073" y="454228"/>
                    <a:pt x="319073" y="454228"/>
                    <a:pt x="317577" y="451239"/>
                  </a:cubicBezTo>
                  <a:cubicBezTo>
                    <a:pt x="317577" y="451239"/>
                    <a:pt x="317577" y="451239"/>
                    <a:pt x="325058" y="448251"/>
                  </a:cubicBezTo>
                  <a:cubicBezTo>
                    <a:pt x="325058" y="448251"/>
                    <a:pt x="325058" y="448251"/>
                    <a:pt x="331042" y="440780"/>
                  </a:cubicBezTo>
                  <a:cubicBezTo>
                    <a:pt x="331042" y="440780"/>
                    <a:pt x="331042" y="440780"/>
                    <a:pt x="323561" y="440780"/>
                  </a:cubicBezTo>
                  <a:cubicBezTo>
                    <a:pt x="323561" y="440780"/>
                    <a:pt x="323561" y="440780"/>
                    <a:pt x="320569" y="436298"/>
                  </a:cubicBezTo>
                  <a:cubicBezTo>
                    <a:pt x="320569" y="436298"/>
                    <a:pt x="320569" y="436298"/>
                    <a:pt x="328050" y="425838"/>
                  </a:cubicBezTo>
                  <a:cubicBezTo>
                    <a:pt x="328050" y="425838"/>
                    <a:pt x="328050" y="425838"/>
                    <a:pt x="331042" y="415379"/>
                  </a:cubicBezTo>
                  <a:cubicBezTo>
                    <a:pt x="331042" y="415379"/>
                    <a:pt x="331042" y="415379"/>
                    <a:pt x="335530" y="400438"/>
                  </a:cubicBezTo>
                  <a:cubicBezTo>
                    <a:pt x="335530" y="400438"/>
                    <a:pt x="335530" y="400438"/>
                    <a:pt x="343010" y="391473"/>
                  </a:cubicBezTo>
                  <a:cubicBezTo>
                    <a:pt x="343010" y="391473"/>
                    <a:pt x="343010" y="391473"/>
                    <a:pt x="369940" y="394461"/>
                  </a:cubicBezTo>
                  <a:cubicBezTo>
                    <a:pt x="369940" y="394461"/>
                    <a:pt x="369940" y="394461"/>
                    <a:pt x="365452" y="388484"/>
                  </a:cubicBezTo>
                  <a:cubicBezTo>
                    <a:pt x="365452" y="388484"/>
                    <a:pt x="365452" y="388484"/>
                    <a:pt x="357971" y="386990"/>
                  </a:cubicBezTo>
                  <a:cubicBezTo>
                    <a:pt x="357971" y="386990"/>
                    <a:pt x="357971" y="386990"/>
                    <a:pt x="344507" y="381013"/>
                  </a:cubicBezTo>
                  <a:cubicBezTo>
                    <a:pt x="344507" y="381013"/>
                    <a:pt x="344507" y="381013"/>
                    <a:pt x="334034" y="385496"/>
                  </a:cubicBezTo>
                  <a:cubicBezTo>
                    <a:pt x="334034" y="385496"/>
                    <a:pt x="334034" y="385496"/>
                    <a:pt x="325058" y="392967"/>
                  </a:cubicBezTo>
                  <a:cubicBezTo>
                    <a:pt x="325058" y="392967"/>
                    <a:pt x="325058" y="392967"/>
                    <a:pt x="316081" y="400438"/>
                  </a:cubicBezTo>
                  <a:cubicBezTo>
                    <a:pt x="316081" y="400438"/>
                    <a:pt x="316081" y="400438"/>
                    <a:pt x="311593" y="409403"/>
                  </a:cubicBezTo>
                  <a:cubicBezTo>
                    <a:pt x="311593" y="409403"/>
                    <a:pt x="311593" y="409403"/>
                    <a:pt x="310097" y="416873"/>
                  </a:cubicBezTo>
                  <a:cubicBezTo>
                    <a:pt x="310097" y="416873"/>
                    <a:pt x="310097" y="416873"/>
                    <a:pt x="304113" y="416873"/>
                  </a:cubicBezTo>
                  <a:cubicBezTo>
                    <a:pt x="304113" y="416873"/>
                    <a:pt x="304113" y="416873"/>
                    <a:pt x="304113" y="419862"/>
                  </a:cubicBezTo>
                  <a:cubicBezTo>
                    <a:pt x="304113" y="419862"/>
                    <a:pt x="304113" y="419862"/>
                    <a:pt x="307105" y="425838"/>
                  </a:cubicBezTo>
                  <a:cubicBezTo>
                    <a:pt x="307105" y="425838"/>
                    <a:pt x="307105" y="425838"/>
                    <a:pt x="305609" y="430321"/>
                  </a:cubicBezTo>
                  <a:cubicBezTo>
                    <a:pt x="305609" y="430321"/>
                    <a:pt x="305609" y="430321"/>
                    <a:pt x="301120" y="434803"/>
                  </a:cubicBezTo>
                  <a:cubicBezTo>
                    <a:pt x="301120" y="434803"/>
                    <a:pt x="301120" y="434803"/>
                    <a:pt x="290648" y="440780"/>
                  </a:cubicBezTo>
                  <a:cubicBezTo>
                    <a:pt x="290648" y="440780"/>
                    <a:pt x="290648" y="440780"/>
                    <a:pt x="284664" y="445263"/>
                  </a:cubicBezTo>
                  <a:cubicBezTo>
                    <a:pt x="284664" y="445263"/>
                    <a:pt x="284664" y="445263"/>
                    <a:pt x="277183" y="452734"/>
                  </a:cubicBezTo>
                  <a:cubicBezTo>
                    <a:pt x="277183" y="452734"/>
                    <a:pt x="277183" y="452734"/>
                    <a:pt x="275687" y="460204"/>
                  </a:cubicBezTo>
                  <a:cubicBezTo>
                    <a:pt x="275687" y="460204"/>
                    <a:pt x="275687" y="460204"/>
                    <a:pt x="286160" y="463193"/>
                  </a:cubicBezTo>
                  <a:cubicBezTo>
                    <a:pt x="286160" y="463193"/>
                    <a:pt x="286160" y="463193"/>
                    <a:pt x="287656" y="473652"/>
                  </a:cubicBezTo>
                  <a:cubicBezTo>
                    <a:pt x="287656" y="473652"/>
                    <a:pt x="287656" y="473652"/>
                    <a:pt x="283168" y="479629"/>
                  </a:cubicBezTo>
                  <a:cubicBezTo>
                    <a:pt x="283168" y="479629"/>
                    <a:pt x="283168" y="479629"/>
                    <a:pt x="275687" y="484111"/>
                  </a:cubicBezTo>
                  <a:cubicBezTo>
                    <a:pt x="275687" y="484111"/>
                    <a:pt x="275687" y="484111"/>
                    <a:pt x="266711" y="496064"/>
                  </a:cubicBezTo>
                  <a:cubicBezTo>
                    <a:pt x="266711" y="496064"/>
                    <a:pt x="266711" y="496064"/>
                    <a:pt x="253246" y="505029"/>
                  </a:cubicBezTo>
                  <a:cubicBezTo>
                    <a:pt x="253246" y="505029"/>
                    <a:pt x="253246" y="505029"/>
                    <a:pt x="226317" y="518477"/>
                  </a:cubicBezTo>
                  <a:cubicBezTo>
                    <a:pt x="226317" y="518477"/>
                    <a:pt x="226317" y="518477"/>
                    <a:pt x="224821" y="530430"/>
                  </a:cubicBezTo>
                  <a:cubicBezTo>
                    <a:pt x="224821" y="530430"/>
                    <a:pt x="224821" y="530430"/>
                    <a:pt x="214348" y="534913"/>
                  </a:cubicBezTo>
                  <a:cubicBezTo>
                    <a:pt x="214348" y="534913"/>
                    <a:pt x="214348" y="534913"/>
                    <a:pt x="203876" y="540890"/>
                  </a:cubicBezTo>
                  <a:cubicBezTo>
                    <a:pt x="203876" y="540890"/>
                    <a:pt x="203876" y="540890"/>
                    <a:pt x="190411" y="545372"/>
                  </a:cubicBezTo>
                  <a:cubicBezTo>
                    <a:pt x="190411" y="545372"/>
                    <a:pt x="190411" y="545372"/>
                    <a:pt x="185923" y="548360"/>
                  </a:cubicBezTo>
                  <a:cubicBezTo>
                    <a:pt x="185923" y="548360"/>
                    <a:pt x="185923" y="548360"/>
                    <a:pt x="179939" y="552843"/>
                  </a:cubicBezTo>
                  <a:cubicBezTo>
                    <a:pt x="179939" y="552843"/>
                    <a:pt x="179939" y="552843"/>
                    <a:pt x="175450" y="557325"/>
                  </a:cubicBezTo>
                  <a:cubicBezTo>
                    <a:pt x="175450" y="557325"/>
                    <a:pt x="175450" y="557325"/>
                    <a:pt x="172458" y="566290"/>
                  </a:cubicBezTo>
                  <a:cubicBezTo>
                    <a:pt x="172458" y="566290"/>
                    <a:pt x="172458" y="566290"/>
                    <a:pt x="164978" y="567785"/>
                  </a:cubicBezTo>
                  <a:cubicBezTo>
                    <a:pt x="164978" y="567785"/>
                    <a:pt x="164978" y="567785"/>
                    <a:pt x="154505" y="570773"/>
                  </a:cubicBezTo>
                  <a:cubicBezTo>
                    <a:pt x="154505" y="570773"/>
                    <a:pt x="154505" y="570773"/>
                    <a:pt x="147025" y="570773"/>
                  </a:cubicBezTo>
                  <a:cubicBezTo>
                    <a:pt x="147025" y="570773"/>
                    <a:pt x="147025" y="570773"/>
                    <a:pt x="139545" y="573761"/>
                  </a:cubicBezTo>
                  <a:cubicBezTo>
                    <a:pt x="139545" y="573761"/>
                    <a:pt x="139545" y="573761"/>
                    <a:pt x="129072" y="579738"/>
                  </a:cubicBezTo>
                  <a:cubicBezTo>
                    <a:pt x="129072" y="579738"/>
                    <a:pt x="129072" y="579738"/>
                    <a:pt x="132064" y="587209"/>
                  </a:cubicBezTo>
                  <a:cubicBezTo>
                    <a:pt x="132064" y="587209"/>
                    <a:pt x="132064" y="587209"/>
                    <a:pt x="129072" y="588703"/>
                  </a:cubicBezTo>
                  <a:cubicBezTo>
                    <a:pt x="129072" y="588703"/>
                    <a:pt x="129072" y="588703"/>
                    <a:pt x="121592" y="584220"/>
                  </a:cubicBezTo>
                  <a:cubicBezTo>
                    <a:pt x="121592" y="584220"/>
                    <a:pt x="121592" y="584220"/>
                    <a:pt x="114111" y="581232"/>
                  </a:cubicBezTo>
                  <a:cubicBezTo>
                    <a:pt x="114111" y="581232"/>
                    <a:pt x="114111" y="581232"/>
                    <a:pt x="108127" y="572267"/>
                  </a:cubicBezTo>
                  <a:cubicBezTo>
                    <a:pt x="108127" y="572267"/>
                    <a:pt x="108127" y="572267"/>
                    <a:pt x="106631" y="575255"/>
                  </a:cubicBezTo>
                  <a:cubicBezTo>
                    <a:pt x="106631" y="575255"/>
                    <a:pt x="106631" y="575255"/>
                    <a:pt x="106631" y="587209"/>
                  </a:cubicBezTo>
                  <a:cubicBezTo>
                    <a:pt x="106631" y="587209"/>
                    <a:pt x="106631" y="587209"/>
                    <a:pt x="97655" y="587209"/>
                  </a:cubicBezTo>
                  <a:cubicBezTo>
                    <a:pt x="97655" y="587209"/>
                    <a:pt x="97655" y="587209"/>
                    <a:pt x="97655" y="591691"/>
                  </a:cubicBezTo>
                  <a:cubicBezTo>
                    <a:pt x="97655" y="591691"/>
                    <a:pt x="97655" y="591691"/>
                    <a:pt x="88678" y="591691"/>
                  </a:cubicBezTo>
                  <a:cubicBezTo>
                    <a:pt x="88678" y="591691"/>
                    <a:pt x="88678" y="591691"/>
                    <a:pt x="88678" y="590197"/>
                  </a:cubicBezTo>
                  <a:cubicBezTo>
                    <a:pt x="88678" y="588703"/>
                    <a:pt x="84190" y="588703"/>
                    <a:pt x="84190" y="588703"/>
                  </a:cubicBezTo>
                  <a:cubicBezTo>
                    <a:pt x="84190" y="588703"/>
                    <a:pt x="84190" y="588703"/>
                    <a:pt x="78206" y="588703"/>
                  </a:cubicBezTo>
                  <a:cubicBezTo>
                    <a:pt x="78206" y="588703"/>
                    <a:pt x="78206" y="588703"/>
                    <a:pt x="70725" y="590197"/>
                  </a:cubicBezTo>
                  <a:cubicBezTo>
                    <a:pt x="70725" y="590197"/>
                    <a:pt x="70725" y="590197"/>
                    <a:pt x="61749" y="599162"/>
                  </a:cubicBezTo>
                  <a:cubicBezTo>
                    <a:pt x="61749" y="599162"/>
                    <a:pt x="61749" y="599162"/>
                    <a:pt x="45292" y="599162"/>
                  </a:cubicBezTo>
                  <a:cubicBezTo>
                    <a:pt x="45292" y="599162"/>
                    <a:pt x="45292" y="599162"/>
                    <a:pt x="30331" y="599162"/>
                  </a:cubicBezTo>
                  <a:cubicBezTo>
                    <a:pt x="30331" y="599162"/>
                    <a:pt x="30331" y="599162"/>
                    <a:pt x="30331" y="593185"/>
                  </a:cubicBezTo>
                  <a:cubicBezTo>
                    <a:pt x="30331" y="593185"/>
                    <a:pt x="30331" y="593185"/>
                    <a:pt x="40804" y="581232"/>
                  </a:cubicBezTo>
                  <a:cubicBezTo>
                    <a:pt x="40804" y="581232"/>
                    <a:pt x="40804" y="581232"/>
                    <a:pt x="58757" y="581232"/>
                  </a:cubicBezTo>
                  <a:cubicBezTo>
                    <a:pt x="58757" y="581232"/>
                    <a:pt x="58757" y="581232"/>
                    <a:pt x="66237" y="581232"/>
                  </a:cubicBezTo>
                  <a:cubicBezTo>
                    <a:pt x="66237" y="581232"/>
                    <a:pt x="66237" y="581232"/>
                    <a:pt x="73717" y="576750"/>
                  </a:cubicBezTo>
                  <a:cubicBezTo>
                    <a:pt x="73717" y="576750"/>
                    <a:pt x="73717" y="576750"/>
                    <a:pt x="84190" y="573761"/>
                  </a:cubicBezTo>
                  <a:cubicBezTo>
                    <a:pt x="84190" y="573761"/>
                    <a:pt x="84190" y="573761"/>
                    <a:pt x="88678" y="570773"/>
                  </a:cubicBezTo>
                  <a:cubicBezTo>
                    <a:pt x="88678" y="570773"/>
                    <a:pt x="88678" y="570773"/>
                    <a:pt x="93166" y="563302"/>
                  </a:cubicBezTo>
                  <a:cubicBezTo>
                    <a:pt x="93166" y="563302"/>
                    <a:pt x="93166" y="563302"/>
                    <a:pt x="102143" y="558820"/>
                  </a:cubicBezTo>
                  <a:cubicBezTo>
                    <a:pt x="102143" y="558820"/>
                    <a:pt x="102143" y="558820"/>
                    <a:pt x="115607" y="557325"/>
                  </a:cubicBezTo>
                  <a:cubicBezTo>
                    <a:pt x="115607" y="557325"/>
                    <a:pt x="115607" y="557325"/>
                    <a:pt x="123088" y="557325"/>
                  </a:cubicBezTo>
                  <a:cubicBezTo>
                    <a:pt x="123088" y="557325"/>
                    <a:pt x="123088" y="557325"/>
                    <a:pt x="129072" y="563302"/>
                  </a:cubicBezTo>
                  <a:cubicBezTo>
                    <a:pt x="129072" y="563302"/>
                    <a:pt x="129072" y="563302"/>
                    <a:pt x="135056" y="558820"/>
                  </a:cubicBezTo>
                  <a:cubicBezTo>
                    <a:pt x="135056" y="558820"/>
                    <a:pt x="135056" y="558820"/>
                    <a:pt x="141041" y="549855"/>
                  </a:cubicBezTo>
                  <a:cubicBezTo>
                    <a:pt x="141041" y="549855"/>
                    <a:pt x="141041" y="549855"/>
                    <a:pt x="148521" y="542384"/>
                  </a:cubicBezTo>
                  <a:cubicBezTo>
                    <a:pt x="148521" y="542384"/>
                    <a:pt x="148521" y="542384"/>
                    <a:pt x="156001" y="537901"/>
                  </a:cubicBezTo>
                  <a:cubicBezTo>
                    <a:pt x="156001" y="537901"/>
                    <a:pt x="156001" y="537901"/>
                    <a:pt x="170962" y="534913"/>
                  </a:cubicBezTo>
                  <a:cubicBezTo>
                    <a:pt x="170962" y="534913"/>
                    <a:pt x="170962" y="534913"/>
                    <a:pt x="176946" y="528936"/>
                  </a:cubicBezTo>
                  <a:cubicBezTo>
                    <a:pt x="176946" y="528936"/>
                    <a:pt x="176946" y="528936"/>
                    <a:pt x="184427" y="521465"/>
                  </a:cubicBezTo>
                  <a:cubicBezTo>
                    <a:pt x="184427" y="521465"/>
                    <a:pt x="184427" y="521465"/>
                    <a:pt x="193403" y="513994"/>
                  </a:cubicBezTo>
                  <a:cubicBezTo>
                    <a:pt x="193403" y="513994"/>
                    <a:pt x="193403" y="513994"/>
                    <a:pt x="200884" y="509512"/>
                  </a:cubicBezTo>
                  <a:cubicBezTo>
                    <a:pt x="200884" y="509512"/>
                    <a:pt x="200884" y="509512"/>
                    <a:pt x="203876" y="500547"/>
                  </a:cubicBezTo>
                  <a:cubicBezTo>
                    <a:pt x="203876" y="500547"/>
                    <a:pt x="203876" y="500547"/>
                    <a:pt x="205372" y="487099"/>
                  </a:cubicBezTo>
                  <a:cubicBezTo>
                    <a:pt x="205372" y="487099"/>
                    <a:pt x="205372" y="487099"/>
                    <a:pt x="208364" y="478134"/>
                  </a:cubicBezTo>
                  <a:cubicBezTo>
                    <a:pt x="208364" y="478134"/>
                    <a:pt x="208364" y="478134"/>
                    <a:pt x="209860" y="475146"/>
                  </a:cubicBezTo>
                  <a:cubicBezTo>
                    <a:pt x="209860" y="475146"/>
                    <a:pt x="209860" y="475146"/>
                    <a:pt x="217340" y="464687"/>
                  </a:cubicBezTo>
                  <a:cubicBezTo>
                    <a:pt x="217340" y="464687"/>
                    <a:pt x="217340" y="464687"/>
                    <a:pt x="212852" y="464687"/>
                  </a:cubicBezTo>
                  <a:cubicBezTo>
                    <a:pt x="212852" y="464687"/>
                    <a:pt x="212852" y="464687"/>
                    <a:pt x="205372" y="466181"/>
                  </a:cubicBezTo>
                  <a:cubicBezTo>
                    <a:pt x="205372" y="466181"/>
                    <a:pt x="205372" y="466181"/>
                    <a:pt x="200884" y="466181"/>
                  </a:cubicBezTo>
                  <a:cubicBezTo>
                    <a:pt x="200884" y="466181"/>
                    <a:pt x="200884" y="466181"/>
                    <a:pt x="193403" y="464687"/>
                  </a:cubicBezTo>
                  <a:cubicBezTo>
                    <a:pt x="193403" y="464687"/>
                    <a:pt x="193403" y="464687"/>
                    <a:pt x="190411" y="461699"/>
                  </a:cubicBezTo>
                  <a:cubicBezTo>
                    <a:pt x="190411" y="461699"/>
                    <a:pt x="190411" y="461699"/>
                    <a:pt x="197891" y="454228"/>
                  </a:cubicBezTo>
                  <a:cubicBezTo>
                    <a:pt x="197891" y="454228"/>
                    <a:pt x="197891" y="454228"/>
                    <a:pt x="190411" y="455722"/>
                  </a:cubicBezTo>
                  <a:cubicBezTo>
                    <a:pt x="190411" y="455722"/>
                    <a:pt x="190411" y="455722"/>
                    <a:pt x="185923" y="460204"/>
                  </a:cubicBezTo>
                  <a:cubicBezTo>
                    <a:pt x="185923" y="460204"/>
                    <a:pt x="185923" y="460204"/>
                    <a:pt x="182931" y="470664"/>
                  </a:cubicBezTo>
                  <a:cubicBezTo>
                    <a:pt x="182931" y="470664"/>
                    <a:pt x="182931" y="470664"/>
                    <a:pt x="178442" y="475146"/>
                  </a:cubicBezTo>
                  <a:cubicBezTo>
                    <a:pt x="178442" y="475146"/>
                    <a:pt x="178442" y="475146"/>
                    <a:pt x="176946" y="470664"/>
                  </a:cubicBezTo>
                  <a:cubicBezTo>
                    <a:pt x="176946" y="470664"/>
                    <a:pt x="176946" y="470664"/>
                    <a:pt x="172458" y="464687"/>
                  </a:cubicBezTo>
                  <a:cubicBezTo>
                    <a:pt x="172458" y="464687"/>
                    <a:pt x="172458" y="464687"/>
                    <a:pt x="164978" y="457216"/>
                  </a:cubicBezTo>
                  <a:cubicBezTo>
                    <a:pt x="164978" y="457216"/>
                    <a:pt x="164978" y="457216"/>
                    <a:pt x="153009" y="449745"/>
                  </a:cubicBezTo>
                  <a:cubicBezTo>
                    <a:pt x="153009" y="449745"/>
                    <a:pt x="153009" y="449745"/>
                    <a:pt x="150017" y="449745"/>
                  </a:cubicBezTo>
                  <a:cubicBezTo>
                    <a:pt x="150017" y="449745"/>
                    <a:pt x="150017" y="449745"/>
                    <a:pt x="139545" y="457216"/>
                  </a:cubicBezTo>
                  <a:cubicBezTo>
                    <a:pt x="139545" y="457216"/>
                    <a:pt x="139545" y="457216"/>
                    <a:pt x="133560" y="457216"/>
                  </a:cubicBezTo>
                  <a:cubicBezTo>
                    <a:pt x="133560" y="457216"/>
                    <a:pt x="133560" y="457216"/>
                    <a:pt x="124584" y="457216"/>
                  </a:cubicBezTo>
                  <a:cubicBezTo>
                    <a:pt x="124584" y="457216"/>
                    <a:pt x="124584" y="457216"/>
                    <a:pt x="126080" y="437792"/>
                  </a:cubicBezTo>
                  <a:cubicBezTo>
                    <a:pt x="126080" y="437792"/>
                    <a:pt x="126080" y="437792"/>
                    <a:pt x="127576" y="431815"/>
                  </a:cubicBezTo>
                  <a:cubicBezTo>
                    <a:pt x="127576" y="431815"/>
                    <a:pt x="127576" y="431815"/>
                    <a:pt x="132064" y="425838"/>
                  </a:cubicBezTo>
                  <a:cubicBezTo>
                    <a:pt x="132064" y="425838"/>
                    <a:pt x="132064" y="425838"/>
                    <a:pt x="132064" y="418368"/>
                  </a:cubicBezTo>
                  <a:cubicBezTo>
                    <a:pt x="132064" y="418368"/>
                    <a:pt x="132064" y="418368"/>
                    <a:pt x="130568" y="406414"/>
                  </a:cubicBezTo>
                  <a:cubicBezTo>
                    <a:pt x="130568" y="406414"/>
                    <a:pt x="130568" y="406414"/>
                    <a:pt x="127576" y="394461"/>
                  </a:cubicBezTo>
                  <a:cubicBezTo>
                    <a:pt x="127576" y="394461"/>
                    <a:pt x="127576" y="394461"/>
                    <a:pt x="124584" y="397449"/>
                  </a:cubicBezTo>
                  <a:cubicBezTo>
                    <a:pt x="124584" y="397449"/>
                    <a:pt x="124584" y="397449"/>
                    <a:pt x="118600" y="403426"/>
                  </a:cubicBezTo>
                  <a:cubicBezTo>
                    <a:pt x="118600" y="403426"/>
                    <a:pt x="118600" y="403426"/>
                    <a:pt x="114111" y="406414"/>
                  </a:cubicBezTo>
                  <a:cubicBezTo>
                    <a:pt x="114111" y="406414"/>
                    <a:pt x="114111" y="406414"/>
                    <a:pt x="109623" y="406414"/>
                  </a:cubicBezTo>
                  <a:cubicBezTo>
                    <a:pt x="109623" y="406414"/>
                    <a:pt x="109623" y="406414"/>
                    <a:pt x="105135" y="401932"/>
                  </a:cubicBezTo>
                  <a:cubicBezTo>
                    <a:pt x="105135" y="401932"/>
                    <a:pt x="105135" y="401932"/>
                    <a:pt x="102143" y="401932"/>
                  </a:cubicBezTo>
                  <a:cubicBezTo>
                    <a:pt x="102143" y="401932"/>
                    <a:pt x="102143" y="401932"/>
                    <a:pt x="96158" y="398943"/>
                  </a:cubicBezTo>
                  <a:cubicBezTo>
                    <a:pt x="96158" y="398943"/>
                    <a:pt x="96158" y="398943"/>
                    <a:pt x="91670" y="394461"/>
                  </a:cubicBezTo>
                  <a:cubicBezTo>
                    <a:pt x="91670" y="394461"/>
                    <a:pt x="91670" y="394461"/>
                    <a:pt x="87182" y="391473"/>
                  </a:cubicBezTo>
                  <a:cubicBezTo>
                    <a:pt x="87182" y="391473"/>
                    <a:pt x="87182" y="391473"/>
                    <a:pt x="82694" y="386990"/>
                  </a:cubicBezTo>
                  <a:cubicBezTo>
                    <a:pt x="82694" y="386990"/>
                    <a:pt x="82694" y="386990"/>
                    <a:pt x="81198" y="382508"/>
                  </a:cubicBezTo>
                  <a:cubicBezTo>
                    <a:pt x="81198" y="382508"/>
                    <a:pt x="81198" y="382508"/>
                    <a:pt x="79702" y="372048"/>
                  </a:cubicBezTo>
                  <a:cubicBezTo>
                    <a:pt x="79702" y="372048"/>
                    <a:pt x="79702" y="372048"/>
                    <a:pt x="85686" y="367566"/>
                  </a:cubicBezTo>
                  <a:cubicBezTo>
                    <a:pt x="85686" y="367566"/>
                    <a:pt x="85686" y="367566"/>
                    <a:pt x="91670" y="367566"/>
                  </a:cubicBezTo>
                  <a:cubicBezTo>
                    <a:pt x="91670" y="367566"/>
                    <a:pt x="91670" y="367566"/>
                    <a:pt x="99151" y="367566"/>
                  </a:cubicBezTo>
                  <a:cubicBezTo>
                    <a:pt x="99151" y="367566"/>
                    <a:pt x="99151" y="367566"/>
                    <a:pt x="106631" y="372048"/>
                  </a:cubicBezTo>
                  <a:cubicBezTo>
                    <a:pt x="106631" y="372048"/>
                    <a:pt x="106631" y="372048"/>
                    <a:pt x="109623" y="364578"/>
                  </a:cubicBezTo>
                  <a:cubicBezTo>
                    <a:pt x="109623" y="364578"/>
                    <a:pt x="109623" y="364578"/>
                    <a:pt x="105135" y="360095"/>
                  </a:cubicBezTo>
                  <a:cubicBezTo>
                    <a:pt x="105135" y="360095"/>
                    <a:pt x="105135" y="360095"/>
                    <a:pt x="103639" y="360095"/>
                  </a:cubicBezTo>
                  <a:cubicBezTo>
                    <a:pt x="103639" y="360095"/>
                    <a:pt x="103639" y="360095"/>
                    <a:pt x="96158" y="360095"/>
                  </a:cubicBezTo>
                  <a:cubicBezTo>
                    <a:pt x="96158" y="360095"/>
                    <a:pt x="96158" y="360095"/>
                    <a:pt x="91670" y="360095"/>
                  </a:cubicBezTo>
                  <a:cubicBezTo>
                    <a:pt x="91670" y="360095"/>
                    <a:pt x="91670" y="360095"/>
                    <a:pt x="82694" y="354118"/>
                  </a:cubicBezTo>
                  <a:cubicBezTo>
                    <a:pt x="82694" y="354118"/>
                    <a:pt x="82694" y="354118"/>
                    <a:pt x="79702" y="348142"/>
                  </a:cubicBezTo>
                  <a:cubicBezTo>
                    <a:pt x="79702" y="348142"/>
                    <a:pt x="79702" y="348142"/>
                    <a:pt x="76710" y="340671"/>
                  </a:cubicBezTo>
                  <a:cubicBezTo>
                    <a:pt x="76710" y="340671"/>
                    <a:pt x="76710" y="340671"/>
                    <a:pt x="73717" y="333200"/>
                  </a:cubicBezTo>
                  <a:cubicBezTo>
                    <a:pt x="73717" y="333200"/>
                    <a:pt x="73717" y="333200"/>
                    <a:pt x="73717" y="330212"/>
                  </a:cubicBezTo>
                  <a:cubicBezTo>
                    <a:pt x="73717" y="330212"/>
                    <a:pt x="73717" y="330212"/>
                    <a:pt x="76710" y="327223"/>
                  </a:cubicBezTo>
                  <a:cubicBezTo>
                    <a:pt x="76710" y="327223"/>
                    <a:pt x="76710" y="327223"/>
                    <a:pt x="81198" y="319752"/>
                  </a:cubicBezTo>
                  <a:cubicBezTo>
                    <a:pt x="81198" y="319752"/>
                    <a:pt x="81198" y="319752"/>
                    <a:pt x="88678" y="310787"/>
                  </a:cubicBezTo>
                  <a:cubicBezTo>
                    <a:pt x="88678" y="310787"/>
                    <a:pt x="88678" y="310787"/>
                    <a:pt x="97655" y="304811"/>
                  </a:cubicBezTo>
                  <a:cubicBezTo>
                    <a:pt x="97655" y="304811"/>
                    <a:pt x="97655" y="304811"/>
                    <a:pt x="103639" y="297340"/>
                  </a:cubicBezTo>
                  <a:cubicBezTo>
                    <a:pt x="103639" y="297340"/>
                    <a:pt x="103639" y="297340"/>
                    <a:pt x="105135" y="289869"/>
                  </a:cubicBezTo>
                  <a:cubicBezTo>
                    <a:pt x="105135" y="289869"/>
                    <a:pt x="105135" y="289869"/>
                    <a:pt x="112615" y="282398"/>
                  </a:cubicBezTo>
                  <a:cubicBezTo>
                    <a:pt x="112615" y="282398"/>
                    <a:pt x="112615" y="282398"/>
                    <a:pt x="118600" y="280904"/>
                  </a:cubicBezTo>
                  <a:cubicBezTo>
                    <a:pt x="118600" y="280904"/>
                    <a:pt x="118600" y="280904"/>
                    <a:pt x="123088" y="283892"/>
                  </a:cubicBezTo>
                  <a:cubicBezTo>
                    <a:pt x="123088" y="283892"/>
                    <a:pt x="123088" y="283892"/>
                    <a:pt x="127576" y="289869"/>
                  </a:cubicBezTo>
                  <a:cubicBezTo>
                    <a:pt x="127576" y="289869"/>
                    <a:pt x="127576" y="289869"/>
                    <a:pt x="130568" y="289869"/>
                  </a:cubicBezTo>
                  <a:cubicBezTo>
                    <a:pt x="130568" y="289869"/>
                    <a:pt x="130568" y="289869"/>
                    <a:pt x="136552" y="289869"/>
                  </a:cubicBezTo>
                  <a:cubicBezTo>
                    <a:pt x="136552" y="289869"/>
                    <a:pt x="136552" y="289869"/>
                    <a:pt x="139545" y="289869"/>
                  </a:cubicBezTo>
                  <a:cubicBezTo>
                    <a:pt x="139545" y="289869"/>
                    <a:pt x="139545" y="289869"/>
                    <a:pt x="144033" y="283892"/>
                  </a:cubicBezTo>
                  <a:cubicBezTo>
                    <a:pt x="144033" y="283892"/>
                    <a:pt x="144033" y="283892"/>
                    <a:pt x="148521" y="283892"/>
                  </a:cubicBezTo>
                  <a:cubicBezTo>
                    <a:pt x="148521" y="283892"/>
                    <a:pt x="148521" y="283892"/>
                    <a:pt x="150017" y="280904"/>
                  </a:cubicBezTo>
                  <a:cubicBezTo>
                    <a:pt x="150017" y="280904"/>
                    <a:pt x="150017" y="280904"/>
                    <a:pt x="153009" y="276422"/>
                  </a:cubicBezTo>
                  <a:cubicBezTo>
                    <a:pt x="153009" y="276422"/>
                    <a:pt x="153009" y="276422"/>
                    <a:pt x="154505" y="280904"/>
                  </a:cubicBezTo>
                  <a:cubicBezTo>
                    <a:pt x="154505" y="280904"/>
                    <a:pt x="154505" y="280904"/>
                    <a:pt x="158994" y="280904"/>
                  </a:cubicBezTo>
                  <a:cubicBezTo>
                    <a:pt x="158994" y="280904"/>
                    <a:pt x="158994" y="280904"/>
                    <a:pt x="161986" y="280904"/>
                  </a:cubicBezTo>
                  <a:cubicBezTo>
                    <a:pt x="161986" y="280904"/>
                    <a:pt x="161986" y="280904"/>
                    <a:pt x="167970" y="280904"/>
                  </a:cubicBezTo>
                  <a:cubicBezTo>
                    <a:pt x="167970" y="280904"/>
                    <a:pt x="167970" y="280904"/>
                    <a:pt x="172458" y="276422"/>
                  </a:cubicBezTo>
                  <a:cubicBezTo>
                    <a:pt x="172458" y="276422"/>
                    <a:pt x="172458" y="276422"/>
                    <a:pt x="176946" y="276422"/>
                  </a:cubicBezTo>
                  <a:cubicBezTo>
                    <a:pt x="176946" y="276422"/>
                    <a:pt x="176946" y="276422"/>
                    <a:pt x="178442" y="265962"/>
                  </a:cubicBezTo>
                  <a:cubicBezTo>
                    <a:pt x="178442" y="265962"/>
                    <a:pt x="178442" y="265962"/>
                    <a:pt x="175450" y="258491"/>
                  </a:cubicBezTo>
                  <a:cubicBezTo>
                    <a:pt x="175450" y="258491"/>
                    <a:pt x="175450" y="258491"/>
                    <a:pt x="172458" y="246538"/>
                  </a:cubicBezTo>
                  <a:cubicBezTo>
                    <a:pt x="172458" y="246538"/>
                    <a:pt x="172458" y="246538"/>
                    <a:pt x="178442" y="246538"/>
                  </a:cubicBezTo>
                  <a:cubicBezTo>
                    <a:pt x="178442" y="246538"/>
                    <a:pt x="178442" y="246538"/>
                    <a:pt x="184427" y="240561"/>
                  </a:cubicBezTo>
                  <a:cubicBezTo>
                    <a:pt x="184427" y="240561"/>
                    <a:pt x="184427" y="240561"/>
                    <a:pt x="182931" y="231596"/>
                  </a:cubicBezTo>
                  <a:cubicBezTo>
                    <a:pt x="182931" y="231596"/>
                    <a:pt x="182931" y="231596"/>
                    <a:pt x="173954" y="230102"/>
                  </a:cubicBezTo>
                  <a:cubicBezTo>
                    <a:pt x="173954" y="230102"/>
                    <a:pt x="173954" y="230102"/>
                    <a:pt x="169466" y="230102"/>
                  </a:cubicBezTo>
                  <a:cubicBezTo>
                    <a:pt x="169466" y="230102"/>
                    <a:pt x="169466" y="230102"/>
                    <a:pt x="164978" y="231596"/>
                  </a:cubicBezTo>
                  <a:cubicBezTo>
                    <a:pt x="164978" y="231596"/>
                    <a:pt x="164978" y="231596"/>
                    <a:pt x="160490" y="234585"/>
                  </a:cubicBezTo>
                  <a:cubicBezTo>
                    <a:pt x="160490" y="234585"/>
                    <a:pt x="160490" y="234585"/>
                    <a:pt x="157497" y="240561"/>
                  </a:cubicBezTo>
                  <a:cubicBezTo>
                    <a:pt x="157497" y="240561"/>
                    <a:pt x="157497" y="240561"/>
                    <a:pt x="153009" y="240561"/>
                  </a:cubicBezTo>
                  <a:cubicBezTo>
                    <a:pt x="153009" y="240561"/>
                    <a:pt x="153009" y="240561"/>
                    <a:pt x="148521" y="231596"/>
                  </a:cubicBezTo>
                  <a:cubicBezTo>
                    <a:pt x="148521" y="231596"/>
                    <a:pt x="148521" y="231596"/>
                    <a:pt x="136552" y="231596"/>
                  </a:cubicBezTo>
                  <a:cubicBezTo>
                    <a:pt x="136552" y="231596"/>
                    <a:pt x="136552" y="231596"/>
                    <a:pt x="123088" y="231596"/>
                  </a:cubicBezTo>
                  <a:cubicBezTo>
                    <a:pt x="123088" y="231596"/>
                    <a:pt x="123088" y="231596"/>
                    <a:pt x="112615" y="228608"/>
                  </a:cubicBezTo>
                  <a:cubicBezTo>
                    <a:pt x="112615" y="228608"/>
                    <a:pt x="112615" y="228608"/>
                    <a:pt x="102143" y="224125"/>
                  </a:cubicBezTo>
                  <a:cubicBezTo>
                    <a:pt x="102143" y="224125"/>
                    <a:pt x="102143" y="224125"/>
                    <a:pt x="96158" y="216654"/>
                  </a:cubicBezTo>
                  <a:cubicBezTo>
                    <a:pt x="96158" y="216654"/>
                    <a:pt x="96158" y="216654"/>
                    <a:pt x="94662" y="201713"/>
                  </a:cubicBezTo>
                  <a:cubicBezTo>
                    <a:pt x="94662" y="201713"/>
                    <a:pt x="94662" y="201713"/>
                    <a:pt x="102143" y="198724"/>
                  </a:cubicBezTo>
                  <a:cubicBezTo>
                    <a:pt x="102143" y="198724"/>
                    <a:pt x="102143" y="198724"/>
                    <a:pt x="106631" y="195736"/>
                  </a:cubicBezTo>
                  <a:cubicBezTo>
                    <a:pt x="106631" y="195736"/>
                    <a:pt x="106631" y="195736"/>
                    <a:pt x="96158" y="191254"/>
                  </a:cubicBezTo>
                  <a:cubicBezTo>
                    <a:pt x="96158" y="191254"/>
                    <a:pt x="96158" y="191254"/>
                    <a:pt x="90174" y="186771"/>
                  </a:cubicBezTo>
                  <a:cubicBezTo>
                    <a:pt x="90174" y="186771"/>
                    <a:pt x="90174" y="186771"/>
                    <a:pt x="82694" y="180794"/>
                  </a:cubicBezTo>
                  <a:cubicBezTo>
                    <a:pt x="82694" y="180794"/>
                    <a:pt x="82694" y="180794"/>
                    <a:pt x="81198" y="177806"/>
                  </a:cubicBezTo>
                  <a:cubicBezTo>
                    <a:pt x="81198" y="177806"/>
                    <a:pt x="81198" y="177806"/>
                    <a:pt x="87182" y="173324"/>
                  </a:cubicBezTo>
                  <a:cubicBezTo>
                    <a:pt x="87182" y="173324"/>
                    <a:pt x="87182" y="173324"/>
                    <a:pt x="91670" y="173324"/>
                  </a:cubicBezTo>
                  <a:cubicBezTo>
                    <a:pt x="91670" y="173324"/>
                    <a:pt x="91670" y="173324"/>
                    <a:pt x="100647" y="171829"/>
                  </a:cubicBezTo>
                  <a:cubicBezTo>
                    <a:pt x="100647" y="171829"/>
                    <a:pt x="100647" y="171829"/>
                    <a:pt x="112615" y="164359"/>
                  </a:cubicBezTo>
                  <a:cubicBezTo>
                    <a:pt x="112615" y="164359"/>
                    <a:pt x="112615" y="164359"/>
                    <a:pt x="114111" y="167347"/>
                  </a:cubicBezTo>
                  <a:cubicBezTo>
                    <a:pt x="114111" y="167347"/>
                    <a:pt x="114111" y="167347"/>
                    <a:pt x="121592" y="164359"/>
                  </a:cubicBezTo>
                  <a:cubicBezTo>
                    <a:pt x="121592" y="164359"/>
                    <a:pt x="121592" y="164359"/>
                    <a:pt x="121592" y="162864"/>
                  </a:cubicBezTo>
                  <a:cubicBezTo>
                    <a:pt x="121592" y="162864"/>
                    <a:pt x="121592" y="162864"/>
                    <a:pt x="126080" y="161370"/>
                  </a:cubicBezTo>
                  <a:cubicBezTo>
                    <a:pt x="126080" y="161370"/>
                    <a:pt x="126080" y="161370"/>
                    <a:pt x="135056" y="159876"/>
                  </a:cubicBezTo>
                  <a:cubicBezTo>
                    <a:pt x="135056" y="159876"/>
                    <a:pt x="135056" y="159876"/>
                    <a:pt x="145529" y="159876"/>
                  </a:cubicBezTo>
                  <a:cubicBezTo>
                    <a:pt x="145529" y="159876"/>
                    <a:pt x="145529" y="159876"/>
                    <a:pt x="150017" y="162864"/>
                  </a:cubicBezTo>
                  <a:cubicBezTo>
                    <a:pt x="150017" y="162864"/>
                    <a:pt x="150017" y="162864"/>
                    <a:pt x="147025" y="170335"/>
                  </a:cubicBezTo>
                  <a:cubicBezTo>
                    <a:pt x="147025" y="170335"/>
                    <a:pt x="147025" y="170335"/>
                    <a:pt x="147025" y="173324"/>
                  </a:cubicBezTo>
                  <a:cubicBezTo>
                    <a:pt x="147025" y="173324"/>
                    <a:pt x="147025" y="173324"/>
                    <a:pt x="151513" y="176312"/>
                  </a:cubicBezTo>
                  <a:cubicBezTo>
                    <a:pt x="151513" y="176312"/>
                    <a:pt x="151513" y="176312"/>
                    <a:pt x="156001" y="180794"/>
                  </a:cubicBezTo>
                  <a:cubicBezTo>
                    <a:pt x="156001" y="180794"/>
                    <a:pt x="156001" y="180794"/>
                    <a:pt x="164978" y="180794"/>
                  </a:cubicBezTo>
                  <a:cubicBezTo>
                    <a:pt x="164978" y="180794"/>
                    <a:pt x="164978" y="180794"/>
                    <a:pt x="176946" y="183783"/>
                  </a:cubicBezTo>
                  <a:cubicBezTo>
                    <a:pt x="176946" y="183783"/>
                    <a:pt x="176946" y="183783"/>
                    <a:pt x="185923" y="179300"/>
                  </a:cubicBezTo>
                  <a:cubicBezTo>
                    <a:pt x="185923" y="179300"/>
                    <a:pt x="185923" y="179300"/>
                    <a:pt x="191907" y="173324"/>
                  </a:cubicBezTo>
                  <a:cubicBezTo>
                    <a:pt x="191907" y="173324"/>
                    <a:pt x="191907" y="173324"/>
                    <a:pt x="199387" y="168841"/>
                  </a:cubicBezTo>
                  <a:cubicBezTo>
                    <a:pt x="199387" y="168841"/>
                    <a:pt x="193403" y="165853"/>
                    <a:pt x="191907" y="165853"/>
                  </a:cubicBezTo>
                  <a:cubicBezTo>
                    <a:pt x="188915" y="165853"/>
                    <a:pt x="185923" y="162864"/>
                    <a:pt x="185923" y="162864"/>
                  </a:cubicBezTo>
                  <a:cubicBezTo>
                    <a:pt x="185923" y="162864"/>
                    <a:pt x="185923" y="162864"/>
                    <a:pt x="181435" y="159876"/>
                  </a:cubicBezTo>
                  <a:cubicBezTo>
                    <a:pt x="181435" y="159876"/>
                    <a:pt x="181435" y="159876"/>
                    <a:pt x="181435" y="153899"/>
                  </a:cubicBezTo>
                  <a:cubicBezTo>
                    <a:pt x="181435" y="153899"/>
                    <a:pt x="181435" y="153899"/>
                    <a:pt x="179939" y="146428"/>
                  </a:cubicBezTo>
                  <a:cubicBezTo>
                    <a:pt x="179939" y="146428"/>
                    <a:pt x="179939" y="146428"/>
                    <a:pt x="157497" y="140452"/>
                  </a:cubicBezTo>
                  <a:cubicBezTo>
                    <a:pt x="157497" y="140452"/>
                    <a:pt x="157497" y="140452"/>
                    <a:pt x="157497" y="118039"/>
                  </a:cubicBezTo>
                  <a:cubicBezTo>
                    <a:pt x="157497" y="118039"/>
                    <a:pt x="157497" y="118039"/>
                    <a:pt x="147025" y="107580"/>
                  </a:cubicBezTo>
                  <a:cubicBezTo>
                    <a:pt x="147025" y="107580"/>
                    <a:pt x="147025" y="107580"/>
                    <a:pt x="126080" y="85168"/>
                  </a:cubicBezTo>
                  <a:cubicBezTo>
                    <a:pt x="126080" y="85168"/>
                    <a:pt x="126080" y="85168"/>
                    <a:pt x="129072" y="85168"/>
                  </a:cubicBezTo>
                  <a:cubicBezTo>
                    <a:pt x="129072" y="85168"/>
                    <a:pt x="129072" y="85168"/>
                    <a:pt x="129072" y="80685"/>
                  </a:cubicBezTo>
                  <a:cubicBezTo>
                    <a:pt x="129072" y="80685"/>
                    <a:pt x="129072" y="80685"/>
                    <a:pt x="136552" y="80685"/>
                  </a:cubicBezTo>
                  <a:cubicBezTo>
                    <a:pt x="136552" y="80685"/>
                    <a:pt x="136552" y="80685"/>
                    <a:pt x="136552" y="74708"/>
                  </a:cubicBezTo>
                  <a:cubicBezTo>
                    <a:pt x="136552" y="74708"/>
                    <a:pt x="136552" y="74708"/>
                    <a:pt x="138048" y="67238"/>
                  </a:cubicBezTo>
                  <a:cubicBezTo>
                    <a:pt x="138048" y="67238"/>
                    <a:pt x="138048" y="67238"/>
                    <a:pt x="142537" y="67238"/>
                  </a:cubicBezTo>
                  <a:cubicBezTo>
                    <a:pt x="142537" y="67238"/>
                    <a:pt x="142537" y="67238"/>
                    <a:pt x="147025" y="70226"/>
                  </a:cubicBezTo>
                  <a:cubicBezTo>
                    <a:pt x="147025" y="70226"/>
                    <a:pt x="147025" y="70226"/>
                    <a:pt x="154505" y="70226"/>
                  </a:cubicBezTo>
                  <a:cubicBezTo>
                    <a:pt x="154505" y="70226"/>
                    <a:pt x="154505" y="70226"/>
                    <a:pt x="157497" y="70226"/>
                  </a:cubicBezTo>
                  <a:cubicBezTo>
                    <a:pt x="157497" y="70226"/>
                    <a:pt x="157497" y="70226"/>
                    <a:pt x="164978" y="70226"/>
                  </a:cubicBezTo>
                  <a:cubicBezTo>
                    <a:pt x="164978" y="70226"/>
                    <a:pt x="164978" y="70226"/>
                    <a:pt x="178442" y="65743"/>
                  </a:cubicBezTo>
                  <a:cubicBezTo>
                    <a:pt x="178442" y="65743"/>
                    <a:pt x="178442" y="65743"/>
                    <a:pt x="182931" y="61261"/>
                  </a:cubicBezTo>
                  <a:cubicBezTo>
                    <a:pt x="182931" y="61261"/>
                    <a:pt x="182931" y="61261"/>
                    <a:pt x="187419" y="53790"/>
                  </a:cubicBezTo>
                  <a:cubicBezTo>
                    <a:pt x="187419" y="53790"/>
                    <a:pt x="187419" y="53790"/>
                    <a:pt x="187419" y="41837"/>
                  </a:cubicBezTo>
                  <a:cubicBezTo>
                    <a:pt x="187419" y="41837"/>
                    <a:pt x="187419" y="41837"/>
                    <a:pt x="191907" y="41837"/>
                  </a:cubicBezTo>
                  <a:cubicBezTo>
                    <a:pt x="191907" y="41837"/>
                    <a:pt x="191907" y="41837"/>
                    <a:pt x="196395" y="37354"/>
                  </a:cubicBezTo>
                  <a:cubicBezTo>
                    <a:pt x="196395" y="37354"/>
                    <a:pt x="196395" y="37354"/>
                    <a:pt x="205372" y="29883"/>
                  </a:cubicBezTo>
                  <a:cubicBezTo>
                    <a:pt x="205372" y="29883"/>
                    <a:pt x="205372" y="29883"/>
                    <a:pt x="221829" y="26895"/>
                  </a:cubicBezTo>
                  <a:cubicBezTo>
                    <a:pt x="221829" y="26895"/>
                    <a:pt x="221829" y="26895"/>
                    <a:pt x="227813" y="19424"/>
                  </a:cubicBezTo>
                  <a:cubicBezTo>
                    <a:pt x="227813" y="19424"/>
                    <a:pt x="227813" y="19424"/>
                    <a:pt x="233797" y="16436"/>
                  </a:cubicBezTo>
                  <a:cubicBezTo>
                    <a:pt x="233797" y="16436"/>
                    <a:pt x="233797" y="16436"/>
                    <a:pt x="238285" y="11953"/>
                  </a:cubicBezTo>
                  <a:cubicBezTo>
                    <a:pt x="238285" y="11953"/>
                    <a:pt x="238285" y="11953"/>
                    <a:pt x="262223" y="13447"/>
                  </a:cubicBezTo>
                  <a:cubicBezTo>
                    <a:pt x="262223" y="13447"/>
                    <a:pt x="262223" y="13447"/>
                    <a:pt x="265215" y="5977"/>
                  </a:cubicBezTo>
                  <a:cubicBezTo>
                    <a:pt x="265215" y="5977"/>
                    <a:pt x="265215" y="5977"/>
                    <a:pt x="277183" y="0"/>
                  </a:cubicBez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9" name="Freeform 54">
              <a:extLst>
                <a:ext uri="{FF2B5EF4-FFF2-40B4-BE49-F238E27FC236}">
                  <a16:creationId xmlns:a16="http://schemas.microsoft.com/office/drawing/2014/main" id="{2E01ED4E-F0D4-9870-C31C-A7A553CB6A20}"/>
                </a:ext>
              </a:extLst>
            </p:cNvPr>
            <p:cNvSpPr>
              <a:spLocks/>
            </p:cNvSpPr>
            <p:nvPr/>
          </p:nvSpPr>
          <p:spPr bwMode="auto">
            <a:xfrm>
              <a:off x="3378462" y="4369083"/>
              <a:ext cx="673946" cy="428297"/>
            </a:xfrm>
            <a:custGeom>
              <a:avLst/>
              <a:gdLst>
                <a:gd name="connsiteX0" fmla="*/ 373837 w 470138"/>
                <a:gd name="connsiteY0" fmla="*/ 178512 h 298698"/>
                <a:gd name="connsiteX1" fmla="*/ 376847 w 470138"/>
                <a:gd name="connsiteY1" fmla="*/ 178512 h 298698"/>
                <a:gd name="connsiteX2" fmla="*/ 382865 w 470138"/>
                <a:gd name="connsiteY2" fmla="*/ 178512 h 298698"/>
                <a:gd name="connsiteX3" fmla="*/ 391894 w 470138"/>
                <a:gd name="connsiteY3" fmla="*/ 184447 h 298698"/>
                <a:gd name="connsiteX4" fmla="*/ 399417 w 470138"/>
                <a:gd name="connsiteY4" fmla="*/ 191866 h 298698"/>
                <a:gd name="connsiteX5" fmla="*/ 405436 w 470138"/>
                <a:gd name="connsiteY5" fmla="*/ 193350 h 298698"/>
                <a:gd name="connsiteX6" fmla="*/ 409950 w 470138"/>
                <a:gd name="connsiteY6" fmla="*/ 193350 h 298698"/>
                <a:gd name="connsiteX7" fmla="*/ 417474 w 470138"/>
                <a:gd name="connsiteY7" fmla="*/ 193350 h 298698"/>
                <a:gd name="connsiteX8" fmla="*/ 432521 w 470138"/>
                <a:gd name="connsiteY8" fmla="*/ 199285 h 298698"/>
                <a:gd name="connsiteX9" fmla="*/ 441549 w 470138"/>
                <a:gd name="connsiteY9" fmla="*/ 206704 h 298698"/>
                <a:gd name="connsiteX10" fmla="*/ 441549 w 470138"/>
                <a:gd name="connsiteY10" fmla="*/ 212639 h 298698"/>
                <a:gd name="connsiteX11" fmla="*/ 444558 w 470138"/>
                <a:gd name="connsiteY11" fmla="*/ 225993 h 298698"/>
                <a:gd name="connsiteX12" fmla="*/ 449072 w 470138"/>
                <a:gd name="connsiteY12" fmla="*/ 225993 h 298698"/>
                <a:gd name="connsiteX13" fmla="*/ 452082 w 470138"/>
                <a:gd name="connsiteY13" fmla="*/ 225993 h 298698"/>
                <a:gd name="connsiteX14" fmla="*/ 452082 w 470138"/>
                <a:gd name="connsiteY14" fmla="*/ 234896 h 298698"/>
                <a:gd name="connsiteX15" fmla="*/ 456596 w 470138"/>
                <a:gd name="connsiteY15" fmla="*/ 234896 h 298698"/>
                <a:gd name="connsiteX16" fmla="*/ 462615 w 470138"/>
                <a:gd name="connsiteY16" fmla="*/ 240831 h 298698"/>
                <a:gd name="connsiteX17" fmla="*/ 470138 w 470138"/>
                <a:gd name="connsiteY17" fmla="*/ 240831 h 298698"/>
                <a:gd name="connsiteX18" fmla="*/ 462615 w 470138"/>
                <a:gd name="connsiteY18" fmla="*/ 251217 h 298698"/>
                <a:gd name="connsiteX19" fmla="*/ 456596 w 470138"/>
                <a:gd name="connsiteY19" fmla="*/ 254185 h 298698"/>
                <a:gd name="connsiteX20" fmla="*/ 449072 w 470138"/>
                <a:gd name="connsiteY20" fmla="*/ 267539 h 298698"/>
                <a:gd name="connsiteX21" fmla="*/ 440044 w 470138"/>
                <a:gd name="connsiteY21" fmla="*/ 270506 h 298698"/>
                <a:gd name="connsiteX22" fmla="*/ 421988 w 470138"/>
                <a:gd name="connsiteY22" fmla="*/ 270506 h 298698"/>
                <a:gd name="connsiteX23" fmla="*/ 418978 w 470138"/>
                <a:gd name="connsiteY23" fmla="*/ 274958 h 298698"/>
                <a:gd name="connsiteX24" fmla="*/ 406941 w 470138"/>
                <a:gd name="connsiteY24" fmla="*/ 274958 h 298698"/>
                <a:gd name="connsiteX25" fmla="*/ 403931 w 470138"/>
                <a:gd name="connsiteY25" fmla="*/ 285344 h 298698"/>
                <a:gd name="connsiteX26" fmla="*/ 402427 w 470138"/>
                <a:gd name="connsiteY26" fmla="*/ 292763 h 298698"/>
                <a:gd name="connsiteX27" fmla="*/ 399417 w 470138"/>
                <a:gd name="connsiteY27" fmla="*/ 295731 h 298698"/>
                <a:gd name="connsiteX28" fmla="*/ 396408 w 470138"/>
                <a:gd name="connsiteY28" fmla="*/ 298698 h 298698"/>
                <a:gd name="connsiteX29" fmla="*/ 391894 w 470138"/>
                <a:gd name="connsiteY29" fmla="*/ 298698 h 298698"/>
                <a:gd name="connsiteX30" fmla="*/ 387380 w 470138"/>
                <a:gd name="connsiteY30" fmla="*/ 291279 h 298698"/>
                <a:gd name="connsiteX31" fmla="*/ 376847 w 470138"/>
                <a:gd name="connsiteY31" fmla="*/ 286828 h 298698"/>
                <a:gd name="connsiteX32" fmla="*/ 370828 w 470138"/>
                <a:gd name="connsiteY32" fmla="*/ 280893 h 298698"/>
                <a:gd name="connsiteX33" fmla="*/ 370828 w 470138"/>
                <a:gd name="connsiteY33" fmla="*/ 277925 h 298698"/>
                <a:gd name="connsiteX34" fmla="*/ 370828 w 470138"/>
                <a:gd name="connsiteY34" fmla="*/ 273474 h 298698"/>
                <a:gd name="connsiteX35" fmla="*/ 370828 w 470138"/>
                <a:gd name="connsiteY35" fmla="*/ 267539 h 298698"/>
                <a:gd name="connsiteX36" fmla="*/ 370828 w 470138"/>
                <a:gd name="connsiteY36" fmla="*/ 264571 h 298698"/>
                <a:gd name="connsiteX37" fmla="*/ 370828 w 470138"/>
                <a:gd name="connsiteY37" fmla="*/ 252701 h 298698"/>
                <a:gd name="connsiteX38" fmla="*/ 370828 w 470138"/>
                <a:gd name="connsiteY38" fmla="*/ 249733 h 298698"/>
                <a:gd name="connsiteX39" fmla="*/ 370828 w 470138"/>
                <a:gd name="connsiteY39" fmla="*/ 242315 h 298698"/>
                <a:gd name="connsiteX40" fmla="*/ 363304 w 470138"/>
                <a:gd name="connsiteY40" fmla="*/ 231928 h 298698"/>
                <a:gd name="connsiteX41" fmla="*/ 358790 w 470138"/>
                <a:gd name="connsiteY41" fmla="*/ 227477 h 298698"/>
                <a:gd name="connsiteX42" fmla="*/ 358790 w 470138"/>
                <a:gd name="connsiteY42" fmla="*/ 223025 h 298698"/>
                <a:gd name="connsiteX43" fmla="*/ 358790 w 470138"/>
                <a:gd name="connsiteY43" fmla="*/ 220058 h 298698"/>
                <a:gd name="connsiteX44" fmla="*/ 363304 w 470138"/>
                <a:gd name="connsiteY44" fmla="*/ 214123 h 298698"/>
                <a:gd name="connsiteX45" fmla="*/ 370828 w 470138"/>
                <a:gd name="connsiteY45" fmla="*/ 212639 h 298698"/>
                <a:gd name="connsiteX46" fmla="*/ 376847 w 470138"/>
                <a:gd name="connsiteY46" fmla="*/ 206704 h 298698"/>
                <a:gd name="connsiteX47" fmla="*/ 376847 w 470138"/>
                <a:gd name="connsiteY47" fmla="*/ 199285 h 298698"/>
                <a:gd name="connsiteX48" fmla="*/ 373837 w 470138"/>
                <a:gd name="connsiteY48" fmla="*/ 185931 h 298698"/>
                <a:gd name="connsiteX49" fmla="*/ 373837 w 470138"/>
                <a:gd name="connsiteY49" fmla="*/ 182963 h 298698"/>
                <a:gd name="connsiteX50" fmla="*/ 373837 w 470138"/>
                <a:gd name="connsiteY50" fmla="*/ 178512 h 298698"/>
                <a:gd name="connsiteX51" fmla="*/ 275720 w 470138"/>
                <a:gd name="connsiteY51" fmla="*/ 116651 h 298698"/>
                <a:gd name="connsiteX52" fmla="*/ 281022 w 470138"/>
                <a:gd name="connsiteY52" fmla="*/ 116651 h 298698"/>
                <a:gd name="connsiteX53" fmla="*/ 284556 w 470138"/>
                <a:gd name="connsiteY53" fmla="*/ 116651 h 298698"/>
                <a:gd name="connsiteX54" fmla="*/ 288091 w 470138"/>
                <a:gd name="connsiteY54" fmla="*/ 120186 h 298698"/>
                <a:gd name="connsiteX55" fmla="*/ 291626 w 470138"/>
                <a:gd name="connsiteY55" fmla="*/ 125488 h 298698"/>
                <a:gd name="connsiteX56" fmla="*/ 291626 w 470138"/>
                <a:gd name="connsiteY56" fmla="*/ 130790 h 298698"/>
                <a:gd name="connsiteX57" fmla="*/ 284556 w 470138"/>
                <a:gd name="connsiteY57" fmla="*/ 134325 h 298698"/>
                <a:gd name="connsiteX58" fmla="*/ 281022 w 470138"/>
                <a:gd name="connsiteY58" fmla="*/ 130790 h 298698"/>
                <a:gd name="connsiteX59" fmla="*/ 281022 w 470138"/>
                <a:gd name="connsiteY59" fmla="*/ 125488 h 298698"/>
                <a:gd name="connsiteX60" fmla="*/ 275720 w 470138"/>
                <a:gd name="connsiteY60" fmla="*/ 121953 h 298698"/>
                <a:gd name="connsiteX61" fmla="*/ 275720 w 470138"/>
                <a:gd name="connsiteY61" fmla="*/ 120186 h 298698"/>
                <a:gd name="connsiteX62" fmla="*/ 309302 w 470138"/>
                <a:gd name="connsiteY62" fmla="*/ 107814 h 298698"/>
                <a:gd name="connsiteX63" fmla="*/ 314604 w 470138"/>
                <a:gd name="connsiteY63" fmla="*/ 107814 h 298698"/>
                <a:gd name="connsiteX64" fmla="*/ 319906 w 470138"/>
                <a:gd name="connsiteY64" fmla="*/ 113116 h 298698"/>
                <a:gd name="connsiteX65" fmla="*/ 323441 w 470138"/>
                <a:gd name="connsiteY65" fmla="*/ 116651 h 298698"/>
                <a:gd name="connsiteX66" fmla="*/ 330511 w 470138"/>
                <a:gd name="connsiteY66" fmla="*/ 120186 h 298698"/>
                <a:gd name="connsiteX67" fmla="*/ 330511 w 470138"/>
                <a:gd name="connsiteY67" fmla="*/ 116651 h 298698"/>
                <a:gd name="connsiteX68" fmla="*/ 339348 w 470138"/>
                <a:gd name="connsiteY68" fmla="*/ 116651 h 298698"/>
                <a:gd name="connsiteX69" fmla="*/ 344650 w 470138"/>
                <a:gd name="connsiteY69" fmla="*/ 116651 h 298698"/>
                <a:gd name="connsiteX70" fmla="*/ 351720 w 470138"/>
                <a:gd name="connsiteY70" fmla="*/ 121954 h 298698"/>
                <a:gd name="connsiteX71" fmla="*/ 364092 w 470138"/>
                <a:gd name="connsiteY71" fmla="*/ 130791 h 298698"/>
                <a:gd name="connsiteX72" fmla="*/ 364092 w 470138"/>
                <a:gd name="connsiteY72" fmla="*/ 139628 h 298698"/>
                <a:gd name="connsiteX73" fmla="*/ 358789 w 470138"/>
                <a:gd name="connsiteY73" fmla="*/ 144930 h 298698"/>
                <a:gd name="connsiteX74" fmla="*/ 353487 w 470138"/>
                <a:gd name="connsiteY74" fmla="*/ 144930 h 298698"/>
                <a:gd name="connsiteX75" fmla="*/ 348185 w 470138"/>
                <a:gd name="connsiteY75" fmla="*/ 144930 h 298698"/>
                <a:gd name="connsiteX76" fmla="*/ 348185 w 470138"/>
                <a:gd name="connsiteY76" fmla="*/ 146698 h 298698"/>
                <a:gd name="connsiteX77" fmla="*/ 335813 w 470138"/>
                <a:gd name="connsiteY77" fmla="*/ 146698 h 298698"/>
                <a:gd name="connsiteX78" fmla="*/ 330511 w 470138"/>
                <a:gd name="connsiteY78" fmla="*/ 146698 h 298698"/>
                <a:gd name="connsiteX79" fmla="*/ 328743 w 470138"/>
                <a:gd name="connsiteY79" fmla="*/ 146698 h 298698"/>
                <a:gd name="connsiteX80" fmla="*/ 325209 w 470138"/>
                <a:gd name="connsiteY80" fmla="*/ 141396 h 298698"/>
                <a:gd name="connsiteX81" fmla="*/ 323441 w 470138"/>
                <a:gd name="connsiteY81" fmla="*/ 134326 h 298698"/>
                <a:gd name="connsiteX82" fmla="*/ 325209 w 470138"/>
                <a:gd name="connsiteY82" fmla="*/ 127256 h 298698"/>
                <a:gd name="connsiteX83" fmla="*/ 316371 w 470138"/>
                <a:gd name="connsiteY83" fmla="*/ 127256 h 298698"/>
                <a:gd name="connsiteX84" fmla="*/ 309302 w 470138"/>
                <a:gd name="connsiteY84" fmla="*/ 125488 h 298698"/>
                <a:gd name="connsiteX85" fmla="*/ 309302 w 470138"/>
                <a:gd name="connsiteY85" fmla="*/ 120186 h 298698"/>
                <a:gd name="connsiteX86" fmla="*/ 309302 w 470138"/>
                <a:gd name="connsiteY86" fmla="*/ 116651 h 298698"/>
                <a:gd name="connsiteX87" fmla="*/ 309302 w 470138"/>
                <a:gd name="connsiteY87" fmla="*/ 111349 h 298698"/>
                <a:gd name="connsiteX88" fmla="*/ 258045 w 470138"/>
                <a:gd name="connsiteY88" fmla="*/ 93675 h 298698"/>
                <a:gd name="connsiteX89" fmla="*/ 261580 w 470138"/>
                <a:gd name="connsiteY89" fmla="*/ 93675 h 298698"/>
                <a:gd name="connsiteX90" fmla="*/ 272184 w 470138"/>
                <a:gd name="connsiteY90" fmla="*/ 93675 h 298698"/>
                <a:gd name="connsiteX91" fmla="*/ 281021 w 470138"/>
                <a:gd name="connsiteY91" fmla="*/ 93675 h 298698"/>
                <a:gd name="connsiteX92" fmla="*/ 282788 w 470138"/>
                <a:gd name="connsiteY92" fmla="*/ 100745 h 298698"/>
                <a:gd name="connsiteX93" fmla="*/ 302230 w 470138"/>
                <a:gd name="connsiteY93" fmla="*/ 100745 h 298698"/>
                <a:gd name="connsiteX94" fmla="*/ 293393 w 470138"/>
                <a:gd name="connsiteY94" fmla="*/ 106047 h 298698"/>
                <a:gd name="connsiteX95" fmla="*/ 291625 w 470138"/>
                <a:gd name="connsiteY95" fmla="*/ 107815 h 298698"/>
                <a:gd name="connsiteX96" fmla="*/ 291625 w 470138"/>
                <a:gd name="connsiteY96" fmla="*/ 104280 h 298698"/>
                <a:gd name="connsiteX97" fmla="*/ 286323 w 470138"/>
                <a:gd name="connsiteY97" fmla="*/ 104280 h 298698"/>
                <a:gd name="connsiteX98" fmla="*/ 282788 w 470138"/>
                <a:gd name="connsiteY98" fmla="*/ 104280 h 298698"/>
                <a:gd name="connsiteX99" fmla="*/ 277486 w 470138"/>
                <a:gd name="connsiteY99" fmla="*/ 104280 h 298698"/>
                <a:gd name="connsiteX100" fmla="*/ 273951 w 470138"/>
                <a:gd name="connsiteY100" fmla="*/ 104280 h 298698"/>
                <a:gd name="connsiteX101" fmla="*/ 270417 w 470138"/>
                <a:gd name="connsiteY101" fmla="*/ 104280 h 298698"/>
                <a:gd name="connsiteX102" fmla="*/ 265114 w 470138"/>
                <a:gd name="connsiteY102" fmla="*/ 104280 h 298698"/>
                <a:gd name="connsiteX103" fmla="*/ 258045 w 470138"/>
                <a:gd name="connsiteY103" fmla="*/ 102512 h 298698"/>
                <a:gd name="connsiteX104" fmla="*/ 258045 w 470138"/>
                <a:gd name="connsiteY104" fmla="*/ 100745 h 298698"/>
                <a:gd name="connsiteX105" fmla="*/ 258045 w 470138"/>
                <a:gd name="connsiteY105" fmla="*/ 97210 h 298698"/>
                <a:gd name="connsiteX106" fmla="*/ 187348 w 470138"/>
                <a:gd name="connsiteY106" fmla="*/ 51256 h 298698"/>
                <a:gd name="connsiteX107" fmla="*/ 194417 w 470138"/>
                <a:gd name="connsiteY107" fmla="*/ 51256 h 298698"/>
                <a:gd name="connsiteX108" fmla="*/ 197952 w 470138"/>
                <a:gd name="connsiteY108" fmla="*/ 51256 h 298698"/>
                <a:gd name="connsiteX109" fmla="*/ 201487 w 470138"/>
                <a:gd name="connsiteY109" fmla="*/ 53023 h 298698"/>
                <a:gd name="connsiteX110" fmla="*/ 203254 w 470138"/>
                <a:gd name="connsiteY110" fmla="*/ 56558 h 298698"/>
                <a:gd name="connsiteX111" fmla="*/ 208557 w 470138"/>
                <a:gd name="connsiteY111" fmla="*/ 65395 h 298698"/>
                <a:gd name="connsiteX112" fmla="*/ 213859 w 470138"/>
                <a:gd name="connsiteY112" fmla="*/ 65395 h 298698"/>
                <a:gd name="connsiteX113" fmla="*/ 217394 w 470138"/>
                <a:gd name="connsiteY113" fmla="*/ 74233 h 298698"/>
                <a:gd name="connsiteX114" fmla="*/ 217394 w 470138"/>
                <a:gd name="connsiteY114" fmla="*/ 81303 h 298698"/>
                <a:gd name="connsiteX115" fmla="*/ 217394 w 470138"/>
                <a:gd name="connsiteY115" fmla="*/ 86605 h 298698"/>
                <a:gd name="connsiteX116" fmla="*/ 212092 w 470138"/>
                <a:gd name="connsiteY116" fmla="*/ 86605 h 298698"/>
                <a:gd name="connsiteX117" fmla="*/ 206789 w 470138"/>
                <a:gd name="connsiteY117" fmla="*/ 81303 h 298698"/>
                <a:gd name="connsiteX118" fmla="*/ 203254 w 470138"/>
                <a:gd name="connsiteY118" fmla="*/ 77768 h 298698"/>
                <a:gd name="connsiteX119" fmla="*/ 194417 w 470138"/>
                <a:gd name="connsiteY119" fmla="*/ 81303 h 298698"/>
                <a:gd name="connsiteX120" fmla="*/ 187348 w 470138"/>
                <a:gd name="connsiteY120" fmla="*/ 83070 h 298698"/>
                <a:gd name="connsiteX121" fmla="*/ 182046 w 470138"/>
                <a:gd name="connsiteY121" fmla="*/ 79535 h 298698"/>
                <a:gd name="connsiteX122" fmla="*/ 178511 w 470138"/>
                <a:gd name="connsiteY122" fmla="*/ 74233 h 298698"/>
                <a:gd name="connsiteX123" fmla="*/ 169674 w 470138"/>
                <a:gd name="connsiteY123" fmla="*/ 68930 h 298698"/>
                <a:gd name="connsiteX124" fmla="*/ 169674 w 470138"/>
                <a:gd name="connsiteY124" fmla="*/ 63628 h 298698"/>
                <a:gd name="connsiteX125" fmla="*/ 169674 w 470138"/>
                <a:gd name="connsiteY125" fmla="*/ 56558 h 298698"/>
                <a:gd name="connsiteX126" fmla="*/ 174976 w 470138"/>
                <a:gd name="connsiteY126" fmla="*/ 56558 h 298698"/>
                <a:gd name="connsiteX127" fmla="*/ 180278 w 470138"/>
                <a:gd name="connsiteY127" fmla="*/ 56558 h 298698"/>
                <a:gd name="connsiteX128" fmla="*/ 180278 w 470138"/>
                <a:gd name="connsiteY128" fmla="*/ 53023 h 298698"/>
                <a:gd name="connsiteX129" fmla="*/ 12372 w 470138"/>
                <a:gd name="connsiteY129" fmla="*/ 15908 h 298698"/>
                <a:gd name="connsiteX130" fmla="*/ 12372 w 470138"/>
                <a:gd name="connsiteY130" fmla="*/ 21210 h 298698"/>
                <a:gd name="connsiteX131" fmla="*/ 12372 w 470138"/>
                <a:gd name="connsiteY131" fmla="*/ 24745 h 298698"/>
                <a:gd name="connsiteX132" fmla="*/ 8837 w 470138"/>
                <a:gd name="connsiteY132" fmla="*/ 28280 h 298698"/>
                <a:gd name="connsiteX133" fmla="*/ 7069 w 470138"/>
                <a:gd name="connsiteY133" fmla="*/ 31815 h 298698"/>
                <a:gd name="connsiteX134" fmla="*/ 7069 w 470138"/>
                <a:gd name="connsiteY134" fmla="*/ 38885 h 298698"/>
                <a:gd name="connsiteX135" fmla="*/ 0 w 470138"/>
                <a:gd name="connsiteY135" fmla="*/ 35350 h 298698"/>
                <a:gd name="connsiteX136" fmla="*/ 0 w 470138"/>
                <a:gd name="connsiteY136" fmla="*/ 31815 h 298698"/>
                <a:gd name="connsiteX137" fmla="*/ 0 w 470138"/>
                <a:gd name="connsiteY137" fmla="*/ 28280 h 298698"/>
                <a:gd name="connsiteX138" fmla="*/ 7069 w 470138"/>
                <a:gd name="connsiteY138" fmla="*/ 21210 h 298698"/>
                <a:gd name="connsiteX139" fmla="*/ 58325 w 470138"/>
                <a:gd name="connsiteY139" fmla="*/ 0 h 298698"/>
                <a:gd name="connsiteX140" fmla="*/ 63627 w 470138"/>
                <a:gd name="connsiteY140" fmla="*/ 0 h 298698"/>
                <a:gd name="connsiteX141" fmla="*/ 77767 w 470138"/>
                <a:gd name="connsiteY141" fmla="*/ 0 h 298698"/>
                <a:gd name="connsiteX142" fmla="*/ 83069 w 470138"/>
                <a:gd name="connsiteY142" fmla="*/ 0 h 298698"/>
                <a:gd name="connsiteX143" fmla="*/ 88372 w 470138"/>
                <a:gd name="connsiteY143" fmla="*/ 8837 h 298698"/>
                <a:gd name="connsiteX144" fmla="*/ 88372 w 470138"/>
                <a:gd name="connsiteY144" fmla="*/ 10604 h 298698"/>
                <a:gd name="connsiteX145" fmla="*/ 88372 w 470138"/>
                <a:gd name="connsiteY145" fmla="*/ 15907 h 298698"/>
                <a:gd name="connsiteX146" fmla="*/ 86604 w 470138"/>
                <a:gd name="connsiteY146" fmla="*/ 21209 h 298698"/>
                <a:gd name="connsiteX147" fmla="*/ 86604 w 470138"/>
                <a:gd name="connsiteY147" fmla="*/ 22977 h 298698"/>
                <a:gd name="connsiteX148" fmla="*/ 81302 w 470138"/>
                <a:gd name="connsiteY148" fmla="*/ 28279 h 298698"/>
                <a:gd name="connsiteX149" fmla="*/ 77767 w 470138"/>
                <a:gd name="connsiteY149" fmla="*/ 28279 h 298698"/>
                <a:gd name="connsiteX150" fmla="*/ 72465 w 470138"/>
                <a:gd name="connsiteY150" fmla="*/ 28279 h 298698"/>
                <a:gd name="connsiteX151" fmla="*/ 68930 w 470138"/>
                <a:gd name="connsiteY151" fmla="*/ 28279 h 298698"/>
                <a:gd name="connsiteX152" fmla="*/ 60092 w 470138"/>
                <a:gd name="connsiteY152" fmla="*/ 22977 h 298698"/>
                <a:gd name="connsiteX153" fmla="*/ 58325 w 470138"/>
                <a:gd name="connsiteY153" fmla="*/ 22977 h 298698"/>
                <a:gd name="connsiteX154" fmla="*/ 49488 w 470138"/>
                <a:gd name="connsiteY154" fmla="*/ 15907 h 298698"/>
                <a:gd name="connsiteX155" fmla="*/ 49488 w 470138"/>
                <a:gd name="connsiteY155" fmla="*/ 7070 h 298698"/>
                <a:gd name="connsiteX156" fmla="*/ 49488 w 470138"/>
                <a:gd name="connsiteY156" fmla="*/ 3535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70138" h="298698">
                  <a:moveTo>
                    <a:pt x="373837" y="178512"/>
                  </a:moveTo>
                  <a:cubicBezTo>
                    <a:pt x="376847" y="178512"/>
                    <a:pt x="376847" y="178512"/>
                    <a:pt x="376847" y="178512"/>
                  </a:cubicBezTo>
                  <a:cubicBezTo>
                    <a:pt x="382865" y="178512"/>
                    <a:pt x="382865" y="178512"/>
                    <a:pt x="382865" y="178512"/>
                  </a:cubicBezTo>
                  <a:cubicBezTo>
                    <a:pt x="391894" y="184447"/>
                    <a:pt x="391894" y="184447"/>
                    <a:pt x="391894" y="184447"/>
                  </a:cubicBezTo>
                  <a:cubicBezTo>
                    <a:pt x="399417" y="191866"/>
                    <a:pt x="399417" y="191866"/>
                    <a:pt x="399417" y="191866"/>
                  </a:cubicBezTo>
                  <a:cubicBezTo>
                    <a:pt x="399417" y="191866"/>
                    <a:pt x="403931" y="193350"/>
                    <a:pt x="405436" y="193350"/>
                  </a:cubicBezTo>
                  <a:cubicBezTo>
                    <a:pt x="406941" y="193350"/>
                    <a:pt x="408445" y="193350"/>
                    <a:pt x="409950" y="193350"/>
                  </a:cubicBezTo>
                  <a:cubicBezTo>
                    <a:pt x="411455" y="193350"/>
                    <a:pt x="417474" y="193350"/>
                    <a:pt x="417474" y="193350"/>
                  </a:cubicBezTo>
                  <a:cubicBezTo>
                    <a:pt x="432521" y="199285"/>
                    <a:pt x="432521" y="199285"/>
                    <a:pt x="432521" y="199285"/>
                  </a:cubicBezTo>
                  <a:cubicBezTo>
                    <a:pt x="441549" y="206704"/>
                    <a:pt x="441549" y="206704"/>
                    <a:pt x="441549" y="206704"/>
                  </a:cubicBezTo>
                  <a:cubicBezTo>
                    <a:pt x="441549" y="212639"/>
                    <a:pt x="441549" y="212639"/>
                    <a:pt x="441549" y="212639"/>
                  </a:cubicBezTo>
                  <a:cubicBezTo>
                    <a:pt x="444558" y="225993"/>
                    <a:pt x="444558" y="225993"/>
                    <a:pt x="444558" y="225993"/>
                  </a:cubicBezTo>
                  <a:cubicBezTo>
                    <a:pt x="449072" y="225993"/>
                    <a:pt x="449072" y="225993"/>
                    <a:pt x="449072" y="225993"/>
                  </a:cubicBezTo>
                  <a:cubicBezTo>
                    <a:pt x="452082" y="225993"/>
                    <a:pt x="452082" y="225993"/>
                    <a:pt x="452082" y="225993"/>
                  </a:cubicBezTo>
                  <a:cubicBezTo>
                    <a:pt x="452082" y="234896"/>
                    <a:pt x="452082" y="234896"/>
                    <a:pt x="452082" y="234896"/>
                  </a:cubicBezTo>
                  <a:cubicBezTo>
                    <a:pt x="456596" y="234896"/>
                    <a:pt x="456596" y="234896"/>
                    <a:pt x="456596" y="234896"/>
                  </a:cubicBezTo>
                  <a:cubicBezTo>
                    <a:pt x="462615" y="240831"/>
                    <a:pt x="462615" y="240831"/>
                    <a:pt x="462615" y="240831"/>
                  </a:cubicBezTo>
                  <a:cubicBezTo>
                    <a:pt x="470138" y="240831"/>
                    <a:pt x="470138" y="240831"/>
                    <a:pt x="470138" y="240831"/>
                  </a:cubicBezTo>
                  <a:cubicBezTo>
                    <a:pt x="462615" y="251217"/>
                    <a:pt x="462615" y="251217"/>
                    <a:pt x="462615" y="251217"/>
                  </a:cubicBezTo>
                  <a:cubicBezTo>
                    <a:pt x="456596" y="254185"/>
                    <a:pt x="456596" y="254185"/>
                    <a:pt x="456596" y="254185"/>
                  </a:cubicBezTo>
                  <a:cubicBezTo>
                    <a:pt x="449072" y="267539"/>
                    <a:pt x="449072" y="267539"/>
                    <a:pt x="449072" y="267539"/>
                  </a:cubicBezTo>
                  <a:cubicBezTo>
                    <a:pt x="440044" y="270506"/>
                    <a:pt x="440044" y="270506"/>
                    <a:pt x="440044" y="270506"/>
                  </a:cubicBezTo>
                  <a:cubicBezTo>
                    <a:pt x="421988" y="270506"/>
                    <a:pt x="421988" y="270506"/>
                    <a:pt x="421988" y="270506"/>
                  </a:cubicBezTo>
                  <a:cubicBezTo>
                    <a:pt x="418978" y="274958"/>
                    <a:pt x="418978" y="274958"/>
                    <a:pt x="418978" y="274958"/>
                  </a:cubicBezTo>
                  <a:cubicBezTo>
                    <a:pt x="406941" y="274958"/>
                    <a:pt x="406941" y="274958"/>
                    <a:pt x="406941" y="274958"/>
                  </a:cubicBezTo>
                  <a:cubicBezTo>
                    <a:pt x="403931" y="285344"/>
                    <a:pt x="403931" y="285344"/>
                    <a:pt x="403931" y="285344"/>
                  </a:cubicBezTo>
                  <a:cubicBezTo>
                    <a:pt x="402427" y="292763"/>
                    <a:pt x="402427" y="292763"/>
                    <a:pt x="402427" y="292763"/>
                  </a:cubicBezTo>
                  <a:cubicBezTo>
                    <a:pt x="399417" y="295731"/>
                    <a:pt x="399417" y="295731"/>
                    <a:pt x="399417" y="295731"/>
                  </a:cubicBezTo>
                  <a:cubicBezTo>
                    <a:pt x="396408" y="298698"/>
                    <a:pt x="396408" y="298698"/>
                    <a:pt x="396408" y="298698"/>
                  </a:cubicBezTo>
                  <a:cubicBezTo>
                    <a:pt x="391894" y="298698"/>
                    <a:pt x="391894" y="298698"/>
                    <a:pt x="391894" y="298698"/>
                  </a:cubicBezTo>
                  <a:cubicBezTo>
                    <a:pt x="387380" y="291279"/>
                    <a:pt x="387380" y="291279"/>
                    <a:pt x="387380" y="291279"/>
                  </a:cubicBezTo>
                  <a:cubicBezTo>
                    <a:pt x="376847" y="286828"/>
                    <a:pt x="376847" y="286828"/>
                    <a:pt x="376847" y="286828"/>
                  </a:cubicBezTo>
                  <a:cubicBezTo>
                    <a:pt x="370828" y="280893"/>
                    <a:pt x="370828" y="280893"/>
                    <a:pt x="370828" y="280893"/>
                  </a:cubicBezTo>
                  <a:cubicBezTo>
                    <a:pt x="370828" y="277925"/>
                    <a:pt x="370828" y="277925"/>
                    <a:pt x="370828" y="277925"/>
                  </a:cubicBezTo>
                  <a:cubicBezTo>
                    <a:pt x="370828" y="273474"/>
                    <a:pt x="370828" y="273474"/>
                    <a:pt x="370828" y="273474"/>
                  </a:cubicBezTo>
                  <a:cubicBezTo>
                    <a:pt x="370828" y="267539"/>
                    <a:pt x="370828" y="267539"/>
                    <a:pt x="370828" y="267539"/>
                  </a:cubicBezTo>
                  <a:cubicBezTo>
                    <a:pt x="370828" y="264571"/>
                    <a:pt x="370828" y="264571"/>
                    <a:pt x="370828" y="264571"/>
                  </a:cubicBezTo>
                  <a:cubicBezTo>
                    <a:pt x="370828" y="252701"/>
                    <a:pt x="370828" y="252701"/>
                    <a:pt x="370828" y="252701"/>
                  </a:cubicBezTo>
                  <a:cubicBezTo>
                    <a:pt x="370828" y="249733"/>
                    <a:pt x="370828" y="249733"/>
                    <a:pt x="370828" y="249733"/>
                  </a:cubicBezTo>
                  <a:cubicBezTo>
                    <a:pt x="370828" y="242315"/>
                    <a:pt x="370828" y="242315"/>
                    <a:pt x="370828" y="242315"/>
                  </a:cubicBezTo>
                  <a:cubicBezTo>
                    <a:pt x="363304" y="231928"/>
                    <a:pt x="363304" y="231928"/>
                    <a:pt x="363304" y="231928"/>
                  </a:cubicBezTo>
                  <a:cubicBezTo>
                    <a:pt x="358790" y="227477"/>
                    <a:pt x="358790" y="227477"/>
                    <a:pt x="358790" y="227477"/>
                  </a:cubicBezTo>
                  <a:cubicBezTo>
                    <a:pt x="358790" y="223025"/>
                    <a:pt x="358790" y="223025"/>
                    <a:pt x="358790" y="223025"/>
                  </a:cubicBezTo>
                  <a:cubicBezTo>
                    <a:pt x="358790" y="220058"/>
                    <a:pt x="358790" y="220058"/>
                    <a:pt x="358790" y="220058"/>
                  </a:cubicBezTo>
                  <a:cubicBezTo>
                    <a:pt x="363304" y="214123"/>
                    <a:pt x="363304" y="214123"/>
                    <a:pt x="363304" y="214123"/>
                  </a:cubicBezTo>
                  <a:cubicBezTo>
                    <a:pt x="370828" y="212639"/>
                    <a:pt x="370828" y="212639"/>
                    <a:pt x="370828" y="212639"/>
                  </a:cubicBezTo>
                  <a:cubicBezTo>
                    <a:pt x="376847" y="206704"/>
                    <a:pt x="376847" y="206704"/>
                    <a:pt x="376847" y="206704"/>
                  </a:cubicBezTo>
                  <a:lnTo>
                    <a:pt x="376847" y="199285"/>
                  </a:lnTo>
                  <a:cubicBezTo>
                    <a:pt x="373837" y="185931"/>
                    <a:pt x="373837" y="185931"/>
                    <a:pt x="373837" y="185931"/>
                  </a:cubicBezTo>
                  <a:cubicBezTo>
                    <a:pt x="373837" y="182963"/>
                    <a:pt x="373837" y="182963"/>
                    <a:pt x="373837" y="182963"/>
                  </a:cubicBezTo>
                  <a:cubicBezTo>
                    <a:pt x="373837" y="178512"/>
                    <a:pt x="373837" y="178512"/>
                    <a:pt x="373837" y="178512"/>
                  </a:cubicBezTo>
                  <a:close/>
                  <a:moveTo>
                    <a:pt x="275720" y="116651"/>
                  </a:moveTo>
                  <a:lnTo>
                    <a:pt x="281022" y="116651"/>
                  </a:lnTo>
                  <a:lnTo>
                    <a:pt x="284556" y="116651"/>
                  </a:lnTo>
                  <a:lnTo>
                    <a:pt x="288091" y="120186"/>
                  </a:lnTo>
                  <a:lnTo>
                    <a:pt x="291626" y="125488"/>
                  </a:lnTo>
                  <a:lnTo>
                    <a:pt x="291626" y="130790"/>
                  </a:lnTo>
                  <a:lnTo>
                    <a:pt x="284556" y="134325"/>
                  </a:lnTo>
                  <a:lnTo>
                    <a:pt x="281022" y="130790"/>
                  </a:lnTo>
                  <a:lnTo>
                    <a:pt x="281022" y="125488"/>
                  </a:lnTo>
                  <a:lnTo>
                    <a:pt x="275720" y="121953"/>
                  </a:lnTo>
                  <a:lnTo>
                    <a:pt x="275720" y="120186"/>
                  </a:lnTo>
                  <a:close/>
                  <a:moveTo>
                    <a:pt x="309302" y="107814"/>
                  </a:moveTo>
                  <a:lnTo>
                    <a:pt x="314604" y="107814"/>
                  </a:lnTo>
                  <a:lnTo>
                    <a:pt x="319906" y="113116"/>
                  </a:lnTo>
                  <a:lnTo>
                    <a:pt x="323441" y="116651"/>
                  </a:lnTo>
                  <a:lnTo>
                    <a:pt x="330511" y="120186"/>
                  </a:lnTo>
                  <a:lnTo>
                    <a:pt x="330511" y="116651"/>
                  </a:lnTo>
                  <a:lnTo>
                    <a:pt x="339348" y="116651"/>
                  </a:lnTo>
                  <a:lnTo>
                    <a:pt x="344650" y="116651"/>
                  </a:lnTo>
                  <a:lnTo>
                    <a:pt x="351720" y="121954"/>
                  </a:lnTo>
                  <a:lnTo>
                    <a:pt x="364092" y="130791"/>
                  </a:lnTo>
                  <a:lnTo>
                    <a:pt x="364092" y="139628"/>
                  </a:lnTo>
                  <a:lnTo>
                    <a:pt x="358789" y="144930"/>
                  </a:lnTo>
                  <a:lnTo>
                    <a:pt x="353487" y="144930"/>
                  </a:lnTo>
                  <a:lnTo>
                    <a:pt x="348185" y="144930"/>
                  </a:lnTo>
                  <a:lnTo>
                    <a:pt x="348185" y="146698"/>
                  </a:lnTo>
                  <a:lnTo>
                    <a:pt x="335813" y="146698"/>
                  </a:lnTo>
                  <a:lnTo>
                    <a:pt x="330511" y="146698"/>
                  </a:lnTo>
                  <a:lnTo>
                    <a:pt x="328743" y="146698"/>
                  </a:lnTo>
                  <a:lnTo>
                    <a:pt x="325209" y="141396"/>
                  </a:lnTo>
                  <a:lnTo>
                    <a:pt x="323441" y="134326"/>
                  </a:lnTo>
                  <a:lnTo>
                    <a:pt x="325209" y="127256"/>
                  </a:lnTo>
                  <a:lnTo>
                    <a:pt x="316371" y="127256"/>
                  </a:lnTo>
                  <a:lnTo>
                    <a:pt x="309302" y="125488"/>
                  </a:lnTo>
                  <a:lnTo>
                    <a:pt x="309302" y="120186"/>
                  </a:lnTo>
                  <a:lnTo>
                    <a:pt x="309302" y="116651"/>
                  </a:lnTo>
                  <a:lnTo>
                    <a:pt x="309302" y="111349"/>
                  </a:lnTo>
                  <a:close/>
                  <a:moveTo>
                    <a:pt x="258045" y="93675"/>
                  </a:moveTo>
                  <a:lnTo>
                    <a:pt x="261580" y="93675"/>
                  </a:lnTo>
                  <a:lnTo>
                    <a:pt x="272184" y="93675"/>
                  </a:lnTo>
                  <a:lnTo>
                    <a:pt x="281021" y="93675"/>
                  </a:lnTo>
                  <a:lnTo>
                    <a:pt x="282788" y="100745"/>
                  </a:lnTo>
                  <a:lnTo>
                    <a:pt x="302230" y="100745"/>
                  </a:lnTo>
                  <a:lnTo>
                    <a:pt x="293393" y="106047"/>
                  </a:lnTo>
                  <a:lnTo>
                    <a:pt x="291625" y="107815"/>
                  </a:lnTo>
                  <a:lnTo>
                    <a:pt x="291625" y="104280"/>
                  </a:lnTo>
                  <a:lnTo>
                    <a:pt x="286323" y="104280"/>
                  </a:lnTo>
                  <a:lnTo>
                    <a:pt x="282788" y="104280"/>
                  </a:lnTo>
                  <a:lnTo>
                    <a:pt x="277486" y="104280"/>
                  </a:lnTo>
                  <a:lnTo>
                    <a:pt x="273951" y="104280"/>
                  </a:lnTo>
                  <a:lnTo>
                    <a:pt x="270417" y="104280"/>
                  </a:lnTo>
                  <a:lnTo>
                    <a:pt x="265114" y="104280"/>
                  </a:lnTo>
                  <a:lnTo>
                    <a:pt x="258045" y="102512"/>
                  </a:lnTo>
                  <a:lnTo>
                    <a:pt x="258045" y="100745"/>
                  </a:lnTo>
                  <a:lnTo>
                    <a:pt x="258045" y="97210"/>
                  </a:lnTo>
                  <a:close/>
                  <a:moveTo>
                    <a:pt x="187348" y="51256"/>
                  </a:moveTo>
                  <a:lnTo>
                    <a:pt x="194417" y="51256"/>
                  </a:lnTo>
                  <a:lnTo>
                    <a:pt x="197952" y="51256"/>
                  </a:lnTo>
                  <a:lnTo>
                    <a:pt x="201487" y="53023"/>
                  </a:lnTo>
                  <a:lnTo>
                    <a:pt x="203254" y="56558"/>
                  </a:lnTo>
                  <a:lnTo>
                    <a:pt x="208557" y="65395"/>
                  </a:lnTo>
                  <a:lnTo>
                    <a:pt x="213859" y="65395"/>
                  </a:lnTo>
                  <a:lnTo>
                    <a:pt x="217394" y="74233"/>
                  </a:lnTo>
                  <a:lnTo>
                    <a:pt x="217394" y="81303"/>
                  </a:lnTo>
                  <a:lnTo>
                    <a:pt x="217394" y="86605"/>
                  </a:lnTo>
                  <a:lnTo>
                    <a:pt x="212092" y="86605"/>
                  </a:lnTo>
                  <a:lnTo>
                    <a:pt x="206789" y="81303"/>
                  </a:lnTo>
                  <a:lnTo>
                    <a:pt x="203254" y="77768"/>
                  </a:lnTo>
                  <a:lnTo>
                    <a:pt x="194417" y="81303"/>
                  </a:lnTo>
                  <a:lnTo>
                    <a:pt x="187348" y="83070"/>
                  </a:lnTo>
                  <a:lnTo>
                    <a:pt x="182046" y="79535"/>
                  </a:lnTo>
                  <a:lnTo>
                    <a:pt x="178511" y="74233"/>
                  </a:lnTo>
                  <a:lnTo>
                    <a:pt x="169674" y="68930"/>
                  </a:lnTo>
                  <a:lnTo>
                    <a:pt x="169674" y="63628"/>
                  </a:lnTo>
                  <a:lnTo>
                    <a:pt x="169674" y="56558"/>
                  </a:lnTo>
                  <a:lnTo>
                    <a:pt x="174976" y="56558"/>
                  </a:lnTo>
                  <a:lnTo>
                    <a:pt x="180278" y="56558"/>
                  </a:lnTo>
                  <a:lnTo>
                    <a:pt x="180278" y="53023"/>
                  </a:lnTo>
                  <a:close/>
                  <a:moveTo>
                    <a:pt x="12372" y="15908"/>
                  </a:moveTo>
                  <a:lnTo>
                    <a:pt x="12372" y="21210"/>
                  </a:lnTo>
                  <a:lnTo>
                    <a:pt x="12372" y="24745"/>
                  </a:lnTo>
                  <a:lnTo>
                    <a:pt x="8837" y="28280"/>
                  </a:lnTo>
                  <a:lnTo>
                    <a:pt x="7069" y="31815"/>
                  </a:lnTo>
                  <a:lnTo>
                    <a:pt x="7069" y="38885"/>
                  </a:lnTo>
                  <a:lnTo>
                    <a:pt x="0" y="35350"/>
                  </a:lnTo>
                  <a:lnTo>
                    <a:pt x="0" y="31815"/>
                  </a:lnTo>
                  <a:lnTo>
                    <a:pt x="0" y="28280"/>
                  </a:lnTo>
                  <a:lnTo>
                    <a:pt x="7069" y="21210"/>
                  </a:lnTo>
                  <a:close/>
                  <a:moveTo>
                    <a:pt x="58325" y="0"/>
                  </a:moveTo>
                  <a:lnTo>
                    <a:pt x="63627" y="0"/>
                  </a:lnTo>
                  <a:lnTo>
                    <a:pt x="77767" y="0"/>
                  </a:lnTo>
                  <a:lnTo>
                    <a:pt x="83069" y="0"/>
                  </a:lnTo>
                  <a:lnTo>
                    <a:pt x="88372" y="8837"/>
                  </a:lnTo>
                  <a:lnTo>
                    <a:pt x="88372" y="10604"/>
                  </a:lnTo>
                  <a:lnTo>
                    <a:pt x="88372" y="15907"/>
                  </a:lnTo>
                  <a:lnTo>
                    <a:pt x="86604" y="21209"/>
                  </a:lnTo>
                  <a:lnTo>
                    <a:pt x="86604" y="22977"/>
                  </a:lnTo>
                  <a:lnTo>
                    <a:pt x="81302" y="28279"/>
                  </a:lnTo>
                  <a:lnTo>
                    <a:pt x="77767" y="28279"/>
                  </a:lnTo>
                  <a:lnTo>
                    <a:pt x="72465" y="28279"/>
                  </a:lnTo>
                  <a:lnTo>
                    <a:pt x="68930" y="28279"/>
                  </a:lnTo>
                  <a:lnTo>
                    <a:pt x="60092" y="22977"/>
                  </a:lnTo>
                  <a:lnTo>
                    <a:pt x="58325" y="22977"/>
                  </a:lnTo>
                  <a:lnTo>
                    <a:pt x="49488" y="15907"/>
                  </a:lnTo>
                  <a:lnTo>
                    <a:pt x="49488" y="7070"/>
                  </a:lnTo>
                  <a:lnTo>
                    <a:pt x="49488" y="3535"/>
                  </a:lnTo>
                  <a:close/>
                </a:path>
              </a:pathLst>
            </a:custGeom>
            <a:solidFill>
              <a:srgbClr val="EAEAEA">
                <a:lumMod val="90000"/>
              </a:srgbClr>
            </a:solidFill>
            <a:ln w="3175" cap="flat">
              <a:solidFill>
                <a:sysClr val="window" lastClr="FFFFFF"/>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grpSp>
      <p:sp>
        <p:nvSpPr>
          <p:cNvPr id="62" name="Oval 61" descr="Red circle representing an office location on the map">
            <a:extLst>
              <a:ext uri="{FF2B5EF4-FFF2-40B4-BE49-F238E27FC236}">
                <a16:creationId xmlns:a16="http://schemas.microsoft.com/office/drawing/2014/main" id="{3F4003D2-F3BD-7B2E-B236-97208975DF60}"/>
              </a:ext>
            </a:extLst>
          </p:cNvPr>
          <p:cNvSpPr/>
          <p:nvPr userDrawn="1"/>
        </p:nvSpPr>
        <p:spPr>
          <a:xfrm flipV="1">
            <a:off x="7190732" y="3250943"/>
            <a:ext cx="134608" cy="134608"/>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94136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Editable Ma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7CE64F-5B7A-27F3-62C3-B7065D696ED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2000" cy="6858000"/>
          </a:xfrm>
          <a:prstGeom prst="rect">
            <a:avLst/>
          </a:prstGeom>
        </p:spPr>
      </p:pic>
      <p:pic>
        <p:nvPicPr>
          <p:cNvPr id="5" name="Picture 4">
            <a:extLst>
              <a:ext uri="{FF2B5EF4-FFF2-40B4-BE49-F238E27FC236}">
                <a16:creationId xmlns:a16="http://schemas.microsoft.com/office/drawing/2014/main" id="{6F8B4090-3C2D-67DF-C921-8BC2D05E1067}"/>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096" y="6153310"/>
            <a:ext cx="812598" cy="495269"/>
          </a:xfrm>
          <a:prstGeom prst="rect">
            <a:avLst/>
          </a:prstGeom>
        </p:spPr>
      </p:pic>
      <p:sp>
        <p:nvSpPr>
          <p:cNvPr id="6" name="Slide Number Placeholder 1">
            <a:extLst>
              <a:ext uri="{FF2B5EF4-FFF2-40B4-BE49-F238E27FC236}">
                <a16:creationId xmlns:a16="http://schemas.microsoft.com/office/drawing/2014/main" id="{935F0F46-DE96-BDF8-E5AA-A3EA6B67364D}"/>
              </a:ext>
            </a:extLst>
          </p:cNvPr>
          <p:cNvSpPr txBox="1">
            <a:spLocks/>
          </p:cNvSpPr>
          <p:nvPr userDrawn="1"/>
        </p:nvSpPr>
        <p:spPr>
          <a:xfrm>
            <a:off x="667" y="306766"/>
            <a:ext cx="1014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103BE52-9BB8-4E9B-A1A0-EB047B6867AB}" type="slidenum">
              <a:rPr kumimoji="0" lang="en-US" sz="1200" b="0" i="0" u="none" strike="noStrike" kern="1200" cap="none" spc="0" normalizeH="0" baseline="0" noProof="0" smtClean="0">
                <a:ln>
                  <a:noFill/>
                </a:ln>
                <a:solidFill>
                  <a:srgbClr val="58595B">
                    <a:tint val="75000"/>
                  </a:srgb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8595B">
                  <a:tint val="75000"/>
                </a:srgbClr>
              </a:solidFill>
              <a:effectLst/>
              <a:uLnTx/>
              <a:uFillTx/>
              <a:latin typeface="Calibri"/>
              <a:ea typeface="+mn-ea"/>
              <a:cs typeface="+mn-cs"/>
            </a:endParaRPr>
          </a:p>
        </p:txBody>
      </p:sp>
      <p:sp>
        <p:nvSpPr>
          <p:cNvPr id="7" name="Text Placeholder 2">
            <a:extLst>
              <a:ext uri="{FF2B5EF4-FFF2-40B4-BE49-F238E27FC236}">
                <a16:creationId xmlns:a16="http://schemas.microsoft.com/office/drawing/2014/main" id="{C68D8E55-3C95-A457-7EB5-AB85D09C0014}"/>
              </a:ext>
            </a:extLst>
          </p:cNvPr>
          <p:cNvSpPr txBox="1">
            <a:spLocks/>
          </p:cNvSpPr>
          <p:nvPr userDrawn="1"/>
        </p:nvSpPr>
        <p:spPr>
          <a:xfrm>
            <a:off x="843537" y="92145"/>
            <a:ext cx="10897489" cy="5318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100" b="0" i="0" u="none" strike="noStrike" kern="1200" cap="all" spc="300" normalizeH="0" baseline="0" noProof="0" dirty="0">
                <a:ln>
                  <a:noFill/>
                </a:ln>
                <a:solidFill>
                  <a:srgbClr val="58595B"/>
                </a:solidFill>
                <a:effectLst/>
                <a:uLnTx/>
                <a:uFillTx/>
                <a:latin typeface="Calibri"/>
                <a:ea typeface="+mn-ea"/>
                <a:cs typeface="+mn-cs"/>
              </a:rPr>
              <a:t>MAPS, Graphs + charts</a:t>
            </a:r>
          </a:p>
        </p:txBody>
      </p:sp>
      <p:sp>
        <p:nvSpPr>
          <p:cNvPr id="8" name="Text Placeholder 3">
            <a:extLst>
              <a:ext uri="{FF2B5EF4-FFF2-40B4-BE49-F238E27FC236}">
                <a16:creationId xmlns:a16="http://schemas.microsoft.com/office/drawing/2014/main" id="{C71F5F6B-019B-9EEB-838D-E5AC7DE4B43C}"/>
              </a:ext>
            </a:extLst>
          </p:cNvPr>
          <p:cNvSpPr txBox="1">
            <a:spLocks/>
          </p:cNvSpPr>
          <p:nvPr userDrawn="1"/>
        </p:nvSpPr>
        <p:spPr>
          <a:xfrm>
            <a:off x="842963" y="685800"/>
            <a:ext cx="10898187" cy="5318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3200"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2800" b="0" i="0" u="none" strike="noStrike" kern="1200" cap="none" spc="0" normalizeH="0" baseline="0" noProof="0" dirty="0">
                <a:ln>
                  <a:noFill/>
                </a:ln>
                <a:solidFill>
                  <a:srgbClr val="E58925"/>
                </a:solidFill>
                <a:effectLst/>
                <a:uLnTx/>
                <a:uFillTx/>
                <a:latin typeface="Calibri"/>
                <a:ea typeface="+mj-ea"/>
                <a:cs typeface="+mj-cs"/>
              </a:rPr>
              <a:t>Editable Canada map</a:t>
            </a:r>
          </a:p>
        </p:txBody>
      </p:sp>
      <p:grpSp>
        <p:nvGrpSpPr>
          <p:cNvPr id="9" name="Group 8" descr="Editable Canada map">
            <a:extLst>
              <a:ext uri="{FF2B5EF4-FFF2-40B4-BE49-F238E27FC236}">
                <a16:creationId xmlns:a16="http://schemas.microsoft.com/office/drawing/2014/main" id="{A78E04A3-4CAB-00E2-4268-769F28E23A45}"/>
              </a:ext>
            </a:extLst>
          </p:cNvPr>
          <p:cNvGrpSpPr/>
          <p:nvPr userDrawn="1"/>
        </p:nvGrpSpPr>
        <p:grpSpPr>
          <a:xfrm>
            <a:off x="2821233" y="1867190"/>
            <a:ext cx="6571251" cy="4439495"/>
            <a:chOff x="2362756" y="1845841"/>
            <a:chExt cx="4646454" cy="3139114"/>
          </a:xfrm>
        </p:grpSpPr>
        <p:sp>
          <p:nvSpPr>
            <p:cNvPr id="10" name="Freeform 6">
              <a:extLst>
                <a:ext uri="{FF2B5EF4-FFF2-40B4-BE49-F238E27FC236}">
                  <a16:creationId xmlns:a16="http://schemas.microsoft.com/office/drawing/2014/main" id="{4512DFED-C8DA-CEF8-296C-2C3F0AC3DB66}"/>
                </a:ext>
              </a:extLst>
            </p:cNvPr>
            <p:cNvSpPr>
              <a:spLocks/>
            </p:cNvSpPr>
            <p:nvPr/>
          </p:nvSpPr>
          <p:spPr bwMode="auto">
            <a:xfrm>
              <a:off x="4285491" y="2170548"/>
              <a:ext cx="192830" cy="253018"/>
            </a:xfrm>
            <a:custGeom>
              <a:avLst/>
              <a:gdLst>
                <a:gd name="T0" fmla="*/ 72 w 78"/>
                <a:gd name="T1" fmla="*/ 39 h 113"/>
                <a:gd name="T2" fmla="*/ 66 w 78"/>
                <a:gd name="T3" fmla="*/ 44 h 113"/>
                <a:gd name="T4" fmla="*/ 61 w 78"/>
                <a:gd name="T5" fmla="*/ 44 h 113"/>
                <a:gd name="T6" fmla="*/ 65 w 78"/>
                <a:gd name="T7" fmla="*/ 38 h 113"/>
                <a:gd name="T8" fmla="*/ 72 w 78"/>
                <a:gd name="T9" fmla="*/ 14 h 113"/>
                <a:gd name="T10" fmla="*/ 66 w 78"/>
                <a:gd name="T11" fmla="*/ 12 h 113"/>
                <a:gd name="T12" fmla="*/ 65 w 78"/>
                <a:gd name="T13" fmla="*/ 1 h 113"/>
                <a:gd name="T14" fmla="*/ 51 w 78"/>
                <a:gd name="T15" fmla="*/ 4 h 113"/>
                <a:gd name="T16" fmla="*/ 46 w 78"/>
                <a:gd name="T17" fmla="*/ 9 h 113"/>
                <a:gd name="T18" fmla="*/ 40 w 78"/>
                <a:gd name="T19" fmla="*/ 6 h 113"/>
                <a:gd name="T20" fmla="*/ 36 w 78"/>
                <a:gd name="T21" fmla="*/ 7 h 113"/>
                <a:gd name="T22" fmla="*/ 25 w 78"/>
                <a:gd name="T23" fmla="*/ 16 h 113"/>
                <a:gd name="T24" fmla="*/ 24 w 78"/>
                <a:gd name="T25" fmla="*/ 17 h 113"/>
                <a:gd name="T26" fmla="*/ 19 w 78"/>
                <a:gd name="T27" fmla="*/ 26 h 113"/>
                <a:gd name="T28" fmla="*/ 31 w 78"/>
                <a:gd name="T29" fmla="*/ 33 h 113"/>
                <a:gd name="T30" fmla="*/ 30 w 78"/>
                <a:gd name="T31" fmla="*/ 35 h 113"/>
                <a:gd name="T32" fmla="*/ 30 w 78"/>
                <a:gd name="T33" fmla="*/ 49 h 113"/>
                <a:gd name="T34" fmla="*/ 27 w 78"/>
                <a:gd name="T35" fmla="*/ 51 h 113"/>
                <a:gd name="T36" fmla="*/ 20 w 78"/>
                <a:gd name="T37" fmla="*/ 44 h 113"/>
                <a:gd name="T38" fmla="*/ 11 w 78"/>
                <a:gd name="T39" fmla="*/ 33 h 113"/>
                <a:gd name="T40" fmla="*/ 0 w 78"/>
                <a:gd name="T41" fmla="*/ 47 h 113"/>
                <a:gd name="T42" fmla="*/ 6 w 78"/>
                <a:gd name="T43" fmla="*/ 63 h 113"/>
                <a:gd name="T44" fmla="*/ 15 w 78"/>
                <a:gd name="T45" fmla="*/ 71 h 113"/>
                <a:gd name="T46" fmla="*/ 22 w 78"/>
                <a:gd name="T47" fmla="*/ 82 h 113"/>
                <a:gd name="T48" fmla="*/ 33 w 78"/>
                <a:gd name="T49" fmla="*/ 107 h 113"/>
                <a:gd name="T50" fmla="*/ 48 w 78"/>
                <a:gd name="T51" fmla="*/ 111 h 113"/>
                <a:gd name="T52" fmla="*/ 56 w 78"/>
                <a:gd name="T53" fmla="*/ 103 h 113"/>
                <a:gd name="T54" fmla="*/ 70 w 78"/>
                <a:gd name="T55" fmla="*/ 89 h 113"/>
                <a:gd name="T56" fmla="*/ 72 w 78"/>
                <a:gd name="T57" fmla="*/ 79 h 113"/>
                <a:gd name="T58" fmla="*/ 71 w 78"/>
                <a:gd name="T59" fmla="*/ 58 h 113"/>
                <a:gd name="T60" fmla="*/ 69 w 78"/>
                <a:gd name="T61" fmla="*/ 54 h 113"/>
                <a:gd name="T62" fmla="*/ 77 w 78"/>
                <a:gd name="T63" fmla="*/ 5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8" h="113">
                  <a:moveTo>
                    <a:pt x="77" y="42"/>
                  </a:moveTo>
                  <a:cubicBezTo>
                    <a:pt x="76" y="40"/>
                    <a:pt x="74" y="39"/>
                    <a:pt x="72" y="39"/>
                  </a:cubicBezTo>
                  <a:cubicBezTo>
                    <a:pt x="71" y="39"/>
                    <a:pt x="71" y="39"/>
                    <a:pt x="71" y="39"/>
                  </a:cubicBezTo>
                  <a:cubicBezTo>
                    <a:pt x="69" y="39"/>
                    <a:pt x="67" y="41"/>
                    <a:pt x="66" y="44"/>
                  </a:cubicBezTo>
                  <a:cubicBezTo>
                    <a:pt x="65" y="44"/>
                    <a:pt x="65" y="45"/>
                    <a:pt x="65" y="45"/>
                  </a:cubicBezTo>
                  <a:cubicBezTo>
                    <a:pt x="64" y="44"/>
                    <a:pt x="62" y="44"/>
                    <a:pt x="61" y="44"/>
                  </a:cubicBezTo>
                  <a:cubicBezTo>
                    <a:pt x="60" y="44"/>
                    <a:pt x="59" y="44"/>
                    <a:pt x="59" y="43"/>
                  </a:cubicBezTo>
                  <a:cubicBezTo>
                    <a:pt x="60" y="42"/>
                    <a:pt x="63" y="39"/>
                    <a:pt x="65" y="38"/>
                  </a:cubicBezTo>
                  <a:cubicBezTo>
                    <a:pt x="69" y="36"/>
                    <a:pt x="71" y="34"/>
                    <a:pt x="72" y="33"/>
                  </a:cubicBezTo>
                  <a:cubicBezTo>
                    <a:pt x="74" y="28"/>
                    <a:pt x="78" y="18"/>
                    <a:pt x="72" y="14"/>
                  </a:cubicBezTo>
                  <a:cubicBezTo>
                    <a:pt x="71" y="13"/>
                    <a:pt x="69" y="13"/>
                    <a:pt x="68" y="12"/>
                  </a:cubicBezTo>
                  <a:cubicBezTo>
                    <a:pt x="67" y="12"/>
                    <a:pt x="67" y="12"/>
                    <a:pt x="66" y="12"/>
                  </a:cubicBezTo>
                  <a:cubicBezTo>
                    <a:pt x="66" y="11"/>
                    <a:pt x="67" y="10"/>
                    <a:pt x="67" y="9"/>
                  </a:cubicBezTo>
                  <a:cubicBezTo>
                    <a:pt x="68" y="8"/>
                    <a:pt x="69" y="4"/>
                    <a:pt x="65" y="1"/>
                  </a:cubicBezTo>
                  <a:cubicBezTo>
                    <a:pt x="65" y="0"/>
                    <a:pt x="63" y="0"/>
                    <a:pt x="62" y="0"/>
                  </a:cubicBezTo>
                  <a:cubicBezTo>
                    <a:pt x="58" y="0"/>
                    <a:pt x="53" y="3"/>
                    <a:pt x="51" y="4"/>
                  </a:cubicBezTo>
                  <a:cubicBezTo>
                    <a:pt x="51" y="5"/>
                    <a:pt x="50" y="6"/>
                    <a:pt x="49" y="6"/>
                  </a:cubicBezTo>
                  <a:cubicBezTo>
                    <a:pt x="48" y="7"/>
                    <a:pt x="47" y="9"/>
                    <a:pt x="46" y="9"/>
                  </a:cubicBezTo>
                  <a:cubicBezTo>
                    <a:pt x="45" y="9"/>
                    <a:pt x="45" y="8"/>
                    <a:pt x="44" y="8"/>
                  </a:cubicBezTo>
                  <a:cubicBezTo>
                    <a:pt x="43" y="7"/>
                    <a:pt x="42" y="6"/>
                    <a:pt x="40" y="6"/>
                  </a:cubicBezTo>
                  <a:cubicBezTo>
                    <a:pt x="39" y="6"/>
                    <a:pt x="39" y="7"/>
                    <a:pt x="38" y="7"/>
                  </a:cubicBezTo>
                  <a:cubicBezTo>
                    <a:pt x="37" y="7"/>
                    <a:pt x="36" y="7"/>
                    <a:pt x="36" y="7"/>
                  </a:cubicBezTo>
                  <a:cubicBezTo>
                    <a:pt x="29" y="9"/>
                    <a:pt x="27" y="9"/>
                    <a:pt x="26" y="11"/>
                  </a:cubicBezTo>
                  <a:cubicBezTo>
                    <a:pt x="24" y="13"/>
                    <a:pt x="25" y="15"/>
                    <a:pt x="25" y="16"/>
                  </a:cubicBezTo>
                  <a:cubicBezTo>
                    <a:pt x="25" y="16"/>
                    <a:pt x="25" y="16"/>
                    <a:pt x="25" y="16"/>
                  </a:cubicBezTo>
                  <a:cubicBezTo>
                    <a:pt x="25" y="16"/>
                    <a:pt x="25" y="16"/>
                    <a:pt x="24" y="17"/>
                  </a:cubicBezTo>
                  <a:cubicBezTo>
                    <a:pt x="23" y="17"/>
                    <a:pt x="22" y="18"/>
                    <a:pt x="21" y="19"/>
                  </a:cubicBezTo>
                  <a:cubicBezTo>
                    <a:pt x="20" y="20"/>
                    <a:pt x="17" y="23"/>
                    <a:pt x="19" y="26"/>
                  </a:cubicBezTo>
                  <a:cubicBezTo>
                    <a:pt x="20" y="30"/>
                    <a:pt x="24" y="31"/>
                    <a:pt x="28" y="32"/>
                  </a:cubicBezTo>
                  <a:cubicBezTo>
                    <a:pt x="29" y="32"/>
                    <a:pt x="30" y="32"/>
                    <a:pt x="31" y="33"/>
                  </a:cubicBezTo>
                  <a:cubicBezTo>
                    <a:pt x="31" y="33"/>
                    <a:pt x="31" y="33"/>
                    <a:pt x="31" y="33"/>
                  </a:cubicBezTo>
                  <a:cubicBezTo>
                    <a:pt x="31" y="33"/>
                    <a:pt x="30" y="34"/>
                    <a:pt x="30" y="35"/>
                  </a:cubicBezTo>
                  <a:cubicBezTo>
                    <a:pt x="29" y="37"/>
                    <a:pt x="27" y="40"/>
                    <a:pt x="29" y="43"/>
                  </a:cubicBezTo>
                  <a:cubicBezTo>
                    <a:pt x="30" y="45"/>
                    <a:pt x="30" y="47"/>
                    <a:pt x="30" y="49"/>
                  </a:cubicBezTo>
                  <a:cubicBezTo>
                    <a:pt x="30" y="49"/>
                    <a:pt x="30" y="50"/>
                    <a:pt x="29" y="50"/>
                  </a:cubicBezTo>
                  <a:cubicBezTo>
                    <a:pt x="28" y="51"/>
                    <a:pt x="28" y="51"/>
                    <a:pt x="27" y="51"/>
                  </a:cubicBezTo>
                  <a:cubicBezTo>
                    <a:pt x="25" y="51"/>
                    <a:pt x="22" y="49"/>
                    <a:pt x="21" y="47"/>
                  </a:cubicBezTo>
                  <a:cubicBezTo>
                    <a:pt x="21" y="46"/>
                    <a:pt x="20" y="45"/>
                    <a:pt x="20" y="44"/>
                  </a:cubicBezTo>
                  <a:cubicBezTo>
                    <a:pt x="19" y="40"/>
                    <a:pt x="17" y="35"/>
                    <a:pt x="13" y="33"/>
                  </a:cubicBezTo>
                  <a:cubicBezTo>
                    <a:pt x="12" y="33"/>
                    <a:pt x="11" y="33"/>
                    <a:pt x="11" y="33"/>
                  </a:cubicBezTo>
                  <a:cubicBezTo>
                    <a:pt x="9" y="33"/>
                    <a:pt x="7" y="34"/>
                    <a:pt x="5" y="36"/>
                  </a:cubicBezTo>
                  <a:cubicBezTo>
                    <a:pt x="2" y="39"/>
                    <a:pt x="0" y="44"/>
                    <a:pt x="0" y="47"/>
                  </a:cubicBezTo>
                  <a:cubicBezTo>
                    <a:pt x="1" y="51"/>
                    <a:pt x="2" y="54"/>
                    <a:pt x="4" y="57"/>
                  </a:cubicBezTo>
                  <a:cubicBezTo>
                    <a:pt x="5" y="59"/>
                    <a:pt x="6" y="61"/>
                    <a:pt x="6" y="63"/>
                  </a:cubicBezTo>
                  <a:cubicBezTo>
                    <a:pt x="8" y="67"/>
                    <a:pt x="10" y="69"/>
                    <a:pt x="12" y="70"/>
                  </a:cubicBezTo>
                  <a:cubicBezTo>
                    <a:pt x="13" y="70"/>
                    <a:pt x="14" y="71"/>
                    <a:pt x="15" y="71"/>
                  </a:cubicBezTo>
                  <a:cubicBezTo>
                    <a:pt x="16" y="73"/>
                    <a:pt x="17" y="75"/>
                    <a:pt x="19" y="77"/>
                  </a:cubicBezTo>
                  <a:cubicBezTo>
                    <a:pt x="20" y="79"/>
                    <a:pt x="21" y="80"/>
                    <a:pt x="22" y="82"/>
                  </a:cubicBezTo>
                  <a:cubicBezTo>
                    <a:pt x="25" y="86"/>
                    <a:pt x="26" y="90"/>
                    <a:pt x="28" y="94"/>
                  </a:cubicBezTo>
                  <a:cubicBezTo>
                    <a:pt x="29" y="99"/>
                    <a:pt x="30" y="103"/>
                    <a:pt x="33" y="107"/>
                  </a:cubicBezTo>
                  <a:cubicBezTo>
                    <a:pt x="35" y="109"/>
                    <a:pt x="38" y="113"/>
                    <a:pt x="42" y="113"/>
                  </a:cubicBezTo>
                  <a:cubicBezTo>
                    <a:pt x="45" y="113"/>
                    <a:pt x="47" y="112"/>
                    <a:pt x="48" y="111"/>
                  </a:cubicBezTo>
                  <a:cubicBezTo>
                    <a:pt x="51" y="108"/>
                    <a:pt x="51" y="105"/>
                    <a:pt x="51" y="102"/>
                  </a:cubicBezTo>
                  <a:cubicBezTo>
                    <a:pt x="53" y="102"/>
                    <a:pt x="54" y="103"/>
                    <a:pt x="56" y="103"/>
                  </a:cubicBezTo>
                  <a:cubicBezTo>
                    <a:pt x="59" y="103"/>
                    <a:pt x="61" y="102"/>
                    <a:pt x="63" y="101"/>
                  </a:cubicBezTo>
                  <a:cubicBezTo>
                    <a:pt x="68" y="97"/>
                    <a:pt x="69" y="93"/>
                    <a:pt x="70" y="89"/>
                  </a:cubicBezTo>
                  <a:cubicBezTo>
                    <a:pt x="70" y="87"/>
                    <a:pt x="70" y="86"/>
                    <a:pt x="70" y="85"/>
                  </a:cubicBezTo>
                  <a:cubicBezTo>
                    <a:pt x="71" y="83"/>
                    <a:pt x="72" y="81"/>
                    <a:pt x="72" y="79"/>
                  </a:cubicBezTo>
                  <a:cubicBezTo>
                    <a:pt x="74" y="76"/>
                    <a:pt x="75" y="73"/>
                    <a:pt x="75" y="69"/>
                  </a:cubicBezTo>
                  <a:cubicBezTo>
                    <a:pt x="76" y="64"/>
                    <a:pt x="74" y="61"/>
                    <a:pt x="71" y="58"/>
                  </a:cubicBezTo>
                  <a:cubicBezTo>
                    <a:pt x="71" y="58"/>
                    <a:pt x="70" y="57"/>
                    <a:pt x="69" y="56"/>
                  </a:cubicBezTo>
                  <a:cubicBezTo>
                    <a:pt x="69" y="55"/>
                    <a:pt x="69" y="55"/>
                    <a:pt x="69" y="54"/>
                  </a:cubicBezTo>
                  <a:cubicBezTo>
                    <a:pt x="69" y="54"/>
                    <a:pt x="70" y="54"/>
                    <a:pt x="70" y="54"/>
                  </a:cubicBezTo>
                  <a:cubicBezTo>
                    <a:pt x="73" y="54"/>
                    <a:pt x="76" y="52"/>
                    <a:pt x="77" y="50"/>
                  </a:cubicBezTo>
                  <a:cubicBezTo>
                    <a:pt x="78" y="48"/>
                    <a:pt x="78" y="45"/>
                    <a:pt x="77" y="42"/>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1" name="Freeform 7">
              <a:extLst>
                <a:ext uri="{FF2B5EF4-FFF2-40B4-BE49-F238E27FC236}">
                  <a16:creationId xmlns:a16="http://schemas.microsoft.com/office/drawing/2014/main" id="{7D0147BE-A88A-7FA0-6DE9-0788126ACBC1}"/>
                </a:ext>
              </a:extLst>
            </p:cNvPr>
            <p:cNvSpPr>
              <a:spLocks/>
            </p:cNvSpPr>
            <p:nvPr/>
          </p:nvSpPr>
          <p:spPr bwMode="auto">
            <a:xfrm>
              <a:off x="4317938" y="2539955"/>
              <a:ext cx="154820" cy="137473"/>
            </a:xfrm>
            <a:custGeom>
              <a:avLst/>
              <a:gdLst>
                <a:gd name="T0" fmla="*/ 63 w 63"/>
                <a:gd name="T1" fmla="*/ 46 h 61"/>
                <a:gd name="T2" fmla="*/ 58 w 63"/>
                <a:gd name="T3" fmla="*/ 40 h 61"/>
                <a:gd name="T4" fmla="*/ 55 w 63"/>
                <a:gd name="T5" fmla="*/ 37 h 61"/>
                <a:gd name="T6" fmla="*/ 53 w 63"/>
                <a:gd name="T7" fmla="*/ 30 h 61"/>
                <a:gd name="T8" fmla="*/ 50 w 63"/>
                <a:gd name="T9" fmla="*/ 19 h 61"/>
                <a:gd name="T10" fmla="*/ 44 w 63"/>
                <a:gd name="T11" fmla="*/ 13 h 61"/>
                <a:gd name="T12" fmla="*/ 37 w 63"/>
                <a:gd name="T13" fmla="*/ 6 h 61"/>
                <a:gd name="T14" fmla="*/ 29 w 63"/>
                <a:gd name="T15" fmla="*/ 0 h 61"/>
                <a:gd name="T16" fmla="*/ 20 w 63"/>
                <a:gd name="T17" fmla="*/ 6 h 61"/>
                <a:gd name="T18" fmla="*/ 17 w 63"/>
                <a:gd name="T19" fmla="*/ 16 h 61"/>
                <a:gd name="T20" fmla="*/ 14 w 63"/>
                <a:gd name="T21" fmla="*/ 24 h 61"/>
                <a:gd name="T22" fmla="*/ 10 w 63"/>
                <a:gd name="T23" fmla="*/ 25 h 61"/>
                <a:gd name="T24" fmla="*/ 1 w 63"/>
                <a:gd name="T25" fmla="*/ 31 h 61"/>
                <a:gd name="T26" fmla="*/ 1 w 63"/>
                <a:gd name="T27" fmla="*/ 37 h 61"/>
                <a:gd name="T28" fmla="*/ 12 w 63"/>
                <a:gd name="T29" fmla="*/ 42 h 61"/>
                <a:gd name="T30" fmla="*/ 15 w 63"/>
                <a:gd name="T31" fmla="*/ 43 h 61"/>
                <a:gd name="T32" fmla="*/ 21 w 63"/>
                <a:gd name="T33" fmla="*/ 48 h 61"/>
                <a:gd name="T34" fmla="*/ 26 w 63"/>
                <a:gd name="T35" fmla="*/ 54 h 61"/>
                <a:gd name="T36" fmla="*/ 43 w 63"/>
                <a:gd name="T37" fmla="*/ 61 h 61"/>
                <a:gd name="T38" fmla="*/ 43 w 63"/>
                <a:gd name="T39" fmla="*/ 61 h 61"/>
                <a:gd name="T40" fmla="*/ 61 w 63"/>
                <a:gd name="T41" fmla="*/ 51 h 61"/>
                <a:gd name="T42" fmla="*/ 63 w 63"/>
                <a:gd name="T43"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61">
                  <a:moveTo>
                    <a:pt x="63" y="46"/>
                  </a:moveTo>
                  <a:cubicBezTo>
                    <a:pt x="63" y="43"/>
                    <a:pt x="60" y="41"/>
                    <a:pt x="58" y="40"/>
                  </a:cubicBezTo>
                  <a:cubicBezTo>
                    <a:pt x="57" y="39"/>
                    <a:pt x="56" y="38"/>
                    <a:pt x="55" y="37"/>
                  </a:cubicBezTo>
                  <a:cubicBezTo>
                    <a:pt x="54" y="35"/>
                    <a:pt x="53" y="33"/>
                    <a:pt x="53" y="30"/>
                  </a:cubicBezTo>
                  <a:cubicBezTo>
                    <a:pt x="53" y="26"/>
                    <a:pt x="53" y="22"/>
                    <a:pt x="50" y="19"/>
                  </a:cubicBezTo>
                  <a:cubicBezTo>
                    <a:pt x="48" y="16"/>
                    <a:pt x="46" y="14"/>
                    <a:pt x="44" y="13"/>
                  </a:cubicBezTo>
                  <a:cubicBezTo>
                    <a:pt x="41" y="11"/>
                    <a:pt x="39" y="9"/>
                    <a:pt x="37" y="6"/>
                  </a:cubicBezTo>
                  <a:cubicBezTo>
                    <a:pt x="35" y="2"/>
                    <a:pt x="32" y="0"/>
                    <a:pt x="29" y="0"/>
                  </a:cubicBezTo>
                  <a:cubicBezTo>
                    <a:pt x="26" y="0"/>
                    <a:pt x="23" y="2"/>
                    <a:pt x="20" y="6"/>
                  </a:cubicBezTo>
                  <a:cubicBezTo>
                    <a:pt x="18" y="9"/>
                    <a:pt x="18" y="13"/>
                    <a:pt x="17" y="16"/>
                  </a:cubicBezTo>
                  <a:cubicBezTo>
                    <a:pt x="17" y="19"/>
                    <a:pt x="16" y="23"/>
                    <a:pt x="14" y="24"/>
                  </a:cubicBezTo>
                  <a:cubicBezTo>
                    <a:pt x="13" y="25"/>
                    <a:pt x="12" y="25"/>
                    <a:pt x="10" y="25"/>
                  </a:cubicBezTo>
                  <a:cubicBezTo>
                    <a:pt x="7" y="26"/>
                    <a:pt x="3" y="27"/>
                    <a:pt x="1" y="31"/>
                  </a:cubicBezTo>
                  <a:cubicBezTo>
                    <a:pt x="0" y="34"/>
                    <a:pt x="1" y="36"/>
                    <a:pt x="1" y="37"/>
                  </a:cubicBezTo>
                  <a:cubicBezTo>
                    <a:pt x="3" y="41"/>
                    <a:pt x="8" y="41"/>
                    <a:pt x="12" y="42"/>
                  </a:cubicBezTo>
                  <a:cubicBezTo>
                    <a:pt x="13" y="42"/>
                    <a:pt x="14" y="42"/>
                    <a:pt x="15" y="43"/>
                  </a:cubicBezTo>
                  <a:cubicBezTo>
                    <a:pt x="18" y="43"/>
                    <a:pt x="19" y="46"/>
                    <a:pt x="21" y="48"/>
                  </a:cubicBezTo>
                  <a:cubicBezTo>
                    <a:pt x="22" y="50"/>
                    <a:pt x="24" y="52"/>
                    <a:pt x="26" y="54"/>
                  </a:cubicBezTo>
                  <a:cubicBezTo>
                    <a:pt x="27" y="54"/>
                    <a:pt x="37" y="61"/>
                    <a:pt x="43" y="61"/>
                  </a:cubicBezTo>
                  <a:cubicBezTo>
                    <a:pt x="43" y="61"/>
                    <a:pt x="43" y="61"/>
                    <a:pt x="43" y="61"/>
                  </a:cubicBezTo>
                  <a:cubicBezTo>
                    <a:pt x="48" y="61"/>
                    <a:pt x="59" y="53"/>
                    <a:pt x="61" y="51"/>
                  </a:cubicBezTo>
                  <a:cubicBezTo>
                    <a:pt x="63" y="49"/>
                    <a:pt x="63" y="47"/>
                    <a:pt x="63" y="46"/>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2" name="Freeform 9">
              <a:extLst>
                <a:ext uri="{FF2B5EF4-FFF2-40B4-BE49-F238E27FC236}">
                  <a16:creationId xmlns:a16="http://schemas.microsoft.com/office/drawing/2014/main" id="{20EA5A88-A82C-465B-4D7C-FCF8EE258836}"/>
                </a:ext>
              </a:extLst>
            </p:cNvPr>
            <p:cNvSpPr>
              <a:spLocks/>
            </p:cNvSpPr>
            <p:nvPr/>
          </p:nvSpPr>
          <p:spPr bwMode="auto">
            <a:xfrm>
              <a:off x="3783948" y="2132595"/>
              <a:ext cx="307786" cy="322177"/>
            </a:xfrm>
            <a:custGeom>
              <a:avLst/>
              <a:gdLst>
                <a:gd name="T0" fmla="*/ 110 w 125"/>
                <a:gd name="T1" fmla="*/ 51 h 144"/>
                <a:gd name="T2" fmla="*/ 108 w 125"/>
                <a:gd name="T3" fmla="*/ 50 h 144"/>
                <a:gd name="T4" fmla="*/ 111 w 125"/>
                <a:gd name="T5" fmla="*/ 35 h 144"/>
                <a:gd name="T6" fmla="*/ 96 w 125"/>
                <a:gd name="T7" fmla="*/ 19 h 144"/>
                <a:gd name="T8" fmla="*/ 85 w 125"/>
                <a:gd name="T9" fmla="*/ 26 h 144"/>
                <a:gd name="T10" fmla="*/ 80 w 125"/>
                <a:gd name="T11" fmla="*/ 30 h 144"/>
                <a:gd name="T12" fmla="*/ 81 w 125"/>
                <a:gd name="T13" fmla="*/ 27 h 144"/>
                <a:gd name="T14" fmla="*/ 89 w 125"/>
                <a:gd name="T15" fmla="*/ 18 h 144"/>
                <a:gd name="T16" fmla="*/ 92 w 125"/>
                <a:gd name="T17" fmla="*/ 4 h 144"/>
                <a:gd name="T18" fmla="*/ 85 w 125"/>
                <a:gd name="T19" fmla="*/ 0 h 144"/>
                <a:gd name="T20" fmla="*/ 75 w 125"/>
                <a:gd name="T21" fmla="*/ 1 h 144"/>
                <a:gd name="T22" fmla="*/ 61 w 125"/>
                <a:gd name="T23" fmla="*/ 2 h 144"/>
                <a:gd name="T24" fmla="*/ 54 w 125"/>
                <a:gd name="T25" fmla="*/ 3 h 144"/>
                <a:gd name="T26" fmla="*/ 36 w 125"/>
                <a:gd name="T27" fmla="*/ 9 h 144"/>
                <a:gd name="T28" fmla="*/ 26 w 125"/>
                <a:gd name="T29" fmla="*/ 18 h 144"/>
                <a:gd name="T30" fmla="*/ 27 w 125"/>
                <a:gd name="T31" fmla="*/ 23 h 144"/>
                <a:gd name="T32" fmla="*/ 14 w 125"/>
                <a:gd name="T33" fmla="*/ 29 h 144"/>
                <a:gd name="T34" fmla="*/ 8 w 125"/>
                <a:gd name="T35" fmla="*/ 38 h 144"/>
                <a:gd name="T36" fmla="*/ 19 w 125"/>
                <a:gd name="T37" fmla="*/ 47 h 144"/>
                <a:gd name="T38" fmla="*/ 21 w 125"/>
                <a:gd name="T39" fmla="*/ 48 h 144"/>
                <a:gd name="T40" fmla="*/ 12 w 125"/>
                <a:gd name="T41" fmla="*/ 52 h 144"/>
                <a:gd name="T42" fmla="*/ 17 w 125"/>
                <a:gd name="T43" fmla="*/ 61 h 144"/>
                <a:gd name="T44" fmla="*/ 24 w 125"/>
                <a:gd name="T45" fmla="*/ 61 h 144"/>
                <a:gd name="T46" fmla="*/ 28 w 125"/>
                <a:gd name="T47" fmla="*/ 61 h 144"/>
                <a:gd name="T48" fmla="*/ 37 w 125"/>
                <a:gd name="T49" fmla="*/ 63 h 144"/>
                <a:gd name="T50" fmla="*/ 39 w 125"/>
                <a:gd name="T51" fmla="*/ 63 h 144"/>
                <a:gd name="T52" fmla="*/ 43 w 125"/>
                <a:gd name="T53" fmla="*/ 63 h 144"/>
                <a:gd name="T54" fmla="*/ 34 w 125"/>
                <a:gd name="T55" fmla="*/ 64 h 144"/>
                <a:gd name="T56" fmla="*/ 17 w 125"/>
                <a:gd name="T57" fmla="*/ 63 h 144"/>
                <a:gd name="T58" fmla="*/ 3 w 125"/>
                <a:gd name="T59" fmla="*/ 72 h 144"/>
                <a:gd name="T60" fmla="*/ 18 w 125"/>
                <a:gd name="T61" fmla="*/ 93 h 144"/>
                <a:gd name="T62" fmla="*/ 38 w 125"/>
                <a:gd name="T63" fmla="*/ 102 h 144"/>
                <a:gd name="T64" fmla="*/ 50 w 125"/>
                <a:gd name="T65" fmla="*/ 105 h 144"/>
                <a:gd name="T66" fmla="*/ 60 w 125"/>
                <a:gd name="T67" fmla="*/ 110 h 144"/>
                <a:gd name="T68" fmla="*/ 66 w 125"/>
                <a:gd name="T69" fmla="*/ 115 h 144"/>
                <a:gd name="T70" fmla="*/ 67 w 125"/>
                <a:gd name="T71" fmla="*/ 123 h 144"/>
                <a:gd name="T72" fmla="*/ 54 w 125"/>
                <a:gd name="T73" fmla="*/ 116 h 144"/>
                <a:gd name="T74" fmla="*/ 19 w 125"/>
                <a:gd name="T75" fmla="*/ 105 h 144"/>
                <a:gd name="T76" fmla="*/ 14 w 125"/>
                <a:gd name="T77" fmla="*/ 104 h 144"/>
                <a:gd name="T78" fmla="*/ 0 w 125"/>
                <a:gd name="T79" fmla="*/ 107 h 144"/>
                <a:gd name="T80" fmla="*/ 125 w 125"/>
                <a:gd name="T81" fmla="*/ 4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 h="144">
                  <a:moveTo>
                    <a:pt x="117" y="48"/>
                  </a:moveTo>
                  <a:cubicBezTo>
                    <a:pt x="115" y="50"/>
                    <a:pt x="112" y="51"/>
                    <a:pt x="110" y="51"/>
                  </a:cubicBezTo>
                  <a:cubicBezTo>
                    <a:pt x="109" y="51"/>
                    <a:pt x="109" y="51"/>
                    <a:pt x="108" y="51"/>
                  </a:cubicBezTo>
                  <a:cubicBezTo>
                    <a:pt x="108" y="50"/>
                    <a:pt x="108" y="50"/>
                    <a:pt x="108" y="50"/>
                  </a:cubicBezTo>
                  <a:cubicBezTo>
                    <a:pt x="108" y="50"/>
                    <a:pt x="109" y="48"/>
                    <a:pt x="109" y="47"/>
                  </a:cubicBezTo>
                  <a:cubicBezTo>
                    <a:pt x="111" y="44"/>
                    <a:pt x="114" y="40"/>
                    <a:pt x="111" y="35"/>
                  </a:cubicBezTo>
                  <a:cubicBezTo>
                    <a:pt x="110" y="34"/>
                    <a:pt x="110" y="33"/>
                    <a:pt x="109" y="31"/>
                  </a:cubicBezTo>
                  <a:cubicBezTo>
                    <a:pt x="106" y="26"/>
                    <a:pt x="103" y="19"/>
                    <a:pt x="96" y="19"/>
                  </a:cubicBezTo>
                  <a:cubicBezTo>
                    <a:pt x="95" y="19"/>
                    <a:pt x="95" y="19"/>
                    <a:pt x="95" y="19"/>
                  </a:cubicBezTo>
                  <a:cubicBezTo>
                    <a:pt x="90" y="20"/>
                    <a:pt x="87" y="23"/>
                    <a:pt x="85" y="26"/>
                  </a:cubicBezTo>
                  <a:cubicBezTo>
                    <a:pt x="83" y="30"/>
                    <a:pt x="83" y="30"/>
                    <a:pt x="80" y="30"/>
                  </a:cubicBezTo>
                  <a:cubicBezTo>
                    <a:pt x="80" y="30"/>
                    <a:pt x="80" y="30"/>
                    <a:pt x="80" y="30"/>
                  </a:cubicBezTo>
                  <a:cubicBezTo>
                    <a:pt x="79" y="30"/>
                    <a:pt x="79" y="30"/>
                    <a:pt x="78" y="30"/>
                  </a:cubicBezTo>
                  <a:cubicBezTo>
                    <a:pt x="79" y="29"/>
                    <a:pt x="80" y="28"/>
                    <a:pt x="81" y="27"/>
                  </a:cubicBezTo>
                  <a:cubicBezTo>
                    <a:pt x="82" y="27"/>
                    <a:pt x="82" y="27"/>
                    <a:pt x="83" y="26"/>
                  </a:cubicBezTo>
                  <a:cubicBezTo>
                    <a:pt x="86" y="24"/>
                    <a:pt x="88" y="21"/>
                    <a:pt x="89" y="18"/>
                  </a:cubicBezTo>
                  <a:cubicBezTo>
                    <a:pt x="90" y="17"/>
                    <a:pt x="91" y="16"/>
                    <a:pt x="92" y="14"/>
                  </a:cubicBezTo>
                  <a:cubicBezTo>
                    <a:pt x="94" y="12"/>
                    <a:pt x="94" y="8"/>
                    <a:pt x="92" y="4"/>
                  </a:cubicBezTo>
                  <a:cubicBezTo>
                    <a:pt x="91" y="2"/>
                    <a:pt x="89" y="0"/>
                    <a:pt x="87" y="0"/>
                  </a:cubicBezTo>
                  <a:cubicBezTo>
                    <a:pt x="86" y="0"/>
                    <a:pt x="85" y="0"/>
                    <a:pt x="85" y="0"/>
                  </a:cubicBezTo>
                  <a:cubicBezTo>
                    <a:pt x="83" y="0"/>
                    <a:pt x="81" y="0"/>
                    <a:pt x="79" y="0"/>
                  </a:cubicBezTo>
                  <a:cubicBezTo>
                    <a:pt x="77" y="1"/>
                    <a:pt x="76" y="1"/>
                    <a:pt x="75" y="1"/>
                  </a:cubicBezTo>
                  <a:cubicBezTo>
                    <a:pt x="71" y="1"/>
                    <a:pt x="67" y="2"/>
                    <a:pt x="63" y="2"/>
                  </a:cubicBezTo>
                  <a:cubicBezTo>
                    <a:pt x="61" y="2"/>
                    <a:pt x="61" y="2"/>
                    <a:pt x="61" y="2"/>
                  </a:cubicBezTo>
                  <a:cubicBezTo>
                    <a:pt x="60" y="2"/>
                    <a:pt x="60" y="2"/>
                    <a:pt x="59" y="2"/>
                  </a:cubicBezTo>
                  <a:cubicBezTo>
                    <a:pt x="57" y="3"/>
                    <a:pt x="56" y="3"/>
                    <a:pt x="54" y="3"/>
                  </a:cubicBezTo>
                  <a:cubicBezTo>
                    <a:pt x="49" y="4"/>
                    <a:pt x="44" y="6"/>
                    <a:pt x="40" y="8"/>
                  </a:cubicBezTo>
                  <a:cubicBezTo>
                    <a:pt x="39" y="8"/>
                    <a:pt x="37" y="9"/>
                    <a:pt x="36" y="9"/>
                  </a:cubicBezTo>
                  <a:cubicBezTo>
                    <a:pt x="35" y="9"/>
                    <a:pt x="35" y="9"/>
                    <a:pt x="35" y="9"/>
                  </a:cubicBezTo>
                  <a:cubicBezTo>
                    <a:pt x="32" y="11"/>
                    <a:pt x="26" y="13"/>
                    <a:pt x="26" y="18"/>
                  </a:cubicBezTo>
                  <a:cubicBezTo>
                    <a:pt x="26" y="20"/>
                    <a:pt x="26" y="21"/>
                    <a:pt x="27" y="22"/>
                  </a:cubicBezTo>
                  <a:cubicBezTo>
                    <a:pt x="27" y="22"/>
                    <a:pt x="27" y="22"/>
                    <a:pt x="27" y="23"/>
                  </a:cubicBezTo>
                  <a:cubicBezTo>
                    <a:pt x="26" y="24"/>
                    <a:pt x="26" y="24"/>
                    <a:pt x="24" y="24"/>
                  </a:cubicBezTo>
                  <a:cubicBezTo>
                    <a:pt x="19" y="25"/>
                    <a:pt x="17" y="27"/>
                    <a:pt x="14" y="29"/>
                  </a:cubicBezTo>
                  <a:cubicBezTo>
                    <a:pt x="14" y="29"/>
                    <a:pt x="14" y="29"/>
                    <a:pt x="14" y="29"/>
                  </a:cubicBezTo>
                  <a:cubicBezTo>
                    <a:pt x="11" y="31"/>
                    <a:pt x="9" y="34"/>
                    <a:pt x="8" y="38"/>
                  </a:cubicBezTo>
                  <a:cubicBezTo>
                    <a:pt x="7" y="45"/>
                    <a:pt x="14" y="46"/>
                    <a:pt x="17" y="47"/>
                  </a:cubicBezTo>
                  <a:cubicBezTo>
                    <a:pt x="18" y="47"/>
                    <a:pt x="18" y="47"/>
                    <a:pt x="19" y="47"/>
                  </a:cubicBezTo>
                  <a:cubicBezTo>
                    <a:pt x="20" y="47"/>
                    <a:pt x="21" y="48"/>
                    <a:pt x="21" y="48"/>
                  </a:cubicBezTo>
                  <a:cubicBezTo>
                    <a:pt x="21" y="48"/>
                    <a:pt x="21" y="48"/>
                    <a:pt x="21" y="48"/>
                  </a:cubicBezTo>
                  <a:cubicBezTo>
                    <a:pt x="20" y="48"/>
                    <a:pt x="19" y="48"/>
                    <a:pt x="18" y="48"/>
                  </a:cubicBezTo>
                  <a:cubicBezTo>
                    <a:pt x="17" y="48"/>
                    <a:pt x="13" y="48"/>
                    <a:pt x="12" y="52"/>
                  </a:cubicBezTo>
                  <a:cubicBezTo>
                    <a:pt x="11" y="53"/>
                    <a:pt x="11" y="55"/>
                    <a:pt x="12" y="57"/>
                  </a:cubicBezTo>
                  <a:cubicBezTo>
                    <a:pt x="13" y="59"/>
                    <a:pt x="15" y="61"/>
                    <a:pt x="17" y="61"/>
                  </a:cubicBezTo>
                  <a:cubicBezTo>
                    <a:pt x="18" y="61"/>
                    <a:pt x="19" y="62"/>
                    <a:pt x="21" y="62"/>
                  </a:cubicBezTo>
                  <a:cubicBezTo>
                    <a:pt x="22" y="62"/>
                    <a:pt x="23" y="61"/>
                    <a:pt x="24" y="61"/>
                  </a:cubicBezTo>
                  <a:cubicBezTo>
                    <a:pt x="26" y="61"/>
                    <a:pt x="27" y="61"/>
                    <a:pt x="28" y="61"/>
                  </a:cubicBezTo>
                  <a:cubicBezTo>
                    <a:pt x="28" y="61"/>
                    <a:pt x="28" y="61"/>
                    <a:pt x="28" y="61"/>
                  </a:cubicBezTo>
                  <a:cubicBezTo>
                    <a:pt x="29" y="61"/>
                    <a:pt x="30" y="61"/>
                    <a:pt x="31" y="62"/>
                  </a:cubicBezTo>
                  <a:cubicBezTo>
                    <a:pt x="33" y="62"/>
                    <a:pt x="35" y="63"/>
                    <a:pt x="37" y="63"/>
                  </a:cubicBezTo>
                  <a:cubicBezTo>
                    <a:pt x="37" y="63"/>
                    <a:pt x="37" y="63"/>
                    <a:pt x="37" y="63"/>
                  </a:cubicBezTo>
                  <a:cubicBezTo>
                    <a:pt x="38" y="63"/>
                    <a:pt x="38" y="63"/>
                    <a:pt x="39" y="63"/>
                  </a:cubicBezTo>
                  <a:cubicBezTo>
                    <a:pt x="40" y="63"/>
                    <a:pt x="40" y="63"/>
                    <a:pt x="41" y="63"/>
                  </a:cubicBezTo>
                  <a:cubicBezTo>
                    <a:pt x="42" y="63"/>
                    <a:pt x="42" y="63"/>
                    <a:pt x="43" y="63"/>
                  </a:cubicBezTo>
                  <a:cubicBezTo>
                    <a:pt x="41" y="63"/>
                    <a:pt x="38" y="64"/>
                    <a:pt x="35" y="64"/>
                  </a:cubicBezTo>
                  <a:cubicBezTo>
                    <a:pt x="34" y="64"/>
                    <a:pt x="34" y="64"/>
                    <a:pt x="34" y="64"/>
                  </a:cubicBezTo>
                  <a:cubicBezTo>
                    <a:pt x="32" y="64"/>
                    <a:pt x="29" y="64"/>
                    <a:pt x="26" y="63"/>
                  </a:cubicBezTo>
                  <a:cubicBezTo>
                    <a:pt x="23" y="63"/>
                    <a:pt x="20" y="63"/>
                    <a:pt x="17" y="63"/>
                  </a:cubicBezTo>
                  <a:cubicBezTo>
                    <a:pt x="15" y="63"/>
                    <a:pt x="13" y="63"/>
                    <a:pt x="11" y="63"/>
                  </a:cubicBezTo>
                  <a:cubicBezTo>
                    <a:pt x="7" y="64"/>
                    <a:pt x="4" y="68"/>
                    <a:pt x="3" y="72"/>
                  </a:cubicBezTo>
                  <a:cubicBezTo>
                    <a:pt x="1" y="77"/>
                    <a:pt x="4" y="81"/>
                    <a:pt x="6" y="84"/>
                  </a:cubicBezTo>
                  <a:cubicBezTo>
                    <a:pt x="10" y="89"/>
                    <a:pt x="12" y="91"/>
                    <a:pt x="18" y="93"/>
                  </a:cubicBezTo>
                  <a:cubicBezTo>
                    <a:pt x="22" y="94"/>
                    <a:pt x="25" y="96"/>
                    <a:pt x="30" y="99"/>
                  </a:cubicBezTo>
                  <a:cubicBezTo>
                    <a:pt x="32" y="101"/>
                    <a:pt x="35" y="101"/>
                    <a:pt x="38" y="102"/>
                  </a:cubicBezTo>
                  <a:cubicBezTo>
                    <a:pt x="40" y="102"/>
                    <a:pt x="41" y="103"/>
                    <a:pt x="43" y="103"/>
                  </a:cubicBezTo>
                  <a:cubicBezTo>
                    <a:pt x="45" y="104"/>
                    <a:pt x="48" y="104"/>
                    <a:pt x="50" y="105"/>
                  </a:cubicBezTo>
                  <a:cubicBezTo>
                    <a:pt x="52" y="105"/>
                    <a:pt x="54" y="105"/>
                    <a:pt x="56" y="106"/>
                  </a:cubicBezTo>
                  <a:cubicBezTo>
                    <a:pt x="57" y="106"/>
                    <a:pt x="59" y="108"/>
                    <a:pt x="60" y="110"/>
                  </a:cubicBezTo>
                  <a:cubicBezTo>
                    <a:pt x="61" y="111"/>
                    <a:pt x="62" y="112"/>
                    <a:pt x="63" y="112"/>
                  </a:cubicBezTo>
                  <a:cubicBezTo>
                    <a:pt x="64" y="113"/>
                    <a:pt x="65" y="114"/>
                    <a:pt x="66" y="115"/>
                  </a:cubicBezTo>
                  <a:cubicBezTo>
                    <a:pt x="69" y="117"/>
                    <a:pt x="71" y="119"/>
                    <a:pt x="71" y="120"/>
                  </a:cubicBezTo>
                  <a:cubicBezTo>
                    <a:pt x="70" y="122"/>
                    <a:pt x="70" y="123"/>
                    <a:pt x="67" y="123"/>
                  </a:cubicBezTo>
                  <a:cubicBezTo>
                    <a:pt x="66" y="123"/>
                    <a:pt x="66" y="123"/>
                    <a:pt x="65" y="123"/>
                  </a:cubicBezTo>
                  <a:cubicBezTo>
                    <a:pt x="61" y="122"/>
                    <a:pt x="57" y="119"/>
                    <a:pt x="54" y="116"/>
                  </a:cubicBezTo>
                  <a:cubicBezTo>
                    <a:pt x="51" y="115"/>
                    <a:pt x="49" y="113"/>
                    <a:pt x="46" y="111"/>
                  </a:cubicBezTo>
                  <a:cubicBezTo>
                    <a:pt x="38" y="107"/>
                    <a:pt x="28" y="106"/>
                    <a:pt x="19" y="105"/>
                  </a:cubicBezTo>
                  <a:cubicBezTo>
                    <a:pt x="16" y="104"/>
                    <a:pt x="16" y="104"/>
                    <a:pt x="16" y="104"/>
                  </a:cubicBezTo>
                  <a:cubicBezTo>
                    <a:pt x="15" y="104"/>
                    <a:pt x="15" y="104"/>
                    <a:pt x="14" y="104"/>
                  </a:cubicBezTo>
                  <a:cubicBezTo>
                    <a:pt x="12" y="104"/>
                    <a:pt x="11" y="104"/>
                    <a:pt x="9" y="105"/>
                  </a:cubicBezTo>
                  <a:cubicBezTo>
                    <a:pt x="0" y="107"/>
                    <a:pt x="0" y="107"/>
                    <a:pt x="0" y="107"/>
                  </a:cubicBezTo>
                  <a:cubicBezTo>
                    <a:pt x="91" y="144"/>
                    <a:pt x="91" y="144"/>
                    <a:pt x="91" y="144"/>
                  </a:cubicBezTo>
                  <a:cubicBezTo>
                    <a:pt x="125" y="42"/>
                    <a:pt x="125" y="42"/>
                    <a:pt x="125" y="42"/>
                  </a:cubicBezTo>
                  <a:lnTo>
                    <a:pt x="117" y="48"/>
                  </a:ln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3" name="Freeform 10">
              <a:extLst>
                <a:ext uri="{FF2B5EF4-FFF2-40B4-BE49-F238E27FC236}">
                  <a16:creationId xmlns:a16="http://schemas.microsoft.com/office/drawing/2014/main" id="{2E72E18D-A2FC-CE04-A621-435CDD4CF3D2}"/>
                </a:ext>
              </a:extLst>
            </p:cNvPr>
            <p:cNvSpPr>
              <a:spLocks/>
            </p:cNvSpPr>
            <p:nvPr/>
          </p:nvSpPr>
          <p:spPr bwMode="auto">
            <a:xfrm>
              <a:off x="4152920" y="1890541"/>
              <a:ext cx="145550" cy="178800"/>
            </a:xfrm>
            <a:custGeom>
              <a:avLst/>
              <a:gdLst>
                <a:gd name="T0" fmla="*/ 57 w 59"/>
                <a:gd name="T1" fmla="*/ 41 h 80"/>
                <a:gd name="T2" fmla="*/ 46 w 59"/>
                <a:gd name="T3" fmla="*/ 34 h 80"/>
                <a:gd name="T4" fmla="*/ 40 w 59"/>
                <a:gd name="T5" fmla="*/ 38 h 80"/>
                <a:gd name="T6" fmla="*/ 40 w 59"/>
                <a:gd name="T7" fmla="*/ 39 h 80"/>
                <a:gd name="T8" fmla="*/ 40 w 59"/>
                <a:gd name="T9" fmla="*/ 38 h 80"/>
                <a:gd name="T10" fmla="*/ 39 w 59"/>
                <a:gd name="T11" fmla="*/ 37 h 80"/>
                <a:gd name="T12" fmla="*/ 39 w 59"/>
                <a:gd name="T13" fmla="*/ 34 h 80"/>
                <a:gd name="T14" fmla="*/ 38 w 59"/>
                <a:gd name="T15" fmla="*/ 32 h 80"/>
                <a:gd name="T16" fmla="*/ 36 w 59"/>
                <a:gd name="T17" fmla="*/ 32 h 80"/>
                <a:gd name="T18" fmla="*/ 35 w 59"/>
                <a:gd name="T19" fmla="*/ 32 h 80"/>
                <a:gd name="T20" fmla="*/ 36 w 59"/>
                <a:gd name="T21" fmla="*/ 31 h 80"/>
                <a:gd name="T22" fmla="*/ 38 w 59"/>
                <a:gd name="T23" fmla="*/ 26 h 80"/>
                <a:gd name="T24" fmla="*/ 36 w 59"/>
                <a:gd name="T25" fmla="*/ 20 h 80"/>
                <a:gd name="T26" fmla="*/ 36 w 59"/>
                <a:gd name="T27" fmla="*/ 19 h 80"/>
                <a:gd name="T28" fmla="*/ 35 w 59"/>
                <a:gd name="T29" fmla="*/ 13 h 80"/>
                <a:gd name="T30" fmla="*/ 37 w 59"/>
                <a:gd name="T31" fmla="*/ 12 h 80"/>
                <a:gd name="T32" fmla="*/ 40 w 59"/>
                <a:gd name="T33" fmla="*/ 8 h 80"/>
                <a:gd name="T34" fmla="*/ 39 w 59"/>
                <a:gd name="T35" fmla="*/ 2 h 80"/>
                <a:gd name="T36" fmla="*/ 34 w 59"/>
                <a:gd name="T37" fmla="*/ 0 h 80"/>
                <a:gd name="T38" fmla="*/ 27 w 59"/>
                <a:gd name="T39" fmla="*/ 2 h 80"/>
                <a:gd name="T40" fmla="*/ 22 w 59"/>
                <a:gd name="T41" fmla="*/ 6 h 80"/>
                <a:gd name="T42" fmla="*/ 18 w 59"/>
                <a:gd name="T43" fmla="*/ 10 h 80"/>
                <a:gd name="T44" fmla="*/ 13 w 59"/>
                <a:gd name="T45" fmla="*/ 17 h 80"/>
                <a:gd name="T46" fmla="*/ 17 w 59"/>
                <a:gd name="T47" fmla="*/ 26 h 80"/>
                <a:gd name="T48" fmla="*/ 18 w 59"/>
                <a:gd name="T49" fmla="*/ 27 h 80"/>
                <a:gd name="T50" fmla="*/ 17 w 59"/>
                <a:gd name="T51" fmla="*/ 28 h 80"/>
                <a:gd name="T52" fmla="*/ 15 w 59"/>
                <a:gd name="T53" fmla="*/ 33 h 80"/>
                <a:gd name="T54" fmla="*/ 18 w 59"/>
                <a:gd name="T55" fmla="*/ 42 h 80"/>
                <a:gd name="T56" fmla="*/ 20 w 59"/>
                <a:gd name="T57" fmla="*/ 46 h 80"/>
                <a:gd name="T58" fmla="*/ 16 w 59"/>
                <a:gd name="T59" fmla="*/ 48 h 80"/>
                <a:gd name="T60" fmla="*/ 12 w 59"/>
                <a:gd name="T61" fmla="*/ 47 h 80"/>
                <a:gd name="T62" fmla="*/ 9 w 59"/>
                <a:gd name="T63" fmla="*/ 46 h 80"/>
                <a:gd name="T64" fmla="*/ 0 w 59"/>
                <a:gd name="T65" fmla="*/ 76 h 80"/>
                <a:gd name="T66" fmla="*/ 5 w 59"/>
                <a:gd name="T67" fmla="*/ 75 h 80"/>
                <a:gd name="T68" fmla="*/ 10 w 59"/>
                <a:gd name="T69" fmla="*/ 74 h 80"/>
                <a:gd name="T70" fmla="*/ 14 w 59"/>
                <a:gd name="T71" fmla="*/ 74 h 80"/>
                <a:gd name="T72" fmla="*/ 15 w 59"/>
                <a:gd name="T73" fmla="*/ 74 h 80"/>
                <a:gd name="T74" fmla="*/ 17 w 59"/>
                <a:gd name="T75" fmla="*/ 75 h 80"/>
                <a:gd name="T76" fmla="*/ 20 w 59"/>
                <a:gd name="T77" fmla="*/ 77 h 80"/>
                <a:gd name="T78" fmla="*/ 26 w 59"/>
                <a:gd name="T79" fmla="*/ 78 h 80"/>
                <a:gd name="T80" fmla="*/ 28 w 59"/>
                <a:gd name="T81" fmla="*/ 78 h 80"/>
                <a:gd name="T82" fmla="*/ 36 w 59"/>
                <a:gd name="T83" fmla="*/ 80 h 80"/>
                <a:gd name="T84" fmla="*/ 36 w 59"/>
                <a:gd name="T85" fmla="*/ 80 h 80"/>
                <a:gd name="T86" fmla="*/ 48 w 59"/>
                <a:gd name="T87" fmla="*/ 74 h 80"/>
                <a:gd name="T88" fmla="*/ 56 w 59"/>
                <a:gd name="T89" fmla="*/ 57 h 80"/>
                <a:gd name="T90" fmla="*/ 57 w 59"/>
                <a:gd name="T91" fmla="*/ 4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9" h="80">
                  <a:moveTo>
                    <a:pt x="57" y="41"/>
                  </a:moveTo>
                  <a:cubicBezTo>
                    <a:pt x="55" y="37"/>
                    <a:pt x="50" y="34"/>
                    <a:pt x="46" y="34"/>
                  </a:cubicBezTo>
                  <a:cubicBezTo>
                    <a:pt x="43" y="34"/>
                    <a:pt x="41" y="36"/>
                    <a:pt x="40" y="38"/>
                  </a:cubicBezTo>
                  <a:cubicBezTo>
                    <a:pt x="40" y="38"/>
                    <a:pt x="40" y="39"/>
                    <a:pt x="40" y="39"/>
                  </a:cubicBezTo>
                  <a:cubicBezTo>
                    <a:pt x="40" y="38"/>
                    <a:pt x="40" y="38"/>
                    <a:pt x="40" y="38"/>
                  </a:cubicBezTo>
                  <a:cubicBezTo>
                    <a:pt x="39" y="37"/>
                    <a:pt x="39" y="37"/>
                    <a:pt x="39" y="37"/>
                  </a:cubicBezTo>
                  <a:cubicBezTo>
                    <a:pt x="39" y="36"/>
                    <a:pt x="39" y="35"/>
                    <a:pt x="39" y="34"/>
                  </a:cubicBezTo>
                  <a:cubicBezTo>
                    <a:pt x="38" y="32"/>
                    <a:pt x="38" y="32"/>
                    <a:pt x="38" y="32"/>
                  </a:cubicBezTo>
                  <a:cubicBezTo>
                    <a:pt x="36" y="32"/>
                    <a:pt x="36" y="32"/>
                    <a:pt x="36" y="32"/>
                  </a:cubicBezTo>
                  <a:cubicBezTo>
                    <a:pt x="36" y="32"/>
                    <a:pt x="35" y="32"/>
                    <a:pt x="35" y="32"/>
                  </a:cubicBezTo>
                  <a:cubicBezTo>
                    <a:pt x="35" y="31"/>
                    <a:pt x="35" y="31"/>
                    <a:pt x="36" y="31"/>
                  </a:cubicBezTo>
                  <a:cubicBezTo>
                    <a:pt x="36" y="30"/>
                    <a:pt x="37" y="28"/>
                    <a:pt x="38" y="26"/>
                  </a:cubicBezTo>
                  <a:cubicBezTo>
                    <a:pt x="38" y="24"/>
                    <a:pt x="37" y="22"/>
                    <a:pt x="36" y="20"/>
                  </a:cubicBezTo>
                  <a:cubicBezTo>
                    <a:pt x="36" y="20"/>
                    <a:pt x="36" y="19"/>
                    <a:pt x="36" y="19"/>
                  </a:cubicBezTo>
                  <a:cubicBezTo>
                    <a:pt x="35" y="15"/>
                    <a:pt x="35" y="14"/>
                    <a:pt x="35" y="13"/>
                  </a:cubicBezTo>
                  <a:cubicBezTo>
                    <a:pt x="36" y="13"/>
                    <a:pt x="36" y="12"/>
                    <a:pt x="37" y="12"/>
                  </a:cubicBezTo>
                  <a:cubicBezTo>
                    <a:pt x="38" y="11"/>
                    <a:pt x="39" y="10"/>
                    <a:pt x="40" y="8"/>
                  </a:cubicBezTo>
                  <a:cubicBezTo>
                    <a:pt x="40" y="5"/>
                    <a:pt x="40" y="3"/>
                    <a:pt x="39" y="2"/>
                  </a:cubicBezTo>
                  <a:cubicBezTo>
                    <a:pt x="38" y="0"/>
                    <a:pt x="36" y="0"/>
                    <a:pt x="34" y="0"/>
                  </a:cubicBezTo>
                  <a:cubicBezTo>
                    <a:pt x="32" y="0"/>
                    <a:pt x="29" y="0"/>
                    <a:pt x="27" y="2"/>
                  </a:cubicBezTo>
                  <a:cubicBezTo>
                    <a:pt x="25" y="3"/>
                    <a:pt x="24" y="5"/>
                    <a:pt x="22" y="6"/>
                  </a:cubicBezTo>
                  <a:cubicBezTo>
                    <a:pt x="21" y="7"/>
                    <a:pt x="20" y="9"/>
                    <a:pt x="18" y="10"/>
                  </a:cubicBezTo>
                  <a:cubicBezTo>
                    <a:pt x="15" y="12"/>
                    <a:pt x="14" y="14"/>
                    <a:pt x="13" y="17"/>
                  </a:cubicBezTo>
                  <a:cubicBezTo>
                    <a:pt x="13" y="20"/>
                    <a:pt x="14" y="23"/>
                    <a:pt x="17" y="26"/>
                  </a:cubicBezTo>
                  <a:cubicBezTo>
                    <a:pt x="18" y="27"/>
                    <a:pt x="18" y="27"/>
                    <a:pt x="18" y="27"/>
                  </a:cubicBezTo>
                  <a:cubicBezTo>
                    <a:pt x="18" y="27"/>
                    <a:pt x="18" y="28"/>
                    <a:pt x="17" y="28"/>
                  </a:cubicBezTo>
                  <a:cubicBezTo>
                    <a:pt x="17" y="29"/>
                    <a:pt x="15" y="30"/>
                    <a:pt x="15" y="33"/>
                  </a:cubicBezTo>
                  <a:cubicBezTo>
                    <a:pt x="14" y="37"/>
                    <a:pt x="16" y="40"/>
                    <a:pt x="18" y="42"/>
                  </a:cubicBezTo>
                  <a:cubicBezTo>
                    <a:pt x="19" y="44"/>
                    <a:pt x="20" y="45"/>
                    <a:pt x="20" y="46"/>
                  </a:cubicBezTo>
                  <a:cubicBezTo>
                    <a:pt x="20" y="48"/>
                    <a:pt x="17" y="48"/>
                    <a:pt x="16" y="48"/>
                  </a:cubicBezTo>
                  <a:cubicBezTo>
                    <a:pt x="15" y="48"/>
                    <a:pt x="13" y="48"/>
                    <a:pt x="12" y="47"/>
                  </a:cubicBezTo>
                  <a:cubicBezTo>
                    <a:pt x="9" y="46"/>
                    <a:pt x="9" y="46"/>
                    <a:pt x="9" y="46"/>
                  </a:cubicBezTo>
                  <a:cubicBezTo>
                    <a:pt x="0" y="76"/>
                    <a:pt x="0" y="76"/>
                    <a:pt x="0" y="76"/>
                  </a:cubicBezTo>
                  <a:cubicBezTo>
                    <a:pt x="5" y="75"/>
                    <a:pt x="5" y="75"/>
                    <a:pt x="5" y="75"/>
                  </a:cubicBezTo>
                  <a:cubicBezTo>
                    <a:pt x="6" y="75"/>
                    <a:pt x="8" y="75"/>
                    <a:pt x="10" y="74"/>
                  </a:cubicBezTo>
                  <a:cubicBezTo>
                    <a:pt x="11" y="74"/>
                    <a:pt x="13" y="74"/>
                    <a:pt x="14" y="74"/>
                  </a:cubicBezTo>
                  <a:cubicBezTo>
                    <a:pt x="15" y="74"/>
                    <a:pt x="15" y="74"/>
                    <a:pt x="15" y="74"/>
                  </a:cubicBezTo>
                  <a:cubicBezTo>
                    <a:pt x="16" y="74"/>
                    <a:pt x="16" y="74"/>
                    <a:pt x="17" y="75"/>
                  </a:cubicBezTo>
                  <a:cubicBezTo>
                    <a:pt x="18" y="76"/>
                    <a:pt x="19" y="76"/>
                    <a:pt x="20" y="77"/>
                  </a:cubicBezTo>
                  <a:cubicBezTo>
                    <a:pt x="22" y="78"/>
                    <a:pt x="24" y="78"/>
                    <a:pt x="26" y="78"/>
                  </a:cubicBezTo>
                  <a:cubicBezTo>
                    <a:pt x="27" y="78"/>
                    <a:pt x="28" y="78"/>
                    <a:pt x="28" y="78"/>
                  </a:cubicBezTo>
                  <a:cubicBezTo>
                    <a:pt x="31" y="79"/>
                    <a:pt x="34" y="80"/>
                    <a:pt x="36" y="80"/>
                  </a:cubicBezTo>
                  <a:cubicBezTo>
                    <a:pt x="36" y="80"/>
                    <a:pt x="36" y="80"/>
                    <a:pt x="36" y="80"/>
                  </a:cubicBezTo>
                  <a:cubicBezTo>
                    <a:pt x="40" y="80"/>
                    <a:pt x="44" y="78"/>
                    <a:pt x="48" y="74"/>
                  </a:cubicBezTo>
                  <a:cubicBezTo>
                    <a:pt x="52" y="69"/>
                    <a:pt x="55" y="63"/>
                    <a:pt x="56" y="57"/>
                  </a:cubicBezTo>
                  <a:cubicBezTo>
                    <a:pt x="57" y="52"/>
                    <a:pt x="59" y="47"/>
                    <a:pt x="57" y="41"/>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4" name="Freeform 11">
              <a:extLst>
                <a:ext uri="{FF2B5EF4-FFF2-40B4-BE49-F238E27FC236}">
                  <a16:creationId xmlns:a16="http://schemas.microsoft.com/office/drawing/2014/main" id="{D495E8A9-7D4E-3B53-0B8E-CF2852DA0C44}"/>
                </a:ext>
              </a:extLst>
            </p:cNvPr>
            <p:cNvSpPr>
              <a:spLocks/>
            </p:cNvSpPr>
            <p:nvPr/>
          </p:nvSpPr>
          <p:spPr bwMode="auto">
            <a:xfrm>
              <a:off x="3962872" y="1881264"/>
              <a:ext cx="76946" cy="53977"/>
            </a:xfrm>
            <a:custGeom>
              <a:avLst/>
              <a:gdLst>
                <a:gd name="T0" fmla="*/ 26 w 31"/>
                <a:gd name="T1" fmla="*/ 0 h 24"/>
                <a:gd name="T2" fmla="*/ 9 w 31"/>
                <a:gd name="T3" fmla="*/ 6 h 24"/>
                <a:gd name="T4" fmla="*/ 9 w 31"/>
                <a:gd name="T5" fmla="*/ 6 h 24"/>
                <a:gd name="T6" fmla="*/ 1 w 31"/>
                <a:gd name="T7" fmla="*/ 12 h 24"/>
                <a:gd name="T8" fmla="*/ 2 w 31"/>
                <a:gd name="T9" fmla="*/ 18 h 24"/>
                <a:gd name="T10" fmla="*/ 7 w 31"/>
                <a:gd name="T11" fmla="*/ 24 h 24"/>
                <a:gd name="T12" fmla="*/ 9 w 31"/>
                <a:gd name="T13" fmla="*/ 24 h 24"/>
                <a:gd name="T14" fmla="*/ 9 w 31"/>
                <a:gd name="T15" fmla="*/ 24 h 24"/>
                <a:gd name="T16" fmla="*/ 17 w 31"/>
                <a:gd name="T17" fmla="*/ 20 h 24"/>
                <a:gd name="T18" fmla="*/ 18 w 31"/>
                <a:gd name="T19" fmla="*/ 19 h 24"/>
                <a:gd name="T20" fmla="*/ 29 w 31"/>
                <a:gd name="T21" fmla="*/ 4 h 24"/>
                <a:gd name="T22" fmla="*/ 31 w 31"/>
                <a:gd name="T23" fmla="*/ 0 h 24"/>
                <a:gd name="T24" fmla="*/ 26 w 31"/>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4">
                  <a:moveTo>
                    <a:pt x="26" y="0"/>
                  </a:moveTo>
                  <a:cubicBezTo>
                    <a:pt x="20" y="1"/>
                    <a:pt x="13" y="4"/>
                    <a:pt x="9" y="6"/>
                  </a:cubicBezTo>
                  <a:cubicBezTo>
                    <a:pt x="9" y="6"/>
                    <a:pt x="9" y="6"/>
                    <a:pt x="9" y="6"/>
                  </a:cubicBezTo>
                  <a:cubicBezTo>
                    <a:pt x="6" y="7"/>
                    <a:pt x="3" y="9"/>
                    <a:pt x="1" y="12"/>
                  </a:cubicBezTo>
                  <a:cubicBezTo>
                    <a:pt x="0" y="13"/>
                    <a:pt x="0" y="16"/>
                    <a:pt x="2" y="18"/>
                  </a:cubicBezTo>
                  <a:cubicBezTo>
                    <a:pt x="3" y="20"/>
                    <a:pt x="5" y="23"/>
                    <a:pt x="7" y="24"/>
                  </a:cubicBezTo>
                  <a:cubicBezTo>
                    <a:pt x="8" y="24"/>
                    <a:pt x="8" y="24"/>
                    <a:pt x="9" y="24"/>
                  </a:cubicBezTo>
                  <a:cubicBezTo>
                    <a:pt x="9" y="24"/>
                    <a:pt x="9" y="24"/>
                    <a:pt x="9" y="24"/>
                  </a:cubicBezTo>
                  <a:cubicBezTo>
                    <a:pt x="12" y="24"/>
                    <a:pt x="15" y="21"/>
                    <a:pt x="17" y="20"/>
                  </a:cubicBezTo>
                  <a:cubicBezTo>
                    <a:pt x="18" y="19"/>
                    <a:pt x="18" y="19"/>
                    <a:pt x="18" y="19"/>
                  </a:cubicBezTo>
                  <a:cubicBezTo>
                    <a:pt x="24" y="14"/>
                    <a:pt x="28" y="9"/>
                    <a:pt x="29" y="4"/>
                  </a:cubicBezTo>
                  <a:cubicBezTo>
                    <a:pt x="31" y="0"/>
                    <a:pt x="31" y="0"/>
                    <a:pt x="31" y="0"/>
                  </a:cubicBezTo>
                  <a:lnTo>
                    <a:pt x="26" y="0"/>
                  </a:ln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5" name="Freeform 12">
              <a:extLst>
                <a:ext uri="{FF2B5EF4-FFF2-40B4-BE49-F238E27FC236}">
                  <a16:creationId xmlns:a16="http://schemas.microsoft.com/office/drawing/2014/main" id="{7E4E0486-5A92-F1B6-2043-57BB86651F13}"/>
                </a:ext>
              </a:extLst>
            </p:cNvPr>
            <p:cNvSpPr>
              <a:spLocks/>
            </p:cNvSpPr>
            <p:nvPr/>
          </p:nvSpPr>
          <p:spPr bwMode="auto">
            <a:xfrm>
              <a:off x="4509840" y="1850058"/>
              <a:ext cx="86217" cy="49760"/>
            </a:xfrm>
            <a:custGeom>
              <a:avLst/>
              <a:gdLst>
                <a:gd name="T0" fmla="*/ 33 w 35"/>
                <a:gd name="T1" fmla="*/ 7 h 22"/>
                <a:gd name="T2" fmla="*/ 26 w 35"/>
                <a:gd name="T3" fmla="*/ 3 h 22"/>
                <a:gd name="T4" fmla="*/ 25 w 35"/>
                <a:gd name="T5" fmla="*/ 3 h 22"/>
                <a:gd name="T6" fmla="*/ 21 w 35"/>
                <a:gd name="T7" fmla="*/ 2 h 22"/>
                <a:gd name="T8" fmla="*/ 14 w 35"/>
                <a:gd name="T9" fmla="*/ 0 h 22"/>
                <a:gd name="T10" fmla="*/ 10 w 35"/>
                <a:gd name="T11" fmla="*/ 1 h 22"/>
                <a:gd name="T12" fmla="*/ 2 w 35"/>
                <a:gd name="T13" fmla="*/ 14 h 22"/>
                <a:gd name="T14" fmla="*/ 14 w 35"/>
                <a:gd name="T15" fmla="*/ 19 h 22"/>
                <a:gd name="T16" fmla="*/ 17 w 35"/>
                <a:gd name="T17" fmla="*/ 20 h 22"/>
                <a:gd name="T18" fmla="*/ 20 w 35"/>
                <a:gd name="T19" fmla="*/ 21 h 22"/>
                <a:gd name="T20" fmla="*/ 25 w 35"/>
                <a:gd name="T21" fmla="*/ 22 h 22"/>
                <a:gd name="T22" fmla="*/ 32 w 35"/>
                <a:gd name="T23" fmla="*/ 17 h 22"/>
                <a:gd name="T24" fmla="*/ 32 w 35"/>
                <a:gd name="T25" fmla="*/ 16 h 22"/>
                <a:gd name="T26" fmla="*/ 33 w 35"/>
                <a:gd name="T27"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22">
                  <a:moveTo>
                    <a:pt x="33" y="7"/>
                  </a:moveTo>
                  <a:cubicBezTo>
                    <a:pt x="32" y="4"/>
                    <a:pt x="28" y="3"/>
                    <a:pt x="26" y="3"/>
                  </a:cubicBezTo>
                  <a:cubicBezTo>
                    <a:pt x="26" y="3"/>
                    <a:pt x="25" y="3"/>
                    <a:pt x="25" y="3"/>
                  </a:cubicBezTo>
                  <a:cubicBezTo>
                    <a:pt x="24" y="3"/>
                    <a:pt x="22" y="2"/>
                    <a:pt x="21" y="2"/>
                  </a:cubicBezTo>
                  <a:cubicBezTo>
                    <a:pt x="19" y="1"/>
                    <a:pt x="17" y="0"/>
                    <a:pt x="14" y="0"/>
                  </a:cubicBezTo>
                  <a:cubicBezTo>
                    <a:pt x="13" y="0"/>
                    <a:pt x="11" y="1"/>
                    <a:pt x="10" y="1"/>
                  </a:cubicBezTo>
                  <a:cubicBezTo>
                    <a:pt x="6" y="3"/>
                    <a:pt x="0" y="8"/>
                    <a:pt x="2" y="14"/>
                  </a:cubicBezTo>
                  <a:cubicBezTo>
                    <a:pt x="3" y="19"/>
                    <a:pt x="10" y="19"/>
                    <a:pt x="14" y="19"/>
                  </a:cubicBezTo>
                  <a:cubicBezTo>
                    <a:pt x="15" y="20"/>
                    <a:pt x="17" y="20"/>
                    <a:pt x="17" y="20"/>
                  </a:cubicBezTo>
                  <a:cubicBezTo>
                    <a:pt x="18" y="20"/>
                    <a:pt x="19" y="20"/>
                    <a:pt x="20" y="21"/>
                  </a:cubicBezTo>
                  <a:cubicBezTo>
                    <a:pt x="22" y="21"/>
                    <a:pt x="24" y="22"/>
                    <a:pt x="25" y="22"/>
                  </a:cubicBezTo>
                  <a:cubicBezTo>
                    <a:pt x="28" y="22"/>
                    <a:pt x="30" y="20"/>
                    <a:pt x="32" y="17"/>
                  </a:cubicBezTo>
                  <a:cubicBezTo>
                    <a:pt x="32" y="16"/>
                    <a:pt x="32" y="16"/>
                    <a:pt x="32" y="16"/>
                  </a:cubicBezTo>
                  <a:cubicBezTo>
                    <a:pt x="33" y="13"/>
                    <a:pt x="35" y="10"/>
                    <a:pt x="33" y="7"/>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6" name="Freeform 13">
              <a:extLst>
                <a:ext uri="{FF2B5EF4-FFF2-40B4-BE49-F238E27FC236}">
                  <a16:creationId xmlns:a16="http://schemas.microsoft.com/office/drawing/2014/main" id="{A6A34AA9-2897-6EF8-5967-4F6FC638C494}"/>
                </a:ext>
              </a:extLst>
            </p:cNvPr>
            <p:cNvSpPr>
              <a:spLocks/>
            </p:cNvSpPr>
            <p:nvPr/>
          </p:nvSpPr>
          <p:spPr bwMode="auto">
            <a:xfrm>
              <a:off x="4889011" y="2197537"/>
              <a:ext cx="160383" cy="96147"/>
            </a:xfrm>
            <a:custGeom>
              <a:avLst/>
              <a:gdLst>
                <a:gd name="T0" fmla="*/ 25 w 65"/>
                <a:gd name="T1" fmla="*/ 43 h 43"/>
                <a:gd name="T2" fmla="*/ 22 w 65"/>
                <a:gd name="T3" fmla="*/ 43 h 43"/>
                <a:gd name="T4" fmla="*/ 15 w 65"/>
                <a:gd name="T5" fmla="*/ 36 h 43"/>
                <a:gd name="T6" fmla="*/ 14 w 65"/>
                <a:gd name="T7" fmla="*/ 30 h 43"/>
                <a:gd name="T8" fmla="*/ 13 w 65"/>
                <a:gd name="T9" fmla="*/ 27 h 43"/>
                <a:gd name="T10" fmla="*/ 10 w 65"/>
                <a:gd name="T11" fmla="*/ 26 h 43"/>
                <a:gd name="T12" fmla="*/ 2 w 65"/>
                <a:gd name="T13" fmla="*/ 17 h 43"/>
                <a:gd name="T14" fmla="*/ 3 w 65"/>
                <a:gd name="T15" fmla="*/ 2 h 43"/>
                <a:gd name="T16" fmla="*/ 8 w 65"/>
                <a:gd name="T17" fmla="*/ 0 h 43"/>
                <a:gd name="T18" fmla="*/ 16 w 65"/>
                <a:gd name="T19" fmla="*/ 2 h 43"/>
                <a:gd name="T20" fmla="*/ 20 w 65"/>
                <a:gd name="T21" fmla="*/ 3 h 43"/>
                <a:gd name="T22" fmla="*/ 21 w 65"/>
                <a:gd name="T23" fmla="*/ 3 h 43"/>
                <a:gd name="T24" fmla="*/ 27 w 65"/>
                <a:gd name="T25" fmla="*/ 2 h 43"/>
                <a:gd name="T26" fmla="*/ 36 w 65"/>
                <a:gd name="T27" fmla="*/ 0 h 43"/>
                <a:gd name="T28" fmla="*/ 51 w 65"/>
                <a:gd name="T29" fmla="*/ 10 h 43"/>
                <a:gd name="T30" fmla="*/ 51 w 65"/>
                <a:gd name="T31" fmla="*/ 11 h 43"/>
                <a:gd name="T32" fmla="*/ 56 w 65"/>
                <a:gd name="T33" fmla="*/ 15 h 43"/>
                <a:gd name="T34" fmla="*/ 63 w 65"/>
                <a:gd name="T35" fmla="*/ 24 h 43"/>
                <a:gd name="T36" fmla="*/ 64 w 65"/>
                <a:gd name="T37" fmla="*/ 31 h 43"/>
                <a:gd name="T38" fmla="*/ 54 w 65"/>
                <a:gd name="T39" fmla="*/ 35 h 43"/>
                <a:gd name="T40" fmla="*/ 49 w 65"/>
                <a:gd name="T41" fmla="*/ 35 h 43"/>
                <a:gd name="T42" fmla="*/ 45 w 65"/>
                <a:gd name="T43" fmla="*/ 35 h 43"/>
                <a:gd name="T44" fmla="*/ 39 w 65"/>
                <a:gd name="T45" fmla="*/ 36 h 43"/>
                <a:gd name="T46" fmla="*/ 36 w 65"/>
                <a:gd name="T47" fmla="*/ 38 h 43"/>
                <a:gd name="T48" fmla="*/ 25 w 65"/>
                <a:gd name="T4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5" h="43">
                  <a:moveTo>
                    <a:pt x="25" y="43"/>
                  </a:moveTo>
                  <a:cubicBezTo>
                    <a:pt x="24" y="43"/>
                    <a:pt x="23" y="43"/>
                    <a:pt x="22" y="43"/>
                  </a:cubicBezTo>
                  <a:cubicBezTo>
                    <a:pt x="18" y="42"/>
                    <a:pt x="16" y="39"/>
                    <a:pt x="15" y="36"/>
                  </a:cubicBezTo>
                  <a:cubicBezTo>
                    <a:pt x="14" y="34"/>
                    <a:pt x="14" y="32"/>
                    <a:pt x="14" y="30"/>
                  </a:cubicBezTo>
                  <a:cubicBezTo>
                    <a:pt x="14" y="29"/>
                    <a:pt x="14" y="28"/>
                    <a:pt x="13" y="27"/>
                  </a:cubicBezTo>
                  <a:cubicBezTo>
                    <a:pt x="13" y="26"/>
                    <a:pt x="12" y="26"/>
                    <a:pt x="10" y="26"/>
                  </a:cubicBezTo>
                  <a:cubicBezTo>
                    <a:pt x="4" y="25"/>
                    <a:pt x="3" y="20"/>
                    <a:pt x="2" y="17"/>
                  </a:cubicBezTo>
                  <a:cubicBezTo>
                    <a:pt x="1" y="12"/>
                    <a:pt x="0" y="6"/>
                    <a:pt x="3" y="2"/>
                  </a:cubicBezTo>
                  <a:cubicBezTo>
                    <a:pt x="4" y="1"/>
                    <a:pt x="6" y="0"/>
                    <a:pt x="8" y="0"/>
                  </a:cubicBezTo>
                  <a:cubicBezTo>
                    <a:pt x="11" y="0"/>
                    <a:pt x="14" y="1"/>
                    <a:pt x="16" y="2"/>
                  </a:cubicBezTo>
                  <a:cubicBezTo>
                    <a:pt x="18" y="2"/>
                    <a:pt x="19" y="3"/>
                    <a:pt x="20" y="3"/>
                  </a:cubicBezTo>
                  <a:cubicBezTo>
                    <a:pt x="20" y="3"/>
                    <a:pt x="21" y="3"/>
                    <a:pt x="21" y="3"/>
                  </a:cubicBezTo>
                  <a:cubicBezTo>
                    <a:pt x="23" y="3"/>
                    <a:pt x="25" y="2"/>
                    <a:pt x="27" y="2"/>
                  </a:cubicBezTo>
                  <a:cubicBezTo>
                    <a:pt x="30" y="1"/>
                    <a:pt x="33" y="0"/>
                    <a:pt x="36" y="0"/>
                  </a:cubicBezTo>
                  <a:cubicBezTo>
                    <a:pt x="43" y="1"/>
                    <a:pt x="47" y="5"/>
                    <a:pt x="51" y="10"/>
                  </a:cubicBezTo>
                  <a:cubicBezTo>
                    <a:pt x="51" y="11"/>
                    <a:pt x="51" y="11"/>
                    <a:pt x="51" y="11"/>
                  </a:cubicBezTo>
                  <a:cubicBezTo>
                    <a:pt x="52" y="12"/>
                    <a:pt x="54" y="14"/>
                    <a:pt x="56" y="15"/>
                  </a:cubicBezTo>
                  <a:cubicBezTo>
                    <a:pt x="58" y="18"/>
                    <a:pt x="61" y="21"/>
                    <a:pt x="63" y="24"/>
                  </a:cubicBezTo>
                  <a:cubicBezTo>
                    <a:pt x="65" y="27"/>
                    <a:pt x="65" y="30"/>
                    <a:pt x="64" y="31"/>
                  </a:cubicBezTo>
                  <a:cubicBezTo>
                    <a:pt x="62" y="34"/>
                    <a:pt x="59" y="35"/>
                    <a:pt x="54" y="35"/>
                  </a:cubicBezTo>
                  <a:cubicBezTo>
                    <a:pt x="52" y="35"/>
                    <a:pt x="51" y="35"/>
                    <a:pt x="49" y="35"/>
                  </a:cubicBezTo>
                  <a:cubicBezTo>
                    <a:pt x="48" y="35"/>
                    <a:pt x="46" y="35"/>
                    <a:pt x="45" y="35"/>
                  </a:cubicBezTo>
                  <a:cubicBezTo>
                    <a:pt x="42" y="35"/>
                    <a:pt x="40" y="35"/>
                    <a:pt x="39" y="36"/>
                  </a:cubicBezTo>
                  <a:cubicBezTo>
                    <a:pt x="38" y="37"/>
                    <a:pt x="37" y="37"/>
                    <a:pt x="36" y="38"/>
                  </a:cubicBezTo>
                  <a:cubicBezTo>
                    <a:pt x="33" y="41"/>
                    <a:pt x="29" y="43"/>
                    <a:pt x="25" y="43"/>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7" name="Freeform 9">
              <a:extLst>
                <a:ext uri="{FF2B5EF4-FFF2-40B4-BE49-F238E27FC236}">
                  <a16:creationId xmlns:a16="http://schemas.microsoft.com/office/drawing/2014/main" id="{A1E120DC-E2E6-538F-A6CA-2699832580E4}"/>
                </a:ext>
              </a:extLst>
            </p:cNvPr>
            <p:cNvSpPr>
              <a:spLocks/>
            </p:cNvSpPr>
            <p:nvPr/>
          </p:nvSpPr>
          <p:spPr bwMode="auto">
            <a:xfrm>
              <a:off x="4618307" y="1874516"/>
              <a:ext cx="51916" cy="51447"/>
            </a:xfrm>
            <a:custGeom>
              <a:avLst/>
              <a:gdLst>
                <a:gd name="T0" fmla="*/ 16 w 21"/>
                <a:gd name="T1" fmla="*/ 2 h 23"/>
                <a:gd name="T2" fmla="*/ 10 w 21"/>
                <a:gd name="T3" fmla="*/ 0 h 23"/>
                <a:gd name="T4" fmla="*/ 2 w 21"/>
                <a:gd name="T5" fmla="*/ 4 h 23"/>
                <a:gd name="T6" fmla="*/ 1 w 21"/>
                <a:gd name="T7" fmla="*/ 14 h 23"/>
                <a:gd name="T8" fmla="*/ 12 w 21"/>
                <a:gd name="T9" fmla="*/ 23 h 23"/>
                <a:gd name="T10" fmla="*/ 13 w 21"/>
                <a:gd name="T11" fmla="*/ 23 h 23"/>
                <a:gd name="T12" fmla="*/ 20 w 21"/>
                <a:gd name="T13" fmla="*/ 18 h 23"/>
                <a:gd name="T14" fmla="*/ 16 w 21"/>
                <a:gd name="T15" fmla="*/ 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3">
                  <a:moveTo>
                    <a:pt x="16" y="2"/>
                  </a:moveTo>
                  <a:cubicBezTo>
                    <a:pt x="14" y="1"/>
                    <a:pt x="12" y="0"/>
                    <a:pt x="10" y="0"/>
                  </a:cubicBezTo>
                  <a:cubicBezTo>
                    <a:pt x="7" y="0"/>
                    <a:pt x="4" y="1"/>
                    <a:pt x="2" y="4"/>
                  </a:cubicBezTo>
                  <a:cubicBezTo>
                    <a:pt x="0" y="7"/>
                    <a:pt x="0" y="10"/>
                    <a:pt x="1" y="14"/>
                  </a:cubicBezTo>
                  <a:cubicBezTo>
                    <a:pt x="3" y="17"/>
                    <a:pt x="7" y="23"/>
                    <a:pt x="12" y="23"/>
                  </a:cubicBezTo>
                  <a:cubicBezTo>
                    <a:pt x="13" y="23"/>
                    <a:pt x="13" y="23"/>
                    <a:pt x="13" y="23"/>
                  </a:cubicBezTo>
                  <a:cubicBezTo>
                    <a:pt x="16" y="23"/>
                    <a:pt x="18" y="21"/>
                    <a:pt x="20" y="18"/>
                  </a:cubicBezTo>
                  <a:cubicBezTo>
                    <a:pt x="21" y="12"/>
                    <a:pt x="19" y="5"/>
                    <a:pt x="16" y="2"/>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8" name="Freeform 10">
              <a:extLst>
                <a:ext uri="{FF2B5EF4-FFF2-40B4-BE49-F238E27FC236}">
                  <a16:creationId xmlns:a16="http://schemas.microsoft.com/office/drawing/2014/main" id="{E19737CE-32A2-F6C3-8030-50E1170A652C}"/>
                </a:ext>
              </a:extLst>
            </p:cNvPr>
            <p:cNvSpPr>
              <a:spLocks/>
            </p:cNvSpPr>
            <p:nvPr/>
          </p:nvSpPr>
          <p:spPr bwMode="auto">
            <a:xfrm>
              <a:off x="4493153" y="1917529"/>
              <a:ext cx="440356" cy="248801"/>
            </a:xfrm>
            <a:custGeom>
              <a:avLst/>
              <a:gdLst>
                <a:gd name="T0" fmla="*/ 173 w 179"/>
                <a:gd name="T1" fmla="*/ 74 h 111"/>
                <a:gd name="T2" fmla="*/ 171 w 179"/>
                <a:gd name="T3" fmla="*/ 67 h 111"/>
                <a:gd name="T4" fmla="*/ 163 w 179"/>
                <a:gd name="T5" fmla="*/ 54 h 111"/>
                <a:gd name="T6" fmla="*/ 150 w 179"/>
                <a:gd name="T7" fmla="*/ 50 h 111"/>
                <a:gd name="T8" fmla="*/ 134 w 179"/>
                <a:gd name="T9" fmla="*/ 50 h 111"/>
                <a:gd name="T10" fmla="*/ 130 w 179"/>
                <a:gd name="T11" fmla="*/ 51 h 111"/>
                <a:gd name="T12" fmla="*/ 124 w 179"/>
                <a:gd name="T13" fmla="*/ 50 h 111"/>
                <a:gd name="T14" fmla="*/ 104 w 179"/>
                <a:gd name="T15" fmla="*/ 64 h 111"/>
                <a:gd name="T16" fmla="*/ 99 w 179"/>
                <a:gd name="T17" fmla="*/ 67 h 111"/>
                <a:gd name="T18" fmla="*/ 94 w 179"/>
                <a:gd name="T19" fmla="*/ 63 h 111"/>
                <a:gd name="T20" fmla="*/ 87 w 179"/>
                <a:gd name="T21" fmla="*/ 65 h 111"/>
                <a:gd name="T22" fmla="*/ 83 w 179"/>
                <a:gd name="T23" fmla="*/ 64 h 111"/>
                <a:gd name="T24" fmla="*/ 77 w 179"/>
                <a:gd name="T25" fmla="*/ 62 h 111"/>
                <a:gd name="T26" fmla="*/ 75 w 179"/>
                <a:gd name="T27" fmla="*/ 56 h 111"/>
                <a:gd name="T28" fmla="*/ 65 w 179"/>
                <a:gd name="T29" fmla="*/ 31 h 111"/>
                <a:gd name="T30" fmla="*/ 62 w 179"/>
                <a:gd name="T31" fmla="*/ 31 h 111"/>
                <a:gd name="T32" fmla="*/ 60 w 179"/>
                <a:gd name="T33" fmla="*/ 27 h 111"/>
                <a:gd name="T34" fmla="*/ 51 w 179"/>
                <a:gd name="T35" fmla="*/ 17 h 111"/>
                <a:gd name="T36" fmla="*/ 44 w 179"/>
                <a:gd name="T37" fmla="*/ 20 h 111"/>
                <a:gd name="T38" fmla="*/ 41 w 179"/>
                <a:gd name="T39" fmla="*/ 22 h 111"/>
                <a:gd name="T40" fmla="*/ 38 w 179"/>
                <a:gd name="T41" fmla="*/ 21 h 111"/>
                <a:gd name="T42" fmla="*/ 38 w 179"/>
                <a:gd name="T43" fmla="*/ 17 h 111"/>
                <a:gd name="T44" fmla="*/ 27 w 179"/>
                <a:gd name="T45" fmla="*/ 9 h 111"/>
                <a:gd name="T46" fmla="*/ 22 w 179"/>
                <a:gd name="T47" fmla="*/ 5 h 111"/>
                <a:gd name="T48" fmla="*/ 13 w 179"/>
                <a:gd name="T49" fmla="*/ 0 h 111"/>
                <a:gd name="T50" fmla="*/ 3 w 179"/>
                <a:gd name="T51" fmla="*/ 16 h 111"/>
                <a:gd name="T52" fmla="*/ 7 w 179"/>
                <a:gd name="T53" fmla="*/ 24 h 111"/>
                <a:gd name="T54" fmla="*/ 11 w 179"/>
                <a:gd name="T55" fmla="*/ 33 h 111"/>
                <a:gd name="T56" fmla="*/ 22 w 179"/>
                <a:gd name="T57" fmla="*/ 39 h 111"/>
                <a:gd name="T58" fmla="*/ 32 w 179"/>
                <a:gd name="T59" fmla="*/ 37 h 111"/>
                <a:gd name="T60" fmla="*/ 36 w 179"/>
                <a:gd name="T61" fmla="*/ 43 h 111"/>
                <a:gd name="T62" fmla="*/ 39 w 179"/>
                <a:gd name="T63" fmla="*/ 50 h 111"/>
                <a:gd name="T64" fmla="*/ 41 w 179"/>
                <a:gd name="T65" fmla="*/ 65 h 111"/>
                <a:gd name="T66" fmla="*/ 40 w 179"/>
                <a:gd name="T67" fmla="*/ 76 h 111"/>
                <a:gd name="T68" fmla="*/ 41 w 179"/>
                <a:gd name="T69" fmla="*/ 87 h 111"/>
                <a:gd name="T70" fmla="*/ 49 w 179"/>
                <a:gd name="T71" fmla="*/ 104 h 111"/>
                <a:gd name="T72" fmla="*/ 53 w 179"/>
                <a:gd name="T73" fmla="*/ 103 h 111"/>
                <a:gd name="T74" fmla="*/ 55 w 179"/>
                <a:gd name="T75" fmla="*/ 102 h 111"/>
                <a:gd name="T76" fmla="*/ 57 w 179"/>
                <a:gd name="T77" fmla="*/ 103 h 111"/>
                <a:gd name="T78" fmla="*/ 61 w 179"/>
                <a:gd name="T79" fmla="*/ 105 h 111"/>
                <a:gd name="T80" fmla="*/ 67 w 179"/>
                <a:gd name="T81" fmla="*/ 109 h 111"/>
                <a:gd name="T82" fmla="*/ 76 w 179"/>
                <a:gd name="T83" fmla="*/ 103 h 111"/>
                <a:gd name="T84" fmla="*/ 84 w 179"/>
                <a:gd name="T85" fmla="*/ 111 h 111"/>
                <a:gd name="T86" fmla="*/ 87 w 179"/>
                <a:gd name="T87" fmla="*/ 110 h 111"/>
                <a:gd name="T88" fmla="*/ 103 w 179"/>
                <a:gd name="T89" fmla="*/ 107 h 111"/>
                <a:gd name="T90" fmla="*/ 107 w 179"/>
                <a:gd name="T91" fmla="*/ 107 h 111"/>
                <a:gd name="T92" fmla="*/ 114 w 179"/>
                <a:gd name="T93" fmla="*/ 105 h 111"/>
                <a:gd name="T94" fmla="*/ 119 w 179"/>
                <a:gd name="T95" fmla="*/ 106 h 111"/>
                <a:gd name="T96" fmla="*/ 129 w 179"/>
                <a:gd name="T97" fmla="*/ 106 h 111"/>
                <a:gd name="T98" fmla="*/ 135 w 179"/>
                <a:gd name="T99" fmla="*/ 99 h 111"/>
                <a:gd name="T100" fmla="*/ 139 w 179"/>
                <a:gd name="T101" fmla="*/ 102 h 111"/>
                <a:gd name="T102" fmla="*/ 155 w 179"/>
                <a:gd name="T103" fmla="*/ 104 h 111"/>
                <a:gd name="T104" fmla="*/ 161 w 179"/>
                <a:gd name="T105" fmla="*/ 102 h 111"/>
                <a:gd name="T106" fmla="*/ 168 w 179"/>
                <a:gd name="T107" fmla="*/ 98 h 111"/>
                <a:gd name="T108" fmla="*/ 170 w 179"/>
                <a:gd name="T109" fmla="*/ 90 h 111"/>
                <a:gd name="T110" fmla="*/ 176 w 179"/>
                <a:gd name="T111" fmla="*/ 8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9" h="111">
                  <a:moveTo>
                    <a:pt x="178" y="80"/>
                  </a:moveTo>
                  <a:cubicBezTo>
                    <a:pt x="178" y="78"/>
                    <a:pt x="176" y="75"/>
                    <a:pt x="173" y="74"/>
                  </a:cubicBezTo>
                  <a:cubicBezTo>
                    <a:pt x="172" y="73"/>
                    <a:pt x="171" y="72"/>
                    <a:pt x="171" y="70"/>
                  </a:cubicBezTo>
                  <a:cubicBezTo>
                    <a:pt x="171" y="69"/>
                    <a:pt x="171" y="68"/>
                    <a:pt x="171" y="67"/>
                  </a:cubicBezTo>
                  <a:cubicBezTo>
                    <a:pt x="171" y="66"/>
                    <a:pt x="171" y="65"/>
                    <a:pt x="170" y="64"/>
                  </a:cubicBezTo>
                  <a:cubicBezTo>
                    <a:pt x="170" y="61"/>
                    <a:pt x="169" y="56"/>
                    <a:pt x="163" y="54"/>
                  </a:cubicBezTo>
                  <a:cubicBezTo>
                    <a:pt x="162" y="54"/>
                    <a:pt x="161" y="54"/>
                    <a:pt x="160" y="53"/>
                  </a:cubicBezTo>
                  <a:cubicBezTo>
                    <a:pt x="156" y="52"/>
                    <a:pt x="153" y="52"/>
                    <a:pt x="150" y="50"/>
                  </a:cubicBezTo>
                  <a:cubicBezTo>
                    <a:pt x="147" y="49"/>
                    <a:pt x="145" y="48"/>
                    <a:pt x="143" y="48"/>
                  </a:cubicBezTo>
                  <a:cubicBezTo>
                    <a:pt x="140" y="48"/>
                    <a:pt x="137" y="49"/>
                    <a:pt x="134" y="50"/>
                  </a:cubicBezTo>
                  <a:cubicBezTo>
                    <a:pt x="134" y="51"/>
                    <a:pt x="133" y="51"/>
                    <a:pt x="133" y="51"/>
                  </a:cubicBezTo>
                  <a:cubicBezTo>
                    <a:pt x="132" y="51"/>
                    <a:pt x="131" y="51"/>
                    <a:pt x="130" y="51"/>
                  </a:cubicBezTo>
                  <a:cubicBezTo>
                    <a:pt x="129" y="50"/>
                    <a:pt x="127" y="50"/>
                    <a:pt x="126" y="50"/>
                  </a:cubicBezTo>
                  <a:cubicBezTo>
                    <a:pt x="125" y="50"/>
                    <a:pt x="125" y="50"/>
                    <a:pt x="124" y="50"/>
                  </a:cubicBezTo>
                  <a:cubicBezTo>
                    <a:pt x="118" y="51"/>
                    <a:pt x="112" y="56"/>
                    <a:pt x="107" y="60"/>
                  </a:cubicBezTo>
                  <a:cubicBezTo>
                    <a:pt x="106" y="62"/>
                    <a:pt x="105" y="63"/>
                    <a:pt x="104" y="64"/>
                  </a:cubicBezTo>
                  <a:cubicBezTo>
                    <a:pt x="103" y="64"/>
                    <a:pt x="103" y="64"/>
                    <a:pt x="103" y="64"/>
                  </a:cubicBezTo>
                  <a:cubicBezTo>
                    <a:pt x="102" y="65"/>
                    <a:pt x="100" y="67"/>
                    <a:pt x="99" y="67"/>
                  </a:cubicBezTo>
                  <a:cubicBezTo>
                    <a:pt x="98" y="67"/>
                    <a:pt x="98" y="67"/>
                    <a:pt x="98" y="66"/>
                  </a:cubicBezTo>
                  <a:cubicBezTo>
                    <a:pt x="97" y="65"/>
                    <a:pt x="96" y="63"/>
                    <a:pt x="94" y="63"/>
                  </a:cubicBezTo>
                  <a:cubicBezTo>
                    <a:pt x="93" y="63"/>
                    <a:pt x="93" y="63"/>
                    <a:pt x="92" y="63"/>
                  </a:cubicBezTo>
                  <a:cubicBezTo>
                    <a:pt x="90" y="63"/>
                    <a:pt x="89" y="64"/>
                    <a:pt x="87" y="65"/>
                  </a:cubicBezTo>
                  <a:cubicBezTo>
                    <a:pt x="87" y="65"/>
                    <a:pt x="86" y="65"/>
                    <a:pt x="85" y="65"/>
                  </a:cubicBezTo>
                  <a:cubicBezTo>
                    <a:pt x="85" y="65"/>
                    <a:pt x="84" y="65"/>
                    <a:pt x="83" y="64"/>
                  </a:cubicBezTo>
                  <a:cubicBezTo>
                    <a:pt x="82" y="63"/>
                    <a:pt x="81" y="62"/>
                    <a:pt x="78" y="62"/>
                  </a:cubicBezTo>
                  <a:cubicBezTo>
                    <a:pt x="78" y="62"/>
                    <a:pt x="78" y="62"/>
                    <a:pt x="77" y="62"/>
                  </a:cubicBezTo>
                  <a:cubicBezTo>
                    <a:pt x="76" y="62"/>
                    <a:pt x="75" y="62"/>
                    <a:pt x="74" y="62"/>
                  </a:cubicBezTo>
                  <a:cubicBezTo>
                    <a:pt x="74" y="60"/>
                    <a:pt x="75" y="58"/>
                    <a:pt x="75" y="56"/>
                  </a:cubicBezTo>
                  <a:cubicBezTo>
                    <a:pt x="77" y="49"/>
                    <a:pt x="79" y="42"/>
                    <a:pt x="72" y="34"/>
                  </a:cubicBezTo>
                  <a:cubicBezTo>
                    <a:pt x="70" y="31"/>
                    <a:pt x="67" y="31"/>
                    <a:pt x="65" y="31"/>
                  </a:cubicBezTo>
                  <a:cubicBezTo>
                    <a:pt x="64" y="31"/>
                    <a:pt x="64" y="31"/>
                    <a:pt x="63" y="31"/>
                  </a:cubicBezTo>
                  <a:cubicBezTo>
                    <a:pt x="63" y="31"/>
                    <a:pt x="62" y="31"/>
                    <a:pt x="62" y="31"/>
                  </a:cubicBezTo>
                  <a:cubicBezTo>
                    <a:pt x="61" y="31"/>
                    <a:pt x="61" y="31"/>
                    <a:pt x="60" y="31"/>
                  </a:cubicBezTo>
                  <a:cubicBezTo>
                    <a:pt x="60" y="30"/>
                    <a:pt x="60" y="30"/>
                    <a:pt x="60" y="27"/>
                  </a:cubicBezTo>
                  <a:cubicBezTo>
                    <a:pt x="60" y="26"/>
                    <a:pt x="60" y="24"/>
                    <a:pt x="59" y="23"/>
                  </a:cubicBezTo>
                  <a:cubicBezTo>
                    <a:pt x="58" y="19"/>
                    <a:pt x="55" y="17"/>
                    <a:pt x="51" y="17"/>
                  </a:cubicBezTo>
                  <a:cubicBezTo>
                    <a:pt x="51" y="17"/>
                    <a:pt x="50" y="17"/>
                    <a:pt x="50" y="17"/>
                  </a:cubicBezTo>
                  <a:cubicBezTo>
                    <a:pt x="47" y="18"/>
                    <a:pt x="46" y="19"/>
                    <a:pt x="44" y="20"/>
                  </a:cubicBezTo>
                  <a:cubicBezTo>
                    <a:pt x="44" y="21"/>
                    <a:pt x="43" y="21"/>
                    <a:pt x="43" y="22"/>
                  </a:cubicBezTo>
                  <a:cubicBezTo>
                    <a:pt x="42" y="22"/>
                    <a:pt x="42" y="22"/>
                    <a:pt x="41" y="22"/>
                  </a:cubicBezTo>
                  <a:cubicBezTo>
                    <a:pt x="40" y="22"/>
                    <a:pt x="39" y="22"/>
                    <a:pt x="39" y="22"/>
                  </a:cubicBezTo>
                  <a:cubicBezTo>
                    <a:pt x="38" y="21"/>
                    <a:pt x="38" y="21"/>
                    <a:pt x="38" y="21"/>
                  </a:cubicBezTo>
                  <a:cubicBezTo>
                    <a:pt x="38" y="21"/>
                    <a:pt x="38" y="21"/>
                    <a:pt x="38" y="20"/>
                  </a:cubicBezTo>
                  <a:cubicBezTo>
                    <a:pt x="38" y="19"/>
                    <a:pt x="38" y="18"/>
                    <a:pt x="38" y="17"/>
                  </a:cubicBezTo>
                  <a:cubicBezTo>
                    <a:pt x="37" y="14"/>
                    <a:pt x="35" y="12"/>
                    <a:pt x="31" y="10"/>
                  </a:cubicBezTo>
                  <a:cubicBezTo>
                    <a:pt x="30" y="9"/>
                    <a:pt x="29" y="9"/>
                    <a:pt x="27" y="9"/>
                  </a:cubicBezTo>
                  <a:cubicBezTo>
                    <a:pt x="26" y="8"/>
                    <a:pt x="25" y="8"/>
                    <a:pt x="25" y="8"/>
                  </a:cubicBezTo>
                  <a:cubicBezTo>
                    <a:pt x="23" y="7"/>
                    <a:pt x="23" y="6"/>
                    <a:pt x="22" y="5"/>
                  </a:cubicBezTo>
                  <a:cubicBezTo>
                    <a:pt x="22" y="5"/>
                    <a:pt x="21" y="4"/>
                    <a:pt x="21" y="3"/>
                  </a:cubicBezTo>
                  <a:cubicBezTo>
                    <a:pt x="19" y="1"/>
                    <a:pt x="16" y="0"/>
                    <a:pt x="13" y="0"/>
                  </a:cubicBezTo>
                  <a:cubicBezTo>
                    <a:pt x="9" y="0"/>
                    <a:pt x="4" y="3"/>
                    <a:pt x="2" y="7"/>
                  </a:cubicBezTo>
                  <a:cubicBezTo>
                    <a:pt x="0" y="10"/>
                    <a:pt x="1" y="13"/>
                    <a:pt x="3" y="16"/>
                  </a:cubicBezTo>
                  <a:cubicBezTo>
                    <a:pt x="4" y="18"/>
                    <a:pt x="5" y="20"/>
                    <a:pt x="6" y="22"/>
                  </a:cubicBezTo>
                  <a:cubicBezTo>
                    <a:pt x="7" y="24"/>
                    <a:pt x="7" y="24"/>
                    <a:pt x="7" y="24"/>
                  </a:cubicBezTo>
                  <a:cubicBezTo>
                    <a:pt x="8" y="25"/>
                    <a:pt x="8" y="26"/>
                    <a:pt x="8" y="27"/>
                  </a:cubicBezTo>
                  <a:cubicBezTo>
                    <a:pt x="8" y="29"/>
                    <a:pt x="9" y="31"/>
                    <a:pt x="11" y="33"/>
                  </a:cubicBezTo>
                  <a:cubicBezTo>
                    <a:pt x="13" y="35"/>
                    <a:pt x="16" y="39"/>
                    <a:pt x="21" y="39"/>
                  </a:cubicBezTo>
                  <a:cubicBezTo>
                    <a:pt x="22" y="39"/>
                    <a:pt x="22" y="39"/>
                    <a:pt x="22" y="39"/>
                  </a:cubicBezTo>
                  <a:cubicBezTo>
                    <a:pt x="23" y="39"/>
                    <a:pt x="25" y="38"/>
                    <a:pt x="27" y="38"/>
                  </a:cubicBezTo>
                  <a:cubicBezTo>
                    <a:pt x="28" y="37"/>
                    <a:pt x="31" y="37"/>
                    <a:pt x="32" y="37"/>
                  </a:cubicBezTo>
                  <a:cubicBezTo>
                    <a:pt x="33" y="37"/>
                    <a:pt x="34" y="37"/>
                    <a:pt x="35" y="38"/>
                  </a:cubicBezTo>
                  <a:cubicBezTo>
                    <a:pt x="35" y="38"/>
                    <a:pt x="36" y="41"/>
                    <a:pt x="36" y="43"/>
                  </a:cubicBezTo>
                  <a:cubicBezTo>
                    <a:pt x="37" y="44"/>
                    <a:pt x="37" y="46"/>
                    <a:pt x="37" y="47"/>
                  </a:cubicBezTo>
                  <a:cubicBezTo>
                    <a:pt x="38" y="48"/>
                    <a:pt x="38" y="49"/>
                    <a:pt x="39" y="50"/>
                  </a:cubicBezTo>
                  <a:cubicBezTo>
                    <a:pt x="41" y="54"/>
                    <a:pt x="43" y="58"/>
                    <a:pt x="42" y="62"/>
                  </a:cubicBezTo>
                  <a:cubicBezTo>
                    <a:pt x="42" y="63"/>
                    <a:pt x="42" y="64"/>
                    <a:pt x="41" y="65"/>
                  </a:cubicBezTo>
                  <a:cubicBezTo>
                    <a:pt x="41" y="67"/>
                    <a:pt x="40" y="68"/>
                    <a:pt x="40" y="69"/>
                  </a:cubicBezTo>
                  <a:cubicBezTo>
                    <a:pt x="40" y="72"/>
                    <a:pt x="40" y="74"/>
                    <a:pt x="40" y="76"/>
                  </a:cubicBezTo>
                  <a:cubicBezTo>
                    <a:pt x="40" y="77"/>
                    <a:pt x="40" y="78"/>
                    <a:pt x="40" y="78"/>
                  </a:cubicBezTo>
                  <a:cubicBezTo>
                    <a:pt x="40" y="81"/>
                    <a:pt x="41" y="84"/>
                    <a:pt x="41" y="87"/>
                  </a:cubicBezTo>
                  <a:cubicBezTo>
                    <a:pt x="42" y="89"/>
                    <a:pt x="42" y="92"/>
                    <a:pt x="42" y="94"/>
                  </a:cubicBezTo>
                  <a:cubicBezTo>
                    <a:pt x="42" y="97"/>
                    <a:pt x="42" y="103"/>
                    <a:pt x="49" y="104"/>
                  </a:cubicBezTo>
                  <a:cubicBezTo>
                    <a:pt x="49" y="104"/>
                    <a:pt x="49" y="104"/>
                    <a:pt x="49" y="104"/>
                  </a:cubicBezTo>
                  <a:cubicBezTo>
                    <a:pt x="51" y="104"/>
                    <a:pt x="53" y="103"/>
                    <a:pt x="53" y="103"/>
                  </a:cubicBezTo>
                  <a:cubicBezTo>
                    <a:pt x="54" y="103"/>
                    <a:pt x="54" y="102"/>
                    <a:pt x="54" y="102"/>
                  </a:cubicBezTo>
                  <a:cubicBezTo>
                    <a:pt x="54" y="102"/>
                    <a:pt x="54" y="102"/>
                    <a:pt x="55" y="102"/>
                  </a:cubicBezTo>
                  <a:cubicBezTo>
                    <a:pt x="55" y="102"/>
                    <a:pt x="55" y="102"/>
                    <a:pt x="56" y="103"/>
                  </a:cubicBezTo>
                  <a:cubicBezTo>
                    <a:pt x="57" y="103"/>
                    <a:pt x="57" y="103"/>
                    <a:pt x="57" y="103"/>
                  </a:cubicBezTo>
                  <a:cubicBezTo>
                    <a:pt x="58" y="103"/>
                    <a:pt x="59" y="104"/>
                    <a:pt x="60" y="104"/>
                  </a:cubicBezTo>
                  <a:cubicBezTo>
                    <a:pt x="60" y="104"/>
                    <a:pt x="60" y="105"/>
                    <a:pt x="61" y="105"/>
                  </a:cubicBezTo>
                  <a:cubicBezTo>
                    <a:pt x="61" y="106"/>
                    <a:pt x="62" y="107"/>
                    <a:pt x="63" y="107"/>
                  </a:cubicBezTo>
                  <a:cubicBezTo>
                    <a:pt x="64" y="108"/>
                    <a:pt x="66" y="109"/>
                    <a:pt x="67" y="109"/>
                  </a:cubicBezTo>
                  <a:cubicBezTo>
                    <a:pt x="70" y="109"/>
                    <a:pt x="73" y="107"/>
                    <a:pt x="75" y="105"/>
                  </a:cubicBezTo>
                  <a:cubicBezTo>
                    <a:pt x="76" y="104"/>
                    <a:pt x="76" y="104"/>
                    <a:pt x="76" y="103"/>
                  </a:cubicBezTo>
                  <a:cubicBezTo>
                    <a:pt x="76" y="104"/>
                    <a:pt x="76" y="105"/>
                    <a:pt x="77" y="106"/>
                  </a:cubicBezTo>
                  <a:cubicBezTo>
                    <a:pt x="77" y="108"/>
                    <a:pt x="79" y="111"/>
                    <a:pt x="84" y="111"/>
                  </a:cubicBezTo>
                  <a:cubicBezTo>
                    <a:pt x="85" y="111"/>
                    <a:pt x="86" y="110"/>
                    <a:pt x="87" y="110"/>
                  </a:cubicBezTo>
                  <a:cubicBezTo>
                    <a:pt x="87" y="110"/>
                    <a:pt x="87" y="110"/>
                    <a:pt x="87" y="110"/>
                  </a:cubicBezTo>
                  <a:cubicBezTo>
                    <a:pt x="90" y="110"/>
                    <a:pt x="92" y="109"/>
                    <a:pt x="95" y="108"/>
                  </a:cubicBezTo>
                  <a:cubicBezTo>
                    <a:pt x="98" y="108"/>
                    <a:pt x="100" y="107"/>
                    <a:pt x="103" y="107"/>
                  </a:cubicBezTo>
                  <a:cubicBezTo>
                    <a:pt x="103" y="107"/>
                    <a:pt x="103" y="107"/>
                    <a:pt x="104" y="107"/>
                  </a:cubicBezTo>
                  <a:cubicBezTo>
                    <a:pt x="105" y="107"/>
                    <a:pt x="106" y="107"/>
                    <a:pt x="107" y="107"/>
                  </a:cubicBezTo>
                  <a:cubicBezTo>
                    <a:pt x="109" y="107"/>
                    <a:pt x="111" y="107"/>
                    <a:pt x="113" y="106"/>
                  </a:cubicBezTo>
                  <a:cubicBezTo>
                    <a:pt x="114" y="105"/>
                    <a:pt x="114" y="105"/>
                    <a:pt x="114" y="105"/>
                  </a:cubicBezTo>
                  <a:cubicBezTo>
                    <a:pt x="115" y="105"/>
                    <a:pt x="115" y="105"/>
                    <a:pt x="115" y="106"/>
                  </a:cubicBezTo>
                  <a:cubicBezTo>
                    <a:pt x="116" y="106"/>
                    <a:pt x="117" y="106"/>
                    <a:pt x="119" y="106"/>
                  </a:cubicBezTo>
                  <a:cubicBezTo>
                    <a:pt x="119" y="107"/>
                    <a:pt x="120" y="107"/>
                    <a:pt x="121" y="107"/>
                  </a:cubicBezTo>
                  <a:cubicBezTo>
                    <a:pt x="124" y="107"/>
                    <a:pt x="127" y="106"/>
                    <a:pt x="129" y="106"/>
                  </a:cubicBezTo>
                  <a:cubicBezTo>
                    <a:pt x="132" y="105"/>
                    <a:pt x="133" y="103"/>
                    <a:pt x="134" y="101"/>
                  </a:cubicBezTo>
                  <a:cubicBezTo>
                    <a:pt x="134" y="100"/>
                    <a:pt x="135" y="100"/>
                    <a:pt x="135" y="99"/>
                  </a:cubicBezTo>
                  <a:cubicBezTo>
                    <a:pt x="135" y="100"/>
                    <a:pt x="136" y="100"/>
                    <a:pt x="136" y="100"/>
                  </a:cubicBezTo>
                  <a:cubicBezTo>
                    <a:pt x="137" y="101"/>
                    <a:pt x="138" y="102"/>
                    <a:pt x="139" y="102"/>
                  </a:cubicBezTo>
                  <a:cubicBezTo>
                    <a:pt x="143" y="104"/>
                    <a:pt x="147" y="105"/>
                    <a:pt x="151" y="105"/>
                  </a:cubicBezTo>
                  <a:cubicBezTo>
                    <a:pt x="152" y="105"/>
                    <a:pt x="154" y="104"/>
                    <a:pt x="155" y="104"/>
                  </a:cubicBezTo>
                  <a:cubicBezTo>
                    <a:pt x="157" y="104"/>
                    <a:pt x="159" y="103"/>
                    <a:pt x="160" y="102"/>
                  </a:cubicBezTo>
                  <a:cubicBezTo>
                    <a:pt x="160" y="102"/>
                    <a:pt x="161" y="102"/>
                    <a:pt x="161" y="102"/>
                  </a:cubicBezTo>
                  <a:cubicBezTo>
                    <a:pt x="161" y="101"/>
                    <a:pt x="162" y="101"/>
                    <a:pt x="163" y="101"/>
                  </a:cubicBezTo>
                  <a:cubicBezTo>
                    <a:pt x="164" y="101"/>
                    <a:pt x="166" y="100"/>
                    <a:pt x="168" y="98"/>
                  </a:cubicBezTo>
                  <a:cubicBezTo>
                    <a:pt x="169" y="96"/>
                    <a:pt x="170" y="94"/>
                    <a:pt x="170" y="93"/>
                  </a:cubicBezTo>
                  <a:cubicBezTo>
                    <a:pt x="170" y="92"/>
                    <a:pt x="170" y="91"/>
                    <a:pt x="170" y="90"/>
                  </a:cubicBezTo>
                  <a:cubicBezTo>
                    <a:pt x="170" y="90"/>
                    <a:pt x="171" y="89"/>
                    <a:pt x="172" y="89"/>
                  </a:cubicBezTo>
                  <a:cubicBezTo>
                    <a:pt x="174" y="88"/>
                    <a:pt x="175" y="87"/>
                    <a:pt x="176" y="86"/>
                  </a:cubicBezTo>
                  <a:cubicBezTo>
                    <a:pt x="178" y="84"/>
                    <a:pt x="179" y="82"/>
                    <a:pt x="178" y="80"/>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19" name="Freeform 11">
              <a:extLst>
                <a:ext uri="{FF2B5EF4-FFF2-40B4-BE49-F238E27FC236}">
                  <a16:creationId xmlns:a16="http://schemas.microsoft.com/office/drawing/2014/main" id="{1D4DB3D3-8EDF-20E5-3068-3F704E4F0A92}"/>
                </a:ext>
              </a:extLst>
            </p:cNvPr>
            <p:cNvSpPr>
              <a:spLocks/>
            </p:cNvSpPr>
            <p:nvPr/>
          </p:nvSpPr>
          <p:spPr bwMode="auto">
            <a:xfrm>
              <a:off x="4480174" y="2049942"/>
              <a:ext cx="96415" cy="97834"/>
            </a:xfrm>
            <a:custGeom>
              <a:avLst/>
              <a:gdLst>
                <a:gd name="T0" fmla="*/ 38 w 39"/>
                <a:gd name="T1" fmla="*/ 22 h 44"/>
                <a:gd name="T2" fmla="*/ 37 w 39"/>
                <a:gd name="T3" fmla="*/ 19 h 44"/>
                <a:gd name="T4" fmla="*/ 37 w 39"/>
                <a:gd name="T5" fmla="*/ 18 h 44"/>
                <a:gd name="T6" fmla="*/ 34 w 39"/>
                <a:gd name="T7" fmla="*/ 8 h 44"/>
                <a:gd name="T8" fmla="*/ 27 w 39"/>
                <a:gd name="T9" fmla="*/ 1 h 44"/>
                <a:gd name="T10" fmla="*/ 22 w 39"/>
                <a:gd name="T11" fmla="*/ 0 h 44"/>
                <a:gd name="T12" fmla="*/ 12 w 39"/>
                <a:gd name="T13" fmla="*/ 3 h 44"/>
                <a:gd name="T14" fmla="*/ 8 w 39"/>
                <a:gd name="T15" fmla="*/ 10 h 44"/>
                <a:gd name="T16" fmla="*/ 6 w 39"/>
                <a:gd name="T17" fmla="*/ 14 h 44"/>
                <a:gd name="T18" fmla="*/ 5 w 39"/>
                <a:gd name="T19" fmla="*/ 15 h 44"/>
                <a:gd name="T20" fmla="*/ 2 w 39"/>
                <a:gd name="T21" fmla="*/ 26 h 44"/>
                <a:gd name="T22" fmla="*/ 6 w 39"/>
                <a:gd name="T23" fmla="*/ 31 h 44"/>
                <a:gd name="T24" fmla="*/ 8 w 39"/>
                <a:gd name="T25" fmla="*/ 33 h 44"/>
                <a:gd name="T26" fmla="*/ 14 w 39"/>
                <a:gd name="T27" fmla="*/ 38 h 44"/>
                <a:gd name="T28" fmla="*/ 19 w 39"/>
                <a:gd name="T29" fmla="*/ 41 h 44"/>
                <a:gd name="T30" fmla="*/ 22 w 39"/>
                <a:gd name="T31" fmla="*/ 43 h 44"/>
                <a:gd name="T32" fmla="*/ 27 w 39"/>
                <a:gd name="T33" fmla="*/ 44 h 44"/>
                <a:gd name="T34" fmla="*/ 33 w 39"/>
                <a:gd name="T35" fmla="*/ 43 h 44"/>
                <a:gd name="T36" fmla="*/ 38 w 39"/>
                <a:gd name="T37" fmla="*/ 36 h 44"/>
                <a:gd name="T38" fmla="*/ 38 w 39"/>
                <a:gd name="T39"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4">
                  <a:moveTo>
                    <a:pt x="38" y="22"/>
                  </a:moveTo>
                  <a:cubicBezTo>
                    <a:pt x="38" y="21"/>
                    <a:pt x="37" y="20"/>
                    <a:pt x="37" y="19"/>
                  </a:cubicBezTo>
                  <a:cubicBezTo>
                    <a:pt x="37" y="18"/>
                    <a:pt x="37" y="18"/>
                    <a:pt x="37" y="18"/>
                  </a:cubicBezTo>
                  <a:cubicBezTo>
                    <a:pt x="36" y="15"/>
                    <a:pt x="36" y="11"/>
                    <a:pt x="34" y="8"/>
                  </a:cubicBezTo>
                  <a:cubicBezTo>
                    <a:pt x="33" y="5"/>
                    <a:pt x="30" y="2"/>
                    <a:pt x="27" y="1"/>
                  </a:cubicBezTo>
                  <a:cubicBezTo>
                    <a:pt x="26" y="0"/>
                    <a:pt x="24" y="0"/>
                    <a:pt x="22" y="0"/>
                  </a:cubicBezTo>
                  <a:cubicBezTo>
                    <a:pt x="19" y="0"/>
                    <a:pt x="14" y="1"/>
                    <a:pt x="12" y="3"/>
                  </a:cubicBezTo>
                  <a:cubicBezTo>
                    <a:pt x="10" y="5"/>
                    <a:pt x="9" y="8"/>
                    <a:pt x="8" y="10"/>
                  </a:cubicBezTo>
                  <a:cubicBezTo>
                    <a:pt x="8" y="11"/>
                    <a:pt x="7" y="13"/>
                    <a:pt x="6" y="14"/>
                  </a:cubicBezTo>
                  <a:cubicBezTo>
                    <a:pt x="5" y="15"/>
                    <a:pt x="5" y="15"/>
                    <a:pt x="5" y="15"/>
                  </a:cubicBezTo>
                  <a:cubicBezTo>
                    <a:pt x="3" y="17"/>
                    <a:pt x="0" y="21"/>
                    <a:pt x="2" y="26"/>
                  </a:cubicBezTo>
                  <a:cubicBezTo>
                    <a:pt x="3" y="29"/>
                    <a:pt x="5" y="30"/>
                    <a:pt x="6" y="31"/>
                  </a:cubicBezTo>
                  <a:cubicBezTo>
                    <a:pt x="7" y="32"/>
                    <a:pt x="8" y="32"/>
                    <a:pt x="8" y="33"/>
                  </a:cubicBezTo>
                  <a:cubicBezTo>
                    <a:pt x="10" y="35"/>
                    <a:pt x="12" y="37"/>
                    <a:pt x="14" y="38"/>
                  </a:cubicBezTo>
                  <a:cubicBezTo>
                    <a:pt x="16" y="40"/>
                    <a:pt x="18" y="41"/>
                    <a:pt x="19" y="41"/>
                  </a:cubicBezTo>
                  <a:cubicBezTo>
                    <a:pt x="20" y="42"/>
                    <a:pt x="21" y="42"/>
                    <a:pt x="22" y="43"/>
                  </a:cubicBezTo>
                  <a:cubicBezTo>
                    <a:pt x="24" y="44"/>
                    <a:pt x="26" y="44"/>
                    <a:pt x="27" y="44"/>
                  </a:cubicBezTo>
                  <a:cubicBezTo>
                    <a:pt x="29" y="44"/>
                    <a:pt x="31" y="44"/>
                    <a:pt x="33" y="43"/>
                  </a:cubicBezTo>
                  <a:cubicBezTo>
                    <a:pt x="35" y="41"/>
                    <a:pt x="37" y="39"/>
                    <a:pt x="38" y="36"/>
                  </a:cubicBezTo>
                  <a:cubicBezTo>
                    <a:pt x="39" y="31"/>
                    <a:pt x="38" y="26"/>
                    <a:pt x="38" y="22"/>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0" name="Freeform 12">
              <a:extLst>
                <a:ext uri="{FF2B5EF4-FFF2-40B4-BE49-F238E27FC236}">
                  <a16:creationId xmlns:a16="http://schemas.microsoft.com/office/drawing/2014/main" id="{5EED4330-9873-A12E-058E-491938E77B8E}"/>
                </a:ext>
              </a:extLst>
            </p:cNvPr>
            <p:cNvSpPr>
              <a:spLocks/>
            </p:cNvSpPr>
            <p:nvPr/>
          </p:nvSpPr>
          <p:spPr bwMode="auto">
            <a:xfrm>
              <a:off x="4443092" y="2569473"/>
              <a:ext cx="37083" cy="35423"/>
            </a:xfrm>
            <a:custGeom>
              <a:avLst/>
              <a:gdLst>
                <a:gd name="T0" fmla="*/ 10 w 15"/>
                <a:gd name="T1" fmla="*/ 1 h 16"/>
                <a:gd name="T2" fmla="*/ 6 w 15"/>
                <a:gd name="T3" fmla="*/ 0 h 16"/>
                <a:gd name="T4" fmla="*/ 1 w 15"/>
                <a:gd name="T5" fmla="*/ 2 h 16"/>
                <a:gd name="T6" fmla="*/ 0 w 15"/>
                <a:gd name="T7" fmla="*/ 7 h 16"/>
                <a:gd name="T8" fmla="*/ 10 w 15"/>
                <a:gd name="T9" fmla="*/ 16 h 16"/>
                <a:gd name="T10" fmla="*/ 10 w 15"/>
                <a:gd name="T11" fmla="*/ 16 h 16"/>
                <a:gd name="T12" fmla="*/ 12 w 15"/>
                <a:gd name="T13" fmla="*/ 16 h 16"/>
                <a:gd name="T14" fmla="*/ 15 w 15"/>
                <a:gd name="T15" fmla="*/ 10 h 16"/>
                <a:gd name="T16" fmla="*/ 10 w 15"/>
                <a:gd name="T17"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0" y="1"/>
                  </a:moveTo>
                  <a:cubicBezTo>
                    <a:pt x="9" y="1"/>
                    <a:pt x="7" y="0"/>
                    <a:pt x="6" y="0"/>
                  </a:cubicBezTo>
                  <a:cubicBezTo>
                    <a:pt x="4" y="0"/>
                    <a:pt x="3" y="1"/>
                    <a:pt x="1" y="2"/>
                  </a:cubicBezTo>
                  <a:cubicBezTo>
                    <a:pt x="0" y="4"/>
                    <a:pt x="0" y="5"/>
                    <a:pt x="0" y="7"/>
                  </a:cubicBezTo>
                  <a:cubicBezTo>
                    <a:pt x="1" y="11"/>
                    <a:pt x="6" y="16"/>
                    <a:pt x="10" y="16"/>
                  </a:cubicBezTo>
                  <a:cubicBezTo>
                    <a:pt x="10" y="16"/>
                    <a:pt x="10" y="16"/>
                    <a:pt x="10" y="16"/>
                  </a:cubicBezTo>
                  <a:cubicBezTo>
                    <a:pt x="11" y="16"/>
                    <a:pt x="11" y="16"/>
                    <a:pt x="12" y="16"/>
                  </a:cubicBezTo>
                  <a:cubicBezTo>
                    <a:pt x="14" y="15"/>
                    <a:pt x="15" y="13"/>
                    <a:pt x="15" y="10"/>
                  </a:cubicBezTo>
                  <a:cubicBezTo>
                    <a:pt x="15" y="7"/>
                    <a:pt x="12" y="3"/>
                    <a:pt x="10" y="1"/>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1" name="Freeform 13">
              <a:extLst>
                <a:ext uri="{FF2B5EF4-FFF2-40B4-BE49-F238E27FC236}">
                  <a16:creationId xmlns:a16="http://schemas.microsoft.com/office/drawing/2014/main" id="{A14BD1C1-5066-2802-11BE-6AD0322AC94F}"/>
                </a:ext>
              </a:extLst>
            </p:cNvPr>
            <p:cNvSpPr>
              <a:spLocks/>
            </p:cNvSpPr>
            <p:nvPr/>
          </p:nvSpPr>
          <p:spPr bwMode="auto">
            <a:xfrm>
              <a:off x="4584006" y="2551762"/>
              <a:ext cx="29666" cy="24459"/>
            </a:xfrm>
            <a:custGeom>
              <a:avLst/>
              <a:gdLst>
                <a:gd name="T0" fmla="*/ 11 w 12"/>
                <a:gd name="T1" fmla="*/ 4 h 11"/>
                <a:gd name="T2" fmla="*/ 7 w 12"/>
                <a:gd name="T3" fmla="*/ 0 h 11"/>
                <a:gd name="T4" fmla="*/ 1 w 12"/>
                <a:gd name="T5" fmla="*/ 6 h 11"/>
                <a:gd name="T6" fmla="*/ 3 w 12"/>
                <a:gd name="T7" fmla="*/ 10 h 11"/>
                <a:gd name="T8" fmla="*/ 5 w 12"/>
                <a:gd name="T9" fmla="*/ 11 h 11"/>
                <a:gd name="T10" fmla="*/ 5 w 12"/>
                <a:gd name="T11" fmla="*/ 11 h 11"/>
                <a:gd name="T12" fmla="*/ 10 w 12"/>
                <a:gd name="T13" fmla="*/ 8 h 11"/>
                <a:gd name="T14" fmla="*/ 11 w 12"/>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11" y="4"/>
                  </a:moveTo>
                  <a:cubicBezTo>
                    <a:pt x="11" y="0"/>
                    <a:pt x="8" y="0"/>
                    <a:pt x="7" y="0"/>
                  </a:cubicBezTo>
                  <a:cubicBezTo>
                    <a:pt x="3" y="0"/>
                    <a:pt x="1" y="4"/>
                    <a:pt x="1" y="6"/>
                  </a:cubicBezTo>
                  <a:cubicBezTo>
                    <a:pt x="0" y="8"/>
                    <a:pt x="2" y="10"/>
                    <a:pt x="3" y="10"/>
                  </a:cubicBezTo>
                  <a:cubicBezTo>
                    <a:pt x="4" y="10"/>
                    <a:pt x="4" y="11"/>
                    <a:pt x="5" y="11"/>
                  </a:cubicBezTo>
                  <a:cubicBezTo>
                    <a:pt x="5" y="11"/>
                    <a:pt x="5" y="11"/>
                    <a:pt x="5" y="11"/>
                  </a:cubicBezTo>
                  <a:cubicBezTo>
                    <a:pt x="7" y="11"/>
                    <a:pt x="9" y="10"/>
                    <a:pt x="10" y="8"/>
                  </a:cubicBezTo>
                  <a:cubicBezTo>
                    <a:pt x="11" y="7"/>
                    <a:pt x="12" y="6"/>
                    <a:pt x="11" y="4"/>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2" name="Freeform 14">
              <a:extLst>
                <a:ext uri="{FF2B5EF4-FFF2-40B4-BE49-F238E27FC236}">
                  <a16:creationId xmlns:a16="http://schemas.microsoft.com/office/drawing/2014/main" id="{FC68BDA0-C4EC-5204-6492-2864A22DCD81}"/>
                </a:ext>
              </a:extLst>
            </p:cNvPr>
            <p:cNvSpPr>
              <a:spLocks/>
            </p:cNvSpPr>
            <p:nvPr/>
          </p:nvSpPr>
          <p:spPr bwMode="auto">
            <a:xfrm>
              <a:off x="3776532" y="2190789"/>
              <a:ext cx="529355" cy="427601"/>
            </a:xfrm>
            <a:custGeom>
              <a:avLst/>
              <a:gdLst>
                <a:gd name="T0" fmla="*/ 209 w 215"/>
                <a:gd name="T1" fmla="*/ 139 h 191"/>
                <a:gd name="T2" fmla="*/ 205 w 215"/>
                <a:gd name="T3" fmla="*/ 135 h 191"/>
                <a:gd name="T4" fmla="*/ 197 w 215"/>
                <a:gd name="T5" fmla="*/ 125 h 191"/>
                <a:gd name="T6" fmla="*/ 189 w 215"/>
                <a:gd name="T7" fmla="*/ 119 h 191"/>
                <a:gd name="T8" fmla="*/ 181 w 215"/>
                <a:gd name="T9" fmla="*/ 110 h 191"/>
                <a:gd name="T10" fmla="*/ 178 w 215"/>
                <a:gd name="T11" fmla="*/ 104 h 191"/>
                <a:gd name="T12" fmla="*/ 179 w 215"/>
                <a:gd name="T13" fmla="*/ 90 h 191"/>
                <a:gd name="T14" fmla="*/ 181 w 215"/>
                <a:gd name="T15" fmla="*/ 69 h 191"/>
                <a:gd name="T16" fmla="*/ 180 w 215"/>
                <a:gd name="T17" fmla="*/ 57 h 191"/>
                <a:gd name="T18" fmla="*/ 182 w 215"/>
                <a:gd name="T19" fmla="*/ 50 h 191"/>
                <a:gd name="T20" fmla="*/ 184 w 215"/>
                <a:gd name="T21" fmla="*/ 44 h 191"/>
                <a:gd name="T22" fmla="*/ 185 w 215"/>
                <a:gd name="T23" fmla="*/ 35 h 191"/>
                <a:gd name="T24" fmla="*/ 181 w 215"/>
                <a:gd name="T25" fmla="*/ 21 h 191"/>
                <a:gd name="T26" fmla="*/ 177 w 215"/>
                <a:gd name="T27" fmla="*/ 16 h 191"/>
                <a:gd name="T28" fmla="*/ 165 w 215"/>
                <a:gd name="T29" fmla="*/ 3 h 191"/>
                <a:gd name="T30" fmla="*/ 149 w 215"/>
                <a:gd name="T31" fmla="*/ 9 h 191"/>
                <a:gd name="T32" fmla="*/ 148 w 215"/>
                <a:gd name="T33" fmla="*/ 15 h 191"/>
                <a:gd name="T34" fmla="*/ 146 w 215"/>
                <a:gd name="T35" fmla="*/ 30 h 191"/>
                <a:gd name="T36" fmla="*/ 145 w 215"/>
                <a:gd name="T37" fmla="*/ 38 h 191"/>
                <a:gd name="T38" fmla="*/ 146 w 215"/>
                <a:gd name="T39" fmla="*/ 50 h 191"/>
                <a:gd name="T40" fmla="*/ 143 w 215"/>
                <a:gd name="T41" fmla="*/ 62 h 191"/>
                <a:gd name="T42" fmla="*/ 141 w 215"/>
                <a:gd name="T43" fmla="*/ 44 h 191"/>
                <a:gd name="T44" fmla="*/ 138 w 215"/>
                <a:gd name="T45" fmla="*/ 16 h 191"/>
                <a:gd name="T46" fmla="*/ 131 w 215"/>
                <a:gd name="T47" fmla="*/ 10 h 191"/>
                <a:gd name="T48" fmla="*/ 5 w 215"/>
                <a:gd name="T49" fmla="*/ 82 h 191"/>
                <a:gd name="T50" fmla="*/ 2 w 215"/>
                <a:gd name="T51" fmla="*/ 98 h 191"/>
                <a:gd name="T52" fmla="*/ 3 w 215"/>
                <a:gd name="T53" fmla="*/ 104 h 191"/>
                <a:gd name="T54" fmla="*/ 15 w 215"/>
                <a:gd name="T55" fmla="*/ 121 h 191"/>
                <a:gd name="T56" fmla="*/ 30 w 215"/>
                <a:gd name="T57" fmla="*/ 128 h 191"/>
                <a:gd name="T58" fmla="*/ 32 w 215"/>
                <a:gd name="T59" fmla="*/ 127 h 191"/>
                <a:gd name="T60" fmla="*/ 35 w 215"/>
                <a:gd name="T61" fmla="*/ 128 h 191"/>
                <a:gd name="T62" fmla="*/ 34 w 215"/>
                <a:gd name="T63" fmla="*/ 140 h 191"/>
                <a:gd name="T64" fmla="*/ 36 w 215"/>
                <a:gd name="T65" fmla="*/ 163 h 191"/>
                <a:gd name="T66" fmla="*/ 49 w 215"/>
                <a:gd name="T67" fmla="*/ 165 h 191"/>
                <a:gd name="T68" fmla="*/ 59 w 215"/>
                <a:gd name="T69" fmla="*/ 167 h 191"/>
                <a:gd name="T70" fmla="*/ 74 w 215"/>
                <a:gd name="T71" fmla="*/ 170 h 191"/>
                <a:gd name="T72" fmla="*/ 82 w 215"/>
                <a:gd name="T73" fmla="*/ 172 h 191"/>
                <a:gd name="T74" fmla="*/ 101 w 215"/>
                <a:gd name="T75" fmla="*/ 167 h 191"/>
                <a:gd name="T76" fmla="*/ 108 w 215"/>
                <a:gd name="T77" fmla="*/ 168 h 191"/>
                <a:gd name="T78" fmla="*/ 120 w 215"/>
                <a:gd name="T79" fmla="*/ 169 h 191"/>
                <a:gd name="T80" fmla="*/ 131 w 215"/>
                <a:gd name="T81" fmla="*/ 158 h 191"/>
                <a:gd name="T82" fmla="*/ 134 w 215"/>
                <a:gd name="T83" fmla="*/ 153 h 191"/>
                <a:gd name="T84" fmla="*/ 134 w 215"/>
                <a:gd name="T85" fmla="*/ 158 h 191"/>
                <a:gd name="T86" fmla="*/ 133 w 215"/>
                <a:gd name="T87" fmla="*/ 167 h 191"/>
                <a:gd name="T88" fmla="*/ 144 w 215"/>
                <a:gd name="T89" fmla="*/ 169 h 191"/>
                <a:gd name="T90" fmla="*/ 145 w 215"/>
                <a:gd name="T91" fmla="*/ 174 h 191"/>
                <a:gd name="T92" fmla="*/ 157 w 215"/>
                <a:gd name="T93" fmla="*/ 184 h 191"/>
                <a:gd name="T94" fmla="*/ 167 w 215"/>
                <a:gd name="T95" fmla="*/ 188 h 191"/>
                <a:gd name="T96" fmla="*/ 184 w 215"/>
                <a:gd name="T97" fmla="*/ 189 h 191"/>
                <a:gd name="T98" fmla="*/ 195 w 215"/>
                <a:gd name="T99" fmla="*/ 179 h 191"/>
                <a:gd name="T100" fmla="*/ 195 w 215"/>
                <a:gd name="T101" fmla="*/ 173 h 191"/>
                <a:gd name="T102" fmla="*/ 195 w 215"/>
                <a:gd name="T103" fmla="*/ 165 h 191"/>
                <a:gd name="T104" fmla="*/ 191 w 215"/>
                <a:gd name="T105" fmla="*/ 156 h 191"/>
                <a:gd name="T106" fmla="*/ 192 w 215"/>
                <a:gd name="T107" fmla="*/ 155 h 191"/>
                <a:gd name="T108" fmla="*/ 198 w 215"/>
                <a:gd name="T109" fmla="*/ 158 h 191"/>
                <a:gd name="T110" fmla="*/ 202 w 215"/>
                <a:gd name="T111" fmla="*/ 157 h 191"/>
                <a:gd name="T112" fmla="*/ 207 w 215"/>
                <a:gd name="T113" fmla="*/ 161 h 191"/>
                <a:gd name="T114" fmla="*/ 214 w 215"/>
                <a:gd name="T115" fmla="*/ 15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191">
                  <a:moveTo>
                    <a:pt x="212" y="142"/>
                  </a:moveTo>
                  <a:cubicBezTo>
                    <a:pt x="211" y="141"/>
                    <a:pt x="210" y="140"/>
                    <a:pt x="209" y="139"/>
                  </a:cubicBezTo>
                  <a:cubicBezTo>
                    <a:pt x="209" y="139"/>
                    <a:pt x="208" y="138"/>
                    <a:pt x="207" y="138"/>
                  </a:cubicBezTo>
                  <a:cubicBezTo>
                    <a:pt x="207" y="137"/>
                    <a:pt x="206" y="136"/>
                    <a:pt x="205" y="135"/>
                  </a:cubicBezTo>
                  <a:cubicBezTo>
                    <a:pt x="205" y="134"/>
                    <a:pt x="205" y="134"/>
                    <a:pt x="204" y="133"/>
                  </a:cubicBezTo>
                  <a:cubicBezTo>
                    <a:pt x="202" y="130"/>
                    <a:pt x="199" y="127"/>
                    <a:pt x="197" y="125"/>
                  </a:cubicBezTo>
                  <a:cubicBezTo>
                    <a:pt x="196" y="124"/>
                    <a:pt x="195" y="124"/>
                    <a:pt x="194" y="123"/>
                  </a:cubicBezTo>
                  <a:cubicBezTo>
                    <a:pt x="193" y="121"/>
                    <a:pt x="191" y="120"/>
                    <a:pt x="189" y="119"/>
                  </a:cubicBezTo>
                  <a:cubicBezTo>
                    <a:pt x="187" y="118"/>
                    <a:pt x="185" y="117"/>
                    <a:pt x="184" y="115"/>
                  </a:cubicBezTo>
                  <a:cubicBezTo>
                    <a:pt x="183" y="114"/>
                    <a:pt x="182" y="112"/>
                    <a:pt x="181" y="110"/>
                  </a:cubicBezTo>
                  <a:cubicBezTo>
                    <a:pt x="181" y="109"/>
                    <a:pt x="181" y="109"/>
                    <a:pt x="181" y="108"/>
                  </a:cubicBezTo>
                  <a:cubicBezTo>
                    <a:pt x="180" y="107"/>
                    <a:pt x="179" y="105"/>
                    <a:pt x="178" y="104"/>
                  </a:cubicBezTo>
                  <a:cubicBezTo>
                    <a:pt x="178" y="103"/>
                    <a:pt x="177" y="102"/>
                    <a:pt x="177" y="101"/>
                  </a:cubicBezTo>
                  <a:cubicBezTo>
                    <a:pt x="175" y="98"/>
                    <a:pt x="177" y="95"/>
                    <a:pt x="179" y="90"/>
                  </a:cubicBezTo>
                  <a:cubicBezTo>
                    <a:pt x="182" y="86"/>
                    <a:pt x="184" y="80"/>
                    <a:pt x="183" y="75"/>
                  </a:cubicBezTo>
                  <a:cubicBezTo>
                    <a:pt x="183" y="73"/>
                    <a:pt x="182" y="71"/>
                    <a:pt x="181" y="69"/>
                  </a:cubicBezTo>
                  <a:cubicBezTo>
                    <a:pt x="180" y="66"/>
                    <a:pt x="179" y="64"/>
                    <a:pt x="179" y="61"/>
                  </a:cubicBezTo>
                  <a:cubicBezTo>
                    <a:pt x="179" y="60"/>
                    <a:pt x="179" y="59"/>
                    <a:pt x="180" y="57"/>
                  </a:cubicBezTo>
                  <a:cubicBezTo>
                    <a:pt x="181" y="56"/>
                    <a:pt x="181" y="56"/>
                    <a:pt x="181" y="56"/>
                  </a:cubicBezTo>
                  <a:cubicBezTo>
                    <a:pt x="181" y="54"/>
                    <a:pt x="182" y="52"/>
                    <a:pt x="182" y="50"/>
                  </a:cubicBezTo>
                  <a:cubicBezTo>
                    <a:pt x="182" y="49"/>
                    <a:pt x="182" y="49"/>
                    <a:pt x="182" y="49"/>
                  </a:cubicBezTo>
                  <a:cubicBezTo>
                    <a:pt x="183" y="47"/>
                    <a:pt x="183" y="46"/>
                    <a:pt x="184" y="44"/>
                  </a:cubicBezTo>
                  <a:cubicBezTo>
                    <a:pt x="185" y="42"/>
                    <a:pt x="185" y="39"/>
                    <a:pt x="185" y="35"/>
                  </a:cubicBezTo>
                  <a:cubicBezTo>
                    <a:pt x="185" y="35"/>
                    <a:pt x="185" y="35"/>
                    <a:pt x="185" y="35"/>
                  </a:cubicBezTo>
                  <a:cubicBezTo>
                    <a:pt x="185" y="32"/>
                    <a:pt x="185" y="29"/>
                    <a:pt x="184" y="25"/>
                  </a:cubicBezTo>
                  <a:cubicBezTo>
                    <a:pt x="183" y="23"/>
                    <a:pt x="182" y="22"/>
                    <a:pt x="181" y="21"/>
                  </a:cubicBezTo>
                  <a:cubicBezTo>
                    <a:pt x="180" y="20"/>
                    <a:pt x="180" y="19"/>
                    <a:pt x="179" y="19"/>
                  </a:cubicBezTo>
                  <a:cubicBezTo>
                    <a:pt x="179" y="18"/>
                    <a:pt x="178" y="17"/>
                    <a:pt x="177" y="16"/>
                  </a:cubicBezTo>
                  <a:cubicBezTo>
                    <a:pt x="175" y="12"/>
                    <a:pt x="173" y="7"/>
                    <a:pt x="168" y="5"/>
                  </a:cubicBezTo>
                  <a:cubicBezTo>
                    <a:pt x="167" y="4"/>
                    <a:pt x="166" y="4"/>
                    <a:pt x="165" y="3"/>
                  </a:cubicBezTo>
                  <a:cubicBezTo>
                    <a:pt x="163" y="2"/>
                    <a:pt x="160" y="0"/>
                    <a:pt x="157" y="0"/>
                  </a:cubicBezTo>
                  <a:cubicBezTo>
                    <a:pt x="151" y="0"/>
                    <a:pt x="149" y="6"/>
                    <a:pt x="149" y="9"/>
                  </a:cubicBezTo>
                  <a:cubicBezTo>
                    <a:pt x="149" y="10"/>
                    <a:pt x="149" y="10"/>
                    <a:pt x="149" y="10"/>
                  </a:cubicBezTo>
                  <a:cubicBezTo>
                    <a:pt x="148" y="12"/>
                    <a:pt x="148" y="14"/>
                    <a:pt x="148" y="15"/>
                  </a:cubicBezTo>
                  <a:cubicBezTo>
                    <a:pt x="147" y="17"/>
                    <a:pt x="147" y="20"/>
                    <a:pt x="146" y="22"/>
                  </a:cubicBezTo>
                  <a:cubicBezTo>
                    <a:pt x="146" y="24"/>
                    <a:pt x="146" y="27"/>
                    <a:pt x="146" y="30"/>
                  </a:cubicBezTo>
                  <a:cubicBezTo>
                    <a:pt x="146" y="31"/>
                    <a:pt x="146" y="33"/>
                    <a:pt x="146" y="34"/>
                  </a:cubicBezTo>
                  <a:cubicBezTo>
                    <a:pt x="146" y="36"/>
                    <a:pt x="145" y="37"/>
                    <a:pt x="145" y="38"/>
                  </a:cubicBezTo>
                  <a:cubicBezTo>
                    <a:pt x="145" y="40"/>
                    <a:pt x="145" y="43"/>
                    <a:pt x="145" y="46"/>
                  </a:cubicBezTo>
                  <a:cubicBezTo>
                    <a:pt x="145" y="47"/>
                    <a:pt x="146" y="49"/>
                    <a:pt x="146" y="50"/>
                  </a:cubicBezTo>
                  <a:cubicBezTo>
                    <a:pt x="146" y="52"/>
                    <a:pt x="147" y="54"/>
                    <a:pt x="147" y="55"/>
                  </a:cubicBezTo>
                  <a:cubicBezTo>
                    <a:pt x="146" y="58"/>
                    <a:pt x="144" y="62"/>
                    <a:pt x="143" y="62"/>
                  </a:cubicBezTo>
                  <a:cubicBezTo>
                    <a:pt x="143" y="62"/>
                    <a:pt x="142" y="62"/>
                    <a:pt x="141" y="59"/>
                  </a:cubicBezTo>
                  <a:cubicBezTo>
                    <a:pt x="140" y="54"/>
                    <a:pt x="140" y="49"/>
                    <a:pt x="141" y="44"/>
                  </a:cubicBezTo>
                  <a:cubicBezTo>
                    <a:pt x="142" y="41"/>
                    <a:pt x="142" y="39"/>
                    <a:pt x="142" y="37"/>
                  </a:cubicBezTo>
                  <a:cubicBezTo>
                    <a:pt x="143" y="29"/>
                    <a:pt x="140" y="22"/>
                    <a:pt x="138" y="16"/>
                  </a:cubicBezTo>
                  <a:cubicBezTo>
                    <a:pt x="136" y="14"/>
                    <a:pt x="135" y="13"/>
                    <a:pt x="134" y="12"/>
                  </a:cubicBezTo>
                  <a:cubicBezTo>
                    <a:pt x="131" y="10"/>
                    <a:pt x="131" y="10"/>
                    <a:pt x="131" y="10"/>
                  </a:cubicBezTo>
                  <a:cubicBezTo>
                    <a:pt x="94" y="118"/>
                    <a:pt x="94" y="118"/>
                    <a:pt x="94" y="118"/>
                  </a:cubicBezTo>
                  <a:cubicBezTo>
                    <a:pt x="5" y="82"/>
                    <a:pt x="5" y="82"/>
                    <a:pt x="5" y="82"/>
                  </a:cubicBezTo>
                  <a:cubicBezTo>
                    <a:pt x="4" y="84"/>
                    <a:pt x="4" y="84"/>
                    <a:pt x="4" y="84"/>
                  </a:cubicBezTo>
                  <a:cubicBezTo>
                    <a:pt x="0" y="88"/>
                    <a:pt x="1" y="93"/>
                    <a:pt x="2" y="98"/>
                  </a:cubicBezTo>
                  <a:cubicBezTo>
                    <a:pt x="2" y="98"/>
                    <a:pt x="2" y="99"/>
                    <a:pt x="2" y="100"/>
                  </a:cubicBezTo>
                  <a:cubicBezTo>
                    <a:pt x="3" y="101"/>
                    <a:pt x="3" y="102"/>
                    <a:pt x="3" y="104"/>
                  </a:cubicBezTo>
                  <a:cubicBezTo>
                    <a:pt x="3" y="105"/>
                    <a:pt x="3" y="107"/>
                    <a:pt x="4" y="109"/>
                  </a:cubicBezTo>
                  <a:cubicBezTo>
                    <a:pt x="5" y="116"/>
                    <a:pt x="11" y="118"/>
                    <a:pt x="15" y="121"/>
                  </a:cubicBezTo>
                  <a:cubicBezTo>
                    <a:pt x="18" y="122"/>
                    <a:pt x="20" y="123"/>
                    <a:pt x="21" y="124"/>
                  </a:cubicBezTo>
                  <a:cubicBezTo>
                    <a:pt x="24" y="126"/>
                    <a:pt x="26" y="127"/>
                    <a:pt x="30" y="128"/>
                  </a:cubicBezTo>
                  <a:cubicBezTo>
                    <a:pt x="30" y="128"/>
                    <a:pt x="30" y="128"/>
                    <a:pt x="30" y="128"/>
                  </a:cubicBezTo>
                  <a:cubicBezTo>
                    <a:pt x="31" y="128"/>
                    <a:pt x="32" y="127"/>
                    <a:pt x="32" y="127"/>
                  </a:cubicBezTo>
                  <a:cubicBezTo>
                    <a:pt x="33" y="127"/>
                    <a:pt x="33" y="127"/>
                    <a:pt x="34" y="127"/>
                  </a:cubicBezTo>
                  <a:cubicBezTo>
                    <a:pt x="35" y="127"/>
                    <a:pt x="35" y="128"/>
                    <a:pt x="35" y="128"/>
                  </a:cubicBezTo>
                  <a:cubicBezTo>
                    <a:pt x="36" y="130"/>
                    <a:pt x="37" y="134"/>
                    <a:pt x="35" y="137"/>
                  </a:cubicBezTo>
                  <a:cubicBezTo>
                    <a:pt x="35" y="138"/>
                    <a:pt x="34" y="139"/>
                    <a:pt x="34" y="140"/>
                  </a:cubicBezTo>
                  <a:cubicBezTo>
                    <a:pt x="33" y="141"/>
                    <a:pt x="31" y="143"/>
                    <a:pt x="31" y="146"/>
                  </a:cubicBezTo>
                  <a:cubicBezTo>
                    <a:pt x="29" y="152"/>
                    <a:pt x="32" y="159"/>
                    <a:pt x="36" y="163"/>
                  </a:cubicBezTo>
                  <a:cubicBezTo>
                    <a:pt x="39" y="165"/>
                    <a:pt x="43" y="165"/>
                    <a:pt x="46" y="165"/>
                  </a:cubicBezTo>
                  <a:cubicBezTo>
                    <a:pt x="46" y="165"/>
                    <a:pt x="49" y="165"/>
                    <a:pt x="49" y="165"/>
                  </a:cubicBezTo>
                  <a:cubicBezTo>
                    <a:pt x="51" y="165"/>
                    <a:pt x="52" y="166"/>
                    <a:pt x="54" y="166"/>
                  </a:cubicBezTo>
                  <a:cubicBezTo>
                    <a:pt x="55" y="166"/>
                    <a:pt x="57" y="167"/>
                    <a:pt x="59" y="167"/>
                  </a:cubicBezTo>
                  <a:cubicBezTo>
                    <a:pt x="63" y="167"/>
                    <a:pt x="68" y="168"/>
                    <a:pt x="72" y="169"/>
                  </a:cubicBezTo>
                  <a:cubicBezTo>
                    <a:pt x="73" y="169"/>
                    <a:pt x="74" y="170"/>
                    <a:pt x="74" y="170"/>
                  </a:cubicBezTo>
                  <a:cubicBezTo>
                    <a:pt x="76" y="171"/>
                    <a:pt x="78" y="172"/>
                    <a:pt x="81" y="172"/>
                  </a:cubicBezTo>
                  <a:cubicBezTo>
                    <a:pt x="81" y="172"/>
                    <a:pt x="82" y="172"/>
                    <a:pt x="82" y="172"/>
                  </a:cubicBezTo>
                  <a:cubicBezTo>
                    <a:pt x="86" y="172"/>
                    <a:pt x="90" y="171"/>
                    <a:pt x="93" y="170"/>
                  </a:cubicBezTo>
                  <a:cubicBezTo>
                    <a:pt x="96" y="169"/>
                    <a:pt x="98" y="168"/>
                    <a:pt x="101" y="167"/>
                  </a:cubicBezTo>
                  <a:cubicBezTo>
                    <a:pt x="101" y="167"/>
                    <a:pt x="102" y="167"/>
                    <a:pt x="102" y="167"/>
                  </a:cubicBezTo>
                  <a:cubicBezTo>
                    <a:pt x="104" y="167"/>
                    <a:pt x="106" y="168"/>
                    <a:pt x="108" y="168"/>
                  </a:cubicBezTo>
                  <a:cubicBezTo>
                    <a:pt x="110" y="169"/>
                    <a:pt x="113" y="169"/>
                    <a:pt x="115" y="169"/>
                  </a:cubicBezTo>
                  <a:cubicBezTo>
                    <a:pt x="117" y="169"/>
                    <a:pt x="118" y="169"/>
                    <a:pt x="120" y="169"/>
                  </a:cubicBezTo>
                  <a:cubicBezTo>
                    <a:pt x="123" y="168"/>
                    <a:pt x="126" y="165"/>
                    <a:pt x="129" y="161"/>
                  </a:cubicBezTo>
                  <a:cubicBezTo>
                    <a:pt x="130" y="160"/>
                    <a:pt x="131" y="159"/>
                    <a:pt x="131" y="158"/>
                  </a:cubicBezTo>
                  <a:cubicBezTo>
                    <a:pt x="132" y="156"/>
                    <a:pt x="133" y="154"/>
                    <a:pt x="134" y="154"/>
                  </a:cubicBezTo>
                  <a:cubicBezTo>
                    <a:pt x="134" y="153"/>
                    <a:pt x="134" y="153"/>
                    <a:pt x="134" y="153"/>
                  </a:cubicBezTo>
                  <a:cubicBezTo>
                    <a:pt x="134" y="153"/>
                    <a:pt x="135" y="154"/>
                    <a:pt x="135" y="154"/>
                  </a:cubicBezTo>
                  <a:cubicBezTo>
                    <a:pt x="135" y="155"/>
                    <a:pt x="135" y="156"/>
                    <a:pt x="134" y="158"/>
                  </a:cubicBezTo>
                  <a:cubicBezTo>
                    <a:pt x="133" y="159"/>
                    <a:pt x="133" y="160"/>
                    <a:pt x="132" y="162"/>
                  </a:cubicBezTo>
                  <a:cubicBezTo>
                    <a:pt x="132" y="164"/>
                    <a:pt x="132" y="165"/>
                    <a:pt x="133" y="167"/>
                  </a:cubicBezTo>
                  <a:cubicBezTo>
                    <a:pt x="135" y="169"/>
                    <a:pt x="138" y="169"/>
                    <a:pt x="140" y="169"/>
                  </a:cubicBezTo>
                  <a:cubicBezTo>
                    <a:pt x="141" y="169"/>
                    <a:pt x="143" y="169"/>
                    <a:pt x="144" y="169"/>
                  </a:cubicBezTo>
                  <a:cubicBezTo>
                    <a:pt x="144" y="170"/>
                    <a:pt x="145" y="171"/>
                    <a:pt x="145" y="173"/>
                  </a:cubicBezTo>
                  <a:cubicBezTo>
                    <a:pt x="145" y="173"/>
                    <a:pt x="145" y="174"/>
                    <a:pt x="145" y="174"/>
                  </a:cubicBezTo>
                  <a:cubicBezTo>
                    <a:pt x="146" y="177"/>
                    <a:pt x="146" y="180"/>
                    <a:pt x="148" y="182"/>
                  </a:cubicBezTo>
                  <a:cubicBezTo>
                    <a:pt x="151" y="184"/>
                    <a:pt x="154" y="184"/>
                    <a:pt x="157" y="184"/>
                  </a:cubicBezTo>
                  <a:cubicBezTo>
                    <a:pt x="157" y="184"/>
                    <a:pt x="158" y="184"/>
                    <a:pt x="159" y="184"/>
                  </a:cubicBezTo>
                  <a:cubicBezTo>
                    <a:pt x="162" y="185"/>
                    <a:pt x="164" y="186"/>
                    <a:pt x="167" y="188"/>
                  </a:cubicBezTo>
                  <a:cubicBezTo>
                    <a:pt x="171" y="190"/>
                    <a:pt x="174" y="191"/>
                    <a:pt x="177" y="191"/>
                  </a:cubicBezTo>
                  <a:cubicBezTo>
                    <a:pt x="179" y="191"/>
                    <a:pt x="182" y="191"/>
                    <a:pt x="184" y="189"/>
                  </a:cubicBezTo>
                  <a:cubicBezTo>
                    <a:pt x="185" y="189"/>
                    <a:pt x="185" y="189"/>
                    <a:pt x="185" y="189"/>
                  </a:cubicBezTo>
                  <a:cubicBezTo>
                    <a:pt x="189" y="187"/>
                    <a:pt x="194" y="185"/>
                    <a:pt x="195" y="179"/>
                  </a:cubicBezTo>
                  <a:cubicBezTo>
                    <a:pt x="195" y="178"/>
                    <a:pt x="195" y="177"/>
                    <a:pt x="195" y="176"/>
                  </a:cubicBezTo>
                  <a:cubicBezTo>
                    <a:pt x="195" y="175"/>
                    <a:pt x="195" y="174"/>
                    <a:pt x="195" y="173"/>
                  </a:cubicBezTo>
                  <a:cubicBezTo>
                    <a:pt x="195" y="173"/>
                    <a:pt x="195" y="172"/>
                    <a:pt x="195" y="172"/>
                  </a:cubicBezTo>
                  <a:cubicBezTo>
                    <a:pt x="196" y="170"/>
                    <a:pt x="196" y="167"/>
                    <a:pt x="195" y="165"/>
                  </a:cubicBezTo>
                  <a:cubicBezTo>
                    <a:pt x="194" y="163"/>
                    <a:pt x="192" y="162"/>
                    <a:pt x="189" y="161"/>
                  </a:cubicBezTo>
                  <a:cubicBezTo>
                    <a:pt x="190" y="160"/>
                    <a:pt x="191" y="158"/>
                    <a:pt x="191" y="156"/>
                  </a:cubicBezTo>
                  <a:cubicBezTo>
                    <a:pt x="191" y="156"/>
                    <a:pt x="191" y="155"/>
                    <a:pt x="191" y="154"/>
                  </a:cubicBezTo>
                  <a:cubicBezTo>
                    <a:pt x="192" y="154"/>
                    <a:pt x="192" y="155"/>
                    <a:pt x="192" y="155"/>
                  </a:cubicBezTo>
                  <a:cubicBezTo>
                    <a:pt x="193" y="156"/>
                    <a:pt x="194" y="157"/>
                    <a:pt x="196" y="158"/>
                  </a:cubicBezTo>
                  <a:cubicBezTo>
                    <a:pt x="197" y="158"/>
                    <a:pt x="197" y="158"/>
                    <a:pt x="198" y="158"/>
                  </a:cubicBezTo>
                  <a:cubicBezTo>
                    <a:pt x="200" y="158"/>
                    <a:pt x="201" y="158"/>
                    <a:pt x="201" y="157"/>
                  </a:cubicBezTo>
                  <a:cubicBezTo>
                    <a:pt x="201" y="157"/>
                    <a:pt x="202" y="157"/>
                    <a:pt x="202" y="157"/>
                  </a:cubicBezTo>
                  <a:cubicBezTo>
                    <a:pt x="202" y="157"/>
                    <a:pt x="202" y="158"/>
                    <a:pt x="202" y="158"/>
                  </a:cubicBezTo>
                  <a:cubicBezTo>
                    <a:pt x="203" y="159"/>
                    <a:pt x="204" y="161"/>
                    <a:pt x="207" y="161"/>
                  </a:cubicBezTo>
                  <a:cubicBezTo>
                    <a:pt x="207" y="161"/>
                    <a:pt x="208" y="161"/>
                    <a:pt x="208" y="161"/>
                  </a:cubicBezTo>
                  <a:cubicBezTo>
                    <a:pt x="211" y="160"/>
                    <a:pt x="213" y="158"/>
                    <a:pt x="214" y="154"/>
                  </a:cubicBezTo>
                  <a:cubicBezTo>
                    <a:pt x="215" y="150"/>
                    <a:pt x="215" y="145"/>
                    <a:pt x="212" y="142"/>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3" name="Freeform 15">
              <a:extLst>
                <a:ext uri="{FF2B5EF4-FFF2-40B4-BE49-F238E27FC236}">
                  <a16:creationId xmlns:a16="http://schemas.microsoft.com/office/drawing/2014/main" id="{73DBCCFA-7C67-B78E-B23D-537AC01FB6B3}"/>
                </a:ext>
              </a:extLst>
            </p:cNvPr>
            <p:cNvSpPr>
              <a:spLocks/>
            </p:cNvSpPr>
            <p:nvPr/>
          </p:nvSpPr>
          <p:spPr bwMode="auto">
            <a:xfrm>
              <a:off x="4187221" y="2163801"/>
              <a:ext cx="81582" cy="85183"/>
            </a:xfrm>
            <a:custGeom>
              <a:avLst/>
              <a:gdLst>
                <a:gd name="T0" fmla="*/ 18 w 33"/>
                <a:gd name="T1" fmla="*/ 1 h 38"/>
                <a:gd name="T2" fmla="*/ 11 w 33"/>
                <a:gd name="T3" fmla="*/ 0 h 38"/>
                <a:gd name="T4" fmla="*/ 5 w 33"/>
                <a:gd name="T5" fmla="*/ 1 h 38"/>
                <a:gd name="T6" fmla="*/ 1 w 33"/>
                <a:gd name="T7" fmla="*/ 12 h 38"/>
                <a:gd name="T8" fmla="*/ 3 w 33"/>
                <a:gd name="T9" fmla="*/ 16 h 38"/>
                <a:gd name="T10" fmla="*/ 4 w 33"/>
                <a:gd name="T11" fmla="*/ 17 h 38"/>
                <a:gd name="T12" fmla="*/ 5 w 33"/>
                <a:gd name="T13" fmla="*/ 18 h 38"/>
                <a:gd name="T14" fmla="*/ 9 w 33"/>
                <a:gd name="T15" fmla="*/ 26 h 38"/>
                <a:gd name="T16" fmla="*/ 18 w 33"/>
                <a:gd name="T17" fmla="*/ 38 h 38"/>
                <a:gd name="T18" fmla="*/ 24 w 33"/>
                <a:gd name="T19" fmla="*/ 35 h 38"/>
                <a:gd name="T20" fmla="*/ 32 w 33"/>
                <a:gd name="T21" fmla="*/ 15 h 38"/>
                <a:gd name="T22" fmla="*/ 18 w 33"/>
                <a:gd name="T23"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38">
                  <a:moveTo>
                    <a:pt x="18" y="1"/>
                  </a:moveTo>
                  <a:cubicBezTo>
                    <a:pt x="15" y="1"/>
                    <a:pt x="13" y="0"/>
                    <a:pt x="11" y="0"/>
                  </a:cubicBezTo>
                  <a:cubicBezTo>
                    <a:pt x="9" y="0"/>
                    <a:pt x="7" y="1"/>
                    <a:pt x="5" y="1"/>
                  </a:cubicBezTo>
                  <a:cubicBezTo>
                    <a:pt x="2" y="3"/>
                    <a:pt x="0" y="7"/>
                    <a:pt x="1" y="12"/>
                  </a:cubicBezTo>
                  <a:cubicBezTo>
                    <a:pt x="2" y="13"/>
                    <a:pt x="3" y="15"/>
                    <a:pt x="3" y="16"/>
                  </a:cubicBezTo>
                  <a:cubicBezTo>
                    <a:pt x="3" y="16"/>
                    <a:pt x="4" y="16"/>
                    <a:pt x="4" y="17"/>
                  </a:cubicBezTo>
                  <a:cubicBezTo>
                    <a:pt x="5" y="18"/>
                    <a:pt x="5" y="18"/>
                    <a:pt x="5" y="18"/>
                  </a:cubicBezTo>
                  <a:cubicBezTo>
                    <a:pt x="6" y="21"/>
                    <a:pt x="8" y="23"/>
                    <a:pt x="9" y="26"/>
                  </a:cubicBezTo>
                  <a:cubicBezTo>
                    <a:pt x="10" y="30"/>
                    <a:pt x="12" y="38"/>
                    <a:pt x="18" y="38"/>
                  </a:cubicBezTo>
                  <a:cubicBezTo>
                    <a:pt x="20" y="38"/>
                    <a:pt x="22" y="37"/>
                    <a:pt x="24" y="35"/>
                  </a:cubicBezTo>
                  <a:cubicBezTo>
                    <a:pt x="27" y="31"/>
                    <a:pt x="33" y="22"/>
                    <a:pt x="32" y="15"/>
                  </a:cubicBezTo>
                  <a:cubicBezTo>
                    <a:pt x="31" y="8"/>
                    <a:pt x="24" y="3"/>
                    <a:pt x="18" y="1"/>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4" name="Freeform 16">
              <a:extLst>
                <a:ext uri="{FF2B5EF4-FFF2-40B4-BE49-F238E27FC236}">
                  <a16:creationId xmlns:a16="http://schemas.microsoft.com/office/drawing/2014/main" id="{57C67CCC-34BB-3F07-1215-AF5A1A009BE5}"/>
                </a:ext>
              </a:extLst>
            </p:cNvPr>
            <p:cNvSpPr>
              <a:spLocks/>
            </p:cNvSpPr>
            <p:nvPr/>
          </p:nvSpPr>
          <p:spPr bwMode="auto">
            <a:xfrm>
              <a:off x="4160337" y="2159584"/>
              <a:ext cx="19469" cy="26989"/>
            </a:xfrm>
            <a:custGeom>
              <a:avLst/>
              <a:gdLst>
                <a:gd name="T0" fmla="*/ 5 w 8"/>
                <a:gd name="T1" fmla="*/ 3 h 12"/>
                <a:gd name="T2" fmla="*/ 5 w 8"/>
                <a:gd name="T3" fmla="*/ 3 h 12"/>
                <a:gd name="T4" fmla="*/ 5 w 8"/>
                <a:gd name="T5" fmla="*/ 0 h 12"/>
                <a:gd name="T6" fmla="*/ 0 w 8"/>
                <a:gd name="T7" fmla="*/ 6 h 12"/>
                <a:gd name="T8" fmla="*/ 3 w 8"/>
                <a:gd name="T9" fmla="*/ 6 h 12"/>
                <a:gd name="T10" fmla="*/ 3 w 8"/>
                <a:gd name="T11" fmla="*/ 6 h 12"/>
                <a:gd name="T12" fmla="*/ 0 w 8"/>
                <a:gd name="T13" fmla="*/ 6 h 12"/>
                <a:gd name="T14" fmla="*/ 1 w 8"/>
                <a:gd name="T15" fmla="*/ 10 h 12"/>
                <a:gd name="T16" fmla="*/ 5 w 8"/>
                <a:gd name="T17" fmla="*/ 12 h 12"/>
                <a:gd name="T18" fmla="*/ 5 w 8"/>
                <a:gd name="T19" fmla="*/ 9 h 12"/>
                <a:gd name="T20" fmla="*/ 7 w 8"/>
                <a:gd name="T21" fmla="*/ 8 h 12"/>
                <a:gd name="T22" fmla="*/ 5 w 8"/>
                <a:gd name="T23"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12">
                  <a:moveTo>
                    <a:pt x="5" y="3"/>
                  </a:moveTo>
                  <a:cubicBezTo>
                    <a:pt x="5" y="3"/>
                    <a:pt x="5" y="3"/>
                    <a:pt x="5" y="3"/>
                  </a:cubicBezTo>
                  <a:cubicBezTo>
                    <a:pt x="5" y="0"/>
                    <a:pt x="5" y="0"/>
                    <a:pt x="5" y="0"/>
                  </a:cubicBezTo>
                  <a:cubicBezTo>
                    <a:pt x="2" y="0"/>
                    <a:pt x="0" y="3"/>
                    <a:pt x="0" y="6"/>
                  </a:cubicBezTo>
                  <a:cubicBezTo>
                    <a:pt x="3" y="6"/>
                    <a:pt x="3" y="6"/>
                    <a:pt x="3" y="6"/>
                  </a:cubicBezTo>
                  <a:cubicBezTo>
                    <a:pt x="3" y="6"/>
                    <a:pt x="3" y="6"/>
                    <a:pt x="3" y="6"/>
                  </a:cubicBezTo>
                  <a:cubicBezTo>
                    <a:pt x="0" y="6"/>
                    <a:pt x="0" y="6"/>
                    <a:pt x="0" y="6"/>
                  </a:cubicBezTo>
                  <a:cubicBezTo>
                    <a:pt x="0" y="7"/>
                    <a:pt x="0" y="8"/>
                    <a:pt x="1" y="10"/>
                  </a:cubicBezTo>
                  <a:cubicBezTo>
                    <a:pt x="2" y="11"/>
                    <a:pt x="3" y="12"/>
                    <a:pt x="5" y="12"/>
                  </a:cubicBezTo>
                  <a:cubicBezTo>
                    <a:pt x="5" y="9"/>
                    <a:pt x="5" y="9"/>
                    <a:pt x="5" y="9"/>
                  </a:cubicBezTo>
                  <a:cubicBezTo>
                    <a:pt x="6" y="9"/>
                    <a:pt x="6" y="9"/>
                    <a:pt x="7" y="8"/>
                  </a:cubicBezTo>
                  <a:cubicBezTo>
                    <a:pt x="8" y="6"/>
                    <a:pt x="8" y="4"/>
                    <a:pt x="5" y="3"/>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5" name="Freeform 17">
              <a:extLst>
                <a:ext uri="{FF2B5EF4-FFF2-40B4-BE49-F238E27FC236}">
                  <a16:creationId xmlns:a16="http://schemas.microsoft.com/office/drawing/2014/main" id="{EFCDC624-46EE-01EF-39BD-ADF640F25FB6}"/>
                </a:ext>
              </a:extLst>
            </p:cNvPr>
            <p:cNvSpPr>
              <a:spLocks/>
            </p:cNvSpPr>
            <p:nvPr/>
          </p:nvSpPr>
          <p:spPr bwMode="auto">
            <a:xfrm>
              <a:off x="4278074" y="2598992"/>
              <a:ext cx="37083" cy="39640"/>
            </a:xfrm>
            <a:custGeom>
              <a:avLst/>
              <a:gdLst>
                <a:gd name="T0" fmla="*/ 9 w 15"/>
                <a:gd name="T1" fmla="*/ 0 h 18"/>
                <a:gd name="T2" fmla="*/ 5 w 15"/>
                <a:gd name="T3" fmla="*/ 1 h 18"/>
                <a:gd name="T4" fmla="*/ 0 w 15"/>
                <a:gd name="T5" fmla="*/ 11 h 18"/>
                <a:gd name="T6" fmla="*/ 3 w 15"/>
                <a:gd name="T7" fmla="*/ 17 h 18"/>
                <a:gd name="T8" fmla="*/ 6 w 15"/>
                <a:gd name="T9" fmla="*/ 18 h 18"/>
                <a:gd name="T10" fmla="*/ 12 w 15"/>
                <a:gd name="T11" fmla="*/ 13 h 18"/>
                <a:gd name="T12" fmla="*/ 12 w 15"/>
                <a:gd name="T13" fmla="*/ 12 h 18"/>
                <a:gd name="T14" fmla="*/ 13 w 15"/>
                <a:gd name="T15" fmla="*/ 3 h 18"/>
                <a:gd name="T16" fmla="*/ 9 w 15"/>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9" y="0"/>
                  </a:moveTo>
                  <a:cubicBezTo>
                    <a:pt x="8" y="0"/>
                    <a:pt x="7" y="1"/>
                    <a:pt x="5" y="1"/>
                  </a:cubicBezTo>
                  <a:cubicBezTo>
                    <a:pt x="2" y="3"/>
                    <a:pt x="0" y="8"/>
                    <a:pt x="0" y="11"/>
                  </a:cubicBezTo>
                  <a:cubicBezTo>
                    <a:pt x="0" y="15"/>
                    <a:pt x="2" y="16"/>
                    <a:pt x="3" y="17"/>
                  </a:cubicBezTo>
                  <a:cubicBezTo>
                    <a:pt x="4" y="17"/>
                    <a:pt x="5" y="18"/>
                    <a:pt x="6" y="18"/>
                  </a:cubicBezTo>
                  <a:cubicBezTo>
                    <a:pt x="9" y="18"/>
                    <a:pt x="11" y="14"/>
                    <a:pt x="12" y="13"/>
                  </a:cubicBezTo>
                  <a:cubicBezTo>
                    <a:pt x="12" y="12"/>
                    <a:pt x="12" y="12"/>
                    <a:pt x="12" y="12"/>
                  </a:cubicBezTo>
                  <a:cubicBezTo>
                    <a:pt x="14" y="9"/>
                    <a:pt x="15" y="6"/>
                    <a:pt x="13" y="3"/>
                  </a:cubicBezTo>
                  <a:cubicBezTo>
                    <a:pt x="12" y="1"/>
                    <a:pt x="11" y="0"/>
                    <a:pt x="9" y="0"/>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6" name="Freeform 18">
              <a:extLst>
                <a:ext uri="{FF2B5EF4-FFF2-40B4-BE49-F238E27FC236}">
                  <a16:creationId xmlns:a16="http://schemas.microsoft.com/office/drawing/2014/main" id="{4A158529-3E94-4800-8E7C-A42A843A0FF9}"/>
                </a:ext>
              </a:extLst>
            </p:cNvPr>
            <p:cNvSpPr>
              <a:spLocks/>
            </p:cNvSpPr>
            <p:nvPr/>
          </p:nvSpPr>
          <p:spPr bwMode="auto">
            <a:xfrm>
              <a:off x="4298469" y="2453085"/>
              <a:ext cx="44499" cy="37953"/>
            </a:xfrm>
            <a:custGeom>
              <a:avLst/>
              <a:gdLst>
                <a:gd name="T0" fmla="*/ 10 w 18"/>
                <a:gd name="T1" fmla="*/ 1 h 17"/>
                <a:gd name="T2" fmla="*/ 7 w 18"/>
                <a:gd name="T3" fmla="*/ 0 h 17"/>
                <a:gd name="T4" fmla="*/ 3 w 18"/>
                <a:gd name="T5" fmla="*/ 2 h 17"/>
                <a:gd name="T6" fmla="*/ 5 w 18"/>
                <a:gd name="T7" fmla="*/ 12 h 17"/>
                <a:gd name="T8" fmla="*/ 5 w 18"/>
                <a:gd name="T9" fmla="*/ 13 h 17"/>
                <a:gd name="T10" fmla="*/ 11 w 18"/>
                <a:gd name="T11" fmla="*/ 17 h 17"/>
                <a:gd name="T12" fmla="*/ 11 w 18"/>
                <a:gd name="T13" fmla="*/ 17 h 17"/>
                <a:gd name="T14" fmla="*/ 16 w 18"/>
                <a:gd name="T15" fmla="*/ 13 h 17"/>
                <a:gd name="T16" fmla="*/ 10 w 18"/>
                <a:gd name="T17"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7">
                  <a:moveTo>
                    <a:pt x="10" y="1"/>
                  </a:moveTo>
                  <a:cubicBezTo>
                    <a:pt x="9" y="0"/>
                    <a:pt x="8" y="0"/>
                    <a:pt x="7" y="0"/>
                  </a:cubicBezTo>
                  <a:cubicBezTo>
                    <a:pt x="5" y="0"/>
                    <a:pt x="4" y="1"/>
                    <a:pt x="3" y="2"/>
                  </a:cubicBezTo>
                  <a:cubicBezTo>
                    <a:pt x="0" y="6"/>
                    <a:pt x="3" y="10"/>
                    <a:pt x="5" y="12"/>
                  </a:cubicBezTo>
                  <a:cubicBezTo>
                    <a:pt x="5" y="13"/>
                    <a:pt x="5" y="13"/>
                    <a:pt x="5" y="13"/>
                  </a:cubicBezTo>
                  <a:cubicBezTo>
                    <a:pt x="6" y="14"/>
                    <a:pt x="8" y="17"/>
                    <a:pt x="11" y="17"/>
                  </a:cubicBezTo>
                  <a:cubicBezTo>
                    <a:pt x="11" y="17"/>
                    <a:pt x="11" y="17"/>
                    <a:pt x="11" y="17"/>
                  </a:cubicBezTo>
                  <a:cubicBezTo>
                    <a:pt x="12" y="17"/>
                    <a:pt x="15" y="16"/>
                    <a:pt x="16" y="13"/>
                  </a:cubicBezTo>
                  <a:cubicBezTo>
                    <a:pt x="18" y="8"/>
                    <a:pt x="15" y="2"/>
                    <a:pt x="10" y="1"/>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7" name="Freeform 19">
              <a:extLst>
                <a:ext uri="{FF2B5EF4-FFF2-40B4-BE49-F238E27FC236}">
                  <a16:creationId xmlns:a16="http://schemas.microsoft.com/office/drawing/2014/main" id="{DA3DE88C-DF01-EB02-22BC-7B16E57228E0}"/>
                </a:ext>
              </a:extLst>
            </p:cNvPr>
            <p:cNvSpPr>
              <a:spLocks/>
            </p:cNvSpPr>
            <p:nvPr/>
          </p:nvSpPr>
          <p:spPr bwMode="auto">
            <a:xfrm>
              <a:off x="4126035" y="2607426"/>
              <a:ext cx="34302" cy="33736"/>
            </a:xfrm>
            <a:custGeom>
              <a:avLst/>
              <a:gdLst>
                <a:gd name="T0" fmla="*/ 6 w 14"/>
                <a:gd name="T1" fmla="*/ 0 h 15"/>
                <a:gd name="T2" fmla="*/ 0 w 14"/>
                <a:gd name="T3" fmla="*/ 5 h 15"/>
                <a:gd name="T4" fmla="*/ 3 w 14"/>
                <a:gd name="T5" fmla="*/ 11 h 15"/>
                <a:gd name="T6" fmla="*/ 3 w 14"/>
                <a:gd name="T7" fmla="*/ 11 h 15"/>
                <a:gd name="T8" fmla="*/ 8 w 14"/>
                <a:gd name="T9" fmla="*/ 15 h 15"/>
                <a:gd name="T10" fmla="*/ 8 w 14"/>
                <a:gd name="T11" fmla="*/ 15 h 15"/>
                <a:gd name="T12" fmla="*/ 13 w 14"/>
                <a:gd name="T13" fmla="*/ 13 h 15"/>
                <a:gd name="T14" fmla="*/ 13 w 14"/>
                <a:gd name="T15" fmla="*/ 5 h 15"/>
                <a:gd name="T16" fmla="*/ 6 w 14"/>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6" y="0"/>
                  </a:moveTo>
                  <a:cubicBezTo>
                    <a:pt x="3" y="0"/>
                    <a:pt x="1" y="2"/>
                    <a:pt x="0" y="5"/>
                  </a:cubicBezTo>
                  <a:cubicBezTo>
                    <a:pt x="0" y="7"/>
                    <a:pt x="0" y="9"/>
                    <a:pt x="3" y="11"/>
                  </a:cubicBezTo>
                  <a:cubicBezTo>
                    <a:pt x="3" y="11"/>
                    <a:pt x="3" y="11"/>
                    <a:pt x="3" y="11"/>
                  </a:cubicBezTo>
                  <a:cubicBezTo>
                    <a:pt x="4" y="15"/>
                    <a:pt x="7" y="15"/>
                    <a:pt x="8" y="15"/>
                  </a:cubicBezTo>
                  <a:cubicBezTo>
                    <a:pt x="8" y="15"/>
                    <a:pt x="8" y="15"/>
                    <a:pt x="8" y="15"/>
                  </a:cubicBezTo>
                  <a:cubicBezTo>
                    <a:pt x="10" y="15"/>
                    <a:pt x="11" y="14"/>
                    <a:pt x="13" y="13"/>
                  </a:cubicBezTo>
                  <a:cubicBezTo>
                    <a:pt x="14" y="10"/>
                    <a:pt x="14" y="7"/>
                    <a:pt x="13" y="5"/>
                  </a:cubicBezTo>
                  <a:cubicBezTo>
                    <a:pt x="12" y="2"/>
                    <a:pt x="9" y="0"/>
                    <a:pt x="6" y="0"/>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8" name="Freeform 20">
              <a:extLst>
                <a:ext uri="{FF2B5EF4-FFF2-40B4-BE49-F238E27FC236}">
                  <a16:creationId xmlns:a16="http://schemas.microsoft.com/office/drawing/2014/main" id="{0FA2C3D0-988E-8409-286F-6191FD09E427}"/>
                </a:ext>
              </a:extLst>
            </p:cNvPr>
            <p:cNvSpPr>
              <a:spLocks/>
            </p:cNvSpPr>
            <p:nvPr/>
          </p:nvSpPr>
          <p:spPr bwMode="auto">
            <a:xfrm>
              <a:off x="4221523" y="2614173"/>
              <a:ext cx="35228" cy="29519"/>
            </a:xfrm>
            <a:custGeom>
              <a:avLst/>
              <a:gdLst>
                <a:gd name="T0" fmla="*/ 8 w 14"/>
                <a:gd name="T1" fmla="*/ 0 h 13"/>
                <a:gd name="T2" fmla="*/ 1 w 14"/>
                <a:gd name="T3" fmla="*/ 4 h 13"/>
                <a:gd name="T4" fmla="*/ 0 w 14"/>
                <a:gd name="T5" fmla="*/ 9 h 13"/>
                <a:gd name="T6" fmla="*/ 3 w 14"/>
                <a:gd name="T7" fmla="*/ 13 h 13"/>
                <a:gd name="T8" fmla="*/ 6 w 14"/>
                <a:gd name="T9" fmla="*/ 13 h 13"/>
                <a:gd name="T10" fmla="*/ 13 w 14"/>
                <a:gd name="T11" fmla="*/ 10 h 13"/>
                <a:gd name="T12" fmla="*/ 13 w 14"/>
                <a:gd name="T13" fmla="*/ 3 h 13"/>
                <a:gd name="T14" fmla="*/ 8 w 14"/>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3">
                  <a:moveTo>
                    <a:pt x="8" y="0"/>
                  </a:moveTo>
                  <a:cubicBezTo>
                    <a:pt x="5" y="0"/>
                    <a:pt x="2" y="1"/>
                    <a:pt x="1" y="4"/>
                  </a:cubicBezTo>
                  <a:cubicBezTo>
                    <a:pt x="0" y="6"/>
                    <a:pt x="0" y="8"/>
                    <a:pt x="0" y="9"/>
                  </a:cubicBezTo>
                  <a:cubicBezTo>
                    <a:pt x="1" y="10"/>
                    <a:pt x="1" y="12"/>
                    <a:pt x="3" y="13"/>
                  </a:cubicBezTo>
                  <a:cubicBezTo>
                    <a:pt x="4" y="13"/>
                    <a:pt x="5" y="13"/>
                    <a:pt x="6" y="13"/>
                  </a:cubicBezTo>
                  <a:cubicBezTo>
                    <a:pt x="8" y="13"/>
                    <a:pt x="11" y="12"/>
                    <a:pt x="13" y="10"/>
                  </a:cubicBezTo>
                  <a:cubicBezTo>
                    <a:pt x="14" y="8"/>
                    <a:pt x="14" y="5"/>
                    <a:pt x="13" y="3"/>
                  </a:cubicBezTo>
                  <a:cubicBezTo>
                    <a:pt x="13" y="1"/>
                    <a:pt x="10" y="0"/>
                    <a:pt x="8" y="0"/>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29" name="Freeform 21">
              <a:extLst>
                <a:ext uri="{FF2B5EF4-FFF2-40B4-BE49-F238E27FC236}">
                  <a16:creationId xmlns:a16="http://schemas.microsoft.com/office/drawing/2014/main" id="{98082705-7133-5B65-71EA-05D7AB25EF9B}"/>
                </a:ext>
              </a:extLst>
            </p:cNvPr>
            <p:cNvSpPr>
              <a:spLocks noEditPoints="1"/>
            </p:cNvSpPr>
            <p:nvPr/>
          </p:nvSpPr>
          <p:spPr bwMode="auto">
            <a:xfrm>
              <a:off x="3591118" y="2174765"/>
              <a:ext cx="2125762" cy="1226296"/>
            </a:xfrm>
            <a:custGeom>
              <a:avLst/>
              <a:gdLst>
                <a:gd name="T0" fmla="*/ 834 w 863"/>
                <a:gd name="T1" fmla="*/ 311 h 547"/>
                <a:gd name="T2" fmla="*/ 792 w 863"/>
                <a:gd name="T3" fmla="*/ 284 h 547"/>
                <a:gd name="T4" fmla="*/ 774 w 863"/>
                <a:gd name="T5" fmla="*/ 241 h 547"/>
                <a:gd name="T6" fmla="*/ 848 w 863"/>
                <a:gd name="T7" fmla="*/ 263 h 547"/>
                <a:gd name="T8" fmla="*/ 847 w 863"/>
                <a:gd name="T9" fmla="*/ 195 h 547"/>
                <a:gd name="T10" fmla="*/ 790 w 863"/>
                <a:gd name="T11" fmla="*/ 178 h 547"/>
                <a:gd name="T12" fmla="*/ 735 w 863"/>
                <a:gd name="T13" fmla="*/ 169 h 547"/>
                <a:gd name="T14" fmla="*/ 725 w 863"/>
                <a:gd name="T15" fmla="*/ 129 h 547"/>
                <a:gd name="T16" fmla="*/ 689 w 863"/>
                <a:gd name="T17" fmla="*/ 93 h 547"/>
                <a:gd name="T18" fmla="*/ 665 w 863"/>
                <a:gd name="T19" fmla="*/ 87 h 547"/>
                <a:gd name="T20" fmla="*/ 614 w 863"/>
                <a:gd name="T21" fmla="*/ 63 h 547"/>
                <a:gd name="T22" fmla="*/ 550 w 863"/>
                <a:gd name="T23" fmla="*/ 63 h 547"/>
                <a:gd name="T24" fmla="*/ 523 w 863"/>
                <a:gd name="T25" fmla="*/ 14 h 547"/>
                <a:gd name="T26" fmla="*/ 480 w 863"/>
                <a:gd name="T27" fmla="*/ 95 h 547"/>
                <a:gd name="T28" fmla="*/ 467 w 863"/>
                <a:gd name="T29" fmla="*/ 13 h 547"/>
                <a:gd name="T30" fmla="*/ 446 w 863"/>
                <a:gd name="T31" fmla="*/ 151 h 547"/>
                <a:gd name="T32" fmla="*/ 494 w 863"/>
                <a:gd name="T33" fmla="*/ 169 h 547"/>
                <a:gd name="T34" fmla="*/ 483 w 863"/>
                <a:gd name="T35" fmla="*/ 244 h 547"/>
                <a:gd name="T36" fmla="*/ 462 w 863"/>
                <a:gd name="T37" fmla="*/ 226 h 547"/>
                <a:gd name="T38" fmla="*/ 428 w 863"/>
                <a:gd name="T39" fmla="*/ 227 h 547"/>
                <a:gd name="T40" fmla="*/ 397 w 863"/>
                <a:gd name="T41" fmla="*/ 176 h 547"/>
                <a:gd name="T42" fmla="*/ 394 w 863"/>
                <a:gd name="T43" fmla="*/ 112 h 547"/>
                <a:gd name="T44" fmla="*/ 424 w 863"/>
                <a:gd name="T45" fmla="*/ 35 h 547"/>
                <a:gd name="T46" fmla="*/ 364 w 863"/>
                <a:gd name="T47" fmla="*/ 58 h 547"/>
                <a:gd name="T48" fmla="*/ 346 w 863"/>
                <a:gd name="T49" fmla="*/ 121 h 547"/>
                <a:gd name="T50" fmla="*/ 368 w 863"/>
                <a:gd name="T51" fmla="*/ 186 h 547"/>
                <a:gd name="T52" fmla="*/ 376 w 863"/>
                <a:gd name="T53" fmla="*/ 219 h 547"/>
                <a:gd name="T54" fmla="*/ 348 w 863"/>
                <a:gd name="T55" fmla="*/ 269 h 547"/>
                <a:gd name="T56" fmla="*/ 338 w 863"/>
                <a:gd name="T57" fmla="*/ 226 h 547"/>
                <a:gd name="T58" fmla="*/ 315 w 863"/>
                <a:gd name="T59" fmla="*/ 242 h 547"/>
                <a:gd name="T60" fmla="*/ 293 w 863"/>
                <a:gd name="T61" fmla="*/ 239 h 547"/>
                <a:gd name="T62" fmla="*/ 246 w 863"/>
                <a:gd name="T63" fmla="*/ 229 h 547"/>
                <a:gd name="T64" fmla="*/ 205 w 863"/>
                <a:gd name="T65" fmla="*/ 179 h 547"/>
                <a:gd name="T66" fmla="*/ 188 w 863"/>
                <a:gd name="T67" fmla="*/ 204 h 547"/>
                <a:gd name="T68" fmla="*/ 162 w 863"/>
                <a:gd name="T69" fmla="*/ 247 h 547"/>
                <a:gd name="T70" fmla="*/ 132 w 863"/>
                <a:gd name="T71" fmla="*/ 198 h 547"/>
                <a:gd name="T72" fmla="*/ 81 w 863"/>
                <a:gd name="T73" fmla="*/ 180 h 547"/>
                <a:gd name="T74" fmla="*/ 71 w 863"/>
                <a:gd name="T75" fmla="*/ 129 h 547"/>
                <a:gd name="T76" fmla="*/ 339 w 863"/>
                <a:gd name="T77" fmla="*/ 547 h 547"/>
                <a:gd name="T78" fmla="*/ 370 w 863"/>
                <a:gd name="T79" fmla="*/ 480 h 547"/>
                <a:gd name="T80" fmla="*/ 403 w 863"/>
                <a:gd name="T81" fmla="*/ 448 h 547"/>
                <a:gd name="T82" fmla="*/ 466 w 863"/>
                <a:gd name="T83" fmla="*/ 385 h 547"/>
                <a:gd name="T84" fmla="*/ 489 w 863"/>
                <a:gd name="T85" fmla="*/ 308 h 547"/>
                <a:gd name="T86" fmla="*/ 526 w 863"/>
                <a:gd name="T87" fmla="*/ 303 h 547"/>
                <a:gd name="T88" fmla="*/ 552 w 863"/>
                <a:gd name="T89" fmla="*/ 244 h 547"/>
                <a:gd name="T90" fmla="*/ 538 w 863"/>
                <a:gd name="T91" fmla="*/ 185 h 547"/>
                <a:gd name="T92" fmla="*/ 531 w 863"/>
                <a:gd name="T93" fmla="*/ 170 h 547"/>
                <a:gd name="T94" fmla="*/ 595 w 863"/>
                <a:gd name="T95" fmla="*/ 161 h 547"/>
                <a:gd name="T96" fmla="*/ 613 w 863"/>
                <a:gd name="T97" fmla="*/ 200 h 547"/>
                <a:gd name="T98" fmla="*/ 671 w 863"/>
                <a:gd name="T99" fmla="*/ 215 h 547"/>
                <a:gd name="T100" fmla="*/ 675 w 863"/>
                <a:gd name="T101" fmla="*/ 310 h 547"/>
                <a:gd name="T102" fmla="*/ 621 w 863"/>
                <a:gd name="T103" fmla="*/ 342 h 547"/>
                <a:gd name="T104" fmla="*/ 685 w 863"/>
                <a:gd name="T105" fmla="*/ 353 h 547"/>
                <a:gd name="T106" fmla="*/ 728 w 863"/>
                <a:gd name="T107" fmla="*/ 369 h 547"/>
                <a:gd name="T108" fmla="*/ 776 w 863"/>
                <a:gd name="T109" fmla="*/ 396 h 547"/>
                <a:gd name="T110" fmla="*/ 837 w 863"/>
                <a:gd name="T111" fmla="*/ 378 h 547"/>
                <a:gd name="T112" fmla="*/ 825 w 863"/>
                <a:gd name="T113" fmla="*/ 361 h 547"/>
                <a:gd name="T114" fmla="*/ 493 w 863"/>
                <a:gd name="T115" fmla="*/ 121 h 547"/>
                <a:gd name="T116" fmla="*/ 457 w 863"/>
                <a:gd name="T117" fmla="*/ 345 h 547"/>
                <a:gd name="T118" fmla="*/ 573 w 863"/>
                <a:gd name="T119" fmla="*/ 140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3" h="547">
                  <a:moveTo>
                    <a:pt x="862" y="359"/>
                  </a:moveTo>
                  <a:cubicBezTo>
                    <a:pt x="863" y="356"/>
                    <a:pt x="863" y="352"/>
                    <a:pt x="862" y="349"/>
                  </a:cubicBezTo>
                  <a:cubicBezTo>
                    <a:pt x="860" y="347"/>
                    <a:pt x="859" y="344"/>
                    <a:pt x="856" y="342"/>
                  </a:cubicBezTo>
                  <a:cubicBezTo>
                    <a:pt x="856" y="342"/>
                    <a:pt x="855" y="342"/>
                    <a:pt x="855" y="341"/>
                  </a:cubicBezTo>
                  <a:cubicBezTo>
                    <a:pt x="855" y="341"/>
                    <a:pt x="854" y="341"/>
                    <a:pt x="854" y="340"/>
                  </a:cubicBezTo>
                  <a:cubicBezTo>
                    <a:pt x="854" y="340"/>
                    <a:pt x="855" y="339"/>
                    <a:pt x="856" y="339"/>
                  </a:cubicBezTo>
                  <a:cubicBezTo>
                    <a:pt x="858" y="335"/>
                    <a:pt x="858" y="330"/>
                    <a:pt x="854" y="326"/>
                  </a:cubicBezTo>
                  <a:cubicBezTo>
                    <a:pt x="853" y="324"/>
                    <a:pt x="851" y="324"/>
                    <a:pt x="849" y="323"/>
                  </a:cubicBezTo>
                  <a:cubicBezTo>
                    <a:pt x="848" y="323"/>
                    <a:pt x="847" y="323"/>
                    <a:pt x="847" y="323"/>
                  </a:cubicBezTo>
                  <a:cubicBezTo>
                    <a:pt x="847" y="322"/>
                    <a:pt x="847" y="322"/>
                    <a:pt x="847" y="321"/>
                  </a:cubicBezTo>
                  <a:cubicBezTo>
                    <a:pt x="847" y="320"/>
                    <a:pt x="847" y="318"/>
                    <a:pt x="846" y="316"/>
                  </a:cubicBezTo>
                  <a:cubicBezTo>
                    <a:pt x="845" y="315"/>
                    <a:pt x="842" y="315"/>
                    <a:pt x="841" y="315"/>
                  </a:cubicBezTo>
                  <a:cubicBezTo>
                    <a:pt x="841" y="315"/>
                    <a:pt x="841" y="315"/>
                    <a:pt x="841" y="315"/>
                  </a:cubicBezTo>
                  <a:cubicBezTo>
                    <a:pt x="840" y="315"/>
                    <a:pt x="839" y="315"/>
                    <a:pt x="839" y="315"/>
                  </a:cubicBezTo>
                  <a:cubicBezTo>
                    <a:pt x="838" y="315"/>
                    <a:pt x="838" y="315"/>
                    <a:pt x="838" y="315"/>
                  </a:cubicBezTo>
                  <a:cubicBezTo>
                    <a:pt x="838" y="315"/>
                    <a:pt x="838" y="315"/>
                    <a:pt x="838" y="315"/>
                  </a:cubicBezTo>
                  <a:cubicBezTo>
                    <a:pt x="837" y="315"/>
                    <a:pt x="837" y="314"/>
                    <a:pt x="837" y="313"/>
                  </a:cubicBezTo>
                  <a:cubicBezTo>
                    <a:pt x="836" y="313"/>
                    <a:pt x="835" y="312"/>
                    <a:pt x="834" y="311"/>
                  </a:cubicBezTo>
                  <a:cubicBezTo>
                    <a:pt x="834" y="310"/>
                    <a:pt x="833" y="310"/>
                    <a:pt x="833" y="310"/>
                  </a:cubicBezTo>
                  <a:cubicBezTo>
                    <a:pt x="833" y="310"/>
                    <a:pt x="833" y="310"/>
                    <a:pt x="833" y="310"/>
                  </a:cubicBezTo>
                  <a:cubicBezTo>
                    <a:pt x="833" y="309"/>
                    <a:pt x="834" y="307"/>
                    <a:pt x="834" y="306"/>
                  </a:cubicBezTo>
                  <a:cubicBezTo>
                    <a:pt x="836" y="303"/>
                    <a:pt x="836" y="303"/>
                    <a:pt x="836" y="303"/>
                  </a:cubicBezTo>
                  <a:cubicBezTo>
                    <a:pt x="833" y="302"/>
                    <a:pt x="833" y="302"/>
                    <a:pt x="833" y="302"/>
                  </a:cubicBezTo>
                  <a:cubicBezTo>
                    <a:pt x="831" y="301"/>
                    <a:pt x="830" y="301"/>
                    <a:pt x="829" y="301"/>
                  </a:cubicBezTo>
                  <a:cubicBezTo>
                    <a:pt x="828" y="301"/>
                    <a:pt x="826" y="301"/>
                    <a:pt x="826" y="301"/>
                  </a:cubicBezTo>
                  <a:cubicBezTo>
                    <a:pt x="825" y="301"/>
                    <a:pt x="824" y="301"/>
                    <a:pt x="824" y="301"/>
                  </a:cubicBezTo>
                  <a:cubicBezTo>
                    <a:pt x="824" y="300"/>
                    <a:pt x="824" y="299"/>
                    <a:pt x="824" y="299"/>
                  </a:cubicBezTo>
                  <a:cubicBezTo>
                    <a:pt x="824" y="297"/>
                    <a:pt x="823" y="292"/>
                    <a:pt x="817" y="292"/>
                  </a:cubicBezTo>
                  <a:cubicBezTo>
                    <a:pt x="815" y="292"/>
                    <a:pt x="813" y="293"/>
                    <a:pt x="812" y="294"/>
                  </a:cubicBezTo>
                  <a:cubicBezTo>
                    <a:pt x="811" y="294"/>
                    <a:pt x="810" y="295"/>
                    <a:pt x="810" y="295"/>
                  </a:cubicBezTo>
                  <a:cubicBezTo>
                    <a:pt x="810" y="295"/>
                    <a:pt x="809" y="294"/>
                    <a:pt x="808" y="293"/>
                  </a:cubicBezTo>
                  <a:cubicBezTo>
                    <a:pt x="807" y="292"/>
                    <a:pt x="807" y="291"/>
                    <a:pt x="806" y="290"/>
                  </a:cubicBezTo>
                  <a:cubicBezTo>
                    <a:pt x="804" y="289"/>
                    <a:pt x="801" y="289"/>
                    <a:pt x="800" y="289"/>
                  </a:cubicBezTo>
                  <a:cubicBezTo>
                    <a:pt x="798" y="289"/>
                    <a:pt x="798" y="289"/>
                    <a:pt x="798" y="289"/>
                  </a:cubicBezTo>
                  <a:cubicBezTo>
                    <a:pt x="797" y="289"/>
                    <a:pt x="796" y="289"/>
                    <a:pt x="796" y="289"/>
                  </a:cubicBezTo>
                  <a:cubicBezTo>
                    <a:pt x="794" y="288"/>
                    <a:pt x="793" y="287"/>
                    <a:pt x="792" y="284"/>
                  </a:cubicBezTo>
                  <a:cubicBezTo>
                    <a:pt x="791" y="281"/>
                    <a:pt x="790" y="278"/>
                    <a:pt x="787" y="276"/>
                  </a:cubicBezTo>
                  <a:cubicBezTo>
                    <a:pt x="786" y="276"/>
                    <a:pt x="786" y="276"/>
                    <a:pt x="785" y="276"/>
                  </a:cubicBezTo>
                  <a:cubicBezTo>
                    <a:pt x="785" y="275"/>
                    <a:pt x="785" y="274"/>
                    <a:pt x="785" y="274"/>
                  </a:cubicBezTo>
                  <a:cubicBezTo>
                    <a:pt x="784" y="273"/>
                    <a:pt x="783" y="270"/>
                    <a:pt x="779" y="270"/>
                  </a:cubicBezTo>
                  <a:cubicBezTo>
                    <a:pt x="779" y="270"/>
                    <a:pt x="778" y="270"/>
                    <a:pt x="777" y="270"/>
                  </a:cubicBezTo>
                  <a:cubicBezTo>
                    <a:pt x="776" y="271"/>
                    <a:pt x="775" y="271"/>
                    <a:pt x="775" y="272"/>
                  </a:cubicBezTo>
                  <a:cubicBezTo>
                    <a:pt x="775" y="272"/>
                    <a:pt x="775" y="272"/>
                    <a:pt x="775" y="271"/>
                  </a:cubicBezTo>
                  <a:cubicBezTo>
                    <a:pt x="774" y="270"/>
                    <a:pt x="772" y="270"/>
                    <a:pt x="771" y="268"/>
                  </a:cubicBezTo>
                  <a:cubicBezTo>
                    <a:pt x="771" y="268"/>
                    <a:pt x="771" y="268"/>
                    <a:pt x="770" y="268"/>
                  </a:cubicBezTo>
                  <a:cubicBezTo>
                    <a:pt x="771" y="268"/>
                    <a:pt x="772" y="268"/>
                    <a:pt x="772" y="268"/>
                  </a:cubicBezTo>
                  <a:cubicBezTo>
                    <a:pt x="773" y="268"/>
                    <a:pt x="774" y="268"/>
                    <a:pt x="775" y="268"/>
                  </a:cubicBezTo>
                  <a:cubicBezTo>
                    <a:pt x="777" y="267"/>
                    <a:pt x="779" y="266"/>
                    <a:pt x="780" y="263"/>
                  </a:cubicBezTo>
                  <a:cubicBezTo>
                    <a:pt x="781" y="261"/>
                    <a:pt x="780" y="258"/>
                    <a:pt x="779" y="256"/>
                  </a:cubicBezTo>
                  <a:cubicBezTo>
                    <a:pt x="777" y="253"/>
                    <a:pt x="774" y="252"/>
                    <a:pt x="771" y="251"/>
                  </a:cubicBezTo>
                  <a:cubicBezTo>
                    <a:pt x="768" y="250"/>
                    <a:pt x="766" y="249"/>
                    <a:pt x="765" y="247"/>
                  </a:cubicBezTo>
                  <a:cubicBezTo>
                    <a:pt x="765" y="246"/>
                    <a:pt x="765" y="246"/>
                    <a:pt x="765" y="246"/>
                  </a:cubicBezTo>
                  <a:cubicBezTo>
                    <a:pt x="765" y="244"/>
                    <a:pt x="768" y="243"/>
                    <a:pt x="770" y="243"/>
                  </a:cubicBezTo>
                  <a:cubicBezTo>
                    <a:pt x="772" y="242"/>
                    <a:pt x="773" y="242"/>
                    <a:pt x="774" y="241"/>
                  </a:cubicBezTo>
                  <a:cubicBezTo>
                    <a:pt x="776" y="240"/>
                    <a:pt x="776" y="240"/>
                    <a:pt x="776" y="240"/>
                  </a:cubicBezTo>
                  <a:cubicBezTo>
                    <a:pt x="776" y="240"/>
                    <a:pt x="777" y="240"/>
                    <a:pt x="777" y="239"/>
                  </a:cubicBezTo>
                  <a:cubicBezTo>
                    <a:pt x="777" y="239"/>
                    <a:pt x="777" y="240"/>
                    <a:pt x="779" y="240"/>
                  </a:cubicBezTo>
                  <a:cubicBezTo>
                    <a:pt x="779" y="241"/>
                    <a:pt x="779" y="241"/>
                    <a:pt x="779" y="241"/>
                  </a:cubicBezTo>
                  <a:cubicBezTo>
                    <a:pt x="782" y="243"/>
                    <a:pt x="784" y="245"/>
                    <a:pt x="788" y="247"/>
                  </a:cubicBezTo>
                  <a:cubicBezTo>
                    <a:pt x="789" y="248"/>
                    <a:pt x="789" y="248"/>
                    <a:pt x="790" y="248"/>
                  </a:cubicBezTo>
                  <a:cubicBezTo>
                    <a:pt x="792" y="249"/>
                    <a:pt x="793" y="249"/>
                    <a:pt x="794" y="251"/>
                  </a:cubicBezTo>
                  <a:cubicBezTo>
                    <a:pt x="795" y="251"/>
                    <a:pt x="795" y="251"/>
                    <a:pt x="795" y="251"/>
                  </a:cubicBezTo>
                  <a:cubicBezTo>
                    <a:pt x="797" y="253"/>
                    <a:pt x="799" y="256"/>
                    <a:pt x="802" y="256"/>
                  </a:cubicBezTo>
                  <a:cubicBezTo>
                    <a:pt x="803" y="256"/>
                    <a:pt x="804" y="256"/>
                    <a:pt x="805" y="255"/>
                  </a:cubicBezTo>
                  <a:cubicBezTo>
                    <a:pt x="805" y="258"/>
                    <a:pt x="805" y="261"/>
                    <a:pt x="807" y="262"/>
                  </a:cubicBezTo>
                  <a:cubicBezTo>
                    <a:pt x="809" y="264"/>
                    <a:pt x="812" y="265"/>
                    <a:pt x="814" y="266"/>
                  </a:cubicBezTo>
                  <a:cubicBezTo>
                    <a:pt x="815" y="266"/>
                    <a:pt x="816" y="266"/>
                    <a:pt x="816" y="266"/>
                  </a:cubicBezTo>
                  <a:cubicBezTo>
                    <a:pt x="818" y="267"/>
                    <a:pt x="820" y="268"/>
                    <a:pt x="822" y="270"/>
                  </a:cubicBezTo>
                  <a:cubicBezTo>
                    <a:pt x="826" y="275"/>
                    <a:pt x="830" y="278"/>
                    <a:pt x="838" y="278"/>
                  </a:cubicBezTo>
                  <a:cubicBezTo>
                    <a:pt x="843" y="278"/>
                    <a:pt x="847" y="277"/>
                    <a:pt x="849" y="274"/>
                  </a:cubicBezTo>
                  <a:cubicBezTo>
                    <a:pt x="850" y="272"/>
                    <a:pt x="851" y="270"/>
                    <a:pt x="849" y="266"/>
                  </a:cubicBezTo>
                  <a:cubicBezTo>
                    <a:pt x="848" y="263"/>
                    <a:pt x="848" y="263"/>
                    <a:pt x="848" y="263"/>
                  </a:cubicBezTo>
                  <a:cubicBezTo>
                    <a:pt x="847" y="260"/>
                    <a:pt x="845" y="255"/>
                    <a:pt x="843" y="252"/>
                  </a:cubicBezTo>
                  <a:cubicBezTo>
                    <a:pt x="844" y="252"/>
                    <a:pt x="844" y="252"/>
                    <a:pt x="845" y="252"/>
                  </a:cubicBezTo>
                  <a:cubicBezTo>
                    <a:pt x="846" y="252"/>
                    <a:pt x="846" y="252"/>
                    <a:pt x="847" y="251"/>
                  </a:cubicBezTo>
                  <a:cubicBezTo>
                    <a:pt x="850" y="250"/>
                    <a:pt x="851" y="247"/>
                    <a:pt x="852" y="245"/>
                  </a:cubicBezTo>
                  <a:cubicBezTo>
                    <a:pt x="852" y="244"/>
                    <a:pt x="852" y="243"/>
                    <a:pt x="853" y="242"/>
                  </a:cubicBezTo>
                  <a:cubicBezTo>
                    <a:pt x="855" y="239"/>
                    <a:pt x="855" y="237"/>
                    <a:pt x="853" y="234"/>
                  </a:cubicBezTo>
                  <a:cubicBezTo>
                    <a:pt x="853" y="234"/>
                    <a:pt x="852" y="234"/>
                    <a:pt x="852" y="233"/>
                  </a:cubicBezTo>
                  <a:cubicBezTo>
                    <a:pt x="852" y="233"/>
                    <a:pt x="853" y="232"/>
                    <a:pt x="853" y="231"/>
                  </a:cubicBezTo>
                  <a:cubicBezTo>
                    <a:pt x="854" y="230"/>
                    <a:pt x="855" y="229"/>
                    <a:pt x="854" y="227"/>
                  </a:cubicBezTo>
                  <a:cubicBezTo>
                    <a:pt x="853" y="225"/>
                    <a:pt x="851" y="224"/>
                    <a:pt x="850" y="223"/>
                  </a:cubicBezTo>
                  <a:cubicBezTo>
                    <a:pt x="849" y="223"/>
                    <a:pt x="849" y="223"/>
                    <a:pt x="849" y="223"/>
                  </a:cubicBezTo>
                  <a:cubicBezTo>
                    <a:pt x="848" y="222"/>
                    <a:pt x="848" y="222"/>
                    <a:pt x="847" y="221"/>
                  </a:cubicBezTo>
                  <a:cubicBezTo>
                    <a:pt x="851" y="221"/>
                    <a:pt x="853" y="219"/>
                    <a:pt x="854" y="218"/>
                  </a:cubicBezTo>
                  <a:cubicBezTo>
                    <a:pt x="855" y="215"/>
                    <a:pt x="855" y="213"/>
                    <a:pt x="854" y="211"/>
                  </a:cubicBezTo>
                  <a:cubicBezTo>
                    <a:pt x="854" y="210"/>
                    <a:pt x="854" y="209"/>
                    <a:pt x="854" y="209"/>
                  </a:cubicBezTo>
                  <a:cubicBezTo>
                    <a:pt x="854" y="208"/>
                    <a:pt x="855" y="208"/>
                    <a:pt x="855" y="207"/>
                  </a:cubicBezTo>
                  <a:cubicBezTo>
                    <a:pt x="856" y="205"/>
                    <a:pt x="858" y="200"/>
                    <a:pt x="852" y="197"/>
                  </a:cubicBezTo>
                  <a:cubicBezTo>
                    <a:pt x="850" y="196"/>
                    <a:pt x="848" y="196"/>
                    <a:pt x="847" y="195"/>
                  </a:cubicBezTo>
                  <a:cubicBezTo>
                    <a:pt x="845" y="195"/>
                    <a:pt x="844" y="195"/>
                    <a:pt x="843" y="194"/>
                  </a:cubicBezTo>
                  <a:cubicBezTo>
                    <a:pt x="842" y="194"/>
                    <a:pt x="842" y="194"/>
                    <a:pt x="842" y="194"/>
                  </a:cubicBezTo>
                  <a:cubicBezTo>
                    <a:pt x="840" y="193"/>
                    <a:pt x="839" y="192"/>
                    <a:pt x="837" y="192"/>
                  </a:cubicBezTo>
                  <a:cubicBezTo>
                    <a:pt x="835" y="192"/>
                    <a:pt x="833" y="193"/>
                    <a:pt x="831" y="195"/>
                  </a:cubicBezTo>
                  <a:cubicBezTo>
                    <a:pt x="830" y="196"/>
                    <a:pt x="829" y="197"/>
                    <a:pt x="829" y="198"/>
                  </a:cubicBezTo>
                  <a:cubicBezTo>
                    <a:pt x="827" y="199"/>
                    <a:pt x="826" y="201"/>
                    <a:pt x="825" y="201"/>
                  </a:cubicBezTo>
                  <a:cubicBezTo>
                    <a:pt x="825" y="200"/>
                    <a:pt x="825" y="200"/>
                    <a:pt x="825" y="199"/>
                  </a:cubicBezTo>
                  <a:cubicBezTo>
                    <a:pt x="825" y="196"/>
                    <a:pt x="825" y="193"/>
                    <a:pt x="823" y="191"/>
                  </a:cubicBezTo>
                  <a:cubicBezTo>
                    <a:pt x="822" y="190"/>
                    <a:pt x="821" y="189"/>
                    <a:pt x="819" y="189"/>
                  </a:cubicBezTo>
                  <a:cubicBezTo>
                    <a:pt x="819" y="189"/>
                    <a:pt x="818" y="189"/>
                    <a:pt x="818" y="190"/>
                  </a:cubicBezTo>
                  <a:cubicBezTo>
                    <a:pt x="816" y="190"/>
                    <a:pt x="814" y="191"/>
                    <a:pt x="812" y="193"/>
                  </a:cubicBezTo>
                  <a:cubicBezTo>
                    <a:pt x="811" y="193"/>
                    <a:pt x="810" y="194"/>
                    <a:pt x="810" y="194"/>
                  </a:cubicBezTo>
                  <a:cubicBezTo>
                    <a:pt x="810" y="194"/>
                    <a:pt x="810" y="194"/>
                    <a:pt x="810" y="194"/>
                  </a:cubicBezTo>
                  <a:cubicBezTo>
                    <a:pt x="809" y="194"/>
                    <a:pt x="808" y="193"/>
                    <a:pt x="807" y="191"/>
                  </a:cubicBezTo>
                  <a:cubicBezTo>
                    <a:pt x="806" y="191"/>
                    <a:pt x="806" y="190"/>
                    <a:pt x="805" y="189"/>
                  </a:cubicBezTo>
                  <a:cubicBezTo>
                    <a:pt x="802" y="186"/>
                    <a:pt x="799" y="183"/>
                    <a:pt x="796" y="181"/>
                  </a:cubicBezTo>
                  <a:cubicBezTo>
                    <a:pt x="796" y="181"/>
                    <a:pt x="796" y="181"/>
                    <a:pt x="796" y="181"/>
                  </a:cubicBezTo>
                  <a:cubicBezTo>
                    <a:pt x="795" y="180"/>
                    <a:pt x="793" y="178"/>
                    <a:pt x="790" y="178"/>
                  </a:cubicBezTo>
                  <a:cubicBezTo>
                    <a:pt x="790" y="178"/>
                    <a:pt x="789" y="178"/>
                    <a:pt x="789" y="178"/>
                  </a:cubicBezTo>
                  <a:cubicBezTo>
                    <a:pt x="788" y="179"/>
                    <a:pt x="787" y="179"/>
                    <a:pt x="786" y="180"/>
                  </a:cubicBezTo>
                  <a:cubicBezTo>
                    <a:pt x="785" y="177"/>
                    <a:pt x="785" y="175"/>
                    <a:pt x="783" y="174"/>
                  </a:cubicBezTo>
                  <a:cubicBezTo>
                    <a:pt x="782" y="174"/>
                    <a:pt x="782" y="174"/>
                    <a:pt x="782" y="174"/>
                  </a:cubicBezTo>
                  <a:cubicBezTo>
                    <a:pt x="782" y="174"/>
                    <a:pt x="782" y="174"/>
                    <a:pt x="782" y="174"/>
                  </a:cubicBezTo>
                  <a:cubicBezTo>
                    <a:pt x="780" y="174"/>
                    <a:pt x="778" y="176"/>
                    <a:pt x="776" y="177"/>
                  </a:cubicBezTo>
                  <a:cubicBezTo>
                    <a:pt x="776" y="178"/>
                    <a:pt x="775" y="179"/>
                    <a:pt x="774" y="179"/>
                  </a:cubicBezTo>
                  <a:cubicBezTo>
                    <a:pt x="774" y="179"/>
                    <a:pt x="774" y="179"/>
                    <a:pt x="774" y="179"/>
                  </a:cubicBezTo>
                  <a:cubicBezTo>
                    <a:pt x="773" y="179"/>
                    <a:pt x="773" y="179"/>
                    <a:pt x="772" y="179"/>
                  </a:cubicBezTo>
                  <a:cubicBezTo>
                    <a:pt x="772" y="179"/>
                    <a:pt x="771" y="179"/>
                    <a:pt x="771" y="179"/>
                  </a:cubicBezTo>
                  <a:cubicBezTo>
                    <a:pt x="770" y="179"/>
                    <a:pt x="769" y="180"/>
                    <a:pt x="768" y="180"/>
                  </a:cubicBezTo>
                  <a:cubicBezTo>
                    <a:pt x="767" y="180"/>
                    <a:pt x="767" y="180"/>
                    <a:pt x="766" y="181"/>
                  </a:cubicBezTo>
                  <a:cubicBezTo>
                    <a:pt x="766" y="181"/>
                    <a:pt x="765" y="181"/>
                    <a:pt x="765" y="181"/>
                  </a:cubicBezTo>
                  <a:cubicBezTo>
                    <a:pt x="764" y="181"/>
                    <a:pt x="763" y="181"/>
                    <a:pt x="762" y="180"/>
                  </a:cubicBezTo>
                  <a:cubicBezTo>
                    <a:pt x="762" y="180"/>
                    <a:pt x="761" y="180"/>
                    <a:pt x="760" y="179"/>
                  </a:cubicBezTo>
                  <a:cubicBezTo>
                    <a:pt x="755" y="178"/>
                    <a:pt x="751" y="176"/>
                    <a:pt x="747" y="173"/>
                  </a:cubicBezTo>
                  <a:cubicBezTo>
                    <a:pt x="746" y="173"/>
                    <a:pt x="746" y="173"/>
                    <a:pt x="746" y="173"/>
                  </a:cubicBezTo>
                  <a:cubicBezTo>
                    <a:pt x="742" y="171"/>
                    <a:pt x="738" y="170"/>
                    <a:pt x="735" y="169"/>
                  </a:cubicBezTo>
                  <a:cubicBezTo>
                    <a:pt x="733" y="169"/>
                    <a:pt x="731" y="168"/>
                    <a:pt x="729" y="168"/>
                  </a:cubicBezTo>
                  <a:cubicBezTo>
                    <a:pt x="727" y="167"/>
                    <a:pt x="726" y="165"/>
                    <a:pt x="727" y="163"/>
                  </a:cubicBezTo>
                  <a:cubicBezTo>
                    <a:pt x="727" y="163"/>
                    <a:pt x="728" y="161"/>
                    <a:pt x="728" y="161"/>
                  </a:cubicBezTo>
                  <a:cubicBezTo>
                    <a:pt x="730" y="159"/>
                    <a:pt x="733" y="156"/>
                    <a:pt x="731" y="152"/>
                  </a:cubicBezTo>
                  <a:cubicBezTo>
                    <a:pt x="731" y="151"/>
                    <a:pt x="730" y="151"/>
                    <a:pt x="730" y="150"/>
                  </a:cubicBezTo>
                  <a:cubicBezTo>
                    <a:pt x="731" y="150"/>
                    <a:pt x="733" y="149"/>
                    <a:pt x="734" y="149"/>
                  </a:cubicBezTo>
                  <a:cubicBezTo>
                    <a:pt x="736" y="149"/>
                    <a:pt x="737" y="149"/>
                    <a:pt x="738" y="148"/>
                  </a:cubicBezTo>
                  <a:cubicBezTo>
                    <a:pt x="742" y="147"/>
                    <a:pt x="745" y="143"/>
                    <a:pt x="745" y="140"/>
                  </a:cubicBezTo>
                  <a:cubicBezTo>
                    <a:pt x="745" y="137"/>
                    <a:pt x="743" y="134"/>
                    <a:pt x="740" y="132"/>
                  </a:cubicBezTo>
                  <a:cubicBezTo>
                    <a:pt x="738" y="131"/>
                    <a:pt x="737" y="131"/>
                    <a:pt x="735" y="131"/>
                  </a:cubicBezTo>
                  <a:cubicBezTo>
                    <a:pt x="732" y="131"/>
                    <a:pt x="730" y="132"/>
                    <a:pt x="727" y="133"/>
                  </a:cubicBezTo>
                  <a:cubicBezTo>
                    <a:pt x="725" y="134"/>
                    <a:pt x="724" y="135"/>
                    <a:pt x="722" y="135"/>
                  </a:cubicBezTo>
                  <a:cubicBezTo>
                    <a:pt x="721" y="135"/>
                    <a:pt x="720" y="135"/>
                    <a:pt x="719" y="135"/>
                  </a:cubicBezTo>
                  <a:cubicBezTo>
                    <a:pt x="718" y="135"/>
                    <a:pt x="718" y="135"/>
                    <a:pt x="717" y="135"/>
                  </a:cubicBezTo>
                  <a:cubicBezTo>
                    <a:pt x="717" y="135"/>
                    <a:pt x="717" y="135"/>
                    <a:pt x="717" y="135"/>
                  </a:cubicBezTo>
                  <a:cubicBezTo>
                    <a:pt x="717" y="135"/>
                    <a:pt x="717" y="135"/>
                    <a:pt x="718" y="134"/>
                  </a:cubicBezTo>
                  <a:cubicBezTo>
                    <a:pt x="718" y="132"/>
                    <a:pt x="721" y="129"/>
                    <a:pt x="724" y="129"/>
                  </a:cubicBezTo>
                  <a:cubicBezTo>
                    <a:pt x="724" y="129"/>
                    <a:pt x="725" y="129"/>
                    <a:pt x="725" y="129"/>
                  </a:cubicBezTo>
                  <a:cubicBezTo>
                    <a:pt x="727" y="129"/>
                    <a:pt x="732" y="129"/>
                    <a:pt x="733" y="125"/>
                  </a:cubicBezTo>
                  <a:cubicBezTo>
                    <a:pt x="734" y="121"/>
                    <a:pt x="732" y="117"/>
                    <a:pt x="727" y="112"/>
                  </a:cubicBezTo>
                  <a:cubicBezTo>
                    <a:pt x="725" y="111"/>
                    <a:pt x="717" y="106"/>
                    <a:pt x="712" y="106"/>
                  </a:cubicBezTo>
                  <a:cubicBezTo>
                    <a:pt x="708" y="106"/>
                    <a:pt x="706" y="108"/>
                    <a:pt x="706" y="113"/>
                  </a:cubicBezTo>
                  <a:cubicBezTo>
                    <a:pt x="706" y="113"/>
                    <a:pt x="706" y="114"/>
                    <a:pt x="706" y="115"/>
                  </a:cubicBezTo>
                  <a:cubicBezTo>
                    <a:pt x="706" y="115"/>
                    <a:pt x="705" y="114"/>
                    <a:pt x="705" y="114"/>
                  </a:cubicBezTo>
                  <a:cubicBezTo>
                    <a:pt x="704" y="113"/>
                    <a:pt x="704" y="112"/>
                    <a:pt x="703" y="112"/>
                  </a:cubicBezTo>
                  <a:cubicBezTo>
                    <a:pt x="703" y="111"/>
                    <a:pt x="704" y="109"/>
                    <a:pt x="705" y="109"/>
                  </a:cubicBezTo>
                  <a:cubicBezTo>
                    <a:pt x="705" y="108"/>
                    <a:pt x="706" y="108"/>
                    <a:pt x="706" y="107"/>
                  </a:cubicBezTo>
                  <a:cubicBezTo>
                    <a:pt x="706" y="107"/>
                    <a:pt x="706" y="107"/>
                    <a:pt x="706" y="107"/>
                  </a:cubicBezTo>
                  <a:cubicBezTo>
                    <a:pt x="707" y="105"/>
                    <a:pt x="710" y="101"/>
                    <a:pt x="707" y="97"/>
                  </a:cubicBezTo>
                  <a:cubicBezTo>
                    <a:pt x="705" y="95"/>
                    <a:pt x="702" y="95"/>
                    <a:pt x="701" y="95"/>
                  </a:cubicBezTo>
                  <a:cubicBezTo>
                    <a:pt x="701" y="95"/>
                    <a:pt x="700" y="95"/>
                    <a:pt x="699" y="95"/>
                  </a:cubicBezTo>
                  <a:cubicBezTo>
                    <a:pt x="699" y="95"/>
                    <a:pt x="698" y="95"/>
                    <a:pt x="698" y="95"/>
                  </a:cubicBezTo>
                  <a:cubicBezTo>
                    <a:pt x="697" y="95"/>
                    <a:pt x="697" y="95"/>
                    <a:pt x="697" y="95"/>
                  </a:cubicBezTo>
                  <a:cubicBezTo>
                    <a:pt x="697" y="95"/>
                    <a:pt x="696" y="94"/>
                    <a:pt x="695" y="94"/>
                  </a:cubicBezTo>
                  <a:cubicBezTo>
                    <a:pt x="694" y="93"/>
                    <a:pt x="693" y="92"/>
                    <a:pt x="691" y="92"/>
                  </a:cubicBezTo>
                  <a:cubicBezTo>
                    <a:pt x="690" y="92"/>
                    <a:pt x="690" y="92"/>
                    <a:pt x="689" y="93"/>
                  </a:cubicBezTo>
                  <a:cubicBezTo>
                    <a:pt x="689" y="93"/>
                    <a:pt x="688" y="93"/>
                    <a:pt x="687" y="94"/>
                  </a:cubicBezTo>
                  <a:cubicBezTo>
                    <a:pt x="687" y="93"/>
                    <a:pt x="687" y="93"/>
                    <a:pt x="687" y="93"/>
                  </a:cubicBezTo>
                  <a:cubicBezTo>
                    <a:pt x="685" y="93"/>
                    <a:pt x="685" y="93"/>
                    <a:pt x="685" y="93"/>
                  </a:cubicBezTo>
                  <a:cubicBezTo>
                    <a:pt x="683" y="93"/>
                    <a:pt x="681" y="94"/>
                    <a:pt x="679" y="95"/>
                  </a:cubicBezTo>
                  <a:cubicBezTo>
                    <a:pt x="679" y="95"/>
                    <a:pt x="679" y="95"/>
                    <a:pt x="679" y="95"/>
                  </a:cubicBezTo>
                  <a:cubicBezTo>
                    <a:pt x="678" y="96"/>
                    <a:pt x="677" y="97"/>
                    <a:pt x="676" y="97"/>
                  </a:cubicBezTo>
                  <a:cubicBezTo>
                    <a:pt x="676" y="98"/>
                    <a:pt x="675" y="98"/>
                    <a:pt x="675" y="99"/>
                  </a:cubicBezTo>
                  <a:cubicBezTo>
                    <a:pt x="675" y="99"/>
                    <a:pt x="675" y="98"/>
                    <a:pt x="675" y="98"/>
                  </a:cubicBezTo>
                  <a:cubicBezTo>
                    <a:pt x="675" y="96"/>
                    <a:pt x="675" y="90"/>
                    <a:pt x="670" y="88"/>
                  </a:cubicBezTo>
                  <a:cubicBezTo>
                    <a:pt x="670" y="88"/>
                    <a:pt x="669" y="88"/>
                    <a:pt x="668" y="88"/>
                  </a:cubicBezTo>
                  <a:cubicBezTo>
                    <a:pt x="664" y="88"/>
                    <a:pt x="663" y="92"/>
                    <a:pt x="661" y="95"/>
                  </a:cubicBezTo>
                  <a:cubicBezTo>
                    <a:pt x="661" y="96"/>
                    <a:pt x="661" y="97"/>
                    <a:pt x="661" y="97"/>
                  </a:cubicBezTo>
                  <a:cubicBezTo>
                    <a:pt x="660" y="98"/>
                    <a:pt x="660" y="99"/>
                    <a:pt x="659" y="99"/>
                  </a:cubicBezTo>
                  <a:cubicBezTo>
                    <a:pt x="658" y="101"/>
                    <a:pt x="656" y="104"/>
                    <a:pt x="655" y="104"/>
                  </a:cubicBezTo>
                  <a:cubicBezTo>
                    <a:pt x="654" y="104"/>
                    <a:pt x="654" y="104"/>
                    <a:pt x="654" y="104"/>
                  </a:cubicBezTo>
                  <a:cubicBezTo>
                    <a:pt x="654" y="104"/>
                    <a:pt x="653" y="103"/>
                    <a:pt x="654" y="101"/>
                  </a:cubicBezTo>
                  <a:cubicBezTo>
                    <a:pt x="655" y="98"/>
                    <a:pt x="656" y="97"/>
                    <a:pt x="656" y="96"/>
                  </a:cubicBezTo>
                  <a:cubicBezTo>
                    <a:pt x="659" y="95"/>
                    <a:pt x="663" y="92"/>
                    <a:pt x="665" y="87"/>
                  </a:cubicBezTo>
                  <a:cubicBezTo>
                    <a:pt x="666" y="85"/>
                    <a:pt x="665" y="83"/>
                    <a:pt x="664" y="82"/>
                  </a:cubicBezTo>
                  <a:cubicBezTo>
                    <a:pt x="663" y="80"/>
                    <a:pt x="661" y="79"/>
                    <a:pt x="659" y="78"/>
                  </a:cubicBezTo>
                  <a:cubicBezTo>
                    <a:pt x="659" y="78"/>
                    <a:pt x="658" y="78"/>
                    <a:pt x="658" y="78"/>
                  </a:cubicBezTo>
                  <a:cubicBezTo>
                    <a:pt x="657" y="78"/>
                    <a:pt x="657" y="77"/>
                    <a:pt x="656" y="77"/>
                  </a:cubicBezTo>
                  <a:cubicBezTo>
                    <a:pt x="654" y="76"/>
                    <a:pt x="651" y="74"/>
                    <a:pt x="648" y="74"/>
                  </a:cubicBezTo>
                  <a:cubicBezTo>
                    <a:pt x="647" y="73"/>
                    <a:pt x="646" y="73"/>
                    <a:pt x="645" y="73"/>
                  </a:cubicBezTo>
                  <a:cubicBezTo>
                    <a:pt x="642" y="73"/>
                    <a:pt x="640" y="74"/>
                    <a:pt x="638" y="76"/>
                  </a:cubicBezTo>
                  <a:cubicBezTo>
                    <a:pt x="637" y="78"/>
                    <a:pt x="637" y="80"/>
                    <a:pt x="637" y="82"/>
                  </a:cubicBezTo>
                  <a:cubicBezTo>
                    <a:pt x="637" y="83"/>
                    <a:pt x="637" y="84"/>
                    <a:pt x="637" y="85"/>
                  </a:cubicBezTo>
                  <a:cubicBezTo>
                    <a:pt x="637" y="86"/>
                    <a:pt x="636" y="87"/>
                    <a:pt x="636" y="87"/>
                  </a:cubicBezTo>
                  <a:cubicBezTo>
                    <a:pt x="636" y="87"/>
                    <a:pt x="636" y="86"/>
                    <a:pt x="635" y="86"/>
                  </a:cubicBezTo>
                  <a:cubicBezTo>
                    <a:pt x="634" y="82"/>
                    <a:pt x="632" y="77"/>
                    <a:pt x="627" y="76"/>
                  </a:cubicBezTo>
                  <a:cubicBezTo>
                    <a:pt x="626" y="76"/>
                    <a:pt x="626" y="76"/>
                    <a:pt x="625" y="76"/>
                  </a:cubicBezTo>
                  <a:cubicBezTo>
                    <a:pt x="623" y="76"/>
                    <a:pt x="621" y="77"/>
                    <a:pt x="619" y="78"/>
                  </a:cubicBezTo>
                  <a:cubicBezTo>
                    <a:pt x="619" y="78"/>
                    <a:pt x="618" y="79"/>
                    <a:pt x="617" y="79"/>
                  </a:cubicBezTo>
                  <a:cubicBezTo>
                    <a:pt x="618" y="79"/>
                    <a:pt x="618" y="78"/>
                    <a:pt x="618" y="77"/>
                  </a:cubicBezTo>
                  <a:cubicBezTo>
                    <a:pt x="620" y="75"/>
                    <a:pt x="622" y="72"/>
                    <a:pt x="621" y="70"/>
                  </a:cubicBezTo>
                  <a:cubicBezTo>
                    <a:pt x="621" y="64"/>
                    <a:pt x="616" y="63"/>
                    <a:pt x="614" y="63"/>
                  </a:cubicBezTo>
                  <a:cubicBezTo>
                    <a:pt x="611" y="63"/>
                    <a:pt x="610" y="62"/>
                    <a:pt x="609" y="61"/>
                  </a:cubicBezTo>
                  <a:cubicBezTo>
                    <a:pt x="609" y="60"/>
                    <a:pt x="608" y="59"/>
                    <a:pt x="608" y="58"/>
                  </a:cubicBezTo>
                  <a:cubicBezTo>
                    <a:pt x="608" y="56"/>
                    <a:pt x="607" y="55"/>
                    <a:pt x="607" y="54"/>
                  </a:cubicBezTo>
                  <a:cubicBezTo>
                    <a:pt x="605" y="50"/>
                    <a:pt x="600" y="47"/>
                    <a:pt x="596" y="46"/>
                  </a:cubicBezTo>
                  <a:cubicBezTo>
                    <a:pt x="596" y="46"/>
                    <a:pt x="595" y="46"/>
                    <a:pt x="595" y="46"/>
                  </a:cubicBezTo>
                  <a:cubicBezTo>
                    <a:pt x="594" y="46"/>
                    <a:pt x="593" y="46"/>
                    <a:pt x="593" y="47"/>
                  </a:cubicBezTo>
                  <a:cubicBezTo>
                    <a:pt x="592" y="47"/>
                    <a:pt x="591" y="47"/>
                    <a:pt x="591" y="47"/>
                  </a:cubicBezTo>
                  <a:cubicBezTo>
                    <a:pt x="590" y="47"/>
                    <a:pt x="590" y="47"/>
                    <a:pt x="589" y="47"/>
                  </a:cubicBezTo>
                  <a:cubicBezTo>
                    <a:pt x="588" y="46"/>
                    <a:pt x="587" y="46"/>
                    <a:pt x="586" y="45"/>
                  </a:cubicBezTo>
                  <a:cubicBezTo>
                    <a:pt x="584" y="44"/>
                    <a:pt x="581" y="43"/>
                    <a:pt x="578" y="43"/>
                  </a:cubicBezTo>
                  <a:cubicBezTo>
                    <a:pt x="578" y="43"/>
                    <a:pt x="577" y="43"/>
                    <a:pt x="576" y="44"/>
                  </a:cubicBezTo>
                  <a:cubicBezTo>
                    <a:pt x="572" y="44"/>
                    <a:pt x="568" y="47"/>
                    <a:pt x="564" y="52"/>
                  </a:cubicBezTo>
                  <a:cubicBezTo>
                    <a:pt x="561" y="57"/>
                    <a:pt x="560" y="60"/>
                    <a:pt x="564" y="65"/>
                  </a:cubicBezTo>
                  <a:cubicBezTo>
                    <a:pt x="564" y="65"/>
                    <a:pt x="564" y="65"/>
                    <a:pt x="564" y="65"/>
                  </a:cubicBezTo>
                  <a:cubicBezTo>
                    <a:pt x="563" y="66"/>
                    <a:pt x="562" y="66"/>
                    <a:pt x="561" y="67"/>
                  </a:cubicBezTo>
                  <a:cubicBezTo>
                    <a:pt x="560" y="65"/>
                    <a:pt x="557" y="64"/>
                    <a:pt x="555" y="64"/>
                  </a:cubicBezTo>
                  <a:cubicBezTo>
                    <a:pt x="555" y="64"/>
                    <a:pt x="554" y="64"/>
                    <a:pt x="554" y="63"/>
                  </a:cubicBezTo>
                  <a:cubicBezTo>
                    <a:pt x="553" y="63"/>
                    <a:pt x="551" y="63"/>
                    <a:pt x="550" y="63"/>
                  </a:cubicBezTo>
                  <a:cubicBezTo>
                    <a:pt x="549" y="63"/>
                    <a:pt x="549" y="63"/>
                    <a:pt x="549" y="63"/>
                  </a:cubicBezTo>
                  <a:cubicBezTo>
                    <a:pt x="549" y="63"/>
                    <a:pt x="549" y="63"/>
                    <a:pt x="549" y="63"/>
                  </a:cubicBezTo>
                  <a:cubicBezTo>
                    <a:pt x="545" y="63"/>
                    <a:pt x="544" y="67"/>
                    <a:pt x="544" y="70"/>
                  </a:cubicBezTo>
                  <a:cubicBezTo>
                    <a:pt x="543" y="70"/>
                    <a:pt x="543" y="71"/>
                    <a:pt x="543" y="71"/>
                  </a:cubicBezTo>
                  <a:cubicBezTo>
                    <a:pt x="542" y="74"/>
                    <a:pt x="541" y="76"/>
                    <a:pt x="541" y="77"/>
                  </a:cubicBezTo>
                  <a:cubicBezTo>
                    <a:pt x="540" y="76"/>
                    <a:pt x="540" y="74"/>
                    <a:pt x="540" y="72"/>
                  </a:cubicBezTo>
                  <a:cubicBezTo>
                    <a:pt x="540" y="72"/>
                    <a:pt x="540" y="71"/>
                    <a:pt x="540" y="71"/>
                  </a:cubicBezTo>
                  <a:cubicBezTo>
                    <a:pt x="540" y="70"/>
                    <a:pt x="540" y="69"/>
                    <a:pt x="540" y="69"/>
                  </a:cubicBezTo>
                  <a:cubicBezTo>
                    <a:pt x="540" y="66"/>
                    <a:pt x="539" y="64"/>
                    <a:pt x="540" y="62"/>
                  </a:cubicBezTo>
                  <a:cubicBezTo>
                    <a:pt x="540" y="62"/>
                    <a:pt x="540" y="62"/>
                    <a:pt x="541" y="61"/>
                  </a:cubicBezTo>
                  <a:cubicBezTo>
                    <a:pt x="542" y="60"/>
                    <a:pt x="543" y="60"/>
                    <a:pt x="543" y="58"/>
                  </a:cubicBezTo>
                  <a:cubicBezTo>
                    <a:pt x="547" y="52"/>
                    <a:pt x="543" y="47"/>
                    <a:pt x="541" y="43"/>
                  </a:cubicBezTo>
                  <a:cubicBezTo>
                    <a:pt x="540" y="42"/>
                    <a:pt x="539" y="41"/>
                    <a:pt x="539" y="40"/>
                  </a:cubicBezTo>
                  <a:cubicBezTo>
                    <a:pt x="538" y="38"/>
                    <a:pt x="537" y="37"/>
                    <a:pt x="536" y="36"/>
                  </a:cubicBezTo>
                  <a:cubicBezTo>
                    <a:pt x="535" y="34"/>
                    <a:pt x="534" y="33"/>
                    <a:pt x="533" y="32"/>
                  </a:cubicBezTo>
                  <a:cubicBezTo>
                    <a:pt x="533" y="31"/>
                    <a:pt x="533" y="30"/>
                    <a:pt x="533" y="29"/>
                  </a:cubicBezTo>
                  <a:cubicBezTo>
                    <a:pt x="532" y="28"/>
                    <a:pt x="532" y="27"/>
                    <a:pt x="532" y="26"/>
                  </a:cubicBezTo>
                  <a:cubicBezTo>
                    <a:pt x="531" y="21"/>
                    <a:pt x="527" y="16"/>
                    <a:pt x="523" y="14"/>
                  </a:cubicBezTo>
                  <a:cubicBezTo>
                    <a:pt x="522" y="13"/>
                    <a:pt x="521" y="13"/>
                    <a:pt x="519" y="13"/>
                  </a:cubicBezTo>
                  <a:cubicBezTo>
                    <a:pt x="517" y="13"/>
                    <a:pt x="515" y="14"/>
                    <a:pt x="513" y="15"/>
                  </a:cubicBezTo>
                  <a:cubicBezTo>
                    <a:pt x="512" y="16"/>
                    <a:pt x="511" y="16"/>
                    <a:pt x="510" y="17"/>
                  </a:cubicBezTo>
                  <a:cubicBezTo>
                    <a:pt x="509" y="17"/>
                    <a:pt x="509" y="17"/>
                    <a:pt x="508" y="17"/>
                  </a:cubicBezTo>
                  <a:cubicBezTo>
                    <a:pt x="506" y="18"/>
                    <a:pt x="504" y="18"/>
                    <a:pt x="501" y="20"/>
                  </a:cubicBezTo>
                  <a:cubicBezTo>
                    <a:pt x="496" y="23"/>
                    <a:pt x="491" y="28"/>
                    <a:pt x="487" y="33"/>
                  </a:cubicBezTo>
                  <a:cubicBezTo>
                    <a:pt x="479" y="43"/>
                    <a:pt x="473" y="57"/>
                    <a:pt x="479" y="67"/>
                  </a:cubicBezTo>
                  <a:cubicBezTo>
                    <a:pt x="480" y="68"/>
                    <a:pt x="482" y="70"/>
                    <a:pt x="484" y="71"/>
                  </a:cubicBezTo>
                  <a:cubicBezTo>
                    <a:pt x="485" y="72"/>
                    <a:pt x="488" y="74"/>
                    <a:pt x="489" y="75"/>
                  </a:cubicBezTo>
                  <a:cubicBezTo>
                    <a:pt x="488" y="76"/>
                    <a:pt x="488" y="76"/>
                    <a:pt x="487" y="76"/>
                  </a:cubicBezTo>
                  <a:cubicBezTo>
                    <a:pt x="487" y="76"/>
                    <a:pt x="486" y="77"/>
                    <a:pt x="486" y="77"/>
                  </a:cubicBezTo>
                  <a:cubicBezTo>
                    <a:pt x="484" y="79"/>
                    <a:pt x="481" y="81"/>
                    <a:pt x="479" y="85"/>
                  </a:cubicBezTo>
                  <a:cubicBezTo>
                    <a:pt x="476" y="94"/>
                    <a:pt x="485" y="100"/>
                    <a:pt x="489" y="102"/>
                  </a:cubicBezTo>
                  <a:cubicBezTo>
                    <a:pt x="493" y="105"/>
                    <a:pt x="495" y="106"/>
                    <a:pt x="494" y="110"/>
                  </a:cubicBezTo>
                  <a:cubicBezTo>
                    <a:pt x="494" y="111"/>
                    <a:pt x="494" y="111"/>
                    <a:pt x="494" y="112"/>
                  </a:cubicBezTo>
                  <a:cubicBezTo>
                    <a:pt x="494" y="108"/>
                    <a:pt x="490" y="106"/>
                    <a:pt x="487" y="104"/>
                  </a:cubicBezTo>
                  <a:cubicBezTo>
                    <a:pt x="486" y="103"/>
                    <a:pt x="484" y="102"/>
                    <a:pt x="483" y="101"/>
                  </a:cubicBezTo>
                  <a:cubicBezTo>
                    <a:pt x="482" y="100"/>
                    <a:pt x="481" y="97"/>
                    <a:pt x="480" y="95"/>
                  </a:cubicBezTo>
                  <a:cubicBezTo>
                    <a:pt x="480" y="94"/>
                    <a:pt x="479" y="93"/>
                    <a:pt x="478" y="91"/>
                  </a:cubicBezTo>
                  <a:cubicBezTo>
                    <a:pt x="478" y="90"/>
                    <a:pt x="478" y="90"/>
                    <a:pt x="478" y="90"/>
                  </a:cubicBezTo>
                  <a:cubicBezTo>
                    <a:pt x="476" y="87"/>
                    <a:pt x="475" y="86"/>
                    <a:pt x="475" y="83"/>
                  </a:cubicBezTo>
                  <a:cubicBezTo>
                    <a:pt x="475" y="81"/>
                    <a:pt x="475" y="80"/>
                    <a:pt x="476" y="78"/>
                  </a:cubicBezTo>
                  <a:cubicBezTo>
                    <a:pt x="476" y="73"/>
                    <a:pt x="477" y="68"/>
                    <a:pt x="473" y="62"/>
                  </a:cubicBezTo>
                  <a:cubicBezTo>
                    <a:pt x="473" y="62"/>
                    <a:pt x="472" y="61"/>
                    <a:pt x="472" y="61"/>
                  </a:cubicBezTo>
                  <a:cubicBezTo>
                    <a:pt x="471" y="60"/>
                    <a:pt x="471" y="59"/>
                    <a:pt x="471" y="58"/>
                  </a:cubicBezTo>
                  <a:cubicBezTo>
                    <a:pt x="471" y="55"/>
                    <a:pt x="472" y="51"/>
                    <a:pt x="473" y="49"/>
                  </a:cubicBezTo>
                  <a:cubicBezTo>
                    <a:pt x="474" y="46"/>
                    <a:pt x="475" y="43"/>
                    <a:pt x="477" y="41"/>
                  </a:cubicBezTo>
                  <a:cubicBezTo>
                    <a:pt x="477" y="40"/>
                    <a:pt x="478" y="39"/>
                    <a:pt x="478" y="38"/>
                  </a:cubicBezTo>
                  <a:cubicBezTo>
                    <a:pt x="479" y="36"/>
                    <a:pt x="481" y="33"/>
                    <a:pt x="483" y="31"/>
                  </a:cubicBezTo>
                  <a:cubicBezTo>
                    <a:pt x="483" y="30"/>
                    <a:pt x="484" y="30"/>
                    <a:pt x="485" y="29"/>
                  </a:cubicBezTo>
                  <a:cubicBezTo>
                    <a:pt x="487" y="25"/>
                    <a:pt x="489" y="22"/>
                    <a:pt x="489" y="17"/>
                  </a:cubicBezTo>
                  <a:cubicBezTo>
                    <a:pt x="488" y="14"/>
                    <a:pt x="488" y="14"/>
                    <a:pt x="488" y="14"/>
                  </a:cubicBezTo>
                  <a:cubicBezTo>
                    <a:pt x="486" y="14"/>
                    <a:pt x="486" y="14"/>
                    <a:pt x="486" y="14"/>
                  </a:cubicBezTo>
                  <a:cubicBezTo>
                    <a:pt x="481" y="14"/>
                    <a:pt x="477" y="14"/>
                    <a:pt x="473" y="13"/>
                  </a:cubicBezTo>
                  <a:cubicBezTo>
                    <a:pt x="470" y="13"/>
                    <a:pt x="470" y="13"/>
                    <a:pt x="470" y="13"/>
                  </a:cubicBezTo>
                  <a:cubicBezTo>
                    <a:pt x="469" y="13"/>
                    <a:pt x="468" y="13"/>
                    <a:pt x="467" y="13"/>
                  </a:cubicBezTo>
                  <a:cubicBezTo>
                    <a:pt x="464" y="13"/>
                    <a:pt x="462" y="13"/>
                    <a:pt x="460" y="15"/>
                  </a:cubicBezTo>
                  <a:cubicBezTo>
                    <a:pt x="459" y="16"/>
                    <a:pt x="459" y="16"/>
                    <a:pt x="458" y="17"/>
                  </a:cubicBezTo>
                  <a:cubicBezTo>
                    <a:pt x="455" y="19"/>
                    <a:pt x="451" y="22"/>
                    <a:pt x="449" y="25"/>
                  </a:cubicBezTo>
                  <a:cubicBezTo>
                    <a:pt x="448" y="27"/>
                    <a:pt x="448" y="27"/>
                    <a:pt x="448" y="27"/>
                  </a:cubicBezTo>
                  <a:cubicBezTo>
                    <a:pt x="443" y="36"/>
                    <a:pt x="437" y="44"/>
                    <a:pt x="434" y="54"/>
                  </a:cubicBezTo>
                  <a:cubicBezTo>
                    <a:pt x="430" y="68"/>
                    <a:pt x="426" y="89"/>
                    <a:pt x="428" y="108"/>
                  </a:cubicBezTo>
                  <a:cubicBezTo>
                    <a:pt x="430" y="115"/>
                    <a:pt x="434" y="119"/>
                    <a:pt x="441" y="121"/>
                  </a:cubicBezTo>
                  <a:cubicBezTo>
                    <a:pt x="444" y="122"/>
                    <a:pt x="446" y="122"/>
                    <a:pt x="449" y="122"/>
                  </a:cubicBezTo>
                  <a:cubicBezTo>
                    <a:pt x="450" y="122"/>
                    <a:pt x="450" y="122"/>
                    <a:pt x="450" y="122"/>
                  </a:cubicBezTo>
                  <a:cubicBezTo>
                    <a:pt x="454" y="122"/>
                    <a:pt x="461" y="126"/>
                    <a:pt x="461" y="129"/>
                  </a:cubicBezTo>
                  <a:cubicBezTo>
                    <a:pt x="461" y="129"/>
                    <a:pt x="461" y="129"/>
                    <a:pt x="460" y="129"/>
                  </a:cubicBezTo>
                  <a:cubicBezTo>
                    <a:pt x="458" y="129"/>
                    <a:pt x="453" y="127"/>
                    <a:pt x="452" y="126"/>
                  </a:cubicBezTo>
                  <a:cubicBezTo>
                    <a:pt x="452" y="126"/>
                    <a:pt x="450" y="126"/>
                    <a:pt x="449" y="125"/>
                  </a:cubicBezTo>
                  <a:cubicBezTo>
                    <a:pt x="447" y="124"/>
                    <a:pt x="443" y="123"/>
                    <a:pt x="440" y="123"/>
                  </a:cubicBezTo>
                  <a:cubicBezTo>
                    <a:pt x="438" y="123"/>
                    <a:pt x="437" y="124"/>
                    <a:pt x="436" y="125"/>
                  </a:cubicBezTo>
                  <a:cubicBezTo>
                    <a:pt x="431" y="129"/>
                    <a:pt x="434" y="134"/>
                    <a:pt x="436" y="137"/>
                  </a:cubicBezTo>
                  <a:cubicBezTo>
                    <a:pt x="437" y="138"/>
                    <a:pt x="437" y="139"/>
                    <a:pt x="437" y="139"/>
                  </a:cubicBezTo>
                  <a:cubicBezTo>
                    <a:pt x="439" y="145"/>
                    <a:pt x="442" y="147"/>
                    <a:pt x="446" y="151"/>
                  </a:cubicBezTo>
                  <a:cubicBezTo>
                    <a:pt x="452" y="156"/>
                    <a:pt x="460" y="157"/>
                    <a:pt x="463" y="157"/>
                  </a:cubicBezTo>
                  <a:cubicBezTo>
                    <a:pt x="463" y="157"/>
                    <a:pt x="464" y="157"/>
                    <a:pt x="464" y="157"/>
                  </a:cubicBezTo>
                  <a:cubicBezTo>
                    <a:pt x="466" y="157"/>
                    <a:pt x="468" y="157"/>
                    <a:pt x="469" y="156"/>
                  </a:cubicBezTo>
                  <a:cubicBezTo>
                    <a:pt x="470" y="156"/>
                    <a:pt x="471" y="156"/>
                    <a:pt x="472" y="156"/>
                  </a:cubicBezTo>
                  <a:cubicBezTo>
                    <a:pt x="472" y="156"/>
                    <a:pt x="473" y="156"/>
                    <a:pt x="474" y="158"/>
                  </a:cubicBezTo>
                  <a:cubicBezTo>
                    <a:pt x="475" y="159"/>
                    <a:pt x="475" y="159"/>
                    <a:pt x="475" y="159"/>
                  </a:cubicBezTo>
                  <a:cubicBezTo>
                    <a:pt x="477" y="162"/>
                    <a:pt x="480" y="166"/>
                    <a:pt x="484" y="167"/>
                  </a:cubicBezTo>
                  <a:cubicBezTo>
                    <a:pt x="485" y="167"/>
                    <a:pt x="485" y="167"/>
                    <a:pt x="486" y="167"/>
                  </a:cubicBezTo>
                  <a:cubicBezTo>
                    <a:pt x="488" y="167"/>
                    <a:pt x="489" y="166"/>
                    <a:pt x="491" y="166"/>
                  </a:cubicBezTo>
                  <a:cubicBezTo>
                    <a:pt x="492" y="165"/>
                    <a:pt x="493" y="165"/>
                    <a:pt x="494" y="165"/>
                  </a:cubicBezTo>
                  <a:cubicBezTo>
                    <a:pt x="494" y="165"/>
                    <a:pt x="495" y="165"/>
                    <a:pt x="495" y="165"/>
                  </a:cubicBezTo>
                  <a:cubicBezTo>
                    <a:pt x="498" y="166"/>
                    <a:pt x="498" y="166"/>
                    <a:pt x="498" y="166"/>
                  </a:cubicBezTo>
                  <a:cubicBezTo>
                    <a:pt x="500" y="166"/>
                    <a:pt x="502" y="167"/>
                    <a:pt x="505" y="167"/>
                  </a:cubicBezTo>
                  <a:cubicBezTo>
                    <a:pt x="503" y="167"/>
                    <a:pt x="501" y="168"/>
                    <a:pt x="500" y="168"/>
                  </a:cubicBezTo>
                  <a:cubicBezTo>
                    <a:pt x="499" y="169"/>
                    <a:pt x="499" y="169"/>
                    <a:pt x="498" y="169"/>
                  </a:cubicBezTo>
                  <a:cubicBezTo>
                    <a:pt x="497" y="169"/>
                    <a:pt x="496" y="169"/>
                    <a:pt x="495" y="169"/>
                  </a:cubicBezTo>
                  <a:cubicBezTo>
                    <a:pt x="495" y="169"/>
                    <a:pt x="495" y="169"/>
                    <a:pt x="495" y="169"/>
                  </a:cubicBezTo>
                  <a:cubicBezTo>
                    <a:pt x="495" y="169"/>
                    <a:pt x="494" y="169"/>
                    <a:pt x="494" y="169"/>
                  </a:cubicBezTo>
                  <a:cubicBezTo>
                    <a:pt x="494" y="169"/>
                    <a:pt x="493" y="169"/>
                    <a:pt x="492" y="169"/>
                  </a:cubicBezTo>
                  <a:cubicBezTo>
                    <a:pt x="492" y="169"/>
                    <a:pt x="491" y="169"/>
                    <a:pt x="491" y="169"/>
                  </a:cubicBezTo>
                  <a:cubicBezTo>
                    <a:pt x="487" y="171"/>
                    <a:pt x="487" y="176"/>
                    <a:pt x="488" y="181"/>
                  </a:cubicBezTo>
                  <a:cubicBezTo>
                    <a:pt x="488" y="181"/>
                    <a:pt x="488" y="182"/>
                    <a:pt x="488" y="182"/>
                  </a:cubicBezTo>
                  <a:cubicBezTo>
                    <a:pt x="488" y="186"/>
                    <a:pt x="488" y="190"/>
                    <a:pt x="489" y="193"/>
                  </a:cubicBezTo>
                  <a:cubicBezTo>
                    <a:pt x="490" y="198"/>
                    <a:pt x="494" y="199"/>
                    <a:pt x="497" y="199"/>
                  </a:cubicBezTo>
                  <a:cubicBezTo>
                    <a:pt x="497" y="200"/>
                    <a:pt x="497" y="200"/>
                    <a:pt x="497" y="201"/>
                  </a:cubicBezTo>
                  <a:cubicBezTo>
                    <a:pt x="497" y="201"/>
                    <a:pt x="497" y="202"/>
                    <a:pt x="497" y="203"/>
                  </a:cubicBezTo>
                  <a:cubicBezTo>
                    <a:pt x="497" y="203"/>
                    <a:pt x="497" y="204"/>
                    <a:pt x="497" y="204"/>
                  </a:cubicBezTo>
                  <a:cubicBezTo>
                    <a:pt x="497" y="206"/>
                    <a:pt x="497" y="209"/>
                    <a:pt x="496" y="210"/>
                  </a:cubicBezTo>
                  <a:cubicBezTo>
                    <a:pt x="495" y="210"/>
                    <a:pt x="494" y="211"/>
                    <a:pt x="494" y="211"/>
                  </a:cubicBezTo>
                  <a:cubicBezTo>
                    <a:pt x="492" y="212"/>
                    <a:pt x="489" y="213"/>
                    <a:pt x="488" y="215"/>
                  </a:cubicBezTo>
                  <a:cubicBezTo>
                    <a:pt x="487" y="217"/>
                    <a:pt x="487" y="220"/>
                    <a:pt x="487" y="223"/>
                  </a:cubicBezTo>
                  <a:cubicBezTo>
                    <a:pt x="487" y="224"/>
                    <a:pt x="487" y="225"/>
                    <a:pt x="486" y="226"/>
                  </a:cubicBezTo>
                  <a:cubicBezTo>
                    <a:pt x="486" y="229"/>
                    <a:pt x="486" y="231"/>
                    <a:pt x="486" y="234"/>
                  </a:cubicBezTo>
                  <a:cubicBezTo>
                    <a:pt x="486" y="237"/>
                    <a:pt x="486" y="240"/>
                    <a:pt x="485" y="243"/>
                  </a:cubicBezTo>
                  <a:cubicBezTo>
                    <a:pt x="485" y="243"/>
                    <a:pt x="485" y="243"/>
                    <a:pt x="484" y="243"/>
                  </a:cubicBezTo>
                  <a:cubicBezTo>
                    <a:pt x="484" y="244"/>
                    <a:pt x="484" y="244"/>
                    <a:pt x="483" y="244"/>
                  </a:cubicBezTo>
                  <a:cubicBezTo>
                    <a:pt x="481" y="246"/>
                    <a:pt x="479" y="250"/>
                    <a:pt x="478" y="254"/>
                  </a:cubicBezTo>
                  <a:cubicBezTo>
                    <a:pt x="478" y="255"/>
                    <a:pt x="478" y="257"/>
                    <a:pt x="478" y="258"/>
                  </a:cubicBezTo>
                  <a:cubicBezTo>
                    <a:pt x="478" y="260"/>
                    <a:pt x="478" y="262"/>
                    <a:pt x="478" y="263"/>
                  </a:cubicBezTo>
                  <a:cubicBezTo>
                    <a:pt x="477" y="263"/>
                    <a:pt x="477" y="264"/>
                    <a:pt x="476" y="264"/>
                  </a:cubicBezTo>
                  <a:cubicBezTo>
                    <a:pt x="475" y="264"/>
                    <a:pt x="474" y="265"/>
                    <a:pt x="473" y="266"/>
                  </a:cubicBezTo>
                  <a:cubicBezTo>
                    <a:pt x="472" y="267"/>
                    <a:pt x="471" y="268"/>
                    <a:pt x="471" y="269"/>
                  </a:cubicBezTo>
                  <a:cubicBezTo>
                    <a:pt x="470" y="268"/>
                    <a:pt x="469" y="266"/>
                    <a:pt x="468" y="264"/>
                  </a:cubicBezTo>
                  <a:cubicBezTo>
                    <a:pt x="467" y="262"/>
                    <a:pt x="465" y="260"/>
                    <a:pt x="463" y="258"/>
                  </a:cubicBezTo>
                  <a:cubicBezTo>
                    <a:pt x="463" y="258"/>
                    <a:pt x="463" y="258"/>
                    <a:pt x="463" y="258"/>
                  </a:cubicBezTo>
                  <a:cubicBezTo>
                    <a:pt x="461" y="257"/>
                    <a:pt x="460" y="255"/>
                    <a:pt x="459" y="253"/>
                  </a:cubicBezTo>
                  <a:cubicBezTo>
                    <a:pt x="458" y="251"/>
                    <a:pt x="457" y="251"/>
                    <a:pt x="457" y="250"/>
                  </a:cubicBezTo>
                  <a:cubicBezTo>
                    <a:pt x="457" y="248"/>
                    <a:pt x="457" y="248"/>
                    <a:pt x="457" y="248"/>
                  </a:cubicBezTo>
                  <a:cubicBezTo>
                    <a:pt x="458" y="246"/>
                    <a:pt x="458" y="243"/>
                    <a:pt x="457" y="241"/>
                  </a:cubicBezTo>
                  <a:cubicBezTo>
                    <a:pt x="457" y="240"/>
                    <a:pt x="457" y="240"/>
                    <a:pt x="457" y="240"/>
                  </a:cubicBezTo>
                  <a:cubicBezTo>
                    <a:pt x="457" y="239"/>
                    <a:pt x="456" y="237"/>
                    <a:pt x="456" y="237"/>
                  </a:cubicBezTo>
                  <a:cubicBezTo>
                    <a:pt x="457" y="236"/>
                    <a:pt x="458" y="235"/>
                    <a:pt x="458" y="234"/>
                  </a:cubicBezTo>
                  <a:cubicBezTo>
                    <a:pt x="459" y="233"/>
                    <a:pt x="459" y="233"/>
                    <a:pt x="459" y="233"/>
                  </a:cubicBezTo>
                  <a:cubicBezTo>
                    <a:pt x="461" y="231"/>
                    <a:pt x="462" y="228"/>
                    <a:pt x="462" y="226"/>
                  </a:cubicBezTo>
                  <a:cubicBezTo>
                    <a:pt x="462" y="225"/>
                    <a:pt x="462" y="224"/>
                    <a:pt x="462" y="223"/>
                  </a:cubicBezTo>
                  <a:cubicBezTo>
                    <a:pt x="462" y="220"/>
                    <a:pt x="463" y="216"/>
                    <a:pt x="461" y="212"/>
                  </a:cubicBezTo>
                  <a:cubicBezTo>
                    <a:pt x="460" y="211"/>
                    <a:pt x="459" y="210"/>
                    <a:pt x="459" y="209"/>
                  </a:cubicBezTo>
                  <a:cubicBezTo>
                    <a:pt x="458" y="208"/>
                    <a:pt x="458" y="208"/>
                    <a:pt x="457" y="207"/>
                  </a:cubicBezTo>
                  <a:cubicBezTo>
                    <a:pt x="456" y="205"/>
                    <a:pt x="454" y="204"/>
                    <a:pt x="452" y="202"/>
                  </a:cubicBezTo>
                  <a:cubicBezTo>
                    <a:pt x="452" y="201"/>
                    <a:pt x="451" y="201"/>
                    <a:pt x="450" y="200"/>
                  </a:cubicBezTo>
                  <a:cubicBezTo>
                    <a:pt x="449" y="200"/>
                    <a:pt x="448" y="199"/>
                    <a:pt x="448" y="199"/>
                  </a:cubicBezTo>
                  <a:cubicBezTo>
                    <a:pt x="448" y="198"/>
                    <a:pt x="448" y="198"/>
                    <a:pt x="447" y="197"/>
                  </a:cubicBezTo>
                  <a:cubicBezTo>
                    <a:pt x="446" y="196"/>
                    <a:pt x="444" y="192"/>
                    <a:pt x="441" y="192"/>
                  </a:cubicBezTo>
                  <a:cubicBezTo>
                    <a:pt x="440" y="192"/>
                    <a:pt x="440" y="192"/>
                    <a:pt x="440" y="192"/>
                  </a:cubicBezTo>
                  <a:cubicBezTo>
                    <a:pt x="435" y="193"/>
                    <a:pt x="435" y="197"/>
                    <a:pt x="435" y="199"/>
                  </a:cubicBezTo>
                  <a:cubicBezTo>
                    <a:pt x="435" y="199"/>
                    <a:pt x="434" y="200"/>
                    <a:pt x="434" y="201"/>
                  </a:cubicBezTo>
                  <a:cubicBezTo>
                    <a:pt x="433" y="202"/>
                    <a:pt x="433" y="203"/>
                    <a:pt x="432" y="205"/>
                  </a:cubicBezTo>
                  <a:cubicBezTo>
                    <a:pt x="432" y="206"/>
                    <a:pt x="432" y="206"/>
                    <a:pt x="432" y="206"/>
                  </a:cubicBezTo>
                  <a:cubicBezTo>
                    <a:pt x="432" y="208"/>
                    <a:pt x="432" y="210"/>
                    <a:pt x="432" y="212"/>
                  </a:cubicBezTo>
                  <a:cubicBezTo>
                    <a:pt x="432" y="215"/>
                    <a:pt x="431" y="217"/>
                    <a:pt x="429" y="220"/>
                  </a:cubicBezTo>
                  <a:cubicBezTo>
                    <a:pt x="429" y="221"/>
                    <a:pt x="429" y="222"/>
                    <a:pt x="428" y="223"/>
                  </a:cubicBezTo>
                  <a:cubicBezTo>
                    <a:pt x="428" y="224"/>
                    <a:pt x="428" y="226"/>
                    <a:pt x="428" y="227"/>
                  </a:cubicBezTo>
                  <a:cubicBezTo>
                    <a:pt x="428" y="230"/>
                    <a:pt x="427" y="230"/>
                    <a:pt x="427" y="231"/>
                  </a:cubicBezTo>
                  <a:cubicBezTo>
                    <a:pt x="427" y="231"/>
                    <a:pt x="426" y="230"/>
                    <a:pt x="425" y="222"/>
                  </a:cubicBezTo>
                  <a:cubicBezTo>
                    <a:pt x="425" y="221"/>
                    <a:pt x="425" y="219"/>
                    <a:pt x="426" y="217"/>
                  </a:cubicBezTo>
                  <a:cubicBezTo>
                    <a:pt x="426" y="213"/>
                    <a:pt x="426" y="208"/>
                    <a:pt x="424" y="203"/>
                  </a:cubicBezTo>
                  <a:cubicBezTo>
                    <a:pt x="423" y="202"/>
                    <a:pt x="422" y="201"/>
                    <a:pt x="422" y="200"/>
                  </a:cubicBezTo>
                  <a:cubicBezTo>
                    <a:pt x="421" y="199"/>
                    <a:pt x="420" y="198"/>
                    <a:pt x="419" y="197"/>
                  </a:cubicBezTo>
                  <a:cubicBezTo>
                    <a:pt x="419" y="196"/>
                    <a:pt x="420" y="196"/>
                    <a:pt x="421" y="194"/>
                  </a:cubicBezTo>
                  <a:cubicBezTo>
                    <a:pt x="423" y="193"/>
                    <a:pt x="425" y="191"/>
                    <a:pt x="425" y="188"/>
                  </a:cubicBezTo>
                  <a:cubicBezTo>
                    <a:pt x="425" y="184"/>
                    <a:pt x="421" y="183"/>
                    <a:pt x="418" y="182"/>
                  </a:cubicBezTo>
                  <a:cubicBezTo>
                    <a:pt x="418" y="182"/>
                    <a:pt x="417" y="182"/>
                    <a:pt x="417" y="182"/>
                  </a:cubicBezTo>
                  <a:cubicBezTo>
                    <a:pt x="416" y="181"/>
                    <a:pt x="415" y="181"/>
                    <a:pt x="415" y="181"/>
                  </a:cubicBezTo>
                  <a:cubicBezTo>
                    <a:pt x="414" y="180"/>
                    <a:pt x="412" y="179"/>
                    <a:pt x="411" y="179"/>
                  </a:cubicBezTo>
                  <a:cubicBezTo>
                    <a:pt x="409" y="179"/>
                    <a:pt x="407" y="181"/>
                    <a:pt x="405" y="182"/>
                  </a:cubicBezTo>
                  <a:cubicBezTo>
                    <a:pt x="405" y="183"/>
                    <a:pt x="404" y="183"/>
                    <a:pt x="404" y="183"/>
                  </a:cubicBezTo>
                  <a:cubicBezTo>
                    <a:pt x="404" y="183"/>
                    <a:pt x="403" y="182"/>
                    <a:pt x="403" y="181"/>
                  </a:cubicBezTo>
                  <a:cubicBezTo>
                    <a:pt x="402" y="180"/>
                    <a:pt x="402" y="180"/>
                    <a:pt x="402" y="180"/>
                  </a:cubicBezTo>
                  <a:cubicBezTo>
                    <a:pt x="401" y="179"/>
                    <a:pt x="399" y="178"/>
                    <a:pt x="398" y="177"/>
                  </a:cubicBezTo>
                  <a:cubicBezTo>
                    <a:pt x="398" y="177"/>
                    <a:pt x="397" y="176"/>
                    <a:pt x="397" y="176"/>
                  </a:cubicBezTo>
                  <a:cubicBezTo>
                    <a:pt x="397" y="176"/>
                    <a:pt x="397" y="176"/>
                    <a:pt x="397" y="176"/>
                  </a:cubicBezTo>
                  <a:cubicBezTo>
                    <a:pt x="397" y="176"/>
                    <a:pt x="397" y="176"/>
                    <a:pt x="400" y="175"/>
                  </a:cubicBezTo>
                  <a:cubicBezTo>
                    <a:pt x="401" y="174"/>
                    <a:pt x="403" y="173"/>
                    <a:pt x="405" y="172"/>
                  </a:cubicBezTo>
                  <a:cubicBezTo>
                    <a:pt x="406" y="170"/>
                    <a:pt x="406" y="168"/>
                    <a:pt x="406" y="167"/>
                  </a:cubicBezTo>
                  <a:cubicBezTo>
                    <a:pt x="406" y="166"/>
                    <a:pt x="406" y="165"/>
                    <a:pt x="406" y="165"/>
                  </a:cubicBezTo>
                  <a:cubicBezTo>
                    <a:pt x="406" y="165"/>
                    <a:pt x="407" y="165"/>
                    <a:pt x="408" y="165"/>
                  </a:cubicBezTo>
                  <a:cubicBezTo>
                    <a:pt x="409" y="165"/>
                    <a:pt x="411" y="165"/>
                    <a:pt x="412" y="161"/>
                  </a:cubicBezTo>
                  <a:cubicBezTo>
                    <a:pt x="414" y="157"/>
                    <a:pt x="410" y="154"/>
                    <a:pt x="409" y="153"/>
                  </a:cubicBezTo>
                  <a:cubicBezTo>
                    <a:pt x="407" y="152"/>
                    <a:pt x="407" y="152"/>
                    <a:pt x="406" y="151"/>
                  </a:cubicBezTo>
                  <a:cubicBezTo>
                    <a:pt x="406" y="150"/>
                    <a:pt x="405" y="149"/>
                    <a:pt x="405" y="148"/>
                  </a:cubicBezTo>
                  <a:cubicBezTo>
                    <a:pt x="404" y="147"/>
                    <a:pt x="404" y="146"/>
                    <a:pt x="403" y="145"/>
                  </a:cubicBezTo>
                  <a:cubicBezTo>
                    <a:pt x="403" y="144"/>
                    <a:pt x="403" y="143"/>
                    <a:pt x="403" y="143"/>
                  </a:cubicBezTo>
                  <a:cubicBezTo>
                    <a:pt x="402" y="141"/>
                    <a:pt x="402" y="140"/>
                    <a:pt x="401" y="138"/>
                  </a:cubicBezTo>
                  <a:cubicBezTo>
                    <a:pt x="400" y="137"/>
                    <a:pt x="399" y="137"/>
                    <a:pt x="399" y="136"/>
                  </a:cubicBezTo>
                  <a:cubicBezTo>
                    <a:pt x="398" y="135"/>
                    <a:pt x="397" y="135"/>
                    <a:pt x="397" y="134"/>
                  </a:cubicBezTo>
                  <a:cubicBezTo>
                    <a:pt x="396" y="132"/>
                    <a:pt x="396" y="130"/>
                    <a:pt x="397" y="127"/>
                  </a:cubicBezTo>
                  <a:cubicBezTo>
                    <a:pt x="397" y="125"/>
                    <a:pt x="397" y="124"/>
                    <a:pt x="397" y="123"/>
                  </a:cubicBezTo>
                  <a:cubicBezTo>
                    <a:pt x="397" y="119"/>
                    <a:pt x="396" y="115"/>
                    <a:pt x="394" y="112"/>
                  </a:cubicBezTo>
                  <a:cubicBezTo>
                    <a:pt x="394" y="110"/>
                    <a:pt x="392" y="108"/>
                    <a:pt x="391" y="107"/>
                  </a:cubicBezTo>
                  <a:cubicBezTo>
                    <a:pt x="391" y="106"/>
                    <a:pt x="390" y="105"/>
                    <a:pt x="389" y="104"/>
                  </a:cubicBezTo>
                  <a:cubicBezTo>
                    <a:pt x="389" y="104"/>
                    <a:pt x="389" y="103"/>
                    <a:pt x="388" y="102"/>
                  </a:cubicBezTo>
                  <a:cubicBezTo>
                    <a:pt x="388" y="100"/>
                    <a:pt x="387" y="97"/>
                    <a:pt x="385" y="96"/>
                  </a:cubicBezTo>
                  <a:cubicBezTo>
                    <a:pt x="383" y="94"/>
                    <a:pt x="381" y="94"/>
                    <a:pt x="379" y="93"/>
                  </a:cubicBezTo>
                  <a:cubicBezTo>
                    <a:pt x="379" y="93"/>
                    <a:pt x="379" y="93"/>
                    <a:pt x="378" y="93"/>
                  </a:cubicBezTo>
                  <a:cubicBezTo>
                    <a:pt x="380" y="92"/>
                    <a:pt x="381" y="91"/>
                    <a:pt x="382" y="90"/>
                  </a:cubicBezTo>
                  <a:cubicBezTo>
                    <a:pt x="383" y="89"/>
                    <a:pt x="384" y="88"/>
                    <a:pt x="385" y="87"/>
                  </a:cubicBezTo>
                  <a:cubicBezTo>
                    <a:pt x="386" y="86"/>
                    <a:pt x="387" y="86"/>
                    <a:pt x="388" y="85"/>
                  </a:cubicBezTo>
                  <a:cubicBezTo>
                    <a:pt x="393" y="80"/>
                    <a:pt x="392" y="71"/>
                    <a:pt x="391" y="65"/>
                  </a:cubicBezTo>
                  <a:cubicBezTo>
                    <a:pt x="391" y="64"/>
                    <a:pt x="391" y="64"/>
                    <a:pt x="391" y="64"/>
                  </a:cubicBezTo>
                  <a:cubicBezTo>
                    <a:pt x="391" y="63"/>
                    <a:pt x="391" y="62"/>
                    <a:pt x="391" y="62"/>
                  </a:cubicBezTo>
                  <a:cubicBezTo>
                    <a:pt x="391" y="62"/>
                    <a:pt x="392" y="62"/>
                    <a:pt x="393" y="63"/>
                  </a:cubicBezTo>
                  <a:cubicBezTo>
                    <a:pt x="396" y="63"/>
                    <a:pt x="398" y="64"/>
                    <a:pt x="400" y="64"/>
                  </a:cubicBezTo>
                  <a:cubicBezTo>
                    <a:pt x="405" y="64"/>
                    <a:pt x="409" y="62"/>
                    <a:pt x="412" y="58"/>
                  </a:cubicBezTo>
                  <a:cubicBezTo>
                    <a:pt x="414" y="55"/>
                    <a:pt x="416" y="51"/>
                    <a:pt x="417" y="48"/>
                  </a:cubicBezTo>
                  <a:cubicBezTo>
                    <a:pt x="418" y="45"/>
                    <a:pt x="418" y="43"/>
                    <a:pt x="420" y="41"/>
                  </a:cubicBezTo>
                  <a:cubicBezTo>
                    <a:pt x="421" y="39"/>
                    <a:pt x="422" y="37"/>
                    <a:pt x="424" y="35"/>
                  </a:cubicBezTo>
                  <a:cubicBezTo>
                    <a:pt x="426" y="32"/>
                    <a:pt x="429" y="28"/>
                    <a:pt x="430" y="24"/>
                  </a:cubicBezTo>
                  <a:cubicBezTo>
                    <a:pt x="431" y="20"/>
                    <a:pt x="431" y="17"/>
                    <a:pt x="429" y="15"/>
                  </a:cubicBezTo>
                  <a:cubicBezTo>
                    <a:pt x="426" y="10"/>
                    <a:pt x="418" y="8"/>
                    <a:pt x="411" y="6"/>
                  </a:cubicBezTo>
                  <a:cubicBezTo>
                    <a:pt x="408" y="6"/>
                    <a:pt x="405" y="5"/>
                    <a:pt x="403" y="4"/>
                  </a:cubicBezTo>
                  <a:cubicBezTo>
                    <a:pt x="398" y="1"/>
                    <a:pt x="393" y="0"/>
                    <a:pt x="389" y="0"/>
                  </a:cubicBezTo>
                  <a:cubicBezTo>
                    <a:pt x="386" y="0"/>
                    <a:pt x="384" y="1"/>
                    <a:pt x="382" y="1"/>
                  </a:cubicBezTo>
                  <a:cubicBezTo>
                    <a:pt x="379" y="2"/>
                    <a:pt x="372" y="4"/>
                    <a:pt x="370" y="9"/>
                  </a:cubicBezTo>
                  <a:cubicBezTo>
                    <a:pt x="369" y="10"/>
                    <a:pt x="369" y="13"/>
                    <a:pt x="370" y="16"/>
                  </a:cubicBezTo>
                  <a:cubicBezTo>
                    <a:pt x="369" y="16"/>
                    <a:pt x="368" y="17"/>
                    <a:pt x="368" y="17"/>
                  </a:cubicBezTo>
                  <a:cubicBezTo>
                    <a:pt x="365" y="19"/>
                    <a:pt x="365" y="22"/>
                    <a:pt x="365" y="24"/>
                  </a:cubicBezTo>
                  <a:cubicBezTo>
                    <a:pt x="365" y="25"/>
                    <a:pt x="365" y="25"/>
                    <a:pt x="365" y="25"/>
                  </a:cubicBezTo>
                  <a:cubicBezTo>
                    <a:pt x="365" y="26"/>
                    <a:pt x="365" y="27"/>
                    <a:pt x="365" y="28"/>
                  </a:cubicBezTo>
                  <a:cubicBezTo>
                    <a:pt x="364" y="30"/>
                    <a:pt x="364" y="32"/>
                    <a:pt x="364" y="34"/>
                  </a:cubicBezTo>
                  <a:cubicBezTo>
                    <a:pt x="364" y="36"/>
                    <a:pt x="364" y="37"/>
                    <a:pt x="364" y="39"/>
                  </a:cubicBezTo>
                  <a:cubicBezTo>
                    <a:pt x="364" y="42"/>
                    <a:pt x="365" y="45"/>
                    <a:pt x="364" y="47"/>
                  </a:cubicBezTo>
                  <a:cubicBezTo>
                    <a:pt x="364" y="47"/>
                    <a:pt x="364" y="48"/>
                    <a:pt x="363" y="48"/>
                  </a:cubicBezTo>
                  <a:cubicBezTo>
                    <a:pt x="363" y="50"/>
                    <a:pt x="362" y="52"/>
                    <a:pt x="363" y="55"/>
                  </a:cubicBezTo>
                  <a:cubicBezTo>
                    <a:pt x="363" y="56"/>
                    <a:pt x="363" y="57"/>
                    <a:pt x="364" y="58"/>
                  </a:cubicBezTo>
                  <a:cubicBezTo>
                    <a:pt x="364" y="59"/>
                    <a:pt x="365" y="59"/>
                    <a:pt x="365" y="60"/>
                  </a:cubicBezTo>
                  <a:cubicBezTo>
                    <a:pt x="366" y="64"/>
                    <a:pt x="366" y="68"/>
                    <a:pt x="366" y="73"/>
                  </a:cubicBezTo>
                  <a:cubicBezTo>
                    <a:pt x="366" y="74"/>
                    <a:pt x="366" y="76"/>
                    <a:pt x="366" y="77"/>
                  </a:cubicBezTo>
                  <a:cubicBezTo>
                    <a:pt x="366" y="79"/>
                    <a:pt x="366" y="81"/>
                    <a:pt x="366" y="82"/>
                  </a:cubicBezTo>
                  <a:cubicBezTo>
                    <a:pt x="366" y="83"/>
                    <a:pt x="365" y="83"/>
                    <a:pt x="365" y="84"/>
                  </a:cubicBezTo>
                  <a:cubicBezTo>
                    <a:pt x="364" y="86"/>
                    <a:pt x="363" y="88"/>
                    <a:pt x="365" y="91"/>
                  </a:cubicBezTo>
                  <a:cubicBezTo>
                    <a:pt x="365" y="91"/>
                    <a:pt x="365" y="91"/>
                    <a:pt x="365" y="91"/>
                  </a:cubicBezTo>
                  <a:cubicBezTo>
                    <a:pt x="363" y="92"/>
                    <a:pt x="363" y="94"/>
                    <a:pt x="362" y="95"/>
                  </a:cubicBezTo>
                  <a:cubicBezTo>
                    <a:pt x="362" y="96"/>
                    <a:pt x="362" y="96"/>
                    <a:pt x="362" y="96"/>
                  </a:cubicBezTo>
                  <a:cubicBezTo>
                    <a:pt x="362" y="96"/>
                    <a:pt x="362" y="96"/>
                    <a:pt x="361" y="97"/>
                  </a:cubicBezTo>
                  <a:cubicBezTo>
                    <a:pt x="359" y="97"/>
                    <a:pt x="357" y="98"/>
                    <a:pt x="356" y="100"/>
                  </a:cubicBezTo>
                  <a:cubicBezTo>
                    <a:pt x="355" y="102"/>
                    <a:pt x="355" y="105"/>
                    <a:pt x="356" y="106"/>
                  </a:cubicBezTo>
                  <a:cubicBezTo>
                    <a:pt x="357" y="107"/>
                    <a:pt x="358" y="108"/>
                    <a:pt x="360" y="108"/>
                  </a:cubicBezTo>
                  <a:cubicBezTo>
                    <a:pt x="360" y="108"/>
                    <a:pt x="360" y="108"/>
                    <a:pt x="359" y="108"/>
                  </a:cubicBezTo>
                  <a:cubicBezTo>
                    <a:pt x="359" y="108"/>
                    <a:pt x="359" y="108"/>
                    <a:pt x="358" y="108"/>
                  </a:cubicBezTo>
                  <a:cubicBezTo>
                    <a:pt x="358" y="108"/>
                    <a:pt x="357" y="108"/>
                    <a:pt x="356" y="108"/>
                  </a:cubicBezTo>
                  <a:cubicBezTo>
                    <a:pt x="355" y="108"/>
                    <a:pt x="352" y="108"/>
                    <a:pt x="350" y="110"/>
                  </a:cubicBezTo>
                  <a:cubicBezTo>
                    <a:pt x="348" y="113"/>
                    <a:pt x="347" y="118"/>
                    <a:pt x="346" y="121"/>
                  </a:cubicBezTo>
                  <a:cubicBezTo>
                    <a:pt x="345" y="122"/>
                    <a:pt x="345" y="123"/>
                    <a:pt x="345" y="124"/>
                  </a:cubicBezTo>
                  <a:cubicBezTo>
                    <a:pt x="345" y="124"/>
                    <a:pt x="345" y="125"/>
                    <a:pt x="345" y="125"/>
                  </a:cubicBezTo>
                  <a:cubicBezTo>
                    <a:pt x="343" y="128"/>
                    <a:pt x="341" y="136"/>
                    <a:pt x="347" y="139"/>
                  </a:cubicBezTo>
                  <a:cubicBezTo>
                    <a:pt x="348" y="139"/>
                    <a:pt x="348" y="139"/>
                    <a:pt x="349" y="139"/>
                  </a:cubicBezTo>
                  <a:cubicBezTo>
                    <a:pt x="349" y="139"/>
                    <a:pt x="348" y="140"/>
                    <a:pt x="348" y="140"/>
                  </a:cubicBezTo>
                  <a:cubicBezTo>
                    <a:pt x="346" y="141"/>
                    <a:pt x="345" y="143"/>
                    <a:pt x="344" y="144"/>
                  </a:cubicBezTo>
                  <a:cubicBezTo>
                    <a:pt x="344" y="144"/>
                    <a:pt x="344" y="145"/>
                    <a:pt x="343" y="145"/>
                  </a:cubicBezTo>
                  <a:cubicBezTo>
                    <a:pt x="343" y="146"/>
                    <a:pt x="342" y="146"/>
                    <a:pt x="341" y="148"/>
                  </a:cubicBezTo>
                  <a:cubicBezTo>
                    <a:pt x="340" y="151"/>
                    <a:pt x="340" y="156"/>
                    <a:pt x="340" y="158"/>
                  </a:cubicBezTo>
                  <a:cubicBezTo>
                    <a:pt x="341" y="161"/>
                    <a:pt x="342" y="162"/>
                    <a:pt x="344" y="163"/>
                  </a:cubicBezTo>
                  <a:cubicBezTo>
                    <a:pt x="344" y="164"/>
                    <a:pt x="345" y="164"/>
                    <a:pt x="345" y="165"/>
                  </a:cubicBezTo>
                  <a:cubicBezTo>
                    <a:pt x="345" y="165"/>
                    <a:pt x="345" y="166"/>
                    <a:pt x="345" y="166"/>
                  </a:cubicBezTo>
                  <a:cubicBezTo>
                    <a:pt x="345" y="167"/>
                    <a:pt x="345" y="168"/>
                    <a:pt x="345" y="170"/>
                  </a:cubicBezTo>
                  <a:cubicBezTo>
                    <a:pt x="346" y="172"/>
                    <a:pt x="347" y="173"/>
                    <a:pt x="349" y="174"/>
                  </a:cubicBezTo>
                  <a:cubicBezTo>
                    <a:pt x="351" y="175"/>
                    <a:pt x="353" y="176"/>
                    <a:pt x="355" y="177"/>
                  </a:cubicBezTo>
                  <a:cubicBezTo>
                    <a:pt x="356" y="177"/>
                    <a:pt x="356" y="177"/>
                    <a:pt x="357" y="178"/>
                  </a:cubicBezTo>
                  <a:cubicBezTo>
                    <a:pt x="360" y="179"/>
                    <a:pt x="362" y="181"/>
                    <a:pt x="364" y="182"/>
                  </a:cubicBezTo>
                  <a:cubicBezTo>
                    <a:pt x="365" y="184"/>
                    <a:pt x="367" y="185"/>
                    <a:pt x="368" y="186"/>
                  </a:cubicBezTo>
                  <a:cubicBezTo>
                    <a:pt x="370" y="187"/>
                    <a:pt x="372" y="188"/>
                    <a:pt x="374" y="188"/>
                  </a:cubicBezTo>
                  <a:cubicBezTo>
                    <a:pt x="374" y="188"/>
                    <a:pt x="375" y="188"/>
                    <a:pt x="375" y="188"/>
                  </a:cubicBezTo>
                  <a:cubicBezTo>
                    <a:pt x="376" y="188"/>
                    <a:pt x="377" y="188"/>
                    <a:pt x="378" y="188"/>
                  </a:cubicBezTo>
                  <a:cubicBezTo>
                    <a:pt x="378" y="188"/>
                    <a:pt x="379" y="188"/>
                    <a:pt x="379" y="188"/>
                  </a:cubicBezTo>
                  <a:cubicBezTo>
                    <a:pt x="380" y="188"/>
                    <a:pt x="380" y="188"/>
                    <a:pt x="381" y="188"/>
                  </a:cubicBezTo>
                  <a:cubicBezTo>
                    <a:pt x="381" y="189"/>
                    <a:pt x="380" y="189"/>
                    <a:pt x="379" y="190"/>
                  </a:cubicBezTo>
                  <a:cubicBezTo>
                    <a:pt x="379" y="190"/>
                    <a:pt x="379" y="190"/>
                    <a:pt x="379" y="190"/>
                  </a:cubicBezTo>
                  <a:cubicBezTo>
                    <a:pt x="378" y="190"/>
                    <a:pt x="377" y="189"/>
                    <a:pt x="377" y="189"/>
                  </a:cubicBezTo>
                  <a:cubicBezTo>
                    <a:pt x="376" y="189"/>
                    <a:pt x="375" y="189"/>
                    <a:pt x="374" y="189"/>
                  </a:cubicBezTo>
                  <a:cubicBezTo>
                    <a:pt x="368" y="189"/>
                    <a:pt x="367" y="193"/>
                    <a:pt x="367" y="195"/>
                  </a:cubicBezTo>
                  <a:cubicBezTo>
                    <a:pt x="367" y="196"/>
                    <a:pt x="368" y="197"/>
                    <a:pt x="368" y="198"/>
                  </a:cubicBezTo>
                  <a:cubicBezTo>
                    <a:pt x="368" y="199"/>
                    <a:pt x="368" y="201"/>
                    <a:pt x="368" y="201"/>
                  </a:cubicBezTo>
                  <a:cubicBezTo>
                    <a:pt x="367" y="202"/>
                    <a:pt x="363" y="203"/>
                    <a:pt x="362" y="208"/>
                  </a:cubicBezTo>
                  <a:cubicBezTo>
                    <a:pt x="362" y="211"/>
                    <a:pt x="363" y="214"/>
                    <a:pt x="365" y="216"/>
                  </a:cubicBezTo>
                  <a:cubicBezTo>
                    <a:pt x="367" y="217"/>
                    <a:pt x="368" y="218"/>
                    <a:pt x="369" y="218"/>
                  </a:cubicBezTo>
                  <a:cubicBezTo>
                    <a:pt x="373" y="218"/>
                    <a:pt x="374" y="215"/>
                    <a:pt x="376" y="212"/>
                  </a:cubicBezTo>
                  <a:cubicBezTo>
                    <a:pt x="376" y="213"/>
                    <a:pt x="376" y="214"/>
                    <a:pt x="376" y="214"/>
                  </a:cubicBezTo>
                  <a:cubicBezTo>
                    <a:pt x="376" y="216"/>
                    <a:pt x="376" y="217"/>
                    <a:pt x="376" y="219"/>
                  </a:cubicBezTo>
                  <a:cubicBezTo>
                    <a:pt x="376" y="219"/>
                    <a:pt x="375" y="219"/>
                    <a:pt x="374" y="220"/>
                  </a:cubicBezTo>
                  <a:cubicBezTo>
                    <a:pt x="373" y="221"/>
                    <a:pt x="371" y="223"/>
                    <a:pt x="369" y="225"/>
                  </a:cubicBezTo>
                  <a:cubicBezTo>
                    <a:pt x="367" y="226"/>
                    <a:pt x="366" y="228"/>
                    <a:pt x="365" y="230"/>
                  </a:cubicBezTo>
                  <a:cubicBezTo>
                    <a:pt x="364" y="232"/>
                    <a:pt x="364" y="232"/>
                    <a:pt x="364" y="232"/>
                  </a:cubicBezTo>
                  <a:cubicBezTo>
                    <a:pt x="364" y="232"/>
                    <a:pt x="364" y="232"/>
                    <a:pt x="364" y="233"/>
                  </a:cubicBezTo>
                  <a:cubicBezTo>
                    <a:pt x="363" y="233"/>
                    <a:pt x="363" y="234"/>
                    <a:pt x="363" y="234"/>
                  </a:cubicBezTo>
                  <a:cubicBezTo>
                    <a:pt x="363" y="234"/>
                    <a:pt x="362" y="234"/>
                    <a:pt x="362" y="234"/>
                  </a:cubicBezTo>
                  <a:cubicBezTo>
                    <a:pt x="362" y="234"/>
                    <a:pt x="361" y="234"/>
                    <a:pt x="361" y="234"/>
                  </a:cubicBezTo>
                  <a:cubicBezTo>
                    <a:pt x="360" y="234"/>
                    <a:pt x="360" y="234"/>
                    <a:pt x="359" y="234"/>
                  </a:cubicBezTo>
                  <a:cubicBezTo>
                    <a:pt x="357" y="234"/>
                    <a:pt x="356" y="234"/>
                    <a:pt x="354" y="235"/>
                  </a:cubicBezTo>
                  <a:cubicBezTo>
                    <a:pt x="351" y="237"/>
                    <a:pt x="349" y="239"/>
                    <a:pt x="347" y="242"/>
                  </a:cubicBezTo>
                  <a:cubicBezTo>
                    <a:pt x="347" y="242"/>
                    <a:pt x="347" y="242"/>
                    <a:pt x="347" y="242"/>
                  </a:cubicBezTo>
                  <a:cubicBezTo>
                    <a:pt x="344" y="247"/>
                    <a:pt x="345" y="251"/>
                    <a:pt x="346" y="254"/>
                  </a:cubicBezTo>
                  <a:cubicBezTo>
                    <a:pt x="346" y="255"/>
                    <a:pt x="346" y="255"/>
                    <a:pt x="346" y="255"/>
                  </a:cubicBezTo>
                  <a:cubicBezTo>
                    <a:pt x="347" y="256"/>
                    <a:pt x="347" y="257"/>
                    <a:pt x="347" y="259"/>
                  </a:cubicBezTo>
                  <a:cubicBezTo>
                    <a:pt x="347" y="259"/>
                    <a:pt x="348" y="260"/>
                    <a:pt x="348" y="260"/>
                  </a:cubicBezTo>
                  <a:cubicBezTo>
                    <a:pt x="348" y="262"/>
                    <a:pt x="348" y="263"/>
                    <a:pt x="349" y="265"/>
                  </a:cubicBezTo>
                  <a:cubicBezTo>
                    <a:pt x="349" y="267"/>
                    <a:pt x="349" y="268"/>
                    <a:pt x="348" y="269"/>
                  </a:cubicBezTo>
                  <a:cubicBezTo>
                    <a:pt x="348" y="270"/>
                    <a:pt x="348" y="270"/>
                    <a:pt x="348" y="270"/>
                  </a:cubicBezTo>
                  <a:cubicBezTo>
                    <a:pt x="348" y="270"/>
                    <a:pt x="348" y="270"/>
                    <a:pt x="347" y="270"/>
                  </a:cubicBezTo>
                  <a:cubicBezTo>
                    <a:pt x="347" y="270"/>
                    <a:pt x="346" y="269"/>
                    <a:pt x="345" y="269"/>
                  </a:cubicBezTo>
                  <a:cubicBezTo>
                    <a:pt x="345" y="268"/>
                    <a:pt x="344" y="268"/>
                    <a:pt x="344" y="268"/>
                  </a:cubicBezTo>
                  <a:cubicBezTo>
                    <a:pt x="343" y="268"/>
                    <a:pt x="342" y="268"/>
                    <a:pt x="342" y="267"/>
                  </a:cubicBezTo>
                  <a:cubicBezTo>
                    <a:pt x="342" y="267"/>
                    <a:pt x="342" y="266"/>
                    <a:pt x="342" y="265"/>
                  </a:cubicBezTo>
                  <a:cubicBezTo>
                    <a:pt x="342" y="264"/>
                    <a:pt x="342" y="264"/>
                    <a:pt x="342" y="263"/>
                  </a:cubicBezTo>
                  <a:cubicBezTo>
                    <a:pt x="342" y="262"/>
                    <a:pt x="341" y="260"/>
                    <a:pt x="340" y="259"/>
                  </a:cubicBezTo>
                  <a:cubicBezTo>
                    <a:pt x="340" y="258"/>
                    <a:pt x="340" y="257"/>
                    <a:pt x="340" y="257"/>
                  </a:cubicBezTo>
                  <a:cubicBezTo>
                    <a:pt x="340" y="255"/>
                    <a:pt x="340" y="254"/>
                    <a:pt x="341" y="252"/>
                  </a:cubicBezTo>
                  <a:cubicBezTo>
                    <a:pt x="341" y="251"/>
                    <a:pt x="341" y="250"/>
                    <a:pt x="341" y="249"/>
                  </a:cubicBezTo>
                  <a:cubicBezTo>
                    <a:pt x="341" y="249"/>
                    <a:pt x="341" y="248"/>
                    <a:pt x="342" y="247"/>
                  </a:cubicBezTo>
                  <a:cubicBezTo>
                    <a:pt x="342" y="246"/>
                    <a:pt x="343" y="245"/>
                    <a:pt x="344" y="244"/>
                  </a:cubicBezTo>
                  <a:cubicBezTo>
                    <a:pt x="346" y="242"/>
                    <a:pt x="348" y="240"/>
                    <a:pt x="348" y="236"/>
                  </a:cubicBezTo>
                  <a:cubicBezTo>
                    <a:pt x="348" y="234"/>
                    <a:pt x="347" y="233"/>
                    <a:pt x="346" y="231"/>
                  </a:cubicBezTo>
                  <a:cubicBezTo>
                    <a:pt x="345" y="230"/>
                    <a:pt x="343" y="229"/>
                    <a:pt x="341" y="229"/>
                  </a:cubicBezTo>
                  <a:cubicBezTo>
                    <a:pt x="340" y="229"/>
                    <a:pt x="340" y="229"/>
                    <a:pt x="340" y="229"/>
                  </a:cubicBezTo>
                  <a:cubicBezTo>
                    <a:pt x="339" y="228"/>
                    <a:pt x="339" y="227"/>
                    <a:pt x="338" y="226"/>
                  </a:cubicBezTo>
                  <a:cubicBezTo>
                    <a:pt x="337" y="226"/>
                    <a:pt x="336" y="226"/>
                    <a:pt x="335" y="226"/>
                  </a:cubicBezTo>
                  <a:cubicBezTo>
                    <a:pt x="335" y="226"/>
                    <a:pt x="334" y="226"/>
                    <a:pt x="334" y="226"/>
                  </a:cubicBezTo>
                  <a:cubicBezTo>
                    <a:pt x="334" y="225"/>
                    <a:pt x="334" y="224"/>
                    <a:pt x="334" y="224"/>
                  </a:cubicBezTo>
                  <a:cubicBezTo>
                    <a:pt x="332" y="222"/>
                    <a:pt x="331" y="221"/>
                    <a:pt x="330" y="220"/>
                  </a:cubicBezTo>
                  <a:cubicBezTo>
                    <a:pt x="329" y="220"/>
                    <a:pt x="329" y="220"/>
                    <a:pt x="329" y="220"/>
                  </a:cubicBezTo>
                  <a:cubicBezTo>
                    <a:pt x="329" y="220"/>
                    <a:pt x="328" y="219"/>
                    <a:pt x="328" y="219"/>
                  </a:cubicBezTo>
                  <a:cubicBezTo>
                    <a:pt x="327" y="219"/>
                    <a:pt x="327" y="218"/>
                    <a:pt x="326" y="217"/>
                  </a:cubicBezTo>
                  <a:cubicBezTo>
                    <a:pt x="325" y="217"/>
                    <a:pt x="323" y="217"/>
                    <a:pt x="322" y="217"/>
                  </a:cubicBezTo>
                  <a:cubicBezTo>
                    <a:pt x="320" y="217"/>
                    <a:pt x="318" y="218"/>
                    <a:pt x="316" y="219"/>
                  </a:cubicBezTo>
                  <a:cubicBezTo>
                    <a:pt x="316" y="219"/>
                    <a:pt x="315" y="219"/>
                    <a:pt x="315" y="220"/>
                  </a:cubicBezTo>
                  <a:cubicBezTo>
                    <a:pt x="315" y="220"/>
                    <a:pt x="315" y="220"/>
                    <a:pt x="314" y="220"/>
                  </a:cubicBezTo>
                  <a:cubicBezTo>
                    <a:pt x="314" y="220"/>
                    <a:pt x="314" y="220"/>
                    <a:pt x="313" y="220"/>
                  </a:cubicBezTo>
                  <a:cubicBezTo>
                    <a:pt x="313" y="220"/>
                    <a:pt x="312" y="220"/>
                    <a:pt x="312" y="220"/>
                  </a:cubicBezTo>
                  <a:cubicBezTo>
                    <a:pt x="310" y="220"/>
                    <a:pt x="308" y="220"/>
                    <a:pt x="307" y="221"/>
                  </a:cubicBezTo>
                  <a:cubicBezTo>
                    <a:pt x="304" y="224"/>
                    <a:pt x="305" y="228"/>
                    <a:pt x="305" y="230"/>
                  </a:cubicBezTo>
                  <a:cubicBezTo>
                    <a:pt x="305" y="231"/>
                    <a:pt x="305" y="231"/>
                    <a:pt x="305" y="231"/>
                  </a:cubicBezTo>
                  <a:cubicBezTo>
                    <a:pt x="306" y="233"/>
                    <a:pt x="306" y="238"/>
                    <a:pt x="310" y="240"/>
                  </a:cubicBezTo>
                  <a:cubicBezTo>
                    <a:pt x="312" y="241"/>
                    <a:pt x="313" y="242"/>
                    <a:pt x="315" y="242"/>
                  </a:cubicBezTo>
                  <a:cubicBezTo>
                    <a:pt x="317" y="242"/>
                    <a:pt x="319" y="241"/>
                    <a:pt x="320" y="241"/>
                  </a:cubicBezTo>
                  <a:cubicBezTo>
                    <a:pt x="321" y="241"/>
                    <a:pt x="321" y="241"/>
                    <a:pt x="321" y="241"/>
                  </a:cubicBezTo>
                  <a:cubicBezTo>
                    <a:pt x="322" y="241"/>
                    <a:pt x="322" y="241"/>
                    <a:pt x="322" y="241"/>
                  </a:cubicBezTo>
                  <a:cubicBezTo>
                    <a:pt x="322" y="241"/>
                    <a:pt x="322" y="241"/>
                    <a:pt x="322" y="241"/>
                  </a:cubicBezTo>
                  <a:cubicBezTo>
                    <a:pt x="322" y="241"/>
                    <a:pt x="322" y="242"/>
                    <a:pt x="322" y="242"/>
                  </a:cubicBezTo>
                  <a:cubicBezTo>
                    <a:pt x="323" y="243"/>
                    <a:pt x="323" y="244"/>
                    <a:pt x="324" y="246"/>
                  </a:cubicBezTo>
                  <a:cubicBezTo>
                    <a:pt x="324" y="247"/>
                    <a:pt x="324" y="247"/>
                    <a:pt x="324" y="248"/>
                  </a:cubicBezTo>
                  <a:cubicBezTo>
                    <a:pt x="324" y="249"/>
                    <a:pt x="322" y="250"/>
                    <a:pt x="321" y="250"/>
                  </a:cubicBezTo>
                  <a:cubicBezTo>
                    <a:pt x="320" y="250"/>
                    <a:pt x="320" y="250"/>
                    <a:pt x="320" y="250"/>
                  </a:cubicBezTo>
                  <a:cubicBezTo>
                    <a:pt x="319" y="249"/>
                    <a:pt x="318" y="248"/>
                    <a:pt x="317" y="247"/>
                  </a:cubicBezTo>
                  <a:cubicBezTo>
                    <a:pt x="317" y="246"/>
                    <a:pt x="316" y="244"/>
                    <a:pt x="314" y="243"/>
                  </a:cubicBezTo>
                  <a:cubicBezTo>
                    <a:pt x="313" y="242"/>
                    <a:pt x="310" y="241"/>
                    <a:pt x="308" y="241"/>
                  </a:cubicBezTo>
                  <a:cubicBezTo>
                    <a:pt x="305" y="241"/>
                    <a:pt x="303" y="242"/>
                    <a:pt x="301" y="243"/>
                  </a:cubicBezTo>
                  <a:cubicBezTo>
                    <a:pt x="300" y="243"/>
                    <a:pt x="300" y="243"/>
                    <a:pt x="300" y="243"/>
                  </a:cubicBezTo>
                  <a:cubicBezTo>
                    <a:pt x="299" y="243"/>
                    <a:pt x="299" y="244"/>
                    <a:pt x="298" y="244"/>
                  </a:cubicBezTo>
                  <a:cubicBezTo>
                    <a:pt x="298" y="244"/>
                    <a:pt x="298" y="244"/>
                    <a:pt x="298" y="244"/>
                  </a:cubicBezTo>
                  <a:cubicBezTo>
                    <a:pt x="297" y="243"/>
                    <a:pt x="297" y="242"/>
                    <a:pt x="296" y="242"/>
                  </a:cubicBezTo>
                  <a:cubicBezTo>
                    <a:pt x="295" y="241"/>
                    <a:pt x="294" y="240"/>
                    <a:pt x="293" y="239"/>
                  </a:cubicBezTo>
                  <a:cubicBezTo>
                    <a:pt x="291" y="238"/>
                    <a:pt x="290" y="238"/>
                    <a:pt x="289" y="238"/>
                  </a:cubicBezTo>
                  <a:cubicBezTo>
                    <a:pt x="288" y="238"/>
                    <a:pt x="288" y="238"/>
                    <a:pt x="288" y="238"/>
                  </a:cubicBezTo>
                  <a:cubicBezTo>
                    <a:pt x="287" y="238"/>
                    <a:pt x="287" y="238"/>
                    <a:pt x="287" y="238"/>
                  </a:cubicBezTo>
                  <a:cubicBezTo>
                    <a:pt x="286" y="238"/>
                    <a:pt x="285" y="237"/>
                    <a:pt x="284" y="237"/>
                  </a:cubicBezTo>
                  <a:cubicBezTo>
                    <a:pt x="282" y="236"/>
                    <a:pt x="281" y="236"/>
                    <a:pt x="279" y="236"/>
                  </a:cubicBezTo>
                  <a:cubicBezTo>
                    <a:pt x="278" y="236"/>
                    <a:pt x="278" y="236"/>
                    <a:pt x="277" y="236"/>
                  </a:cubicBezTo>
                  <a:cubicBezTo>
                    <a:pt x="274" y="236"/>
                    <a:pt x="271" y="236"/>
                    <a:pt x="269" y="237"/>
                  </a:cubicBezTo>
                  <a:cubicBezTo>
                    <a:pt x="268" y="237"/>
                    <a:pt x="267" y="237"/>
                    <a:pt x="267" y="237"/>
                  </a:cubicBezTo>
                  <a:cubicBezTo>
                    <a:pt x="265" y="238"/>
                    <a:pt x="264" y="238"/>
                    <a:pt x="262" y="238"/>
                  </a:cubicBezTo>
                  <a:cubicBezTo>
                    <a:pt x="262" y="238"/>
                    <a:pt x="261" y="238"/>
                    <a:pt x="261" y="237"/>
                  </a:cubicBezTo>
                  <a:cubicBezTo>
                    <a:pt x="260" y="236"/>
                    <a:pt x="260" y="236"/>
                    <a:pt x="258" y="235"/>
                  </a:cubicBezTo>
                  <a:cubicBezTo>
                    <a:pt x="257" y="234"/>
                    <a:pt x="256" y="234"/>
                    <a:pt x="255" y="234"/>
                  </a:cubicBezTo>
                  <a:cubicBezTo>
                    <a:pt x="254" y="234"/>
                    <a:pt x="254" y="234"/>
                    <a:pt x="254" y="234"/>
                  </a:cubicBezTo>
                  <a:cubicBezTo>
                    <a:pt x="254" y="237"/>
                    <a:pt x="254" y="237"/>
                    <a:pt x="254" y="237"/>
                  </a:cubicBezTo>
                  <a:cubicBezTo>
                    <a:pt x="254" y="234"/>
                    <a:pt x="254" y="234"/>
                    <a:pt x="254" y="234"/>
                  </a:cubicBezTo>
                  <a:cubicBezTo>
                    <a:pt x="252" y="234"/>
                    <a:pt x="251" y="234"/>
                    <a:pt x="250" y="232"/>
                  </a:cubicBezTo>
                  <a:cubicBezTo>
                    <a:pt x="249" y="231"/>
                    <a:pt x="249" y="231"/>
                    <a:pt x="248" y="230"/>
                  </a:cubicBezTo>
                  <a:cubicBezTo>
                    <a:pt x="247" y="230"/>
                    <a:pt x="247" y="229"/>
                    <a:pt x="246" y="229"/>
                  </a:cubicBezTo>
                  <a:cubicBezTo>
                    <a:pt x="246" y="229"/>
                    <a:pt x="246" y="229"/>
                    <a:pt x="246" y="229"/>
                  </a:cubicBezTo>
                  <a:cubicBezTo>
                    <a:pt x="246" y="228"/>
                    <a:pt x="245" y="227"/>
                    <a:pt x="245" y="227"/>
                  </a:cubicBezTo>
                  <a:cubicBezTo>
                    <a:pt x="244" y="226"/>
                    <a:pt x="244" y="226"/>
                    <a:pt x="244" y="226"/>
                  </a:cubicBezTo>
                  <a:cubicBezTo>
                    <a:pt x="243" y="222"/>
                    <a:pt x="241" y="218"/>
                    <a:pt x="236" y="218"/>
                  </a:cubicBezTo>
                  <a:cubicBezTo>
                    <a:pt x="235" y="218"/>
                    <a:pt x="235" y="218"/>
                    <a:pt x="234" y="218"/>
                  </a:cubicBezTo>
                  <a:cubicBezTo>
                    <a:pt x="233" y="218"/>
                    <a:pt x="231" y="219"/>
                    <a:pt x="229" y="219"/>
                  </a:cubicBezTo>
                  <a:cubicBezTo>
                    <a:pt x="228" y="219"/>
                    <a:pt x="227" y="218"/>
                    <a:pt x="227" y="218"/>
                  </a:cubicBezTo>
                  <a:cubicBezTo>
                    <a:pt x="226" y="218"/>
                    <a:pt x="225" y="215"/>
                    <a:pt x="225" y="214"/>
                  </a:cubicBezTo>
                  <a:cubicBezTo>
                    <a:pt x="225" y="213"/>
                    <a:pt x="225" y="213"/>
                    <a:pt x="225" y="213"/>
                  </a:cubicBezTo>
                  <a:cubicBezTo>
                    <a:pt x="224" y="211"/>
                    <a:pt x="223" y="209"/>
                    <a:pt x="222" y="207"/>
                  </a:cubicBezTo>
                  <a:cubicBezTo>
                    <a:pt x="220" y="205"/>
                    <a:pt x="218" y="205"/>
                    <a:pt x="217" y="205"/>
                  </a:cubicBezTo>
                  <a:cubicBezTo>
                    <a:pt x="217" y="205"/>
                    <a:pt x="217" y="204"/>
                    <a:pt x="217" y="204"/>
                  </a:cubicBezTo>
                  <a:cubicBezTo>
                    <a:pt x="217" y="204"/>
                    <a:pt x="217" y="202"/>
                    <a:pt x="217" y="201"/>
                  </a:cubicBezTo>
                  <a:cubicBezTo>
                    <a:pt x="217" y="201"/>
                    <a:pt x="217" y="201"/>
                    <a:pt x="217" y="201"/>
                  </a:cubicBezTo>
                  <a:cubicBezTo>
                    <a:pt x="217" y="199"/>
                    <a:pt x="217" y="198"/>
                    <a:pt x="218" y="197"/>
                  </a:cubicBezTo>
                  <a:cubicBezTo>
                    <a:pt x="218" y="194"/>
                    <a:pt x="219" y="190"/>
                    <a:pt x="217" y="185"/>
                  </a:cubicBezTo>
                  <a:cubicBezTo>
                    <a:pt x="216" y="184"/>
                    <a:pt x="214" y="179"/>
                    <a:pt x="208" y="179"/>
                  </a:cubicBezTo>
                  <a:cubicBezTo>
                    <a:pt x="207" y="179"/>
                    <a:pt x="206" y="179"/>
                    <a:pt x="205" y="179"/>
                  </a:cubicBezTo>
                  <a:cubicBezTo>
                    <a:pt x="203" y="179"/>
                    <a:pt x="200" y="179"/>
                    <a:pt x="197" y="179"/>
                  </a:cubicBezTo>
                  <a:cubicBezTo>
                    <a:pt x="194" y="180"/>
                    <a:pt x="193" y="180"/>
                    <a:pt x="191" y="182"/>
                  </a:cubicBezTo>
                  <a:cubicBezTo>
                    <a:pt x="190" y="182"/>
                    <a:pt x="189" y="182"/>
                    <a:pt x="188" y="182"/>
                  </a:cubicBezTo>
                  <a:cubicBezTo>
                    <a:pt x="187" y="182"/>
                    <a:pt x="185" y="182"/>
                    <a:pt x="184" y="182"/>
                  </a:cubicBezTo>
                  <a:cubicBezTo>
                    <a:pt x="182" y="181"/>
                    <a:pt x="180" y="181"/>
                    <a:pt x="179" y="181"/>
                  </a:cubicBezTo>
                  <a:cubicBezTo>
                    <a:pt x="178" y="181"/>
                    <a:pt x="177" y="181"/>
                    <a:pt x="176" y="181"/>
                  </a:cubicBezTo>
                  <a:cubicBezTo>
                    <a:pt x="176" y="181"/>
                    <a:pt x="174" y="182"/>
                    <a:pt x="173" y="183"/>
                  </a:cubicBezTo>
                  <a:cubicBezTo>
                    <a:pt x="172" y="184"/>
                    <a:pt x="172" y="184"/>
                    <a:pt x="171" y="185"/>
                  </a:cubicBezTo>
                  <a:cubicBezTo>
                    <a:pt x="171" y="185"/>
                    <a:pt x="171" y="185"/>
                    <a:pt x="170" y="185"/>
                  </a:cubicBezTo>
                  <a:cubicBezTo>
                    <a:pt x="168" y="186"/>
                    <a:pt x="166" y="187"/>
                    <a:pt x="165" y="190"/>
                  </a:cubicBezTo>
                  <a:cubicBezTo>
                    <a:pt x="163" y="194"/>
                    <a:pt x="166" y="199"/>
                    <a:pt x="167" y="200"/>
                  </a:cubicBezTo>
                  <a:cubicBezTo>
                    <a:pt x="167" y="201"/>
                    <a:pt x="167" y="201"/>
                    <a:pt x="167" y="201"/>
                  </a:cubicBezTo>
                  <a:cubicBezTo>
                    <a:pt x="168" y="202"/>
                    <a:pt x="170" y="204"/>
                    <a:pt x="171" y="205"/>
                  </a:cubicBezTo>
                  <a:cubicBezTo>
                    <a:pt x="172" y="205"/>
                    <a:pt x="174" y="205"/>
                    <a:pt x="175" y="205"/>
                  </a:cubicBezTo>
                  <a:cubicBezTo>
                    <a:pt x="178" y="205"/>
                    <a:pt x="180" y="204"/>
                    <a:pt x="181" y="201"/>
                  </a:cubicBezTo>
                  <a:cubicBezTo>
                    <a:pt x="181" y="201"/>
                    <a:pt x="182" y="199"/>
                    <a:pt x="183" y="199"/>
                  </a:cubicBezTo>
                  <a:cubicBezTo>
                    <a:pt x="183" y="199"/>
                    <a:pt x="183" y="199"/>
                    <a:pt x="183" y="199"/>
                  </a:cubicBezTo>
                  <a:cubicBezTo>
                    <a:pt x="183" y="200"/>
                    <a:pt x="184" y="203"/>
                    <a:pt x="188" y="204"/>
                  </a:cubicBezTo>
                  <a:cubicBezTo>
                    <a:pt x="191" y="204"/>
                    <a:pt x="194" y="202"/>
                    <a:pt x="196" y="200"/>
                  </a:cubicBezTo>
                  <a:cubicBezTo>
                    <a:pt x="197" y="200"/>
                    <a:pt x="198" y="199"/>
                    <a:pt x="199" y="199"/>
                  </a:cubicBezTo>
                  <a:cubicBezTo>
                    <a:pt x="201" y="198"/>
                    <a:pt x="203" y="197"/>
                    <a:pt x="205" y="197"/>
                  </a:cubicBezTo>
                  <a:cubicBezTo>
                    <a:pt x="205" y="196"/>
                    <a:pt x="206" y="196"/>
                    <a:pt x="207" y="196"/>
                  </a:cubicBezTo>
                  <a:cubicBezTo>
                    <a:pt x="207" y="196"/>
                    <a:pt x="207" y="196"/>
                    <a:pt x="207" y="196"/>
                  </a:cubicBezTo>
                  <a:cubicBezTo>
                    <a:pt x="207" y="198"/>
                    <a:pt x="201" y="200"/>
                    <a:pt x="198" y="202"/>
                  </a:cubicBezTo>
                  <a:cubicBezTo>
                    <a:pt x="197" y="202"/>
                    <a:pt x="196" y="203"/>
                    <a:pt x="196" y="203"/>
                  </a:cubicBezTo>
                  <a:cubicBezTo>
                    <a:pt x="193" y="204"/>
                    <a:pt x="190" y="205"/>
                    <a:pt x="187" y="205"/>
                  </a:cubicBezTo>
                  <a:cubicBezTo>
                    <a:pt x="183" y="205"/>
                    <a:pt x="179" y="206"/>
                    <a:pt x="176" y="208"/>
                  </a:cubicBezTo>
                  <a:cubicBezTo>
                    <a:pt x="166" y="213"/>
                    <a:pt x="168" y="219"/>
                    <a:pt x="169" y="224"/>
                  </a:cubicBezTo>
                  <a:cubicBezTo>
                    <a:pt x="170" y="226"/>
                    <a:pt x="170" y="228"/>
                    <a:pt x="170" y="230"/>
                  </a:cubicBezTo>
                  <a:cubicBezTo>
                    <a:pt x="171" y="231"/>
                    <a:pt x="171" y="233"/>
                    <a:pt x="170" y="235"/>
                  </a:cubicBezTo>
                  <a:cubicBezTo>
                    <a:pt x="170" y="236"/>
                    <a:pt x="170" y="238"/>
                    <a:pt x="170" y="241"/>
                  </a:cubicBezTo>
                  <a:cubicBezTo>
                    <a:pt x="170" y="242"/>
                    <a:pt x="170" y="243"/>
                    <a:pt x="171" y="244"/>
                  </a:cubicBezTo>
                  <a:cubicBezTo>
                    <a:pt x="171" y="246"/>
                    <a:pt x="172" y="248"/>
                    <a:pt x="171" y="249"/>
                  </a:cubicBezTo>
                  <a:cubicBezTo>
                    <a:pt x="171" y="250"/>
                    <a:pt x="168" y="250"/>
                    <a:pt x="166" y="250"/>
                  </a:cubicBezTo>
                  <a:cubicBezTo>
                    <a:pt x="164" y="250"/>
                    <a:pt x="163" y="250"/>
                    <a:pt x="163" y="250"/>
                  </a:cubicBezTo>
                  <a:cubicBezTo>
                    <a:pt x="163" y="250"/>
                    <a:pt x="162" y="249"/>
                    <a:pt x="162" y="247"/>
                  </a:cubicBezTo>
                  <a:cubicBezTo>
                    <a:pt x="162" y="246"/>
                    <a:pt x="162" y="245"/>
                    <a:pt x="162" y="244"/>
                  </a:cubicBezTo>
                  <a:cubicBezTo>
                    <a:pt x="163" y="244"/>
                    <a:pt x="163" y="244"/>
                    <a:pt x="164" y="243"/>
                  </a:cubicBezTo>
                  <a:cubicBezTo>
                    <a:pt x="167" y="242"/>
                    <a:pt x="169" y="237"/>
                    <a:pt x="168" y="233"/>
                  </a:cubicBezTo>
                  <a:cubicBezTo>
                    <a:pt x="168" y="230"/>
                    <a:pt x="166" y="227"/>
                    <a:pt x="164" y="226"/>
                  </a:cubicBezTo>
                  <a:cubicBezTo>
                    <a:pt x="162" y="225"/>
                    <a:pt x="160" y="225"/>
                    <a:pt x="159" y="225"/>
                  </a:cubicBezTo>
                  <a:cubicBezTo>
                    <a:pt x="158" y="224"/>
                    <a:pt x="158" y="224"/>
                    <a:pt x="158" y="224"/>
                  </a:cubicBezTo>
                  <a:cubicBezTo>
                    <a:pt x="157" y="224"/>
                    <a:pt x="158" y="221"/>
                    <a:pt x="158" y="220"/>
                  </a:cubicBezTo>
                  <a:cubicBezTo>
                    <a:pt x="158" y="218"/>
                    <a:pt x="159" y="216"/>
                    <a:pt x="158" y="214"/>
                  </a:cubicBezTo>
                  <a:cubicBezTo>
                    <a:pt x="157" y="210"/>
                    <a:pt x="154" y="209"/>
                    <a:pt x="152" y="209"/>
                  </a:cubicBezTo>
                  <a:cubicBezTo>
                    <a:pt x="151" y="209"/>
                    <a:pt x="150" y="207"/>
                    <a:pt x="149" y="207"/>
                  </a:cubicBezTo>
                  <a:cubicBezTo>
                    <a:pt x="149" y="206"/>
                    <a:pt x="149" y="205"/>
                    <a:pt x="149" y="204"/>
                  </a:cubicBezTo>
                  <a:cubicBezTo>
                    <a:pt x="149" y="202"/>
                    <a:pt x="149" y="198"/>
                    <a:pt x="146" y="196"/>
                  </a:cubicBezTo>
                  <a:cubicBezTo>
                    <a:pt x="145" y="196"/>
                    <a:pt x="144" y="196"/>
                    <a:pt x="143" y="196"/>
                  </a:cubicBezTo>
                  <a:cubicBezTo>
                    <a:pt x="143" y="196"/>
                    <a:pt x="143" y="196"/>
                    <a:pt x="142" y="196"/>
                  </a:cubicBezTo>
                  <a:cubicBezTo>
                    <a:pt x="141" y="196"/>
                    <a:pt x="141" y="196"/>
                    <a:pt x="140" y="196"/>
                  </a:cubicBezTo>
                  <a:cubicBezTo>
                    <a:pt x="138" y="196"/>
                    <a:pt x="137" y="196"/>
                    <a:pt x="136" y="196"/>
                  </a:cubicBezTo>
                  <a:cubicBezTo>
                    <a:pt x="135" y="197"/>
                    <a:pt x="135" y="197"/>
                    <a:pt x="135" y="197"/>
                  </a:cubicBezTo>
                  <a:cubicBezTo>
                    <a:pt x="134" y="198"/>
                    <a:pt x="133" y="198"/>
                    <a:pt x="132" y="198"/>
                  </a:cubicBezTo>
                  <a:cubicBezTo>
                    <a:pt x="131" y="198"/>
                    <a:pt x="131" y="198"/>
                    <a:pt x="130" y="198"/>
                  </a:cubicBezTo>
                  <a:cubicBezTo>
                    <a:pt x="127" y="198"/>
                    <a:pt x="124" y="197"/>
                    <a:pt x="121" y="197"/>
                  </a:cubicBezTo>
                  <a:cubicBezTo>
                    <a:pt x="120" y="197"/>
                    <a:pt x="120" y="196"/>
                    <a:pt x="119" y="196"/>
                  </a:cubicBezTo>
                  <a:cubicBezTo>
                    <a:pt x="118" y="196"/>
                    <a:pt x="116" y="196"/>
                    <a:pt x="115" y="195"/>
                  </a:cubicBezTo>
                  <a:cubicBezTo>
                    <a:pt x="113" y="195"/>
                    <a:pt x="113" y="195"/>
                    <a:pt x="113" y="195"/>
                  </a:cubicBezTo>
                  <a:cubicBezTo>
                    <a:pt x="112" y="195"/>
                    <a:pt x="110" y="195"/>
                    <a:pt x="109" y="194"/>
                  </a:cubicBezTo>
                  <a:cubicBezTo>
                    <a:pt x="108" y="194"/>
                    <a:pt x="106" y="194"/>
                    <a:pt x="105" y="193"/>
                  </a:cubicBezTo>
                  <a:cubicBezTo>
                    <a:pt x="103" y="193"/>
                    <a:pt x="101" y="192"/>
                    <a:pt x="99" y="191"/>
                  </a:cubicBezTo>
                  <a:cubicBezTo>
                    <a:pt x="98" y="191"/>
                    <a:pt x="98" y="191"/>
                    <a:pt x="98" y="191"/>
                  </a:cubicBezTo>
                  <a:cubicBezTo>
                    <a:pt x="97" y="191"/>
                    <a:pt x="97" y="191"/>
                    <a:pt x="96" y="191"/>
                  </a:cubicBezTo>
                  <a:cubicBezTo>
                    <a:pt x="96" y="190"/>
                    <a:pt x="96" y="190"/>
                    <a:pt x="96" y="190"/>
                  </a:cubicBezTo>
                  <a:cubicBezTo>
                    <a:pt x="95" y="189"/>
                    <a:pt x="95" y="188"/>
                    <a:pt x="93" y="187"/>
                  </a:cubicBezTo>
                  <a:cubicBezTo>
                    <a:pt x="92" y="186"/>
                    <a:pt x="92" y="186"/>
                    <a:pt x="91" y="186"/>
                  </a:cubicBezTo>
                  <a:cubicBezTo>
                    <a:pt x="91" y="186"/>
                    <a:pt x="90" y="186"/>
                    <a:pt x="90" y="185"/>
                  </a:cubicBezTo>
                  <a:cubicBezTo>
                    <a:pt x="89" y="185"/>
                    <a:pt x="89" y="185"/>
                    <a:pt x="88" y="184"/>
                  </a:cubicBezTo>
                  <a:cubicBezTo>
                    <a:pt x="88" y="184"/>
                    <a:pt x="87" y="183"/>
                    <a:pt x="86" y="182"/>
                  </a:cubicBezTo>
                  <a:cubicBezTo>
                    <a:pt x="84" y="182"/>
                    <a:pt x="83" y="181"/>
                    <a:pt x="81" y="181"/>
                  </a:cubicBezTo>
                  <a:cubicBezTo>
                    <a:pt x="81" y="180"/>
                    <a:pt x="81" y="180"/>
                    <a:pt x="81" y="180"/>
                  </a:cubicBezTo>
                  <a:cubicBezTo>
                    <a:pt x="78" y="179"/>
                    <a:pt x="76" y="178"/>
                    <a:pt x="75" y="177"/>
                  </a:cubicBezTo>
                  <a:cubicBezTo>
                    <a:pt x="78" y="176"/>
                    <a:pt x="79" y="173"/>
                    <a:pt x="79" y="172"/>
                  </a:cubicBezTo>
                  <a:cubicBezTo>
                    <a:pt x="80" y="171"/>
                    <a:pt x="80" y="171"/>
                    <a:pt x="82" y="170"/>
                  </a:cubicBezTo>
                  <a:cubicBezTo>
                    <a:pt x="84" y="170"/>
                    <a:pt x="85" y="170"/>
                    <a:pt x="87" y="170"/>
                  </a:cubicBezTo>
                  <a:cubicBezTo>
                    <a:pt x="89" y="170"/>
                    <a:pt x="91" y="170"/>
                    <a:pt x="92" y="171"/>
                  </a:cubicBezTo>
                  <a:cubicBezTo>
                    <a:pt x="93" y="171"/>
                    <a:pt x="93" y="171"/>
                    <a:pt x="94" y="171"/>
                  </a:cubicBezTo>
                  <a:cubicBezTo>
                    <a:pt x="97" y="171"/>
                    <a:pt x="100" y="169"/>
                    <a:pt x="101" y="166"/>
                  </a:cubicBezTo>
                  <a:cubicBezTo>
                    <a:pt x="103" y="164"/>
                    <a:pt x="102" y="161"/>
                    <a:pt x="101" y="159"/>
                  </a:cubicBezTo>
                  <a:cubicBezTo>
                    <a:pt x="100" y="159"/>
                    <a:pt x="100" y="158"/>
                    <a:pt x="100" y="158"/>
                  </a:cubicBezTo>
                  <a:cubicBezTo>
                    <a:pt x="100" y="154"/>
                    <a:pt x="98" y="150"/>
                    <a:pt x="96" y="148"/>
                  </a:cubicBezTo>
                  <a:cubicBezTo>
                    <a:pt x="95" y="147"/>
                    <a:pt x="95" y="145"/>
                    <a:pt x="94" y="144"/>
                  </a:cubicBezTo>
                  <a:cubicBezTo>
                    <a:pt x="94" y="143"/>
                    <a:pt x="94" y="143"/>
                    <a:pt x="94" y="143"/>
                  </a:cubicBezTo>
                  <a:cubicBezTo>
                    <a:pt x="93" y="141"/>
                    <a:pt x="90" y="134"/>
                    <a:pt x="85" y="132"/>
                  </a:cubicBezTo>
                  <a:cubicBezTo>
                    <a:pt x="84" y="131"/>
                    <a:pt x="82" y="131"/>
                    <a:pt x="81" y="131"/>
                  </a:cubicBezTo>
                  <a:cubicBezTo>
                    <a:pt x="79" y="131"/>
                    <a:pt x="77" y="131"/>
                    <a:pt x="76" y="131"/>
                  </a:cubicBezTo>
                  <a:cubicBezTo>
                    <a:pt x="75" y="132"/>
                    <a:pt x="75" y="132"/>
                    <a:pt x="75" y="132"/>
                  </a:cubicBezTo>
                  <a:cubicBezTo>
                    <a:pt x="74" y="132"/>
                    <a:pt x="73" y="131"/>
                    <a:pt x="72" y="130"/>
                  </a:cubicBezTo>
                  <a:cubicBezTo>
                    <a:pt x="71" y="129"/>
                    <a:pt x="71" y="129"/>
                    <a:pt x="71" y="129"/>
                  </a:cubicBezTo>
                  <a:cubicBezTo>
                    <a:pt x="70" y="128"/>
                    <a:pt x="68" y="127"/>
                    <a:pt x="67" y="126"/>
                  </a:cubicBezTo>
                  <a:cubicBezTo>
                    <a:pt x="65" y="124"/>
                    <a:pt x="63" y="123"/>
                    <a:pt x="61" y="121"/>
                  </a:cubicBezTo>
                  <a:cubicBezTo>
                    <a:pt x="59" y="118"/>
                    <a:pt x="57" y="116"/>
                    <a:pt x="56" y="113"/>
                  </a:cubicBezTo>
                  <a:cubicBezTo>
                    <a:pt x="55" y="110"/>
                    <a:pt x="53" y="106"/>
                    <a:pt x="49" y="102"/>
                  </a:cubicBezTo>
                  <a:cubicBezTo>
                    <a:pt x="46" y="100"/>
                    <a:pt x="44" y="99"/>
                    <a:pt x="42" y="98"/>
                  </a:cubicBezTo>
                  <a:cubicBezTo>
                    <a:pt x="41" y="97"/>
                    <a:pt x="41" y="97"/>
                    <a:pt x="41" y="97"/>
                  </a:cubicBezTo>
                  <a:cubicBezTo>
                    <a:pt x="40" y="97"/>
                    <a:pt x="40" y="96"/>
                    <a:pt x="39" y="95"/>
                  </a:cubicBezTo>
                  <a:cubicBezTo>
                    <a:pt x="39" y="94"/>
                    <a:pt x="39" y="94"/>
                    <a:pt x="39" y="94"/>
                  </a:cubicBezTo>
                  <a:cubicBezTo>
                    <a:pt x="37" y="91"/>
                    <a:pt x="35" y="89"/>
                    <a:pt x="34" y="86"/>
                  </a:cubicBezTo>
                  <a:cubicBezTo>
                    <a:pt x="32" y="80"/>
                    <a:pt x="32" y="80"/>
                    <a:pt x="32" y="80"/>
                  </a:cubicBezTo>
                  <a:cubicBezTo>
                    <a:pt x="0" y="142"/>
                    <a:pt x="0" y="142"/>
                    <a:pt x="0" y="142"/>
                  </a:cubicBezTo>
                  <a:cubicBezTo>
                    <a:pt x="63" y="257"/>
                    <a:pt x="63" y="257"/>
                    <a:pt x="63" y="257"/>
                  </a:cubicBezTo>
                  <a:cubicBezTo>
                    <a:pt x="74" y="287"/>
                    <a:pt x="101" y="288"/>
                    <a:pt x="103" y="288"/>
                  </a:cubicBezTo>
                  <a:cubicBezTo>
                    <a:pt x="115" y="319"/>
                    <a:pt x="115" y="319"/>
                    <a:pt x="115" y="319"/>
                  </a:cubicBezTo>
                  <a:cubicBezTo>
                    <a:pt x="228" y="374"/>
                    <a:pt x="228" y="374"/>
                    <a:pt x="228" y="374"/>
                  </a:cubicBezTo>
                  <a:cubicBezTo>
                    <a:pt x="224" y="384"/>
                    <a:pt x="215" y="434"/>
                    <a:pt x="200" y="526"/>
                  </a:cubicBezTo>
                  <a:cubicBezTo>
                    <a:pt x="199" y="529"/>
                    <a:pt x="199" y="529"/>
                    <a:pt x="199" y="529"/>
                  </a:cubicBezTo>
                  <a:cubicBezTo>
                    <a:pt x="339" y="547"/>
                    <a:pt x="339" y="547"/>
                    <a:pt x="339" y="547"/>
                  </a:cubicBezTo>
                  <a:cubicBezTo>
                    <a:pt x="339" y="545"/>
                    <a:pt x="339" y="545"/>
                    <a:pt x="339" y="545"/>
                  </a:cubicBezTo>
                  <a:cubicBezTo>
                    <a:pt x="340" y="543"/>
                    <a:pt x="340" y="541"/>
                    <a:pt x="341" y="540"/>
                  </a:cubicBezTo>
                  <a:cubicBezTo>
                    <a:pt x="341" y="538"/>
                    <a:pt x="342" y="537"/>
                    <a:pt x="342" y="535"/>
                  </a:cubicBezTo>
                  <a:cubicBezTo>
                    <a:pt x="342" y="535"/>
                    <a:pt x="343" y="534"/>
                    <a:pt x="343" y="534"/>
                  </a:cubicBezTo>
                  <a:cubicBezTo>
                    <a:pt x="343" y="533"/>
                    <a:pt x="343" y="533"/>
                    <a:pt x="343" y="532"/>
                  </a:cubicBezTo>
                  <a:cubicBezTo>
                    <a:pt x="343" y="531"/>
                    <a:pt x="344" y="531"/>
                    <a:pt x="344" y="530"/>
                  </a:cubicBezTo>
                  <a:cubicBezTo>
                    <a:pt x="345" y="529"/>
                    <a:pt x="346" y="528"/>
                    <a:pt x="346" y="526"/>
                  </a:cubicBezTo>
                  <a:cubicBezTo>
                    <a:pt x="347" y="525"/>
                    <a:pt x="348" y="524"/>
                    <a:pt x="348" y="522"/>
                  </a:cubicBezTo>
                  <a:cubicBezTo>
                    <a:pt x="349" y="519"/>
                    <a:pt x="351" y="516"/>
                    <a:pt x="353" y="514"/>
                  </a:cubicBezTo>
                  <a:cubicBezTo>
                    <a:pt x="353" y="514"/>
                    <a:pt x="353" y="513"/>
                    <a:pt x="354" y="513"/>
                  </a:cubicBezTo>
                  <a:cubicBezTo>
                    <a:pt x="354" y="512"/>
                    <a:pt x="355" y="512"/>
                    <a:pt x="356" y="510"/>
                  </a:cubicBezTo>
                  <a:cubicBezTo>
                    <a:pt x="357" y="509"/>
                    <a:pt x="357" y="507"/>
                    <a:pt x="357" y="506"/>
                  </a:cubicBezTo>
                  <a:cubicBezTo>
                    <a:pt x="357" y="506"/>
                    <a:pt x="357" y="505"/>
                    <a:pt x="357" y="505"/>
                  </a:cubicBezTo>
                  <a:cubicBezTo>
                    <a:pt x="357" y="504"/>
                    <a:pt x="357" y="503"/>
                    <a:pt x="357" y="502"/>
                  </a:cubicBezTo>
                  <a:cubicBezTo>
                    <a:pt x="357" y="500"/>
                    <a:pt x="357" y="497"/>
                    <a:pt x="358" y="496"/>
                  </a:cubicBezTo>
                  <a:cubicBezTo>
                    <a:pt x="360" y="494"/>
                    <a:pt x="362" y="492"/>
                    <a:pt x="364" y="490"/>
                  </a:cubicBezTo>
                  <a:cubicBezTo>
                    <a:pt x="366" y="487"/>
                    <a:pt x="366" y="487"/>
                    <a:pt x="366" y="487"/>
                  </a:cubicBezTo>
                  <a:cubicBezTo>
                    <a:pt x="368" y="485"/>
                    <a:pt x="370" y="484"/>
                    <a:pt x="370" y="480"/>
                  </a:cubicBezTo>
                  <a:cubicBezTo>
                    <a:pt x="370" y="479"/>
                    <a:pt x="370" y="478"/>
                    <a:pt x="370" y="477"/>
                  </a:cubicBezTo>
                  <a:cubicBezTo>
                    <a:pt x="370" y="477"/>
                    <a:pt x="370" y="477"/>
                    <a:pt x="370" y="476"/>
                  </a:cubicBezTo>
                  <a:cubicBezTo>
                    <a:pt x="370" y="476"/>
                    <a:pt x="370" y="476"/>
                    <a:pt x="371" y="476"/>
                  </a:cubicBezTo>
                  <a:cubicBezTo>
                    <a:pt x="372" y="476"/>
                    <a:pt x="374" y="475"/>
                    <a:pt x="375" y="473"/>
                  </a:cubicBezTo>
                  <a:cubicBezTo>
                    <a:pt x="376" y="472"/>
                    <a:pt x="376" y="471"/>
                    <a:pt x="376" y="469"/>
                  </a:cubicBezTo>
                  <a:cubicBezTo>
                    <a:pt x="376" y="469"/>
                    <a:pt x="377" y="468"/>
                    <a:pt x="377" y="468"/>
                  </a:cubicBezTo>
                  <a:cubicBezTo>
                    <a:pt x="377" y="468"/>
                    <a:pt x="378" y="467"/>
                    <a:pt x="378" y="467"/>
                  </a:cubicBezTo>
                  <a:cubicBezTo>
                    <a:pt x="379" y="466"/>
                    <a:pt x="380" y="465"/>
                    <a:pt x="381" y="463"/>
                  </a:cubicBezTo>
                  <a:cubicBezTo>
                    <a:pt x="382" y="462"/>
                    <a:pt x="382" y="462"/>
                    <a:pt x="382" y="461"/>
                  </a:cubicBezTo>
                  <a:cubicBezTo>
                    <a:pt x="383" y="460"/>
                    <a:pt x="383" y="459"/>
                    <a:pt x="385" y="457"/>
                  </a:cubicBezTo>
                  <a:cubicBezTo>
                    <a:pt x="385" y="457"/>
                    <a:pt x="385" y="457"/>
                    <a:pt x="386" y="456"/>
                  </a:cubicBezTo>
                  <a:cubicBezTo>
                    <a:pt x="387" y="456"/>
                    <a:pt x="388" y="455"/>
                    <a:pt x="388" y="453"/>
                  </a:cubicBezTo>
                  <a:cubicBezTo>
                    <a:pt x="389" y="454"/>
                    <a:pt x="391" y="454"/>
                    <a:pt x="392" y="454"/>
                  </a:cubicBezTo>
                  <a:cubicBezTo>
                    <a:pt x="394" y="454"/>
                    <a:pt x="396" y="453"/>
                    <a:pt x="396" y="449"/>
                  </a:cubicBezTo>
                  <a:cubicBezTo>
                    <a:pt x="396" y="448"/>
                    <a:pt x="396" y="448"/>
                    <a:pt x="396" y="447"/>
                  </a:cubicBezTo>
                  <a:cubicBezTo>
                    <a:pt x="397" y="447"/>
                    <a:pt x="397" y="447"/>
                    <a:pt x="398" y="447"/>
                  </a:cubicBezTo>
                  <a:cubicBezTo>
                    <a:pt x="398" y="447"/>
                    <a:pt x="399" y="447"/>
                    <a:pt x="399" y="447"/>
                  </a:cubicBezTo>
                  <a:cubicBezTo>
                    <a:pt x="401" y="448"/>
                    <a:pt x="402" y="448"/>
                    <a:pt x="403" y="448"/>
                  </a:cubicBezTo>
                  <a:cubicBezTo>
                    <a:pt x="405" y="448"/>
                    <a:pt x="407" y="447"/>
                    <a:pt x="408" y="446"/>
                  </a:cubicBezTo>
                  <a:cubicBezTo>
                    <a:pt x="409" y="445"/>
                    <a:pt x="409" y="444"/>
                    <a:pt x="410" y="443"/>
                  </a:cubicBezTo>
                  <a:cubicBezTo>
                    <a:pt x="410" y="443"/>
                    <a:pt x="410" y="443"/>
                    <a:pt x="410" y="443"/>
                  </a:cubicBezTo>
                  <a:cubicBezTo>
                    <a:pt x="411" y="442"/>
                    <a:pt x="411" y="442"/>
                    <a:pt x="412" y="442"/>
                  </a:cubicBezTo>
                  <a:cubicBezTo>
                    <a:pt x="413" y="441"/>
                    <a:pt x="413" y="441"/>
                    <a:pt x="413" y="441"/>
                  </a:cubicBezTo>
                  <a:cubicBezTo>
                    <a:pt x="415" y="440"/>
                    <a:pt x="418" y="438"/>
                    <a:pt x="418" y="434"/>
                  </a:cubicBezTo>
                  <a:cubicBezTo>
                    <a:pt x="419" y="431"/>
                    <a:pt x="419" y="428"/>
                    <a:pt x="418" y="426"/>
                  </a:cubicBezTo>
                  <a:cubicBezTo>
                    <a:pt x="417" y="423"/>
                    <a:pt x="416" y="420"/>
                    <a:pt x="414" y="418"/>
                  </a:cubicBezTo>
                  <a:cubicBezTo>
                    <a:pt x="414" y="418"/>
                    <a:pt x="414" y="418"/>
                    <a:pt x="415" y="418"/>
                  </a:cubicBezTo>
                  <a:cubicBezTo>
                    <a:pt x="415" y="418"/>
                    <a:pt x="415" y="418"/>
                    <a:pt x="415" y="418"/>
                  </a:cubicBezTo>
                  <a:cubicBezTo>
                    <a:pt x="419" y="418"/>
                    <a:pt x="424" y="416"/>
                    <a:pt x="427" y="413"/>
                  </a:cubicBezTo>
                  <a:cubicBezTo>
                    <a:pt x="428" y="411"/>
                    <a:pt x="429" y="408"/>
                    <a:pt x="430" y="405"/>
                  </a:cubicBezTo>
                  <a:cubicBezTo>
                    <a:pt x="431" y="399"/>
                    <a:pt x="432" y="397"/>
                    <a:pt x="434" y="397"/>
                  </a:cubicBezTo>
                  <a:cubicBezTo>
                    <a:pt x="435" y="397"/>
                    <a:pt x="435" y="397"/>
                    <a:pt x="435" y="397"/>
                  </a:cubicBezTo>
                  <a:cubicBezTo>
                    <a:pt x="437" y="397"/>
                    <a:pt x="438" y="398"/>
                    <a:pt x="441" y="399"/>
                  </a:cubicBezTo>
                  <a:cubicBezTo>
                    <a:pt x="443" y="400"/>
                    <a:pt x="446" y="401"/>
                    <a:pt x="449" y="401"/>
                  </a:cubicBezTo>
                  <a:cubicBezTo>
                    <a:pt x="451" y="401"/>
                    <a:pt x="452" y="401"/>
                    <a:pt x="453" y="400"/>
                  </a:cubicBezTo>
                  <a:cubicBezTo>
                    <a:pt x="461" y="398"/>
                    <a:pt x="464" y="391"/>
                    <a:pt x="466" y="385"/>
                  </a:cubicBezTo>
                  <a:cubicBezTo>
                    <a:pt x="468" y="380"/>
                    <a:pt x="471" y="375"/>
                    <a:pt x="474" y="370"/>
                  </a:cubicBezTo>
                  <a:cubicBezTo>
                    <a:pt x="474" y="369"/>
                    <a:pt x="474" y="369"/>
                    <a:pt x="474" y="369"/>
                  </a:cubicBezTo>
                  <a:cubicBezTo>
                    <a:pt x="476" y="367"/>
                    <a:pt x="478" y="364"/>
                    <a:pt x="479" y="360"/>
                  </a:cubicBezTo>
                  <a:cubicBezTo>
                    <a:pt x="479" y="359"/>
                    <a:pt x="480" y="358"/>
                    <a:pt x="480" y="357"/>
                  </a:cubicBezTo>
                  <a:cubicBezTo>
                    <a:pt x="480" y="356"/>
                    <a:pt x="480" y="356"/>
                    <a:pt x="480" y="355"/>
                  </a:cubicBezTo>
                  <a:cubicBezTo>
                    <a:pt x="480" y="355"/>
                    <a:pt x="480" y="355"/>
                    <a:pt x="480" y="355"/>
                  </a:cubicBezTo>
                  <a:cubicBezTo>
                    <a:pt x="480" y="353"/>
                    <a:pt x="481" y="351"/>
                    <a:pt x="479" y="349"/>
                  </a:cubicBezTo>
                  <a:cubicBezTo>
                    <a:pt x="478" y="348"/>
                    <a:pt x="478" y="347"/>
                    <a:pt x="477" y="347"/>
                  </a:cubicBezTo>
                  <a:cubicBezTo>
                    <a:pt x="478" y="346"/>
                    <a:pt x="478" y="345"/>
                    <a:pt x="479" y="343"/>
                  </a:cubicBezTo>
                  <a:cubicBezTo>
                    <a:pt x="479" y="343"/>
                    <a:pt x="479" y="342"/>
                    <a:pt x="479" y="342"/>
                  </a:cubicBezTo>
                  <a:cubicBezTo>
                    <a:pt x="479" y="341"/>
                    <a:pt x="479" y="341"/>
                    <a:pt x="480" y="340"/>
                  </a:cubicBezTo>
                  <a:cubicBezTo>
                    <a:pt x="482" y="339"/>
                    <a:pt x="484" y="337"/>
                    <a:pt x="486" y="335"/>
                  </a:cubicBezTo>
                  <a:cubicBezTo>
                    <a:pt x="487" y="333"/>
                    <a:pt x="488" y="331"/>
                    <a:pt x="488" y="328"/>
                  </a:cubicBezTo>
                  <a:cubicBezTo>
                    <a:pt x="488" y="327"/>
                    <a:pt x="488" y="326"/>
                    <a:pt x="489" y="325"/>
                  </a:cubicBezTo>
                  <a:cubicBezTo>
                    <a:pt x="489" y="324"/>
                    <a:pt x="490" y="324"/>
                    <a:pt x="491" y="323"/>
                  </a:cubicBezTo>
                  <a:cubicBezTo>
                    <a:pt x="493" y="322"/>
                    <a:pt x="495" y="320"/>
                    <a:pt x="496" y="316"/>
                  </a:cubicBezTo>
                  <a:cubicBezTo>
                    <a:pt x="496" y="313"/>
                    <a:pt x="495" y="310"/>
                    <a:pt x="492" y="309"/>
                  </a:cubicBezTo>
                  <a:cubicBezTo>
                    <a:pt x="491" y="308"/>
                    <a:pt x="490" y="308"/>
                    <a:pt x="489" y="308"/>
                  </a:cubicBezTo>
                  <a:cubicBezTo>
                    <a:pt x="488" y="308"/>
                    <a:pt x="488" y="308"/>
                    <a:pt x="487" y="307"/>
                  </a:cubicBezTo>
                  <a:cubicBezTo>
                    <a:pt x="486" y="307"/>
                    <a:pt x="485" y="306"/>
                    <a:pt x="484" y="305"/>
                  </a:cubicBezTo>
                  <a:cubicBezTo>
                    <a:pt x="482" y="303"/>
                    <a:pt x="482" y="302"/>
                    <a:pt x="482" y="302"/>
                  </a:cubicBezTo>
                  <a:cubicBezTo>
                    <a:pt x="483" y="302"/>
                    <a:pt x="485" y="302"/>
                    <a:pt x="486" y="302"/>
                  </a:cubicBezTo>
                  <a:cubicBezTo>
                    <a:pt x="487" y="302"/>
                    <a:pt x="487" y="302"/>
                    <a:pt x="487" y="302"/>
                  </a:cubicBezTo>
                  <a:cubicBezTo>
                    <a:pt x="488" y="302"/>
                    <a:pt x="489" y="302"/>
                    <a:pt x="490" y="302"/>
                  </a:cubicBezTo>
                  <a:cubicBezTo>
                    <a:pt x="491" y="302"/>
                    <a:pt x="492" y="301"/>
                    <a:pt x="493" y="301"/>
                  </a:cubicBezTo>
                  <a:cubicBezTo>
                    <a:pt x="495" y="301"/>
                    <a:pt x="496" y="300"/>
                    <a:pt x="498" y="300"/>
                  </a:cubicBezTo>
                  <a:cubicBezTo>
                    <a:pt x="499" y="305"/>
                    <a:pt x="502" y="312"/>
                    <a:pt x="509" y="313"/>
                  </a:cubicBezTo>
                  <a:cubicBezTo>
                    <a:pt x="510" y="313"/>
                    <a:pt x="510" y="313"/>
                    <a:pt x="510" y="313"/>
                  </a:cubicBezTo>
                  <a:cubicBezTo>
                    <a:pt x="510" y="313"/>
                    <a:pt x="511" y="313"/>
                    <a:pt x="511" y="313"/>
                  </a:cubicBezTo>
                  <a:cubicBezTo>
                    <a:pt x="513" y="313"/>
                    <a:pt x="514" y="313"/>
                    <a:pt x="516" y="311"/>
                  </a:cubicBezTo>
                  <a:cubicBezTo>
                    <a:pt x="517" y="310"/>
                    <a:pt x="517" y="309"/>
                    <a:pt x="517" y="308"/>
                  </a:cubicBezTo>
                  <a:cubicBezTo>
                    <a:pt x="517" y="308"/>
                    <a:pt x="517" y="308"/>
                    <a:pt x="517" y="308"/>
                  </a:cubicBezTo>
                  <a:cubicBezTo>
                    <a:pt x="518" y="308"/>
                    <a:pt x="519" y="309"/>
                    <a:pt x="520" y="309"/>
                  </a:cubicBezTo>
                  <a:cubicBezTo>
                    <a:pt x="521" y="309"/>
                    <a:pt x="521" y="309"/>
                    <a:pt x="522" y="309"/>
                  </a:cubicBezTo>
                  <a:cubicBezTo>
                    <a:pt x="523" y="308"/>
                    <a:pt x="525" y="307"/>
                    <a:pt x="526" y="305"/>
                  </a:cubicBezTo>
                  <a:cubicBezTo>
                    <a:pt x="526" y="304"/>
                    <a:pt x="526" y="304"/>
                    <a:pt x="526" y="303"/>
                  </a:cubicBezTo>
                  <a:cubicBezTo>
                    <a:pt x="527" y="304"/>
                    <a:pt x="528" y="304"/>
                    <a:pt x="528" y="304"/>
                  </a:cubicBezTo>
                  <a:cubicBezTo>
                    <a:pt x="529" y="305"/>
                    <a:pt x="530" y="305"/>
                    <a:pt x="531" y="305"/>
                  </a:cubicBezTo>
                  <a:cubicBezTo>
                    <a:pt x="535" y="305"/>
                    <a:pt x="537" y="301"/>
                    <a:pt x="538" y="299"/>
                  </a:cubicBezTo>
                  <a:cubicBezTo>
                    <a:pt x="539" y="298"/>
                    <a:pt x="539" y="297"/>
                    <a:pt x="540" y="297"/>
                  </a:cubicBezTo>
                  <a:cubicBezTo>
                    <a:pt x="541" y="296"/>
                    <a:pt x="541" y="295"/>
                    <a:pt x="542" y="294"/>
                  </a:cubicBezTo>
                  <a:cubicBezTo>
                    <a:pt x="542" y="293"/>
                    <a:pt x="543" y="293"/>
                    <a:pt x="543" y="292"/>
                  </a:cubicBezTo>
                  <a:cubicBezTo>
                    <a:pt x="544" y="292"/>
                    <a:pt x="545" y="291"/>
                    <a:pt x="545" y="291"/>
                  </a:cubicBezTo>
                  <a:cubicBezTo>
                    <a:pt x="547" y="290"/>
                    <a:pt x="549" y="289"/>
                    <a:pt x="550" y="286"/>
                  </a:cubicBezTo>
                  <a:cubicBezTo>
                    <a:pt x="551" y="285"/>
                    <a:pt x="551" y="284"/>
                    <a:pt x="552" y="283"/>
                  </a:cubicBezTo>
                  <a:cubicBezTo>
                    <a:pt x="552" y="281"/>
                    <a:pt x="552" y="280"/>
                    <a:pt x="553" y="280"/>
                  </a:cubicBezTo>
                  <a:cubicBezTo>
                    <a:pt x="553" y="279"/>
                    <a:pt x="554" y="279"/>
                    <a:pt x="555" y="278"/>
                  </a:cubicBezTo>
                  <a:cubicBezTo>
                    <a:pt x="556" y="278"/>
                    <a:pt x="558" y="277"/>
                    <a:pt x="559" y="276"/>
                  </a:cubicBezTo>
                  <a:cubicBezTo>
                    <a:pt x="562" y="272"/>
                    <a:pt x="562" y="268"/>
                    <a:pt x="561" y="264"/>
                  </a:cubicBezTo>
                  <a:cubicBezTo>
                    <a:pt x="561" y="263"/>
                    <a:pt x="561" y="262"/>
                    <a:pt x="561" y="261"/>
                  </a:cubicBezTo>
                  <a:cubicBezTo>
                    <a:pt x="561" y="261"/>
                    <a:pt x="561" y="260"/>
                    <a:pt x="561" y="260"/>
                  </a:cubicBezTo>
                  <a:cubicBezTo>
                    <a:pt x="562" y="259"/>
                    <a:pt x="562" y="257"/>
                    <a:pt x="561" y="255"/>
                  </a:cubicBezTo>
                  <a:cubicBezTo>
                    <a:pt x="560" y="253"/>
                    <a:pt x="558" y="251"/>
                    <a:pt x="556" y="248"/>
                  </a:cubicBezTo>
                  <a:cubicBezTo>
                    <a:pt x="555" y="247"/>
                    <a:pt x="554" y="246"/>
                    <a:pt x="552" y="244"/>
                  </a:cubicBezTo>
                  <a:cubicBezTo>
                    <a:pt x="551" y="242"/>
                    <a:pt x="550" y="241"/>
                    <a:pt x="549" y="239"/>
                  </a:cubicBezTo>
                  <a:cubicBezTo>
                    <a:pt x="548" y="238"/>
                    <a:pt x="547" y="237"/>
                    <a:pt x="547" y="235"/>
                  </a:cubicBezTo>
                  <a:cubicBezTo>
                    <a:pt x="547" y="234"/>
                    <a:pt x="546" y="232"/>
                    <a:pt x="545" y="231"/>
                  </a:cubicBezTo>
                  <a:cubicBezTo>
                    <a:pt x="545" y="230"/>
                    <a:pt x="544" y="229"/>
                    <a:pt x="543" y="228"/>
                  </a:cubicBezTo>
                  <a:cubicBezTo>
                    <a:pt x="542" y="227"/>
                    <a:pt x="540" y="224"/>
                    <a:pt x="540" y="223"/>
                  </a:cubicBezTo>
                  <a:cubicBezTo>
                    <a:pt x="540" y="223"/>
                    <a:pt x="540" y="223"/>
                    <a:pt x="540" y="223"/>
                  </a:cubicBezTo>
                  <a:cubicBezTo>
                    <a:pt x="540" y="223"/>
                    <a:pt x="541" y="223"/>
                    <a:pt x="541" y="223"/>
                  </a:cubicBezTo>
                  <a:cubicBezTo>
                    <a:pt x="542" y="223"/>
                    <a:pt x="543" y="223"/>
                    <a:pt x="544" y="223"/>
                  </a:cubicBezTo>
                  <a:cubicBezTo>
                    <a:pt x="546" y="223"/>
                    <a:pt x="547" y="222"/>
                    <a:pt x="549" y="221"/>
                  </a:cubicBezTo>
                  <a:cubicBezTo>
                    <a:pt x="550" y="220"/>
                    <a:pt x="551" y="218"/>
                    <a:pt x="553" y="217"/>
                  </a:cubicBezTo>
                  <a:cubicBezTo>
                    <a:pt x="555" y="214"/>
                    <a:pt x="556" y="212"/>
                    <a:pt x="556" y="209"/>
                  </a:cubicBezTo>
                  <a:cubicBezTo>
                    <a:pt x="556" y="203"/>
                    <a:pt x="552" y="203"/>
                    <a:pt x="550" y="203"/>
                  </a:cubicBezTo>
                  <a:cubicBezTo>
                    <a:pt x="549" y="203"/>
                    <a:pt x="549" y="203"/>
                    <a:pt x="548" y="202"/>
                  </a:cubicBezTo>
                  <a:cubicBezTo>
                    <a:pt x="548" y="202"/>
                    <a:pt x="548" y="202"/>
                    <a:pt x="548" y="202"/>
                  </a:cubicBezTo>
                  <a:cubicBezTo>
                    <a:pt x="549" y="200"/>
                    <a:pt x="552" y="197"/>
                    <a:pt x="551" y="193"/>
                  </a:cubicBezTo>
                  <a:cubicBezTo>
                    <a:pt x="551" y="192"/>
                    <a:pt x="550" y="190"/>
                    <a:pt x="548" y="189"/>
                  </a:cubicBezTo>
                  <a:cubicBezTo>
                    <a:pt x="546" y="188"/>
                    <a:pt x="544" y="187"/>
                    <a:pt x="542" y="187"/>
                  </a:cubicBezTo>
                  <a:cubicBezTo>
                    <a:pt x="540" y="187"/>
                    <a:pt x="539" y="186"/>
                    <a:pt x="538" y="185"/>
                  </a:cubicBezTo>
                  <a:cubicBezTo>
                    <a:pt x="537" y="185"/>
                    <a:pt x="536" y="184"/>
                    <a:pt x="536" y="184"/>
                  </a:cubicBezTo>
                  <a:cubicBezTo>
                    <a:pt x="535" y="183"/>
                    <a:pt x="534" y="181"/>
                    <a:pt x="533" y="180"/>
                  </a:cubicBezTo>
                  <a:cubicBezTo>
                    <a:pt x="532" y="180"/>
                    <a:pt x="532" y="180"/>
                    <a:pt x="532" y="180"/>
                  </a:cubicBezTo>
                  <a:cubicBezTo>
                    <a:pt x="532" y="180"/>
                    <a:pt x="532" y="179"/>
                    <a:pt x="532" y="179"/>
                  </a:cubicBezTo>
                  <a:cubicBezTo>
                    <a:pt x="533" y="176"/>
                    <a:pt x="533" y="174"/>
                    <a:pt x="532" y="173"/>
                  </a:cubicBezTo>
                  <a:cubicBezTo>
                    <a:pt x="531" y="172"/>
                    <a:pt x="530" y="170"/>
                    <a:pt x="526" y="170"/>
                  </a:cubicBezTo>
                  <a:cubicBezTo>
                    <a:pt x="523" y="170"/>
                    <a:pt x="520" y="171"/>
                    <a:pt x="519" y="172"/>
                  </a:cubicBezTo>
                  <a:cubicBezTo>
                    <a:pt x="518" y="173"/>
                    <a:pt x="517" y="173"/>
                    <a:pt x="516" y="173"/>
                  </a:cubicBezTo>
                  <a:cubicBezTo>
                    <a:pt x="515" y="173"/>
                    <a:pt x="515" y="173"/>
                    <a:pt x="514" y="173"/>
                  </a:cubicBezTo>
                  <a:cubicBezTo>
                    <a:pt x="513" y="172"/>
                    <a:pt x="513" y="172"/>
                    <a:pt x="512" y="171"/>
                  </a:cubicBezTo>
                  <a:cubicBezTo>
                    <a:pt x="511" y="170"/>
                    <a:pt x="510" y="169"/>
                    <a:pt x="508" y="168"/>
                  </a:cubicBezTo>
                  <a:cubicBezTo>
                    <a:pt x="508" y="168"/>
                    <a:pt x="508" y="168"/>
                    <a:pt x="507" y="168"/>
                  </a:cubicBezTo>
                  <a:cubicBezTo>
                    <a:pt x="509" y="168"/>
                    <a:pt x="510" y="168"/>
                    <a:pt x="511" y="168"/>
                  </a:cubicBezTo>
                  <a:cubicBezTo>
                    <a:pt x="513" y="168"/>
                    <a:pt x="516" y="168"/>
                    <a:pt x="518" y="167"/>
                  </a:cubicBezTo>
                  <a:cubicBezTo>
                    <a:pt x="519" y="167"/>
                    <a:pt x="520" y="167"/>
                    <a:pt x="520" y="167"/>
                  </a:cubicBezTo>
                  <a:cubicBezTo>
                    <a:pt x="521" y="167"/>
                    <a:pt x="522" y="167"/>
                    <a:pt x="524" y="168"/>
                  </a:cubicBezTo>
                  <a:cubicBezTo>
                    <a:pt x="525" y="168"/>
                    <a:pt x="526" y="169"/>
                    <a:pt x="526" y="169"/>
                  </a:cubicBezTo>
                  <a:cubicBezTo>
                    <a:pt x="528" y="170"/>
                    <a:pt x="530" y="170"/>
                    <a:pt x="531" y="170"/>
                  </a:cubicBezTo>
                  <a:cubicBezTo>
                    <a:pt x="535" y="170"/>
                    <a:pt x="538" y="168"/>
                    <a:pt x="540" y="165"/>
                  </a:cubicBezTo>
                  <a:cubicBezTo>
                    <a:pt x="543" y="162"/>
                    <a:pt x="547" y="160"/>
                    <a:pt x="551" y="160"/>
                  </a:cubicBezTo>
                  <a:cubicBezTo>
                    <a:pt x="552" y="160"/>
                    <a:pt x="554" y="161"/>
                    <a:pt x="555" y="161"/>
                  </a:cubicBezTo>
                  <a:cubicBezTo>
                    <a:pt x="557" y="161"/>
                    <a:pt x="558" y="162"/>
                    <a:pt x="560" y="162"/>
                  </a:cubicBezTo>
                  <a:cubicBezTo>
                    <a:pt x="563" y="163"/>
                    <a:pt x="567" y="165"/>
                    <a:pt x="571" y="165"/>
                  </a:cubicBezTo>
                  <a:cubicBezTo>
                    <a:pt x="573" y="165"/>
                    <a:pt x="575" y="164"/>
                    <a:pt x="577" y="164"/>
                  </a:cubicBezTo>
                  <a:cubicBezTo>
                    <a:pt x="581" y="162"/>
                    <a:pt x="582" y="159"/>
                    <a:pt x="582" y="157"/>
                  </a:cubicBezTo>
                  <a:cubicBezTo>
                    <a:pt x="583" y="152"/>
                    <a:pt x="579" y="147"/>
                    <a:pt x="578" y="146"/>
                  </a:cubicBezTo>
                  <a:cubicBezTo>
                    <a:pt x="579" y="146"/>
                    <a:pt x="579" y="147"/>
                    <a:pt x="580" y="147"/>
                  </a:cubicBezTo>
                  <a:cubicBezTo>
                    <a:pt x="582" y="147"/>
                    <a:pt x="583" y="148"/>
                    <a:pt x="585" y="148"/>
                  </a:cubicBezTo>
                  <a:cubicBezTo>
                    <a:pt x="585" y="148"/>
                    <a:pt x="586" y="148"/>
                    <a:pt x="586" y="148"/>
                  </a:cubicBezTo>
                  <a:cubicBezTo>
                    <a:pt x="587" y="147"/>
                    <a:pt x="587" y="147"/>
                    <a:pt x="588" y="147"/>
                  </a:cubicBezTo>
                  <a:cubicBezTo>
                    <a:pt x="588" y="147"/>
                    <a:pt x="589" y="148"/>
                    <a:pt x="589" y="148"/>
                  </a:cubicBezTo>
                  <a:cubicBezTo>
                    <a:pt x="589" y="148"/>
                    <a:pt x="589" y="148"/>
                    <a:pt x="589" y="148"/>
                  </a:cubicBezTo>
                  <a:cubicBezTo>
                    <a:pt x="589" y="148"/>
                    <a:pt x="589" y="148"/>
                    <a:pt x="589" y="150"/>
                  </a:cubicBezTo>
                  <a:cubicBezTo>
                    <a:pt x="589" y="150"/>
                    <a:pt x="589" y="151"/>
                    <a:pt x="589" y="151"/>
                  </a:cubicBezTo>
                  <a:cubicBezTo>
                    <a:pt x="589" y="153"/>
                    <a:pt x="588" y="157"/>
                    <a:pt x="591" y="160"/>
                  </a:cubicBezTo>
                  <a:cubicBezTo>
                    <a:pt x="592" y="160"/>
                    <a:pt x="594" y="161"/>
                    <a:pt x="595" y="161"/>
                  </a:cubicBezTo>
                  <a:cubicBezTo>
                    <a:pt x="596" y="161"/>
                    <a:pt x="597" y="161"/>
                    <a:pt x="598" y="160"/>
                  </a:cubicBezTo>
                  <a:cubicBezTo>
                    <a:pt x="599" y="160"/>
                    <a:pt x="599" y="160"/>
                    <a:pt x="600" y="160"/>
                  </a:cubicBezTo>
                  <a:cubicBezTo>
                    <a:pt x="600" y="160"/>
                    <a:pt x="600" y="160"/>
                    <a:pt x="600" y="160"/>
                  </a:cubicBezTo>
                  <a:cubicBezTo>
                    <a:pt x="600" y="160"/>
                    <a:pt x="600" y="160"/>
                    <a:pt x="600" y="160"/>
                  </a:cubicBezTo>
                  <a:cubicBezTo>
                    <a:pt x="600" y="160"/>
                    <a:pt x="600" y="160"/>
                    <a:pt x="600" y="160"/>
                  </a:cubicBezTo>
                  <a:cubicBezTo>
                    <a:pt x="600" y="160"/>
                    <a:pt x="601" y="161"/>
                    <a:pt x="601" y="162"/>
                  </a:cubicBezTo>
                  <a:cubicBezTo>
                    <a:pt x="601" y="163"/>
                    <a:pt x="601" y="163"/>
                    <a:pt x="601" y="163"/>
                  </a:cubicBezTo>
                  <a:cubicBezTo>
                    <a:pt x="601" y="167"/>
                    <a:pt x="603" y="168"/>
                    <a:pt x="606" y="168"/>
                  </a:cubicBezTo>
                  <a:cubicBezTo>
                    <a:pt x="606" y="168"/>
                    <a:pt x="607" y="169"/>
                    <a:pt x="607" y="169"/>
                  </a:cubicBezTo>
                  <a:cubicBezTo>
                    <a:pt x="608" y="169"/>
                    <a:pt x="608" y="170"/>
                    <a:pt x="609" y="170"/>
                  </a:cubicBezTo>
                  <a:cubicBezTo>
                    <a:pt x="610" y="171"/>
                    <a:pt x="611" y="173"/>
                    <a:pt x="613" y="174"/>
                  </a:cubicBezTo>
                  <a:cubicBezTo>
                    <a:pt x="615" y="174"/>
                    <a:pt x="617" y="174"/>
                    <a:pt x="618" y="174"/>
                  </a:cubicBezTo>
                  <a:cubicBezTo>
                    <a:pt x="620" y="174"/>
                    <a:pt x="621" y="174"/>
                    <a:pt x="622" y="175"/>
                  </a:cubicBezTo>
                  <a:cubicBezTo>
                    <a:pt x="623" y="177"/>
                    <a:pt x="623" y="178"/>
                    <a:pt x="623" y="179"/>
                  </a:cubicBezTo>
                  <a:cubicBezTo>
                    <a:pt x="623" y="179"/>
                    <a:pt x="622" y="180"/>
                    <a:pt x="622" y="181"/>
                  </a:cubicBezTo>
                  <a:cubicBezTo>
                    <a:pt x="621" y="181"/>
                    <a:pt x="620" y="181"/>
                    <a:pt x="619" y="182"/>
                  </a:cubicBezTo>
                  <a:cubicBezTo>
                    <a:pt x="617" y="182"/>
                    <a:pt x="614" y="183"/>
                    <a:pt x="612" y="187"/>
                  </a:cubicBezTo>
                  <a:cubicBezTo>
                    <a:pt x="611" y="190"/>
                    <a:pt x="611" y="197"/>
                    <a:pt x="613" y="200"/>
                  </a:cubicBezTo>
                  <a:cubicBezTo>
                    <a:pt x="614" y="202"/>
                    <a:pt x="616" y="203"/>
                    <a:pt x="618" y="203"/>
                  </a:cubicBezTo>
                  <a:cubicBezTo>
                    <a:pt x="619" y="203"/>
                    <a:pt x="621" y="203"/>
                    <a:pt x="622" y="202"/>
                  </a:cubicBezTo>
                  <a:cubicBezTo>
                    <a:pt x="626" y="199"/>
                    <a:pt x="628" y="195"/>
                    <a:pt x="630" y="192"/>
                  </a:cubicBezTo>
                  <a:cubicBezTo>
                    <a:pt x="631" y="189"/>
                    <a:pt x="633" y="187"/>
                    <a:pt x="635" y="185"/>
                  </a:cubicBezTo>
                  <a:cubicBezTo>
                    <a:pt x="636" y="185"/>
                    <a:pt x="638" y="184"/>
                    <a:pt x="638" y="184"/>
                  </a:cubicBezTo>
                  <a:cubicBezTo>
                    <a:pt x="638" y="184"/>
                    <a:pt x="638" y="185"/>
                    <a:pt x="638" y="185"/>
                  </a:cubicBezTo>
                  <a:cubicBezTo>
                    <a:pt x="638" y="187"/>
                    <a:pt x="638" y="188"/>
                    <a:pt x="638" y="189"/>
                  </a:cubicBezTo>
                  <a:cubicBezTo>
                    <a:pt x="638" y="192"/>
                    <a:pt x="639" y="194"/>
                    <a:pt x="641" y="197"/>
                  </a:cubicBezTo>
                  <a:cubicBezTo>
                    <a:pt x="643" y="198"/>
                    <a:pt x="646" y="201"/>
                    <a:pt x="649" y="201"/>
                  </a:cubicBezTo>
                  <a:cubicBezTo>
                    <a:pt x="650" y="201"/>
                    <a:pt x="650" y="201"/>
                    <a:pt x="650" y="201"/>
                  </a:cubicBezTo>
                  <a:cubicBezTo>
                    <a:pt x="650" y="201"/>
                    <a:pt x="650" y="201"/>
                    <a:pt x="650" y="201"/>
                  </a:cubicBezTo>
                  <a:cubicBezTo>
                    <a:pt x="652" y="201"/>
                    <a:pt x="652" y="200"/>
                    <a:pt x="653" y="200"/>
                  </a:cubicBezTo>
                  <a:cubicBezTo>
                    <a:pt x="653" y="205"/>
                    <a:pt x="656" y="207"/>
                    <a:pt x="657" y="207"/>
                  </a:cubicBezTo>
                  <a:cubicBezTo>
                    <a:pt x="658" y="208"/>
                    <a:pt x="659" y="208"/>
                    <a:pt x="660" y="208"/>
                  </a:cubicBezTo>
                  <a:cubicBezTo>
                    <a:pt x="661" y="208"/>
                    <a:pt x="662" y="208"/>
                    <a:pt x="663" y="207"/>
                  </a:cubicBezTo>
                  <a:cubicBezTo>
                    <a:pt x="664" y="207"/>
                    <a:pt x="664" y="207"/>
                    <a:pt x="665" y="207"/>
                  </a:cubicBezTo>
                  <a:cubicBezTo>
                    <a:pt x="665" y="207"/>
                    <a:pt x="665" y="207"/>
                    <a:pt x="665" y="207"/>
                  </a:cubicBezTo>
                  <a:cubicBezTo>
                    <a:pt x="667" y="208"/>
                    <a:pt x="669" y="212"/>
                    <a:pt x="671" y="215"/>
                  </a:cubicBezTo>
                  <a:cubicBezTo>
                    <a:pt x="672" y="217"/>
                    <a:pt x="673" y="219"/>
                    <a:pt x="675" y="221"/>
                  </a:cubicBezTo>
                  <a:cubicBezTo>
                    <a:pt x="677" y="223"/>
                    <a:pt x="677" y="223"/>
                    <a:pt x="677" y="223"/>
                  </a:cubicBezTo>
                  <a:cubicBezTo>
                    <a:pt x="679" y="226"/>
                    <a:pt x="682" y="229"/>
                    <a:pt x="684" y="233"/>
                  </a:cubicBezTo>
                  <a:cubicBezTo>
                    <a:pt x="685" y="236"/>
                    <a:pt x="687" y="241"/>
                    <a:pt x="686" y="244"/>
                  </a:cubicBezTo>
                  <a:cubicBezTo>
                    <a:pt x="686" y="245"/>
                    <a:pt x="685" y="246"/>
                    <a:pt x="684" y="248"/>
                  </a:cubicBezTo>
                  <a:cubicBezTo>
                    <a:pt x="682" y="250"/>
                    <a:pt x="680" y="252"/>
                    <a:pt x="680" y="256"/>
                  </a:cubicBezTo>
                  <a:cubicBezTo>
                    <a:pt x="680" y="258"/>
                    <a:pt x="680" y="260"/>
                    <a:pt x="682" y="262"/>
                  </a:cubicBezTo>
                  <a:cubicBezTo>
                    <a:pt x="680" y="262"/>
                    <a:pt x="678" y="263"/>
                    <a:pt x="677" y="265"/>
                  </a:cubicBezTo>
                  <a:cubicBezTo>
                    <a:pt x="676" y="266"/>
                    <a:pt x="675" y="268"/>
                    <a:pt x="675" y="269"/>
                  </a:cubicBezTo>
                  <a:cubicBezTo>
                    <a:pt x="675" y="270"/>
                    <a:pt x="674" y="271"/>
                    <a:pt x="674" y="271"/>
                  </a:cubicBezTo>
                  <a:cubicBezTo>
                    <a:pt x="673" y="273"/>
                    <a:pt x="672" y="275"/>
                    <a:pt x="671" y="277"/>
                  </a:cubicBezTo>
                  <a:cubicBezTo>
                    <a:pt x="669" y="281"/>
                    <a:pt x="666" y="285"/>
                    <a:pt x="667" y="290"/>
                  </a:cubicBezTo>
                  <a:cubicBezTo>
                    <a:pt x="669" y="296"/>
                    <a:pt x="674" y="298"/>
                    <a:pt x="678" y="300"/>
                  </a:cubicBezTo>
                  <a:cubicBezTo>
                    <a:pt x="681" y="302"/>
                    <a:pt x="684" y="303"/>
                    <a:pt x="686" y="305"/>
                  </a:cubicBezTo>
                  <a:cubicBezTo>
                    <a:pt x="686" y="306"/>
                    <a:pt x="686" y="306"/>
                    <a:pt x="686" y="307"/>
                  </a:cubicBezTo>
                  <a:cubicBezTo>
                    <a:pt x="686" y="307"/>
                    <a:pt x="684" y="308"/>
                    <a:pt x="681" y="309"/>
                  </a:cubicBezTo>
                  <a:cubicBezTo>
                    <a:pt x="680" y="309"/>
                    <a:pt x="680" y="309"/>
                    <a:pt x="679" y="309"/>
                  </a:cubicBezTo>
                  <a:cubicBezTo>
                    <a:pt x="678" y="310"/>
                    <a:pt x="676" y="310"/>
                    <a:pt x="675" y="310"/>
                  </a:cubicBezTo>
                  <a:cubicBezTo>
                    <a:pt x="672" y="312"/>
                    <a:pt x="671" y="314"/>
                    <a:pt x="669" y="315"/>
                  </a:cubicBezTo>
                  <a:cubicBezTo>
                    <a:pt x="669" y="316"/>
                    <a:pt x="668" y="317"/>
                    <a:pt x="668" y="317"/>
                  </a:cubicBezTo>
                  <a:cubicBezTo>
                    <a:pt x="667" y="318"/>
                    <a:pt x="666" y="319"/>
                    <a:pt x="665" y="320"/>
                  </a:cubicBezTo>
                  <a:cubicBezTo>
                    <a:pt x="664" y="321"/>
                    <a:pt x="664" y="321"/>
                    <a:pt x="664" y="321"/>
                  </a:cubicBezTo>
                  <a:cubicBezTo>
                    <a:pt x="662" y="322"/>
                    <a:pt x="659" y="323"/>
                    <a:pt x="655" y="323"/>
                  </a:cubicBezTo>
                  <a:cubicBezTo>
                    <a:pt x="655" y="323"/>
                    <a:pt x="655" y="323"/>
                    <a:pt x="655" y="323"/>
                  </a:cubicBezTo>
                  <a:cubicBezTo>
                    <a:pt x="652" y="323"/>
                    <a:pt x="649" y="322"/>
                    <a:pt x="645" y="322"/>
                  </a:cubicBezTo>
                  <a:cubicBezTo>
                    <a:pt x="642" y="321"/>
                    <a:pt x="638" y="321"/>
                    <a:pt x="634" y="321"/>
                  </a:cubicBezTo>
                  <a:cubicBezTo>
                    <a:pt x="632" y="321"/>
                    <a:pt x="630" y="321"/>
                    <a:pt x="628" y="321"/>
                  </a:cubicBezTo>
                  <a:cubicBezTo>
                    <a:pt x="626" y="322"/>
                    <a:pt x="626" y="322"/>
                    <a:pt x="626" y="322"/>
                  </a:cubicBezTo>
                  <a:cubicBezTo>
                    <a:pt x="626" y="324"/>
                    <a:pt x="626" y="324"/>
                    <a:pt x="626" y="324"/>
                  </a:cubicBezTo>
                  <a:cubicBezTo>
                    <a:pt x="625" y="325"/>
                    <a:pt x="625" y="325"/>
                    <a:pt x="625" y="325"/>
                  </a:cubicBezTo>
                  <a:cubicBezTo>
                    <a:pt x="625" y="326"/>
                    <a:pt x="625" y="328"/>
                    <a:pt x="626" y="329"/>
                  </a:cubicBezTo>
                  <a:cubicBezTo>
                    <a:pt x="626" y="331"/>
                    <a:pt x="627" y="332"/>
                    <a:pt x="628" y="332"/>
                  </a:cubicBezTo>
                  <a:cubicBezTo>
                    <a:pt x="628" y="332"/>
                    <a:pt x="628" y="332"/>
                    <a:pt x="628" y="332"/>
                  </a:cubicBezTo>
                  <a:cubicBezTo>
                    <a:pt x="629" y="334"/>
                    <a:pt x="629" y="334"/>
                    <a:pt x="628" y="335"/>
                  </a:cubicBezTo>
                  <a:cubicBezTo>
                    <a:pt x="627" y="335"/>
                    <a:pt x="627" y="336"/>
                    <a:pt x="626" y="336"/>
                  </a:cubicBezTo>
                  <a:cubicBezTo>
                    <a:pt x="625" y="337"/>
                    <a:pt x="623" y="338"/>
                    <a:pt x="621" y="342"/>
                  </a:cubicBezTo>
                  <a:cubicBezTo>
                    <a:pt x="621" y="343"/>
                    <a:pt x="621" y="343"/>
                    <a:pt x="621" y="344"/>
                  </a:cubicBezTo>
                  <a:cubicBezTo>
                    <a:pt x="621" y="345"/>
                    <a:pt x="621" y="345"/>
                    <a:pt x="620" y="346"/>
                  </a:cubicBezTo>
                  <a:cubicBezTo>
                    <a:pt x="620" y="347"/>
                    <a:pt x="620" y="347"/>
                    <a:pt x="620" y="347"/>
                  </a:cubicBezTo>
                  <a:cubicBezTo>
                    <a:pt x="619" y="349"/>
                    <a:pt x="619" y="350"/>
                    <a:pt x="619" y="352"/>
                  </a:cubicBezTo>
                  <a:cubicBezTo>
                    <a:pt x="619" y="353"/>
                    <a:pt x="620" y="354"/>
                    <a:pt x="620" y="355"/>
                  </a:cubicBezTo>
                  <a:cubicBezTo>
                    <a:pt x="620" y="358"/>
                    <a:pt x="620" y="361"/>
                    <a:pt x="624" y="365"/>
                  </a:cubicBezTo>
                  <a:cubicBezTo>
                    <a:pt x="627" y="369"/>
                    <a:pt x="632" y="371"/>
                    <a:pt x="637" y="372"/>
                  </a:cubicBezTo>
                  <a:cubicBezTo>
                    <a:pt x="638" y="373"/>
                    <a:pt x="639" y="373"/>
                    <a:pt x="640" y="373"/>
                  </a:cubicBezTo>
                  <a:cubicBezTo>
                    <a:pt x="644" y="373"/>
                    <a:pt x="647" y="371"/>
                    <a:pt x="649" y="370"/>
                  </a:cubicBezTo>
                  <a:cubicBezTo>
                    <a:pt x="650" y="369"/>
                    <a:pt x="651" y="369"/>
                    <a:pt x="652" y="368"/>
                  </a:cubicBezTo>
                  <a:cubicBezTo>
                    <a:pt x="655" y="367"/>
                    <a:pt x="658" y="365"/>
                    <a:pt x="662" y="362"/>
                  </a:cubicBezTo>
                  <a:cubicBezTo>
                    <a:pt x="664" y="360"/>
                    <a:pt x="665" y="358"/>
                    <a:pt x="665" y="357"/>
                  </a:cubicBezTo>
                  <a:cubicBezTo>
                    <a:pt x="666" y="356"/>
                    <a:pt x="666" y="355"/>
                    <a:pt x="666" y="355"/>
                  </a:cubicBezTo>
                  <a:cubicBezTo>
                    <a:pt x="667" y="355"/>
                    <a:pt x="667" y="355"/>
                    <a:pt x="667" y="355"/>
                  </a:cubicBezTo>
                  <a:cubicBezTo>
                    <a:pt x="668" y="355"/>
                    <a:pt x="669" y="355"/>
                    <a:pt x="670" y="356"/>
                  </a:cubicBezTo>
                  <a:cubicBezTo>
                    <a:pt x="671" y="356"/>
                    <a:pt x="671" y="356"/>
                    <a:pt x="671" y="356"/>
                  </a:cubicBezTo>
                  <a:cubicBezTo>
                    <a:pt x="673" y="356"/>
                    <a:pt x="675" y="357"/>
                    <a:pt x="676" y="357"/>
                  </a:cubicBezTo>
                  <a:cubicBezTo>
                    <a:pt x="680" y="357"/>
                    <a:pt x="684" y="355"/>
                    <a:pt x="685" y="353"/>
                  </a:cubicBezTo>
                  <a:cubicBezTo>
                    <a:pt x="686" y="351"/>
                    <a:pt x="686" y="350"/>
                    <a:pt x="685" y="348"/>
                  </a:cubicBezTo>
                  <a:cubicBezTo>
                    <a:pt x="686" y="347"/>
                    <a:pt x="686" y="347"/>
                    <a:pt x="686" y="347"/>
                  </a:cubicBezTo>
                  <a:cubicBezTo>
                    <a:pt x="687" y="348"/>
                    <a:pt x="688" y="350"/>
                    <a:pt x="691" y="351"/>
                  </a:cubicBezTo>
                  <a:cubicBezTo>
                    <a:pt x="691" y="351"/>
                    <a:pt x="691" y="351"/>
                    <a:pt x="691" y="351"/>
                  </a:cubicBezTo>
                  <a:cubicBezTo>
                    <a:pt x="692" y="351"/>
                    <a:pt x="692" y="351"/>
                    <a:pt x="692" y="351"/>
                  </a:cubicBezTo>
                  <a:cubicBezTo>
                    <a:pt x="695" y="351"/>
                    <a:pt x="696" y="348"/>
                    <a:pt x="697" y="347"/>
                  </a:cubicBezTo>
                  <a:cubicBezTo>
                    <a:pt x="697" y="346"/>
                    <a:pt x="697" y="346"/>
                    <a:pt x="697" y="346"/>
                  </a:cubicBezTo>
                  <a:cubicBezTo>
                    <a:pt x="698" y="346"/>
                    <a:pt x="698" y="347"/>
                    <a:pt x="698" y="348"/>
                  </a:cubicBezTo>
                  <a:cubicBezTo>
                    <a:pt x="699" y="348"/>
                    <a:pt x="699" y="348"/>
                    <a:pt x="699" y="348"/>
                  </a:cubicBezTo>
                  <a:cubicBezTo>
                    <a:pt x="700" y="350"/>
                    <a:pt x="702" y="352"/>
                    <a:pt x="703" y="353"/>
                  </a:cubicBezTo>
                  <a:cubicBezTo>
                    <a:pt x="704" y="354"/>
                    <a:pt x="704" y="354"/>
                    <a:pt x="705" y="355"/>
                  </a:cubicBezTo>
                  <a:cubicBezTo>
                    <a:pt x="707" y="357"/>
                    <a:pt x="709" y="358"/>
                    <a:pt x="711" y="359"/>
                  </a:cubicBezTo>
                  <a:cubicBezTo>
                    <a:pt x="713" y="360"/>
                    <a:pt x="713" y="360"/>
                    <a:pt x="713" y="360"/>
                  </a:cubicBezTo>
                  <a:cubicBezTo>
                    <a:pt x="715" y="361"/>
                    <a:pt x="716" y="362"/>
                    <a:pt x="717" y="364"/>
                  </a:cubicBezTo>
                  <a:cubicBezTo>
                    <a:pt x="717" y="364"/>
                    <a:pt x="717" y="364"/>
                    <a:pt x="717" y="364"/>
                  </a:cubicBezTo>
                  <a:cubicBezTo>
                    <a:pt x="719" y="367"/>
                    <a:pt x="721" y="368"/>
                    <a:pt x="724" y="368"/>
                  </a:cubicBezTo>
                  <a:cubicBezTo>
                    <a:pt x="724" y="368"/>
                    <a:pt x="725" y="368"/>
                    <a:pt x="726" y="368"/>
                  </a:cubicBezTo>
                  <a:cubicBezTo>
                    <a:pt x="727" y="368"/>
                    <a:pt x="727" y="368"/>
                    <a:pt x="728" y="369"/>
                  </a:cubicBezTo>
                  <a:cubicBezTo>
                    <a:pt x="729" y="369"/>
                    <a:pt x="731" y="370"/>
                    <a:pt x="733" y="370"/>
                  </a:cubicBezTo>
                  <a:cubicBezTo>
                    <a:pt x="733" y="370"/>
                    <a:pt x="733" y="370"/>
                    <a:pt x="733" y="370"/>
                  </a:cubicBezTo>
                  <a:cubicBezTo>
                    <a:pt x="734" y="370"/>
                    <a:pt x="735" y="370"/>
                    <a:pt x="737" y="370"/>
                  </a:cubicBezTo>
                  <a:cubicBezTo>
                    <a:pt x="739" y="370"/>
                    <a:pt x="740" y="370"/>
                    <a:pt x="742" y="370"/>
                  </a:cubicBezTo>
                  <a:cubicBezTo>
                    <a:pt x="741" y="371"/>
                    <a:pt x="741" y="371"/>
                    <a:pt x="740" y="372"/>
                  </a:cubicBezTo>
                  <a:cubicBezTo>
                    <a:pt x="738" y="374"/>
                    <a:pt x="736" y="377"/>
                    <a:pt x="736" y="380"/>
                  </a:cubicBezTo>
                  <a:cubicBezTo>
                    <a:pt x="736" y="381"/>
                    <a:pt x="737" y="383"/>
                    <a:pt x="739" y="384"/>
                  </a:cubicBezTo>
                  <a:cubicBezTo>
                    <a:pt x="741" y="386"/>
                    <a:pt x="742" y="388"/>
                    <a:pt x="744" y="390"/>
                  </a:cubicBezTo>
                  <a:cubicBezTo>
                    <a:pt x="746" y="392"/>
                    <a:pt x="748" y="392"/>
                    <a:pt x="751" y="392"/>
                  </a:cubicBezTo>
                  <a:cubicBezTo>
                    <a:pt x="752" y="392"/>
                    <a:pt x="753" y="392"/>
                    <a:pt x="754" y="392"/>
                  </a:cubicBezTo>
                  <a:cubicBezTo>
                    <a:pt x="755" y="392"/>
                    <a:pt x="756" y="392"/>
                    <a:pt x="757" y="392"/>
                  </a:cubicBezTo>
                  <a:cubicBezTo>
                    <a:pt x="757" y="392"/>
                    <a:pt x="758" y="392"/>
                    <a:pt x="758" y="392"/>
                  </a:cubicBezTo>
                  <a:cubicBezTo>
                    <a:pt x="759" y="393"/>
                    <a:pt x="759" y="394"/>
                    <a:pt x="758" y="395"/>
                  </a:cubicBezTo>
                  <a:cubicBezTo>
                    <a:pt x="758" y="396"/>
                    <a:pt x="758" y="397"/>
                    <a:pt x="759" y="398"/>
                  </a:cubicBezTo>
                  <a:cubicBezTo>
                    <a:pt x="759" y="402"/>
                    <a:pt x="763" y="407"/>
                    <a:pt x="769" y="407"/>
                  </a:cubicBezTo>
                  <a:cubicBezTo>
                    <a:pt x="770" y="407"/>
                    <a:pt x="770" y="407"/>
                    <a:pt x="771" y="407"/>
                  </a:cubicBezTo>
                  <a:cubicBezTo>
                    <a:pt x="776" y="405"/>
                    <a:pt x="776" y="401"/>
                    <a:pt x="776" y="399"/>
                  </a:cubicBezTo>
                  <a:cubicBezTo>
                    <a:pt x="775" y="397"/>
                    <a:pt x="776" y="396"/>
                    <a:pt x="776" y="396"/>
                  </a:cubicBezTo>
                  <a:cubicBezTo>
                    <a:pt x="777" y="396"/>
                    <a:pt x="779" y="395"/>
                    <a:pt x="781" y="395"/>
                  </a:cubicBezTo>
                  <a:cubicBezTo>
                    <a:pt x="783" y="395"/>
                    <a:pt x="784" y="395"/>
                    <a:pt x="785" y="395"/>
                  </a:cubicBezTo>
                  <a:cubicBezTo>
                    <a:pt x="786" y="396"/>
                    <a:pt x="788" y="398"/>
                    <a:pt x="789" y="399"/>
                  </a:cubicBezTo>
                  <a:cubicBezTo>
                    <a:pt x="792" y="401"/>
                    <a:pt x="795" y="403"/>
                    <a:pt x="798" y="404"/>
                  </a:cubicBezTo>
                  <a:cubicBezTo>
                    <a:pt x="801" y="405"/>
                    <a:pt x="803" y="405"/>
                    <a:pt x="806" y="405"/>
                  </a:cubicBezTo>
                  <a:cubicBezTo>
                    <a:pt x="808" y="405"/>
                    <a:pt x="809" y="405"/>
                    <a:pt x="811" y="405"/>
                  </a:cubicBezTo>
                  <a:cubicBezTo>
                    <a:pt x="812" y="405"/>
                    <a:pt x="813" y="405"/>
                    <a:pt x="814" y="405"/>
                  </a:cubicBezTo>
                  <a:cubicBezTo>
                    <a:pt x="814" y="405"/>
                    <a:pt x="814" y="405"/>
                    <a:pt x="815" y="405"/>
                  </a:cubicBezTo>
                  <a:cubicBezTo>
                    <a:pt x="817" y="405"/>
                    <a:pt x="819" y="405"/>
                    <a:pt x="822" y="405"/>
                  </a:cubicBezTo>
                  <a:cubicBezTo>
                    <a:pt x="823" y="405"/>
                    <a:pt x="823" y="405"/>
                    <a:pt x="823" y="405"/>
                  </a:cubicBezTo>
                  <a:cubicBezTo>
                    <a:pt x="823" y="405"/>
                    <a:pt x="824" y="405"/>
                    <a:pt x="824" y="405"/>
                  </a:cubicBezTo>
                  <a:cubicBezTo>
                    <a:pt x="826" y="405"/>
                    <a:pt x="827" y="405"/>
                    <a:pt x="828" y="405"/>
                  </a:cubicBezTo>
                  <a:cubicBezTo>
                    <a:pt x="829" y="405"/>
                    <a:pt x="830" y="404"/>
                    <a:pt x="831" y="404"/>
                  </a:cubicBezTo>
                  <a:cubicBezTo>
                    <a:pt x="832" y="404"/>
                    <a:pt x="835" y="405"/>
                    <a:pt x="836" y="405"/>
                  </a:cubicBezTo>
                  <a:cubicBezTo>
                    <a:pt x="839" y="406"/>
                    <a:pt x="842" y="407"/>
                    <a:pt x="845" y="407"/>
                  </a:cubicBezTo>
                  <a:cubicBezTo>
                    <a:pt x="848" y="407"/>
                    <a:pt x="850" y="406"/>
                    <a:pt x="851" y="404"/>
                  </a:cubicBezTo>
                  <a:cubicBezTo>
                    <a:pt x="853" y="403"/>
                    <a:pt x="853" y="400"/>
                    <a:pt x="853" y="398"/>
                  </a:cubicBezTo>
                  <a:cubicBezTo>
                    <a:pt x="853" y="389"/>
                    <a:pt x="844" y="382"/>
                    <a:pt x="837" y="378"/>
                  </a:cubicBezTo>
                  <a:cubicBezTo>
                    <a:pt x="834" y="377"/>
                    <a:pt x="832" y="376"/>
                    <a:pt x="829" y="375"/>
                  </a:cubicBezTo>
                  <a:cubicBezTo>
                    <a:pt x="824" y="373"/>
                    <a:pt x="820" y="371"/>
                    <a:pt x="816" y="368"/>
                  </a:cubicBezTo>
                  <a:cubicBezTo>
                    <a:pt x="814" y="367"/>
                    <a:pt x="812" y="367"/>
                    <a:pt x="810" y="366"/>
                  </a:cubicBezTo>
                  <a:cubicBezTo>
                    <a:pt x="809" y="366"/>
                    <a:pt x="808" y="366"/>
                    <a:pt x="807" y="365"/>
                  </a:cubicBezTo>
                  <a:cubicBezTo>
                    <a:pt x="803" y="364"/>
                    <a:pt x="798" y="361"/>
                    <a:pt x="794" y="359"/>
                  </a:cubicBezTo>
                  <a:cubicBezTo>
                    <a:pt x="793" y="358"/>
                    <a:pt x="791" y="357"/>
                    <a:pt x="790" y="357"/>
                  </a:cubicBezTo>
                  <a:cubicBezTo>
                    <a:pt x="788" y="355"/>
                    <a:pt x="786" y="354"/>
                    <a:pt x="785" y="353"/>
                  </a:cubicBezTo>
                  <a:cubicBezTo>
                    <a:pt x="785" y="352"/>
                    <a:pt x="785" y="352"/>
                    <a:pt x="785" y="352"/>
                  </a:cubicBezTo>
                  <a:cubicBezTo>
                    <a:pt x="786" y="352"/>
                    <a:pt x="788" y="353"/>
                    <a:pt x="789" y="353"/>
                  </a:cubicBezTo>
                  <a:cubicBezTo>
                    <a:pt x="791" y="354"/>
                    <a:pt x="792" y="354"/>
                    <a:pt x="793" y="354"/>
                  </a:cubicBezTo>
                  <a:cubicBezTo>
                    <a:pt x="794" y="354"/>
                    <a:pt x="795" y="354"/>
                    <a:pt x="796" y="354"/>
                  </a:cubicBezTo>
                  <a:cubicBezTo>
                    <a:pt x="797" y="354"/>
                    <a:pt x="797" y="354"/>
                    <a:pt x="798" y="354"/>
                  </a:cubicBezTo>
                  <a:cubicBezTo>
                    <a:pt x="799" y="354"/>
                    <a:pt x="799" y="354"/>
                    <a:pt x="800" y="354"/>
                  </a:cubicBezTo>
                  <a:cubicBezTo>
                    <a:pt x="801" y="354"/>
                    <a:pt x="802" y="354"/>
                    <a:pt x="802" y="355"/>
                  </a:cubicBezTo>
                  <a:cubicBezTo>
                    <a:pt x="806" y="355"/>
                    <a:pt x="809" y="357"/>
                    <a:pt x="812" y="358"/>
                  </a:cubicBezTo>
                  <a:cubicBezTo>
                    <a:pt x="815" y="359"/>
                    <a:pt x="817" y="360"/>
                    <a:pt x="819" y="361"/>
                  </a:cubicBezTo>
                  <a:cubicBezTo>
                    <a:pt x="820" y="361"/>
                    <a:pt x="821" y="362"/>
                    <a:pt x="822" y="362"/>
                  </a:cubicBezTo>
                  <a:cubicBezTo>
                    <a:pt x="823" y="362"/>
                    <a:pt x="824" y="361"/>
                    <a:pt x="825" y="361"/>
                  </a:cubicBezTo>
                  <a:cubicBezTo>
                    <a:pt x="826" y="361"/>
                    <a:pt x="827" y="361"/>
                    <a:pt x="827" y="361"/>
                  </a:cubicBezTo>
                  <a:cubicBezTo>
                    <a:pt x="827" y="361"/>
                    <a:pt x="828" y="361"/>
                    <a:pt x="828" y="361"/>
                  </a:cubicBezTo>
                  <a:cubicBezTo>
                    <a:pt x="828" y="361"/>
                    <a:pt x="829" y="362"/>
                    <a:pt x="830" y="362"/>
                  </a:cubicBezTo>
                  <a:cubicBezTo>
                    <a:pt x="831" y="363"/>
                    <a:pt x="832" y="365"/>
                    <a:pt x="834" y="365"/>
                  </a:cubicBezTo>
                  <a:cubicBezTo>
                    <a:pt x="835" y="366"/>
                    <a:pt x="836" y="366"/>
                    <a:pt x="838" y="366"/>
                  </a:cubicBezTo>
                  <a:cubicBezTo>
                    <a:pt x="838" y="366"/>
                    <a:pt x="839" y="366"/>
                    <a:pt x="840" y="366"/>
                  </a:cubicBezTo>
                  <a:cubicBezTo>
                    <a:pt x="841" y="366"/>
                    <a:pt x="842" y="366"/>
                    <a:pt x="842" y="366"/>
                  </a:cubicBezTo>
                  <a:cubicBezTo>
                    <a:pt x="843" y="366"/>
                    <a:pt x="843" y="366"/>
                    <a:pt x="843" y="366"/>
                  </a:cubicBezTo>
                  <a:cubicBezTo>
                    <a:pt x="844" y="366"/>
                    <a:pt x="845" y="366"/>
                    <a:pt x="846" y="367"/>
                  </a:cubicBezTo>
                  <a:cubicBezTo>
                    <a:pt x="847" y="367"/>
                    <a:pt x="847" y="367"/>
                    <a:pt x="847" y="367"/>
                  </a:cubicBezTo>
                  <a:cubicBezTo>
                    <a:pt x="848" y="368"/>
                    <a:pt x="848" y="368"/>
                    <a:pt x="849" y="368"/>
                  </a:cubicBezTo>
                  <a:cubicBezTo>
                    <a:pt x="850" y="369"/>
                    <a:pt x="851" y="369"/>
                    <a:pt x="852" y="370"/>
                  </a:cubicBezTo>
                  <a:cubicBezTo>
                    <a:pt x="854" y="371"/>
                    <a:pt x="855" y="371"/>
                    <a:pt x="857" y="371"/>
                  </a:cubicBezTo>
                  <a:cubicBezTo>
                    <a:pt x="859" y="371"/>
                    <a:pt x="861" y="370"/>
                    <a:pt x="862" y="367"/>
                  </a:cubicBezTo>
                  <a:cubicBezTo>
                    <a:pt x="863" y="365"/>
                    <a:pt x="862" y="362"/>
                    <a:pt x="861" y="360"/>
                  </a:cubicBezTo>
                  <a:cubicBezTo>
                    <a:pt x="861" y="360"/>
                    <a:pt x="861" y="360"/>
                    <a:pt x="862" y="359"/>
                  </a:cubicBezTo>
                  <a:close/>
                  <a:moveTo>
                    <a:pt x="493" y="120"/>
                  </a:moveTo>
                  <a:cubicBezTo>
                    <a:pt x="493" y="120"/>
                    <a:pt x="493" y="121"/>
                    <a:pt x="493" y="121"/>
                  </a:cubicBezTo>
                  <a:cubicBezTo>
                    <a:pt x="492" y="120"/>
                    <a:pt x="490" y="120"/>
                    <a:pt x="489" y="120"/>
                  </a:cubicBezTo>
                  <a:cubicBezTo>
                    <a:pt x="489" y="120"/>
                    <a:pt x="489" y="120"/>
                    <a:pt x="489" y="120"/>
                  </a:cubicBezTo>
                  <a:cubicBezTo>
                    <a:pt x="490" y="120"/>
                    <a:pt x="490" y="120"/>
                    <a:pt x="490" y="120"/>
                  </a:cubicBezTo>
                  <a:cubicBezTo>
                    <a:pt x="492" y="118"/>
                    <a:pt x="493" y="116"/>
                    <a:pt x="494" y="115"/>
                  </a:cubicBezTo>
                  <a:cubicBezTo>
                    <a:pt x="494" y="116"/>
                    <a:pt x="493" y="120"/>
                    <a:pt x="493" y="120"/>
                  </a:cubicBezTo>
                  <a:close/>
                  <a:moveTo>
                    <a:pt x="457" y="346"/>
                  </a:moveTo>
                  <a:cubicBezTo>
                    <a:pt x="452" y="346"/>
                    <a:pt x="448" y="345"/>
                    <a:pt x="445" y="342"/>
                  </a:cubicBezTo>
                  <a:cubicBezTo>
                    <a:pt x="444" y="341"/>
                    <a:pt x="444" y="341"/>
                    <a:pt x="444" y="341"/>
                  </a:cubicBezTo>
                  <a:cubicBezTo>
                    <a:pt x="443" y="340"/>
                    <a:pt x="442" y="339"/>
                    <a:pt x="441" y="338"/>
                  </a:cubicBezTo>
                  <a:cubicBezTo>
                    <a:pt x="440" y="336"/>
                    <a:pt x="439" y="335"/>
                    <a:pt x="438" y="333"/>
                  </a:cubicBezTo>
                  <a:cubicBezTo>
                    <a:pt x="437" y="331"/>
                    <a:pt x="435" y="330"/>
                    <a:pt x="433" y="329"/>
                  </a:cubicBezTo>
                  <a:cubicBezTo>
                    <a:pt x="431" y="328"/>
                    <a:pt x="430" y="327"/>
                    <a:pt x="428" y="326"/>
                  </a:cubicBezTo>
                  <a:cubicBezTo>
                    <a:pt x="430" y="326"/>
                    <a:pt x="433" y="326"/>
                    <a:pt x="435" y="327"/>
                  </a:cubicBezTo>
                  <a:cubicBezTo>
                    <a:pt x="437" y="328"/>
                    <a:pt x="439" y="329"/>
                    <a:pt x="440" y="330"/>
                  </a:cubicBezTo>
                  <a:cubicBezTo>
                    <a:pt x="443" y="332"/>
                    <a:pt x="445" y="334"/>
                    <a:pt x="447" y="336"/>
                  </a:cubicBezTo>
                  <a:cubicBezTo>
                    <a:pt x="448" y="338"/>
                    <a:pt x="450" y="340"/>
                    <a:pt x="453" y="342"/>
                  </a:cubicBezTo>
                  <a:cubicBezTo>
                    <a:pt x="453" y="342"/>
                    <a:pt x="454" y="342"/>
                    <a:pt x="454" y="343"/>
                  </a:cubicBezTo>
                  <a:cubicBezTo>
                    <a:pt x="455" y="344"/>
                    <a:pt x="456" y="345"/>
                    <a:pt x="457" y="345"/>
                  </a:cubicBezTo>
                  <a:cubicBezTo>
                    <a:pt x="458" y="346"/>
                    <a:pt x="458" y="346"/>
                    <a:pt x="458" y="346"/>
                  </a:cubicBezTo>
                  <a:cubicBezTo>
                    <a:pt x="458" y="346"/>
                    <a:pt x="458" y="346"/>
                    <a:pt x="458" y="346"/>
                  </a:cubicBezTo>
                  <a:cubicBezTo>
                    <a:pt x="458" y="346"/>
                    <a:pt x="458" y="346"/>
                    <a:pt x="457" y="346"/>
                  </a:cubicBezTo>
                  <a:close/>
                  <a:moveTo>
                    <a:pt x="567" y="79"/>
                  </a:moveTo>
                  <a:cubicBezTo>
                    <a:pt x="566" y="78"/>
                    <a:pt x="566" y="78"/>
                    <a:pt x="566" y="78"/>
                  </a:cubicBezTo>
                  <a:cubicBezTo>
                    <a:pt x="565" y="77"/>
                    <a:pt x="564" y="76"/>
                    <a:pt x="563" y="75"/>
                  </a:cubicBezTo>
                  <a:cubicBezTo>
                    <a:pt x="563" y="75"/>
                    <a:pt x="563" y="75"/>
                    <a:pt x="563" y="74"/>
                  </a:cubicBezTo>
                  <a:cubicBezTo>
                    <a:pt x="563" y="74"/>
                    <a:pt x="564" y="74"/>
                    <a:pt x="564" y="74"/>
                  </a:cubicBezTo>
                  <a:cubicBezTo>
                    <a:pt x="567" y="75"/>
                    <a:pt x="572" y="79"/>
                    <a:pt x="573" y="81"/>
                  </a:cubicBezTo>
                  <a:cubicBezTo>
                    <a:pt x="573" y="82"/>
                    <a:pt x="573" y="82"/>
                    <a:pt x="573" y="82"/>
                  </a:cubicBezTo>
                  <a:cubicBezTo>
                    <a:pt x="573" y="82"/>
                    <a:pt x="573" y="82"/>
                    <a:pt x="572" y="82"/>
                  </a:cubicBezTo>
                  <a:cubicBezTo>
                    <a:pt x="571" y="82"/>
                    <a:pt x="569" y="81"/>
                    <a:pt x="567" y="79"/>
                  </a:cubicBezTo>
                  <a:close/>
                  <a:moveTo>
                    <a:pt x="573" y="140"/>
                  </a:moveTo>
                  <a:cubicBezTo>
                    <a:pt x="573" y="140"/>
                    <a:pt x="574" y="140"/>
                    <a:pt x="574" y="140"/>
                  </a:cubicBezTo>
                  <a:cubicBezTo>
                    <a:pt x="574" y="140"/>
                    <a:pt x="574" y="140"/>
                    <a:pt x="574" y="140"/>
                  </a:cubicBezTo>
                  <a:cubicBezTo>
                    <a:pt x="575" y="140"/>
                    <a:pt x="575" y="141"/>
                    <a:pt x="575" y="142"/>
                  </a:cubicBezTo>
                  <a:cubicBezTo>
                    <a:pt x="575" y="142"/>
                    <a:pt x="576" y="143"/>
                    <a:pt x="576" y="144"/>
                  </a:cubicBezTo>
                  <a:cubicBezTo>
                    <a:pt x="575" y="143"/>
                    <a:pt x="574" y="142"/>
                    <a:pt x="573" y="140"/>
                  </a:cubicBezTo>
                  <a:close/>
                  <a:moveTo>
                    <a:pt x="739" y="259"/>
                  </a:moveTo>
                  <a:cubicBezTo>
                    <a:pt x="739" y="260"/>
                    <a:pt x="738" y="261"/>
                    <a:pt x="736" y="261"/>
                  </a:cubicBezTo>
                  <a:cubicBezTo>
                    <a:pt x="736" y="261"/>
                    <a:pt x="735" y="261"/>
                    <a:pt x="735" y="261"/>
                  </a:cubicBezTo>
                  <a:cubicBezTo>
                    <a:pt x="734" y="261"/>
                    <a:pt x="732" y="261"/>
                    <a:pt x="732" y="261"/>
                  </a:cubicBezTo>
                  <a:cubicBezTo>
                    <a:pt x="731" y="261"/>
                    <a:pt x="731" y="261"/>
                    <a:pt x="730" y="261"/>
                  </a:cubicBezTo>
                  <a:cubicBezTo>
                    <a:pt x="726" y="263"/>
                    <a:pt x="723" y="268"/>
                    <a:pt x="720" y="273"/>
                  </a:cubicBezTo>
                  <a:cubicBezTo>
                    <a:pt x="719" y="273"/>
                    <a:pt x="719" y="273"/>
                    <a:pt x="719" y="273"/>
                  </a:cubicBezTo>
                  <a:cubicBezTo>
                    <a:pt x="720" y="271"/>
                    <a:pt x="720" y="270"/>
                    <a:pt x="719" y="267"/>
                  </a:cubicBezTo>
                  <a:cubicBezTo>
                    <a:pt x="717" y="262"/>
                    <a:pt x="714" y="259"/>
                    <a:pt x="710" y="258"/>
                  </a:cubicBezTo>
                  <a:cubicBezTo>
                    <a:pt x="712" y="254"/>
                    <a:pt x="713" y="250"/>
                    <a:pt x="713" y="246"/>
                  </a:cubicBezTo>
                  <a:cubicBezTo>
                    <a:pt x="716" y="247"/>
                    <a:pt x="719" y="249"/>
                    <a:pt x="723" y="250"/>
                  </a:cubicBezTo>
                  <a:cubicBezTo>
                    <a:pt x="725" y="250"/>
                    <a:pt x="727" y="251"/>
                    <a:pt x="729" y="251"/>
                  </a:cubicBezTo>
                  <a:cubicBezTo>
                    <a:pt x="731" y="251"/>
                    <a:pt x="734" y="251"/>
                    <a:pt x="736" y="252"/>
                  </a:cubicBezTo>
                  <a:cubicBezTo>
                    <a:pt x="738" y="253"/>
                    <a:pt x="739" y="255"/>
                    <a:pt x="740" y="257"/>
                  </a:cubicBezTo>
                  <a:cubicBezTo>
                    <a:pt x="740" y="258"/>
                    <a:pt x="740" y="259"/>
                    <a:pt x="739" y="259"/>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0" name="Freeform 22">
              <a:extLst>
                <a:ext uri="{FF2B5EF4-FFF2-40B4-BE49-F238E27FC236}">
                  <a16:creationId xmlns:a16="http://schemas.microsoft.com/office/drawing/2014/main" id="{3D9AE7F2-5F96-9D0C-F8BE-52BEC0AF58B2}"/>
                </a:ext>
              </a:extLst>
            </p:cNvPr>
            <p:cNvSpPr>
              <a:spLocks/>
            </p:cNvSpPr>
            <p:nvPr/>
          </p:nvSpPr>
          <p:spPr bwMode="auto">
            <a:xfrm>
              <a:off x="4472758" y="2044882"/>
              <a:ext cx="41718" cy="31206"/>
            </a:xfrm>
            <a:custGeom>
              <a:avLst/>
              <a:gdLst>
                <a:gd name="T0" fmla="*/ 16 w 17"/>
                <a:gd name="T1" fmla="*/ 2 h 14"/>
                <a:gd name="T2" fmla="*/ 12 w 17"/>
                <a:gd name="T3" fmla="*/ 0 h 14"/>
                <a:gd name="T4" fmla="*/ 10 w 17"/>
                <a:gd name="T5" fmla="*/ 0 h 14"/>
                <a:gd name="T6" fmla="*/ 7 w 17"/>
                <a:gd name="T7" fmla="*/ 2 h 14"/>
                <a:gd name="T8" fmla="*/ 6 w 17"/>
                <a:gd name="T9" fmla="*/ 3 h 14"/>
                <a:gd name="T10" fmla="*/ 1 w 17"/>
                <a:gd name="T11" fmla="*/ 7 h 14"/>
                <a:gd name="T12" fmla="*/ 1 w 17"/>
                <a:gd name="T13" fmla="*/ 11 h 14"/>
                <a:gd name="T14" fmla="*/ 5 w 17"/>
                <a:gd name="T15" fmla="*/ 14 h 14"/>
                <a:gd name="T16" fmla="*/ 10 w 17"/>
                <a:gd name="T17" fmla="*/ 11 h 14"/>
                <a:gd name="T18" fmla="*/ 10 w 17"/>
                <a:gd name="T19" fmla="*/ 11 h 14"/>
                <a:gd name="T20" fmla="*/ 12 w 17"/>
                <a:gd name="T21" fmla="*/ 11 h 14"/>
                <a:gd name="T22" fmla="*/ 16 w 17"/>
                <a:gd name="T23" fmla="*/ 7 h 14"/>
                <a:gd name="T24" fmla="*/ 16 w 17"/>
                <a:gd name="T25"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4">
                  <a:moveTo>
                    <a:pt x="16" y="2"/>
                  </a:moveTo>
                  <a:cubicBezTo>
                    <a:pt x="15" y="0"/>
                    <a:pt x="14" y="0"/>
                    <a:pt x="12" y="0"/>
                  </a:cubicBezTo>
                  <a:cubicBezTo>
                    <a:pt x="12" y="0"/>
                    <a:pt x="11" y="0"/>
                    <a:pt x="10" y="0"/>
                  </a:cubicBezTo>
                  <a:cubicBezTo>
                    <a:pt x="9" y="0"/>
                    <a:pt x="8" y="1"/>
                    <a:pt x="7" y="2"/>
                  </a:cubicBezTo>
                  <a:cubicBezTo>
                    <a:pt x="7" y="2"/>
                    <a:pt x="6" y="3"/>
                    <a:pt x="6" y="3"/>
                  </a:cubicBezTo>
                  <a:cubicBezTo>
                    <a:pt x="4" y="3"/>
                    <a:pt x="2" y="4"/>
                    <a:pt x="1" y="7"/>
                  </a:cubicBezTo>
                  <a:cubicBezTo>
                    <a:pt x="0" y="7"/>
                    <a:pt x="0" y="9"/>
                    <a:pt x="1" y="11"/>
                  </a:cubicBezTo>
                  <a:cubicBezTo>
                    <a:pt x="2" y="14"/>
                    <a:pt x="4" y="14"/>
                    <a:pt x="5" y="14"/>
                  </a:cubicBezTo>
                  <a:cubicBezTo>
                    <a:pt x="7" y="14"/>
                    <a:pt x="9" y="12"/>
                    <a:pt x="10" y="11"/>
                  </a:cubicBezTo>
                  <a:cubicBezTo>
                    <a:pt x="10" y="11"/>
                    <a:pt x="10" y="11"/>
                    <a:pt x="10" y="11"/>
                  </a:cubicBezTo>
                  <a:cubicBezTo>
                    <a:pt x="11" y="11"/>
                    <a:pt x="11" y="11"/>
                    <a:pt x="12" y="11"/>
                  </a:cubicBezTo>
                  <a:cubicBezTo>
                    <a:pt x="13" y="10"/>
                    <a:pt x="15" y="9"/>
                    <a:pt x="16" y="7"/>
                  </a:cubicBezTo>
                  <a:cubicBezTo>
                    <a:pt x="17" y="6"/>
                    <a:pt x="17" y="3"/>
                    <a:pt x="16" y="2"/>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1" name="Freeform 23">
              <a:extLst>
                <a:ext uri="{FF2B5EF4-FFF2-40B4-BE49-F238E27FC236}">
                  <a16:creationId xmlns:a16="http://schemas.microsoft.com/office/drawing/2014/main" id="{E93D50C6-B8DD-E31A-FA47-466B2ED20208}"/>
                </a:ext>
              </a:extLst>
            </p:cNvPr>
            <p:cNvSpPr>
              <a:spLocks/>
            </p:cNvSpPr>
            <p:nvPr/>
          </p:nvSpPr>
          <p:spPr bwMode="auto">
            <a:xfrm>
              <a:off x="5630663" y="3199489"/>
              <a:ext cx="49135" cy="46387"/>
            </a:xfrm>
            <a:custGeom>
              <a:avLst/>
              <a:gdLst>
                <a:gd name="T0" fmla="*/ 19 w 20"/>
                <a:gd name="T1" fmla="*/ 8 h 21"/>
                <a:gd name="T2" fmla="*/ 14 w 20"/>
                <a:gd name="T3" fmla="*/ 3 h 21"/>
                <a:gd name="T4" fmla="*/ 10 w 20"/>
                <a:gd name="T5" fmla="*/ 0 h 21"/>
                <a:gd name="T6" fmla="*/ 7 w 20"/>
                <a:gd name="T7" fmla="*/ 0 h 21"/>
                <a:gd name="T8" fmla="*/ 2 w 20"/>
                <a:gd name="T9" fmla="*/ 3 h 21"/>
                <a:gd name="T10" fmla="*/ 3 w 20"/>
                <a:gd name="T11" fmla="*/ 7 h 21"/>
                <a:gd name="T12" fmla="*/ 0 w 20"/>
                <a:gd name="T13" fmla="*/ 8 h 21"/>
                <a:gd name="T14" fmla="*/ 0 w 20"/>
                <a:gd name="T15" fmla="*/ 11 h 21"/>
                <a:gd name="T16" fmla="*/ 1 w 20"/>
                <a:gd name="T17" fmla="*/ 13 h 21"/>
                <a:gd name="T18" fmla="*/ 3 w 20"/>
                <a:gd name="T19" fmla="*/ 19 h 21"/>
                <a:gd name="T20" fmla="*/ 7 w 20"/>
                <a:gd name="T21" fmla="*/ 21 h 21"/>
                <a:gd name="T22" fmla="*/ 12 w 20"/>
                <a:gd name="T23" fmla="*/ 18 h 21"/>
                <a:gd name="T24" fmla="*/ 13 w 20"/>
                <a:gd name="T25" fmla="*/ 17 h 21"/>
                <a:gd name="T26" fmla="*/ 14 w 20"/>
                <a:gd name="T27" fmla="*/ 16 h 21"/>
                <a:gd name="T28" fmla="*/ 16 w 20"/>
                <a:gd name="T29" fmla="*/ 15 h 21"/>
                <a:gd name="T30" fmla="*/ 19 w 20"/>
                <a:gd name="T31"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1">
                  <a:moveTo>
                    <a:pt x="19" y="8"/>
                  </a:moveTo>
                  <a:cubicBezTo>
                    <a:pt x="18" y="5"/>
                    <a:pt x="16" y="3"/>
                    <a:pt x="14" y="3"/>
                  </a:cubicBezTo>
                  <a:cubicBezTo>
                    <a:pt x="13" y="2"/>
                    <a:pt x="12" y="1"/>
                    <a:pt x="10" y="0"/>
                  </a:cubicBezTo>
                  <a:cubicBezTo>
                    <a:pt x="9" y="0"/>
                    <a:pt x="8" y="0"/>
                    <a:pt x="7" y="0"/>
                  </a:cubicBezTo>
                  <a:cubicBezTo>
                    <a:pt x="5" y="0"/>
                    <a:pt x="3" y="1"/>
                    <a:pt x="2" y="3"/>
                  </a:cubicBezTo>
                  <a:cubicBezTo>
                    <a:pt x="2" y="5"/>
                    <a:pt x="2" y="6"/>
                    <a:pt x="3" y="7"/>
                  </a:cubicBezTo>
                  <a:cubicBezTo>
                    <a:pt x="3" y="7"/>
                    <a:pt x="0" y="8"/>
                    <a:pt x="0" y="8"/>
                  </a:cubicBezTo>
                  <a:cubicBezTo>
                    <a:pt x="0" y="11"/>
                    <a:pt x="0" y="11"/>
                    <a:pt x="0" y="11"/>
                  </a:cubicBezTo>
                  <a:cubicBezTo>
                    <a:pt x="1" y="11"/>
                    <a:pt x="1" y="12"/>
                    <a:pt x="1" y="13"/>
                  </a:cubicBezTo>
                  <a:cubicBezTo>
                    <a:pt x="1" y="15"/>
                    <a:pt x="1" y="17"/>
                    <a:pt x="3" y="19"/>
                  </a:cubicBezTo>
                  <a:cubicBezTo>
                    <a:pt x="4" y="20"/>
                    <a:pt x="6" y="21"/>
                    <a:pt x="7" y="21"/>
                  </a:cubicBezTo>
                  <a:cubicBezTo>
                    <a:pt x="10" y="21"/>
                    <a:pt x="11" y="19"/>
                    <a:pt x="12" y="18"/>
                  </a:cubicBezTo>
                  <a:cubicBezTo>
                    <a:pt x="12" y="17"/>
                    <a:pt x="12" y="17"/>
                    <a:pt x="13" y="17"/>
                  </a:cubicBezTo>
                  <a:cubicBezTo>
                    <a:pt x="13" y="16"/>
                    <a:pt x="13" y="16"/>
                    <a:pt x="14" y="16"/>
                  </a:cubicBezTo>
                  <a:cubicBezTo>
                    <a:pt x="14" y="16"/>
                    <a:pt x="15" y="16"/>
                    <a:pt x="16" y="15"/>
                  </a:cubicBezTo>
                  <a:cubicBezTo>
                    <a:pt x="19" y="14"/>
                    <a:pt x="20" y="11"/>
                    <a:pt x="19" y="8"/>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2" name="Freeform 24">
              <a:extLst>
                <a:ext uri="{FF2B5EF4-FFF2-40B4-BE49-F238E27FC236}">
                  <a16:creationId xmlns:a16="http://schemas.microsoft.com/office/drawing/2014/main" id="{26E07B4F-3738-3B32-6F71-CCA5D99B9E14}"/>
                </a:ext>
              </a:extLst>
            </p:cNvPr>
            <p:cNvSpPr>
              <a:spLocks noEditPoints="1"/>
            </p:cNvSpPr>
            <p:nvPr/>
          </p:nvSpPr>
          <p:spPr bwMode="auto">
            <a:xfrm>
              <a:off x="5797535" y="3153946"/>
              <a:ext cx="788006" cy="721946"/>
            </a:xfrm>
            <a:custGeom>
              <a:avLst/>
              <a:gdLst>
                <a:gd name="T0" fmla="*/ 307 w 320"/>
                <a:gd name="T1" fmla="*/ 198 h 322"/>
                <a:gd name="T2" fmla="*/ 303 w 320"/>
                <a:gd name="T3" fmla="*/ 188 h 322"/>
                <a:gd name="T4" fmla="*/ 296 w 320"/>
                <a:gd name="T5" fmla="*/ 170 h 322"/>
                <a:gd name="T6" fmla="*/ 274 w 320"/>
                <a:gd name="T7" fmla="*/ 161 h 322"/>
                <a:gd name="T8" fmla="*/ 258 w 320"/>
                <a:gd name="T9" fmla="*/ 166 h 322"/>
                <a:gd name="T10" fmla="*/ 247 w 320"/>
                <a:gd name="T11" fmla="*/ 156 h 322"/>
                <a:gd name="T12" fmla="*/ 229 w 320"/>
                <a:gd name="T13" fmla="*/ 166 h 322"/>
                <a:gd name="T14" fmla="*/ 221 w 320"/>
                <a:gd name="T15" fmla="*/ 175 h 322"/>
                <a:gd name="T16" fmla="*/ 218 w 320"/>
                <a:gd name="T17" fmla="*/ 175 h 322"/>
                <a:gd name="T18" fmla="*/ 227 w 320"/>
                <a:gd name="T19" fmla="*/ 162 h 322"/>
                <a:gd name="T20" fmla="*/ 240 w 320"/>
                <a:gd name="T21" fmla="*/ 144 h 322"/>
                <a:gd name="T22" fmla="*/ 225 w 320"/>
                <a:gd name="T23" fmla="*/ 140 h 322"/>
                <a:gd name="T24" fmla="*/ 208 w 320"/>
                <a:gd name="T25" fmla="*/ 147 h 322"/>
                <a:gd name="T26" fmla="*/ 195 w 320"/>
                <a:gd name="T27" fmla="*/ 140 h 322"/>
                <a:gd name="T28" fmla="*/ 174 w 320"/>
                <a:gd name="T29" fmla="*/ 143 h 322"/>
                <a:gd name="T30" fmla="*/ 165 w 320"/>
                <a:gd name="T31" fmla="*/ 148 h 322"/>
                <a:gd name="T32" fmla="*/ 155 w 320"/>
                <a:gd name="T33" fmla="*/ 132 h 322"/>
                <a:gd name="T34" fmla="*/ 142 w 320"/>
                <a:gd name="T35" fmla="*/ 132 h 322"/>
                <a:gd name="T36" fmla="*/ 132 w 320"/>
                <a:gd name="T37" fmla="*/ 132 h 322"/>
                <a:gd name="T38" fmla="*/ 112 w 320"/>
                <a:gd name="T39" fmla="*/ 119 h 322"/>
                <a:gd name="T40" fmla="*/ 117 w 320"/>
                <a:gd name="T41" fmla="*/ 107 h 322"/>
                <a:gd name="T42" fmla="*/ 110 w 320"/>
                <a:gd name="T43" fmla="*/ 93 h 322"/>
                <a:gd name="T44" fmla="*/ 104 w 320"/>
                <a:gd name="T45" fmla="*/ 92 h 322"/>
                <a:gd name="T46" fmla="*/ 95 w 320"/>
                <a:gd name="T47" fmla="*/ 76 h 322"/>
                <a:gd name="T48" fmla="*/ 73 w 320"/>
                <a:gd name="T49" fmla="*/ 68 h 322"/>
                <a:gd name="T50" fmla="*/ 62 w 320"/>
                <a:gd name="T51" fmla="*/ 60 h 322"/>
                <a:gd name="T52" fmla="*/ 38 w 320"/>
                <a:gd name="T53" fmla="*/ 36 h 322"/>
                <a:gd name="T54" fmla="*/ 13 w 320"/>
                <a:gd name="T55" fmla="*/ 14 h 322"/>
                <a:gd name="T56" fmla="*/ 3 w 320"/>
                <a:gd name="T57" fmla="*/ 11 h 322"/>
                <a:gd name="T58" fmla="*/ 11 w 320"/>
                <a:gd name="T59" fmla="*/ 42 h 322"/>
                <a:gd name="T60" fmla="*/ 21 w 320"/>
                <a:gd name="T61" fmla="*/ 50 h 322"/>
                <a:gd name="T62" fmla="*/ 38 w 320"/>
                <a:gd name="T63" fmla="*/ 58 h 322"/>
                <a:gd name="T64" fmla="*/ 65 w 320"/>
                <a:gd name="T65" fmla="*/ 114 h 322"/>
                <a:gd name="T66" fmla="*/ 83 w 320"/>
                <a:gd name="T67" fmla="*/ 156 h 322"/>
                <a:gd name="T68" fmla="*/ 104 w 320"/>
                <a:gd name="T69" fmla="*/ 181 h 322"/>
                <a:gd name="T70" fmla="*/ 94 w 320"/>
                <a:gd name="T71" fmla="*/ 207 h 322"/>
                <a:gd name="T72" fmla="*/ 43 w 320"/>
                <a:gd name="T73" fmla="*/ 210 h 322"/>
                <a:gd name="T74" fmla="*/ 34 w 320"/>
                <a:gd name="T75" fmla="*/ 223 h 322"/>
                <a:gd name="T76" fmla="*/ 24 w 320"/>
                <a:gd name="T77" fmla="*/ 242 h 322"/>
                <a:gd name="T78" fmla="*/ 38 w 320"/>
                <a:gd name="T79" fmla="*/ 272 h 322"/>
                <a:gd name="T80" fmla="*/ 59 w 320"/>
                <a:gd name="T81" fmla="*/ 290 h 322"/>
                <a:gd name="T82" fmla="*/ 72 w 320"/>
                <a:gd name="T83" fmla="*/ 292 h 322"/>
                <a:gd name="T84" fmla="*/ 81 w 320"/>
                <a:gd name="T85" fmla="*/ 311 h 322"/>
                <a:gd name="T86" fmla="*/ 107 w 320"/>
                <a:gd name="T87" fmla="*/ 312 h 322"/>
                <a:gd name="T88" fmla="*/ 135 w 320"/>
                <a:gd name="T89" fmla="*/ 322 h 322"/>
                <a:gd name="T90" fmla="*/ 129 w 320"/>
                <a:gd name="T91" fmla="*/ 263 h 322"/>
                <a:gd name="T92" fmla="*/ 154 w 320"/>
                <a:gd name="T93" fmla="*/ 297 h 322"/>
                <a:gd name="T94" fmla="*/ 302 w 320"/>
                <a:gd name="T95" fmla="*/ 249 h 322"/>
                <a:gd name="T96" fmla="*/ 201 w 320"/>
                <a:gd name="T97" fmla="*/ 212 h 322"/>
                <a:gd name="T98" fmla="*/ 214 w 320"/>
                <a:gd name="T99" fmla="*/ 189 h 322"/>
                <a:gd name="T100" fmla="*/ 201 w 320"/>
                <a:gd name="T101" fmla="*/ 21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0" h="322">
                  <a:moveTo>
                    <a:pt x="320" y="207"/>
                  </a:moveTo>
                  <a:cubicBezTo>
                    <a:pt x="319" y="206"/>
                    <a:pt x="319" y="206"/>
                    <a:pt x="319" y="206"/>
                  </a:cubicBezTo>
                  <a:cubicBezTo>
                    <a:pt x="319" y="204"/>
                    <a:pt x="319" y="202"/>
                    <a:pt x="316" y="200"/>
                  </a:cubicBezTo>
                  <a:cubicBezTo>
                    <a:pt x="314" y="198"/>
                    <a:pt x="311" y="198"/>
                    <a:pt x="310" y="198"/>
                  </a:cubicBezTo>
                  <a:cubicBezTo>
                    <a:pt x="309" y="198"/>
                    <a:pt x="308" y="198"/>
                    <a:pt x="307" y="198"/>
                  </a:cubicBezTo>
                  <a:cubicBezTo>
                    <a:pt x="306" y="198"/>
                    <a:pt x="306" y="198"/>
                    <a:pt x="305" y="198"/>
                  </a:cubicBezTo>
                  <a:cubicBezTo>
                    <a:pt x="304" y="198"/>
                    <a:pt x="304" y="198"/>
                    <a:pt x="303" y="198"/>
                  </a:cubicBezTo>
                  <a:cubicBezTo>
                    <a:pt x="303" y="197"/>
                    <a:pt x="303" y="197"/>
                    <a:pt x="302" y="195"/>
                  </a:cubicBezTo>
                  <a:cubicBezTo>
                    <a:pt x="302" y="193"/>
                    <a:pt x="302" y="192"/>
                    <a:pt x="303" y="190"/>
                  </a:cubicBezTo>
                  <a:cubicBezTo>
                    <a:pt x="303" y="189"/>
                    <a:pt x="303" y="189"/>
                    <a:pt x="303" y="188"/>
                  </a:cubicBezTo>
                  <a:cubicBezTo>
                    <a:pt x="303" y="186"/>
                    <a:pt x="303" y="183"/>
                    <a:pt x="301" y="181"/>
                  </a:cubicBezTo>
                  <a:cubicBezTo>
                    <a:pt x="300" y="180"/>
                    <a:pt x="299" y="180"/>
                    <a:pt x="298" y="180"/>
                  </a:cubicBezTo>
                  <a:cubicBezTo>
                    <a:pt x="298" y="180"/>
                    <a:pt x="298" y="180"/>
                    <a:pt x="298" y="180"/>
                  </a:cubicBezTo>
                  <a:cubicBezTo>
                    <a:pt x="298" y="179"/>
                    <a:pt x="298" y="179"/>
                    <a:pt x="298" y="179"/>
                  </a:cubicBezTo>
                  <a:cubicBezTo>
                    <a:pt x="299" y="177"/>
                    <a:pt x="300" y="174"/>
                    <a:pt x="296" y="170"/>
                  </a:cubicBezTo>
                  <a:cubicBezTo>
                    <a:pt x="293" y="167"/>
                    <a:pt x="290" y="166"/>
                    <a:pt x="286" y="164"/>
                  </a:cubicBezTo>
                  <a:cubicBezTo>
                    <a:pt x="284" y="164"/>
                    <a:pt x="283" y="163"/>
                    <a:pt x="281" y="163"/>
                  </a:cubicBezTo>
                  <a:cubicBezTo>
                    <a:pt x="281" y="163"/>
                    <a:pt x="281" y="163"/>
                    <a:pt x="280" y="163"/>
                  </a:cubicBezTo>
                  <a:cubicBezTo>
                    <a:pt x="279" y="163"/>
                    <a:pt x="279" y="163"/>
                    <a:pt x="278" y="162"/>
                  </a:cubicBezTo>
                  <a:cubicBezTo>
                    <a:pt x="277" y="162"/>
                    <a:pt x="275" y="162"/>
                    <a:pt x="274" y="161"/>
                  </a:cubicBezTo>
                  <a:cubicBezTo>
                    <a:pt x="273" y="161"/>
                    <a:pt x="272" y="161"/>
                    <a:pt x="272" y="161"/>
                  </a:cubicBezTo>
                  <a:cubicBezTo>
                    <a:pt x="271" y="161"/>
                    <a:pt x="269" y="161"/>
                    <a:pt x="268" y="161"/>
                  </a:cubicBezTo>
                  <a:cubicBezTo>
                    <a:pt x="268" y="161"/>
                    <a:pt x="267" y="161"/>
                    <a:pt x="267" y="161"/>
                  </a:cubicBezTo>
                  <a:cubicBezTo>
                    <a:pt x="264" y="161"/>
                    <a:pt x="261" y="163"/>
                    <a:pt x="261" y="163"/>
                  </a:cubicBezTo>
                  <a:cubicBezTo>
                    <a:pt x="260" y="164"/>
                    <a:pt x="259" y="165"/>
                    <a:pt x="258" y="166"/>
                  </a:cubicBezTo>
                  <a:cubicBezTo>
                    <a:pt x="258" y="165"/>
                    <a:pt x="257" y="164"/>
                    <a:pt x="257" y="163"/>
                  </a:cubicBezTo>
                  <a:cubicBezTo>
                    <a:pt x="256" y="161"/>
                    <a:pt x="254" y="161"/>
                    <a:pt x="253" y="160"/>
                  </a:cubicBezTo>
                  <a:cubicBezTo>
                    <a:pt x="253" y="160"/>
                    <a:pt x="252" y="160"/>
                    <a:pt x="252" y="159"/>
                  </a:cubicBezTo>
                  <a:cubicBezTo>
                    <a:pt x="252" y="159"/>
                    <a:pt x="251" y="159"/>
                    <a:pt x="251" y="158"/>
                  </a:cubicBezTo>
                  <a:cubicBezTo>
                    <a:pt x="250" y="158"/>
                    <a:pt x="249" y="157"/>
                    <a:pt x="247" y="156"/>
                  </a:cubicBezTo>
                  <a:cubicBezTo>
                    <a:pt x="246" y="156"/>
                    <a:pt x="244" y="155"/>
                    <a:pt x="242" y="155"/>
                  </a:cubicBezTo>
                  <a:cubicBezTo>
                    <a:pt x="241" y="155"/>
                    <a:pt x="240" y="155"/>
                    <a:pt x="239" y="155"/>
                  </a:cubicBezTo>
                  <a:cubicBezTo>
                    <a:pt x="234" y="156"/>
                    <a:pt x="233" y="158"/>
                    <a:pt x="231" y="162"/>
                  </a:cubicBezTo>
                  <a:cubicBezTo>
                    <a:pt x="231" y="163"/>
                    <a:pt x="231" y="163"/>
                    <a:pt x="231" y="163"/>
                  </a:cubicBezTo>
                  <a:cubicBezTo>
                    <a:pt x="230" y="164"/>
                    <a:pt x="230" y="165"/>
                    <a:pt x="229" y="166"/>
                  </a:cubicBezTo>
                  <a:cubicBezTo>
                    <a:pt x="229" y="166"/>
                    <a:pt x="229" y="166"/>
                    <a:pt x="229" y="167"/>
                  </a:cubicBezTo>
                  <a:cubicBezTo>
                    <a:pt x="228" y="167"/>
                    <a:pt x="228" y="167"/>
                    <a:pt x="227" y="167"/>
                  </a:cubicBezTo>
                  <a:cubicBezTo>
                    <a:pt x="226" y="168"/>
                    <a:pt x="225" y="170"/>
                    <a:pt x="224" y="171"/>
                  </a:cubicBezTo>
                  <a:cubicBezTo>
                    <a:pt x="224" y="172"/>
                    <a:pt x="223" y="173"/>
                    <a:pt x="223" y="173"/>
                  </a:cubicBezTo>
                  <a:cubicBezTo>
                    <a:pt x="222" y="174"/>
                    <a:pt x="222" y="175"/>
                    <a:pt x="221" y="175"/>
                  </a:cubicBezTo>
                  <a:cubicBezTo>
                    <a:pt x="220" y="176"/>
                    <a:pt x="219" y="177"/>
                    <a:pt x="218" y="178"/>
                  </a:cubicBezTo>
                  <a:cubicBezTo>
                    <a:pt x="218" y="178"/>
                    <a:pt x="218" y="178"/>
                    <a:pt x="218" y="178"/>
                  </a:cubicBezTo>
                  <a:cubicBezTo>
                    <a:pt x="218" y="178"/>
                    <a:pt x="218" y="177"/>
                    <a:pt x="218" y="177"/>
                  </a:cubicBezTo>
                  <a:cubicBezTo>
                    <a:pt x="218" y="176"/>
                    <a:pt x="218" y="176"/>
                    <a:pt x="218" y="175"/>
                  </a:cubicBezTo>
                  <a:cubicBezTo>
                    <a:pt x="218" y="175"/>
                    <a:pt x="218" y="175"/>
                    <a:pt x="218" y="175"/>
                  </a:cubicBezTo>
                  <a:cubicBezTo>
                    <a:pt x="219" y="174"/>
                    <a:pt x="219" y="172"/>
                    <a:pt x="219" y="172"/>
                  </a:cubicBezTo>
                  <a:cubicBezTo>
                    <a:pt x="220" y="172"/>
                    <a:pt x="220" y="171"/>
                    <a:pt x="221" y="171"/>
                  </a:cubicBezTo>
                  <a:cubicBezTo>
                    <a:pt x="222" y="171"/>
                    <a:pt x="223" y="170"/>
                    <a:pt x="224" y="169"/>
                  </a:cubicBezTo>
                  <a:cubicBezTo>
                    <a:pt x="226" y="168"/>
                    <a:pt x="226" y="166"/>
                    <a:pt x="227" y="164"/>
                  </a:cubicBezTo>
                  <a:cubicBezTo>
                    <a:pt x="227" y="163"/>
                    <a:pt x="227" y="163"/>
                    <a:pt x="227" y="162"/>
                  </a:cubicBezTo>
                  <a:cubicBezTo>
                    <a:pt x="228" y="161"/>
                    <a:pt x="230" y="160"/>
                    <a:pt x="231" y="159"/>
                  </a:cubicBezTo>
                  <a:cubicBezTo>
                    <a:pt x="232" y="158"/>
                    <a:pt x="232" y="158"/>
                    <a:pt x="232" y="158"/>
                  </a:cubicBezTo>
                  <a:cubicBezTo>
                    <a:pt x="232" y="157"/>
                    <a:pt x="233" y="157"/>
                    <a:pt x="234" y="156"/>
                  </a:cubicBezTo>
                  <a:cubicBezTo>
                    <a:pt x="235" y="155"/>
                    <a:pt x="237" y="154"/>
                    <a:pt x="239" y="152"/>
                  </a:cubicBezTo>
                  <a:cubicBezTo>
                    <a:pt x="241" y="149"/>
                    <a:pt x="241" y="146"/>
                    <a:pt x="240" y="144"/>
                  </a:cubicBezTo>
                  <a:cubicBezTo>
                    <a:pt x="240" y="142"/>
                    <a:pt x="238" y="141"/>
                    <a:pt x="236" y="140"/>
                  </a:cubicBezTo>
                  <a:cubicBezTo>
                    <a:pt x="235" y="140"/>
                    <a:pt x="234" y="139"/>
                    <a:pt x="233" y="139"/>
                  </a:cubicBezTo>
                  <a:cubicBezTo>
                    <a:pt x="231" y="139"/>
                    <a:pt x="229" y="140"/>
                    <a:pt x="228" y="141"/>
                  </a:cubicBezTo>
                  <a:cubicBezTo>
                    <a:pt x="227" y="141"/>
                    <a:pt x="227" y="141"/>
                    <a:pt x="227" y="141"/>
                  </a:cubicBezTo>
                  <a:cubicBezTo>
                    <a:pt x="227" y="141"/>
                    <a:pt x="226" y="140"/>
                    <a:pt x="225" y="140"/>
                  </a:cubicBezTo>
                  <a:cubicBezTo>
                    <a:pt x="225" y="140"/>
                    <a:pt x="223" y="139"/>
                    <a:pt x="222" y="139"/>
                  </a:cubicBezTo>
                  <a:cubicBezTo>
                    <a:pt x="221" y="138"/>
                    <a:pt x="221" y="138"/>
                    <a:pt x="220" y="138"/>
                  </a:cubicBezTo>
                  <a:cubicBezTo>
                    <a:pt x="217" y="138"/>
                    <a:pt x="213" y="140"/>
                    <a:pt x="211" y="143"/>
                  </a:cubicBezTo>
                  <a:cubicBezTo>
                    <a:pt x="211" y="144"/>
                    <a:pt x="211" y="144"/>
                    <a:pt x="211" y="144"/>
                  </a:cubicBezTo>
                  <a:cubicBezTo>
                    <a:pt x="210" y="146"/>
                    <a:pt x="209" y="147"/>
                    <a:pt x="208" y="147"/>
                  </a:cubicBezTo>
                  <a:cubicBezTo>
                    <a:pt x="207" y="147"/>
                    <a:pt x="207" y="147"/>
                    <a:pt x="207" y="147"/>
                  </a:cubicBezTo>
                  <a:cubicBezTo>
                    <a:pt x="206" y="147"/>
                    <a:pt x="204" y="147"/>
                    <a:pt x="204" y="146"/>
                  </a:cubicBezTo>
                  <a:cubicBezTo>
                    <a:pt x="203" y="146"/>
                    <a:pt x="203" y="145"/>
                    <a:pt x="203" y="145"/>
                  </a:cubicBezTo>
                  <a:cubicBezTo>
                    <a:pt x="202" y="144"/>
                    <a:pt x="201" y="142"/>
                    <a:pt x="199" y="141"/>
                  </a:cubicBezTo>
                  <a:cubicBezTo>
                    <a:pt x="198" y="140"/>
                    <a:pt x="196" y="140"/>
                    <a:pt x="195" y="140"/>
                  </a:cubicBezTo>
                  <a:cubicBezTo>
                    <a:pt x="192" y="140"/>
                    <a:pt x="189" y="141"/>
                    <a:pt x="187" y="143"/>
                  </a:cubicBezTo>
                  <a:cubicBezTo>
                    <a:pt x="186" y="143"/>
                    <a:pt x="185" y="144"/>
                    <a:pt x="184" y="144"/>
                  </a:cubicBezTo>
                  <a:cubicBezTo>
                    <a:pt x="183" y="144"/>
                    <a:pt x="182" y="144"/>
                    <a:pt x="182" y="143"/>
                  </a:cubicBezTo>
                  <a:cubicBezTo>
                    <a:pt x="181" y="143"/>
                    <a:pt x="179" y="142"/>
                    <a:pt x="177" y="142"/>
                  </a:cubicBezTo>
                  <a:cubicBezTo>
                    <a:pt x="176" y="142"/>
                    <a:pt x="175" y="142"/>
                    <a:pt x="174" y="143"/>
                  </a:cubicBezTo>
                  <a:cubicBezTo>
                    <a:pt x="172" y="144"/>
                    <a:pt x="171" y="145"/>
                    <a:pt x="170" y="147"/>
                  </a:cubicBezTo>
                  <a:cubicBezTo>
                    <a:pt x="169" y="148"/>
                    <a:pt x="169" y="149"/>
                    <a:pt x="168" y="149"/>
                  </a:cubicBezTo>
                  <a:cubicBezTo>
                    <a:pt x="168" y="149"/>
                    <a:pt x="167" y="149"/>
                    <a:pt x="166" y="149"/>
                  </a:cubicBezTo>
                  <a:cubicBezTo>
                    <a:pt x="165" y="149"/>
                    <a:pt x="165" y="149"/>
                    <a:pt x="165" y="149"/>
                  </a:cubicBezTo>
                  <a:cubicBezTo>
                    <a:pt x="165" y="148"/>
                    <a:pt x="165" y="148"/>
                    <a:pt x="165" y="148"/>
                  </a:cubicBezTo>
                  <a:cubicBezTo>
                    <a:pt x="165" y="146"/>
                    <a:pt x="166" y="141"/>
                    <a:pt x="162" y="139"/>
                  </a:cubicBezTo>
                  <a:cubicBezTo>
                    <a:pt x="162" y="138"/>
                    <a:pt x="161" y="138"/>
                    <a:pt x="160" y="138"/>
                  </a:cubicBezTo>
                  <a:cubicBezTo>
                    <a:pt x="160" y="138"/>
                    <a:pt x="160" y="137"/>
                    <a:pt x="160" y="137"/>
                  </a:cubicBezTo>
                  <a:cubicBezTo>
                    <a:pt x="160" y="136"/>
                    <a:pt x="160" y="134"/>
                    <a:pt x="158" y="133"/>
                  </a:cubicBezTo>
                  <a:cubicBezTo>
                    <a:pt x="157" y="132"/>
                    <a:pt x="156" y="132"/>
                    <a:pt x="155" y="132"/>
                  </a:cubicBezTo>
                  <a:cubicBezTo>
                    <a:pt x="153" y="132"/>
                    <a:pt x="152" y="132"/>
                    <a:pt x="151" y="133"/>
                  </a:cubicBezTo>
                  <a:cubicBezTo>
                    <a:pt x="151" y="133"/>
                    <a:pt x="151" y="133"/>
                    <a:pt x="151" y="133"/>
                  </a:cubicBezTo>
                  <a:cubicBezTo>
                    <a:pt x="151" y="133"/>
                    <a:pt x="150" y="133"/>
                    <a:pt x="150" y="133"/>
                  </a:cubicBezTo>
                  <a:cubicBezTo>
                    <a:pt x="149" y="133"/>
                    <a:pt x="148" y="133"/>
                    <a:pt x="148" y="132"/>
                  </a:cubicBezTo>
                  <a:cubicBezTo>
                    <a:pt x="146" y="132"/>
                    <a:pt x="144" y="132"/>
                    <a:pt x="142" y="132"/>
                  </a:cubicBezTo>
                  <a:cubicBezTo>
                    <a:pt x="141" y="132"/>
                    <a:pt x="140" y="132"/>
                    <a:pt x="139" y="132"/>
                  </a:cubicBezTo>
                  <a:cubicBezTo>
                    <a:pt x="138" y="132"/>
                    <a:pt x="138" y="132"/>
                    <a:pt x="138" y="132"/>
                  </a:cubicBezTo>
                  <a:cubicBezTo>
                    <a:pt x="137" y="132"/>
                    <a:pt x="137" y="131"/>
                    <a:pt x="136" y="131"/>
                  </a:cubicBezTo>
                  <a:cubicBezTo>
                    <a:pt x="134" y="131"/>
                    <a:pt x="134" y="132"/>
                    <a:pt x="133" y="132"/>
                  </a:cubicBezTo>
                  <a:cubicBezTo>
                    <a:pt x="132" y="132"/>
                    <a:pt x="132" y="132"/>
                    <a:pt x="132" y="132"/>
                  </a:cubicBezTo>
                  <a:cubicBezTo>
                    <a:pt x="131" y="132"/>
                    <a:pt x="129" y="131"/>
                    <a:pt x="128" y="129"/>
                  </a:cubicBezTo>
                  <a:cubicBezTo>
                    <a:pt x="126" y="127"/>
                    <a:pt x="124" y="126"/>
                    <a:pt x="121" y="124"/>
                  </a:cubicBezTo>
                  <a:cubicBezTo>
                    <a:pt x="120" y="124"/>
                    <a:pt x="119" y="123"/>
                    <a:pt x="118" y="123"/>
                  </a:cubicBezTo>
                  <a:cubicBezTo>
                    <a:pt x="117" y="123"/>
                    <a:pt x="116" y="123"/>
                    <a:pt x="116" y="122"/>
                  </a:cubicBezTo>
                  <a:cubicBezTo>
                    <a:pt x="115" y="121"/>
                    <a:pt x="114" y="120"/>
                    <a:pt x="112" y="119"/>
                  </a:cubicBezTo>
                  <a:cubicBezTo>
                    <a:pt x="111" y="119"/>
                    <a:pt x="111" y="118"/>
                    <a:pt x="111" y="118"/>
                  </a:cubicBezTo>
                  <a:cubicBezTo>
                    <a:pt x="110" y="118"/>
                    <a:pt x="110" y="118"/>
                    <a:pt x="110" y="118"/>
                  </a:cubicBezTo>
                  <a:cubicBezTo>
                    <a:pt x="111" y="117"/>
                    <a:pt x="111" y="117"/>
                    <a:pt x="111" y="117"/>
                  </a:cubicBezTo>
                  <a:cubicBezTo>
                    <a:pt x="112" y="117"/>
                    <a:pt x="112" y="117"/>
                    <a:pt x="112" y="117"/>
                  </a:cubicBezTo>
                  <a:cubicBezTo>
                    <a:pt x="115" y="115"/>
                    <a:pt x="117" y="109"/>
                    <a:pt x="117" y="107"/>
                  </a:cubicBezTo>
                  <a:cubicBezTo>
                    <a:pt x="117" y="107"/>
                    <a:pt x="118" y="106"/>
                    <a:pt x="118" y="105"/>
                  </a:cubicBezTo>
                  <a:cubicBezTo>
                    <a:pt x="118" y="105"/>
                    <a:pt x="118" y="105"/>
                    <a:pt x="118" y="105"/>
                  </a:cubicBezTo>
                  <a:cubicBezTo>
                    <a:pt x="119" y="105"/>
                    <a:pt x="119" y="104"/>
                    <a:pt x="119" y="102"/>
                  </a:cubicBezTo>
                  <a:cubicBezTo>
                    <a:pt x="120" y="99"/>
                    <a:pt x="118" y="97"/>
                    <a:pt x="116" y="95"/>
                  </a:cubicBezTo>
                  <a:cubicBezTo>
                    <a:pt x="114" y="94"/>
                    <a:pt x="112" y="93"/>
                    <a:pt x="110" y="93"/>
                  </a:cubicBezTo>
                  <a:cubicBezTo>
                    <a:pt x="109" y="93"/>
                    <a:pt x="108" y="93"/>
                    <a:pt x="107" y="94"/>
                  </a:cubicBezTo>
                  <a:cubicBezTo>
                    <a:pt x="107" y="94"/>
                    <a:pt x="106" y="94"/>
                    <a:pt x="105" y="94"/>
                  </a:cubicBezTo>
                  <a:cubicBezTo>
                    <a:pt x="105" y="94"/>
                    <a:pt x="105" y="94"/>
                    <a:pt x="105" y="94"/>
                  </a:cubicBezTo>
                  <a:cubicBezTo>
                    <a:pt x="105" y="94"/>
                    <a:pt x="105" y="94"/>
                    <a:pt x="105" y="94"/>
                  </a:cubicBezTo>
                  <a:cubicBezTo>
                    <a:pt x="104" y="94"/>
                    <a:pt x="104" y="93"/>
                    <a:pt x="104" y="92"/>
                  </a:cubicBezTo>
                  <a:cubicBezTo>
                    <a:pt x="104" y="92"/>
                    <a:pt x="104" y="92"/>
                    <a:pt x="104" y="92"/>
                  </a:cubicBezTo>
                  <a:cubicBezTo>
                    <a:pt x="102" y="89"/>
                    <a:pt x="100" y="88"/>
                    <a:pt x="98" y="88"/>
                  </a:cubicBezTo>
                  <a:cubicBezTo>
                    <a:pt x="98" y="88"/>
                    <a:pt x="97" y="88"/>
                    <a:pt x="97" y="88"/>
                  </a:cubicBezTo>
                  <a:cubicBezTo>
                    <a:pt x="97" y="87"/>
                    <a:pt x="97" y="86"/>
                    <a:pt x="97" y="84"/>
                  </a:cubicBezTo>
                  <a:cubicBezTo>
                    <a:pt x="97" y="82"/>
                    <a:pt x="97" y="79"/>
                    <a:pt x="95" y="76"/>
                  </a:cubicBezTo>
                  <a:cubicBezTo>
                    <a:pt x="91" y="73"/>
                    <a:pt x="87" y="73"/>
                    <a:pt x="84" y="73"/>
                  </a:cubicBezTo>
                  <a:cubicBezTo>
                    <a:pt x="84" y="73"/>
                    <a:pt x="82" y="73"/>
                    <a:pt x="82" y="73"/>
                  </a:cubicBezTo>
                  <a:cubicBezTo>
                    <a:pt x="82" y="71"/>
                    <a:pt x="82" y="71"/>
                    <a:pt x="81" y="70"/>
                  </a:cubicBezTo>
                  <a:cubicBezTo>
                    <a:pt x="80" y="69"/>
                    <a:pt x="78" y="68"/>
                    <a:pt x="75" y="68"/>
                  </a:cubicBezTo>
                  <a:cubicBezTo>
                    <a:pt x="74" y="68"/>
                    <a:pt x="74" y="68"/>
                    <a:pt x="73" y="68"/>
                  </a:cubicBezTo>
                  <a:cubicBezTo>
                    <a:pt x="73" y="67"/>
                    <a:pt x="73" y="66"/>
                    <a:pt x="73" y="65"/>
                  </a:cubicBezTo>
                  <a:cubicBezTo>
                    <a:pt x="74" y="64"/>
                    <a:pt x="73" y="63"/>
                    <a:pt x="73" y="62"/>
                  </a:cubicBezTo>
                  <a:cubicBezTo>
                    <a:pt x="71" y="60"/>
                    <a:pt x="67" y="59"/>
                    <a:pt x="64" y="59"/>
                  </a:cubicBezTo>
                  <a:cubicBezTo>
                    <a:pt x="63" y="59"/>
                    <a:pt x="63" y="59"/>
                    <a:pt x="62" y="60"/>
                  </a:cubicBezTo>
                  <a:cubicBezTo>
                    <a:pt x="62" y="60"/>
                    <a:pt x="62" y="60"/>
                    <a:pt x="62" y="60"/>
                  </a:cubicBezTo>
                  <a:cubicBezTo>
                    <a:pt x="63" y="58"/>
                    <a:pt x="64" y="55"/>
                    <a:pt x="63" y="52"/>
                  </a:cubicBezTo>
                  <a:cubicBezTo>
                    <a:pt x="61" y="48"/>
                    <a:pt x="56" y="46"/>
                    <a:pt x="52" y="45"/>
                  </a:cubicBezTo>
                  <a:cubicBezTo>
                    <a:pt x="51" y="44"/>
                    <a:pt x="51" y="43"/>
                    <a:pt x="51" y="43"/>
                  </a:cubicBezTo>
                  <a:cubicBezTo>
                    <a:pt x="50" y="40"/>
                    <a:pt x="46" y="39"/>
                    <a:pt x="44" y="38"/>
                  </a:cubicBezTo>
                  <a:cubicBezTo>
                    <a:pt x="42" y="38"/>
                    <a:pt x="40" y="37"/>
                    <a:pt x="38" y="36"/>
                  </a:cubicBezTo>
                  <a:cubicBezTo>
                    <a:pt x="35" y="35"/>
                    <a:pt x="31" y="32"/>
                    <a:pt x="28" y="30"/>
                  </a:cubicBezTo>
                  <a:cubicBezTo>
                    <a:pt x="26" y="29"/>
                    <a:pt x="25" y="27"/>
                    <a:pt x="23" y="25"/>
                  </a:cubicBezTo>
                  <a:cubicBezTo>
                    <a:pt x="22" y="25"/>
                    <a:pt x="22" y="24"/>
                    <a:pt x="21" y="23"/>
                  </a:cubicBezTo>
                  <a:cubicBezTo>
                    <a:pt x="20" y="22"/>
                    <a:pt x="19" y="20"/>
                    <a:pt x="18" y="19"/>
                  </a:cubicBezTo>
                  <a:cubicBezTo>
                    <a:pt x="16" y="18"/>
                    <a:pt x="14" y="16"/>
                    <a:pt x="13" y="14"/>
                  </a:cubicBezTo>
                  <a:cubicBezTo>
                    <a:pt x="12" y="13"/>
                    <a:pt x="12" y="12"/>
                    <a:pt x="12" y="12"/>
                  </a:cubicBezTo>
                  <a:cubicBezTo>
                    <a:pt x="11" y="9"/>
                    <a:pt x="9" y="6"/>
                    <a:pt x="6" y="4"/>
                  </a:cubicBezTo>
                  <a:cubicBezTo>
                    <a:pt x="0" y="0"/>
                    <a:pt x="0" y="0"/>
                    <a:pt x="0" y="0"/>
                  </a:cubicBezTo>
                  <a:cubicBezTo>
                    <a:pt x="2" y="7"/>
                    <a:pt x="2" y="7"/>
                    <a:pt x="2" y="7"/>
                  </a:cubicBezTo>
                  <a:cubicBezTo>
                    <a:pt x="2" y="8"/>
                    <a:pt x="3" y="11"/>
                    <a:pt x="3" y="11"/>
                  </a:cubicBezTo>
                  <a:cubicBezTo>
                    <a:pt x="3" y="14"/>
                    <a:pt x="4" y="17"/>
                    <a:pt x="5" y="20"/>
                  </a:cubicBezTo>
                  <a:cubicBezTo>
                    <a:pt x="6" y="22"/>
                    <a:pt x="6" y="24"/>
                    <a:pt x="7" y="28"/>
                  </a:cubicBezTo>
                  <a:cubicBezTo>
                    <a:pt x="10" y="27"/>
                    <a:pt x="10" y="27"/>
                    <a:pt x="10" y="27"/>
                  </a:cubicBezTo>
                  <a:cubicBezTo>
                    <a:pt x="7" y="28"/>
                    <a:pt x="7" y="28"/>
                    <a:pt x="7" y="28"/>
                  </a:cubicBezTo>
                  <a:cubicBezTo>
                    <a:pt x="9" y="37"/>
                    <a:pt x="10" y="40"/>
                    <a:pt x="11" y="42"/>
                  </a:cubicBezTo>
                  <a:cubicBezTo>
                    <a:pt x="13" y="43"/>
                    <a:pt x="14" y="43"/>
                    <a:pt x="14" y="43"/>
                  </a:cubicBezTo>
                  <a:cubicBezTo>
                    <a:pt x="15" y="43"/>
                    <a:pt x="15" y="43"/>
                    <a:pt x="16" y="43"/>
                  </a:cubicBezTo>
                  <a:cubicBezTo>
                    <a:pt x="16" y="43"/>
                    <a:pt x="17" y="43"/>
                    <a:pt x="17" y="43"/>
                  </a:cubicBezTo>
                  <a:cubicBezTo>
                    <a:pt x="19" y="43"/>
                    <a:pt x="20" y="43"/>
                    <a:pt x="21" y="45"/>
                  </a:cubicBezTo>
                  <a:cubicBezTo>
                    <a:pt x="22" y="46"/>
                    <a:pt x="22" y="48"/>
                    <a:pt x="21" y="50"/>
                  </a:cubicBezTo>
                  <a:cubicBezTo>
                    <a:pt x="21" y="52"/>
                    <a:pt x="20" y="54"/>
                    <a:pt x="21" y="55"/>
                  </a:cubicBezTo>
                  <a:cubicBezTo>
                    <a:pt x="21" y="57"/>
                    <a:pt x="22" y="60"/>
                    <a:pt x="25" y="60"/>
                  </a:cubicBezTo>
                  <a:cubicBezTo>
                    <a:pt x="26" y="60"/>
                    <a:pt x="28" y="59"/>
                    <a:pt x="29" y="59"/>
                  </a:cubicBezTo>
                  <a:cubicBezTo>
                    <a:pt x="31" y="58"/>
                    <a:pt x="33" y="58"/>
                    <a:pt x="35" y="58"/>
                  </a:cubicBezTo>
                  <a:cubicBezTo>
                    <a:pt x="36" y="58"/>
                    <a:pt x="37" y="58"/>
                    <a:pt x="38" y="58"/>
                  </a:cubicBezTo>
                  <a:cubicBezTo>
                    <a:pt x="45" y="61"/>
                    <a:pt x="45" y="67"/>
                    <a:pt x="44" y="76"/>
                  </a:cubicBezTo>
                  <a:cubicBezTo>
                    <a:pt x="43" y="83"/>
                    <a:pt x="42" y="90"/>
                    <a:pt x="49" y="93"/>
                  </a:cubicBezTo>
                  <a:cubicBezTo>
                    <a:pt x="52" y="95"/>
                    <a:pt x="54" y="95"/>
                    <a:pt x="56" y="96"/>
                  </a:cubicBezTo>
                  <a:cubicBezTo>
                    <a:pt x="61" y="96"/>
                    <a:pt x="63" y="97"/>
                    <a:pt x="65" y="105"/>
                  </a:cubicBezTo>
                  <a:cubicBezTo>
                    <a:pt x="65" y="108"/>
                    <a:pt x="65" y="111"/>
                    <a:pt x="65" y="114"/>
                  </a:cubicBezTo>
                  <a:cubicBezTo>
                    <a:pt x="65" y="118"/>
                    <a:pt x="65" y="122"/>
                    <a:pt x="66" y="127"/>
                  </a:cubicBezTo>
                  <a:cubicBezTo>
                    <a:pt x="67" y="129"/>
                    <a:pt x="67" y="132"/>
                    <a:pt x="67" y="136"/>
                  </a:cubicBezTo>
                  <a:cubicBezTo>
                    <a:pt x="68" y="141"/>
                    <a:pt x="68" y="146"/>
                    <a:pt x="70" y="150"/>
                  </a:cubicBezTo>
                  <a:cubicBezTo>
                    <a:pt x="72" y="154"/>
                    <a:pt x="75" y="154"/>
                    <a:pt x="78" y="154"/>
                  </a:cubicBezTo>
                  <a:cubicBezTo>
                    <a:pt x="79" y="155"/>
                    <a:pt x="81" y="155"/>
                    <a:pt x="83" y="156"/>
                  </a:cubicBezTo>
                  <a:cubicBezTo>
                    <a:pt x="85" y="157"/>
                    <a:pt x="86" y="158"/>
                    <a:pt x="87" y="160"/>
                  </a:cubicBezTo>
                  <a:cubicBezTo>
                    <a:pt x="88" y="161"/>
                    <a:pt x="89" y="162"/>
                    <a:pt x="90" y="163"/>
                  </a:cubicBezTo>
                  <a:cubicBezTo>
                    <a:pt x="92" y="165"/>
                    <a:pt x="94" y="166"/>
                    <a:pt x="96" y="167"/>
                  </a:cubicBezTo>
                  <a:cubicBezTo>
                    <a:pt x="100" y="169"/>
                    <a:pt x="104" y="170"/>
                    <a:pt x="104" y="176"/>
                  </a:cubicBezTo>
                  <a:cubicBezTo>
                    <a:pt x="104" y="178"/>
                    <a:pt x="104" y="179"/>
                    <a:pt x="104" y="181"/>
                  </a:cubicBezTo>
                  <a:cubicBezTo>
                    <a:pt x="103" y="183"/>
                    <a:pt x="103" y="185"/>
                    <a:pt x="104" y="188"/>
                  </a:cubicBezTo>
                  <a:cubicBezTo>
                    <a:pt x="105" y="190"/>
                    <a:pt x="106" y="191"/>
                    <a:pt x="107" y="192"/>
                  </a:cubicBezTo>
                  <a:cubicBezTo>
                    <a:pt x="108" y="194"/>
                    <a:pt x="110" y="196"/>
                    <a:pt x="110" y="199"/>
                  </a:cubicBezTo>
                  <a:cubicBezTo>
                    <a:pt x="110" y="205"/>
                    <a:pt x="106" y="207"/>
                    <a:pt x="98" y="207"/>
                  </a:cubicBezTo>
                  <a:cubicBezTo>
                    <a:pt x="94" y="207"/>
                    <a:pt x="94" y="207"/>
                    <a:pt x="94" y="207"/>
                  </a:cubicBezTo>
                  <a:cubicBezTo>
                    <a:pt x="92" y="207"/>
                    <a:pt x="90" y="207"/>
                    <a:pt x="88" y="208"/>
                  </a:cubicBezTo>
                  <a:cubicBezTo>
                    <a:pt x="85" y="209"/>
                    <a:pt x="82" y="210"/>
                    <a:pt x="78" y="211"/>
                  </a:cubicBezTo>
                  <a:cubicBezTo>
                    <a:pt x="73" y="213"/>
                    <a:pt x="68" y="216"/>
                    <a:pt x="62" y="216"/>
                  </a:cubicBezTo>
                  <a:cubicBezTo>
                    <a:pt x="56" y="216"/>
                    <a:pt x="52" y="214"/>
                    <a:pt x="47" y="211"/>
                  </a:cubicBezTo>
                  <a:cubicBezTo>
                    <a:pt x="46" y="211"/>
                    <a:pt x="44" y="210"/>
                    <a:pt x="43" y="210"/>
                  </a:cubicBezTo>
                  <a:cubicBezTo>
                    <a:pt x="38" y="208"/>
                    <a:pt x="38" y="208"/>
                    <a:pt x="38" y="208"/>
                  </a:cubicBezTo>
                  <a:cubicBezTo>
                    <a:pt x="39" y="213"/>
                    <a:pt x="39" y="213"/>
                    <a:pt x="39" y="213"/>
                  </a:cubicBezTo>
                  <a:cubicBezTo>
                    <a:pt x="39" y="215"/>
                    <a:pt x="40" y="221"/>
                    <a:pt x="39" y="222"/>
                  </a:cubicBezTo>
                  <a:cubicBezTo>
                    <a:pt x="38" y="223"/>
                    <a:pt x="37" y="223"/>
                    <a:pt x="36" y="223"/>
                  </a:cubicBezTo>
                  <a:cubicBezTo>
                    <a:pt x="36" y="223"/>
                    <a:pt x="35" y="223"/>
                    <a:pt x="34" y="223"/>
                  </a:cubicBezTo>
                  <a:cubicBezTo>
                    <a:pt x="31" y="228"/>
                    <a:pt x="31" y="228"/>
                    <a:pt x="31" y="228"/>
                  </a:cubicBezTo>
                  <a:cubicBezTo>
                    <a:pt x="33" y="230"/>
                    <a:pt x="34" y="231"/>
                    <a:pt x="34" y="234"/>
                  </a:cubicBezTo>
                  <a:cubicBezTo>
                    <a:pt x="30" y="235"/>
                    <a:pt x="27" y="237"/>
                    <a:pt x="25" y="240"/>
                  </a:cubicBezTo>
                  <a:cubicBezTo>
                    <a:pt x="24" y="241"/>
                    <a:pt x="24" y="241"/>
                    <a:pt x="24" y="241"/>
                  </a:cubicBezTo>
                  <a:cubicBezTo>
                    <a:pt x="24" y="242"/>
                    <a:pt x="24" y="242"/>
                    <a:pt x="24" y="242"/>
                  </a:cubicBezTo>
                  <a:cubicBezTo>
                    <a:pt x="26" y="255"/>
                    <a:pt x="27" y="258"/>
                    <a:pt x="28" y="259"/>
                  </a:cubicBezTo>
                  <a:cubicBezTo>
                    <a:pt x="29" y="260"/>
                    <a:pt x="31" y="261"/>
                    <a:pt x="32" y="261"/>
                  </a:cubicBezTo>
                  <a:cubicBezTo>
                    <a:pt x="34" y="262"/>
                    <a:pt x="35" y="262"/>
                    <a:pt x="36" y="263"/>
                  </a:cubicBezTo>
                  <a:cubicBezTo>
                    <a:pt x="37" y="265"/>
                    <a:pt x="37" y="266"/>
                    <a:pt x="37" y="268"/>
                  </a:cubicBezTo>
                  <a:cubicBezTo>
                    <a:pt x="37" y="269"/>
                    <a:pt x="38" y="271"/>
                    <a:pt x="38" y="272"/>
                  </a:cubicBezTo>
                  <a:cubicBezTo>
                    <a:pt x="41" y="275"/>
                    <a:pt x="44" y="275"/>
                    <a:pt x="47" y="275"/>
                  </a:cubicBezTo>
                  <a:cubicBezTo>
                    <a:pt x="49" y="275"/>
                    <a:pt x="51" y="276"/>
                    <a:pt x="53" y="277"/>
                  </a:cubicBezTo>
                  <a:cubicBezTo>
                    <a:pt x="57" y="279"/>
                    <a:pt x="58" y="282"/>
                    <a:pt x="58" y="286"/>
                  </a:cubicBezTo>
                  <a:cubicBezTo>
                    <a:pt x="59" y="287"/>
                    <a:pt x="59" y="289"/>
                    <a:pt x="59" y="290"/>
                  </a:cubicBezTo>
                  <a:cubicBezTo>
                    <a:pt x="59" y="290"/>
                    <a:pt x="59" y="290"/>
                    <a:pt x="59" y="290"/>
                  </a:cubicBezTo>
                  <a:cubicBezTo>
                    <a:pt x="61" y="298"/>
                    <a:pt x="63" y="300"/>
                    <a:pt x="64" y="301"/>
                  </a:cubicBezTo>
                  <a:cubicBezTo>
                    <a:pt x="67" y="303"/>
                    <a:pt x="67" y="303"/>
                    <a:pt x="67" y="303"/>
                  </a:cubicBezTo>
                  <a:cubicBezTo>
                    <a:pt x="68" y="299"/>
                    <a:pt x="68" y="299"/>
                    <a:pt x="68" y="299"/>
                  </a:cubicBezTo>
                  <a:cubicBezTo>
                    <a:pt x="69" y="299"/>
                    <a:pt x="69" y="298"/>
                    <a:pt x="69" y="297"/>
                  </a:cubicBezTo>
                  <a:cubicBezTo>
                    <a:pt x="70" y="294"/>
                    <a:pt x="71" y="293"/>
                    <a:pt x="72" y="292"/>
                  </a:cubicBezTo>
                  <a:cubicBezTo>
                    <a:pt x="72" y="292"/>
                    <a:pt x="72" y="292"/>
                    <a:pt x="72" y="292"/>
                  </a:cubicBezTo>
                  <a:cubicBezTo>
                    <a:pt x="74" y="292"/>
                    <a:pt x="75" y="294"/>
                    <a:pt x="76" y="294"/>
                  </a:cubicBezTo>
                  <a:cubicBezTo>
                    <a:pt x="77" y="295"/>
                    <a:pt x="78" y="299"/>
                    <a:pt x="79" y="303"/>
                  </a:cubicBezTo>
                  <a:cubicBezTo>
                    <a:pt x="79" y="306"/>
                    <a:pt x="80" y="309"/>
                    <a:pt x="81" y="310"/>
                  </a:cubicBezTo>
                  <a:cubicBezTo>
                    <a:pt x="81" y="311"/>
                    <a:pt x="81" y="311"/>
                    <a:pt x="81" y="311"/>
                  </a:cubicBezTo>
                  <a:cubicBezTo>
                    <a:pt x="84" y="316"/>
                    <a:pt x="85" y="316"/>
                    <a:pt x="90" y="316"/>
                  </a:cubicBezTo>
                  <a:cubicBezTo>
                    <a:pt x="92" y="316"/>
                    <a:pt x="92" y="316"/>
                    <a:pt x="92" y="316"/>
                  </a:cubicBezTo>
                  <a:cubicBezTo>
                    <a:pt x="93" y="316"/>
                    <a:pt x="94" y="316"/>
                    <a:pt x="95" y="316"/>
                  </a:cubicBezTo>
                  <a:cubicBezTo>
                    <a:pt x="99" y="316"/>
                    <a:pt x="101" y="315"/>
                    <a:pt x="105" y="313"/>
                  </a:cubicBezTo>
                  <a:cubicBezTo>
                    <a:pt x="107" y="312"/>
                    <a:pt x="107" y="312"/>
                    <a:pt x="107" y="312"/>
                  </a:cubicBezTo>
                  <a:cubicBezTo>
                    <a:pt x="109" y="310"/>
                    <a:pt x="111" y="309"/>
                    <a:pt x="113" y="309"/>
                  </a:cubicBezTo>
                  <a:cubicBezTo>
                    <a:pt x="114" y="309"/>
                    <a:pt x="116" y="310"/>
                    <a:pt x="119" y="311"/>
                  </a:cubicBezTo>
                  <a:cubicBezTo>
                    <a:pt x="119" y="312"/>
                    <a:pt x="119" y="312"/>
                    <a:pt x="119" y="312"/>
                  </a:cubicBezTo>
                  <a:cubicBezTo>
                    <a:pt x="124" y="316"/>
                    <a:pt x="128" y="319"/>
                    <a:pt x="130" y="320"/>
                  </a:cubicBezTo>
                  <a:cubicBezTo>
                    <a:pt x="135" y="322"/>
                    <a:pt x="135" y="322"/>
                    <a:pt x="135" y="322"/>
                  </a:cubicBezTo>
                  <a:cubicBezTo>
                    <a:pt x="135" y="315"/>
                    <a:pt x="135" y="315"/>
                    <a:pt x="135" y="315"/>
                  </a:cubicBezTo>
                  <a:cubicBezTo>
                    <a:pt x="136" y="308"/>
                    <a:pt x="136" y="300"/>
                    <a:pt x="134" y="294"/>
                  </a:cubicBezTo>
                  <a:cubicBezTo>
                    <a:pt x="132" y="291"/>
                    <a:pt x="130" y="289"/>
                    <a:pt x="128" y="286"/>
                  </a:cubicBezTo>
                  <a:cubicBezTo>
                    <a:pt x="126" y="283"/>
                    <a:pt x="123" y="280"/>
                    <a:pt x="123" y="275"/>
                  </a:cubicBezTo>
                  <a:cubicBezTo>
                    <a:pt x="123" y="270"/>
                    <a:pt x="125" y="264"/>
                    <a:pt x="129" y="263"/>
                  </a:cubicBezTo>
                  <a:cubicBezTo>
                    <a:pt x="130" y="263"/>
                    <a:pt x="130" y="263"/>
                    <a:pt x="131" y="263"/>
                  </a:cubicBezTo>
                  <a:cubicBezTo>
                    <a:pt x="133" y="263"/>
                    <a:pt x="135" y="264"/>
                    <a:pt x="137" y="267"/>
                  </a:cubicBezTo>
                  <a:cubicBezTo>
                    <a:pt x="140" y="271"/>
                    <a:pt x="139" y="274"/>
                    <a:pt x="139" y="278"/>
                  </a:cubicBezTo>
                  <a:cubicBezTo>
                    <a:pt x="138" y="282"/>
                    <a:pt x="138" y="286"/>
                    <a:pt x="142" y="291"/>
                  </a:cubicBezTo>
                  <a:cubicBezTo>
                    <a:pt x="146" y="295"/>
                    <a:pt x="149" y="297"/>
                    <a:pt x="154" y="297"/>
                  </a:cubicBezTo>
                  <a:cubicBezTo>
                    <a:pt x="156" y="297"/>
                    <a:pt x="158" y="297"/>
                    <a:pt x="161" y="296"/>
                  </a:cubicBezTo>
                  <a:cubicBezTo>
                    <a:pt x="165" y="293"/>
                    <a:pt x="170" y="291"/>
                    <a:pt x="174" y="289"/>
                  </a:cubicBezTo>
                  <a:cubicBezTo>
                    <a:pt x="201" y="275"/>
                    <a:pt x="228" y="262"/>
                    <a:pt x="253" y="249"/>
                  </a:cubicBezTo>
                  <a:cubicBezTo>
                    <a:pt x="266" y="242"/>
                    <a:pt x="279" y="236"/>
                    <a:pt x="292" y="229"/>
                  </a:cubicBezTo>
                  <a:cubicBezTo>
                    <a:pt x="302" y="249"/>
                    <a:pt x="302" y="249"/>
                    <a:pt x="302" y="249"/>
                  </a:cubicBezTo>
                  <a:cubicBezTo>
                    <a:pt x="305" y="246"/>
                    <a:pt x="305" y="246"/>
                    <a:pt x="305" y="246"/>
                  </a:cubicBezTo>
                  <a:cubicBezTo>
                    <a:pt x="307" y="244"/>
                    <a:pt x="309" y="242"/>
                    <a:pt x="310" y="240"/>
                  </a:cubicBezTo>
                  <a:cubicBezTo>
                    <a:pt x="313" y="232"/>
                    <a:pt x="316" y="225"/>
                    <a:pt x="318" y="219"/>
                  </a:cubicBezTo>
                  <a:cubicBezTo>
                    <a:pt x="319" y="215"/>
                    <a:pt x="320" y="211"/>
                    <a:pt x="320" y="207"/>
                  </a:cubicBezTo>
                  <a:close/>
                  <a:moveTo>
                    <a:pt x="201" y="212"/>
                  </a:moveTo>
                  <a:cubicBezTo>
                    <a:pt x="201" y="206"/>
                    <a:pt x="201" y="202"/>
                    <a:pt x="204" y="198"/>
                  </a:cubicBezTo>
                  <a:cubicBezTo>
                    <a:pt x="205" y="197"/>
                    <a:pt x="207" y="196"/>
                    <a:pt x="208" y="195"/>
                  </a:cubicBezTo>
                  <a:cubicBezTo>
                    <a:pt x="208" y="194"/>
                    <a:pt x="209" y="193"/>
                    <a:pt x="210" y="192"/>
                  </a:cubicBezTo>
                  <a:cubicBezTo>
                    <a:pt x="211" y="191"/>
                    <a:pt x="213" y="189"/>
                    <a:pt x="214" y="187"/>
                  </a:cubicBezTo>
                  <a:cubicBezTo>
                    <a:pt x="214" y="188"/>
                    <a:pt x="214" y="188"/>
                    <a:pt x="214" y="189"/>
                  </a:cubicBezTo>
                  <a:cubicBezTo>
                    <a:pt x="214" y="190"/>
                    <a:pt x="214" y="191"/>
                    <a:pt x="214" y="192"/>
                  </a:cubicBezTo>
                  <a:cubicBezTo>
                    <a:pt x="213" y="195"/>
                    <a:pt x="212" y="197"/>
                    <a:pt x="209" y="199"/>
                  </a:cubicBezTo>
                  <a:cubicBezTo>
                    <a:pt x="208" y="200"/>
                    <a:pt x="207" y="200"/>
                    <a:pt x="206" y="202"/>
                  </a:cubicBezTo>
                  <a:cubicBezTo>
                    <a:pt x="203" y="205"/>
                    <a:pt x="203" y="209"/>
                    <a:pt x="202" y="212"/>
                  </a:cubicBezTo>
                  <a:cubicBezTo>
                    <a:pt x="202" y="214"/>
                    <a:pt x="202" y="215"/>
                    <a:pt x="201" y="216"/>
                  </a:cubicBezTo>
                  <a:cubicBezTo>
                    <a:pt x="201" y="216"/>
                    <a:pt x="201" y="215"/>
                    <a:pt x="201" y="214"/>
                  </a:cubicBezTo>
                  <a:cubicBezTo>
                    <a:pt x="201" y="213"/>
                    <a:pt x="201" y="213"/>
                    <a:pt x="201" y="212"/>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3" name="Freeform 25">
              <a:extLst>
                <a:ext uri="{FF2B5EF4-FFF2-40B4-BE49-F238E27FC236}">
                  <a16:creationId xmlns:a16="http://schemas.microsoft.com/office/drawing/2014/main" id="{581E5B2F-3635-D1E9-385C-890D37B4B96C}"/>
                </a:ext>
              </a:extLst>
            </p:cNvPr>
            <p:cNvSpPr>
              <a:spLocks/>
            </p:cNvSpPr>
            <p:nvPr/>
          </p:nvSpPr>
          <p:spPr bwMode="auto">
            <a:xfrm>
              <a:off x="5714099" y="2992857"/>
              <a:ext cx="25031" cy="26989"/>
            </a:xfrm>
            <a:custGeom>
              <a:avLst/>
              <a:gdLst>
                <a:gd name="T0" fmla="*/ 9 w 10"/>
                <a:gd name="T1" fmla="*/ 4 h 12"/>
                <a:gd name="T2" fmla="*/ 7 w 10"/>
                <a:gd name="T3" fmla="*/ 3 h 12"/>
                <a:gd name="T4" fmla="*/ 7 w 10"/>
                <a:gd name="T5" fmla="*/ 0 h 12"/>
                <a:gd name="T6" fmla="*/ 0 w 10"/>
                <a:gd name="T7" fmla="*/ 7 h 12"/>
                <a:gd name="T8" fmla="*/ 1 w 10"/>
                <a:gd name="T9" fmla="*/ 11 h 12"/>
                <a:gd name="T10" fmla="*/ 5 w 10"/>
                <a:gd name="T11" fmla="*/ 12 h 12"/>
                <a:gd name="T12" fmla="*/ 5 w 10"/>
                <a:gd name="T13" fmla="*/ 9 h 12"/>
                <a:gd name="T14" fmla="*/ 5 w 10"/>
                <a:gd name="T15" fmla="*/ 9 h 12"/>
                <a:gd name="T16" fmla="*/ 9 w 10"/>
                <a:gd name="T1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2">
                  <a:moveTo>
                    <a:pt x="9" y="4"/>
                  </a:moveTo>
                  <a:cubicBezTo>
                    <a:pt x="9" y="3"/>
                    <a:pt x="8" y="3"/>
                    <a:pt x="7" y="3"/>
                  </a:cubicBezTo>
                  <a:cubicBezTo>
                    <a:pt x="7" y="0"/>
                    <a:pt x="7" y="0"/>
                    <a:pt x="7" y="0"/>
                  </a:cubicBezTo>
                  <a:cubicBezTo>
                    <a:pt x="4" y="0"/>
                    <a:pt x="0" y="4"/>
                    <a:pt x="0" y="7"/>
                  </a:cubicBezTo>
                  <a:cubicBezTo>
                    <a:pt x="0" y="9"/>
                    <a:pt x="0" y="10"/>
                    <a:pt x="1" y="11"/>
                  </a:cubicBezTo>
                  <a:cubicBezTo>
                    <a:pt x="2" y="11"/>
                    <a:pt x="4" y="12"/>
                    <a:pt x="5" y="12"/>
                  </a:cubicBezTo>
                  <a:cubicBezTo>
                    <a:pt x="5" y="9"/>
                    <a:pt x="5" y="9"/>
                    <a:pt x="5" y="9"/>
                  </a:cubicBezTo>
                  <a:cubicBezTo>
                    <a:pt x="5" y="9"/>
                    <a:pt x="5" y="9"/>
                    <a:pt x="5" y="9"/>
                  </a:cubicBezTo>
                  <a:cubicBezTo>
                    <a:pt x="8" y="9"/>
                    <a:pt x="10" y="7"/>
                    <a:pt x="9" y="4"/>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4" name="Freeform 26">
              <a:extLst>
                <a:ext uri="{FF2B5EF4-FFF2-40B4-BE49-F238E27FC236}">
                  <a16:creationId xmlns:a16="http://schemas.microsoft.com/office/drawing/2014/main" id="{952105F5-D324-36BB-4C90-5E7C082AA113}"/>
                </a:ext>
              </a:extLst>
            </p:cNvPr>
            <p:cNvSpPr>
              <a:spLocks/>
            </p:cNvSpPr>
            <p:nvPr/>
          </p:nvSpPr>
          <p:spPr bwMode="auto">
            <a:xfrm>
              <a:off x="6731090" y="3770467"/>
              <a:ext cx="41718" cy="37953"/>
            </a:xfrm>
            <a:custGeom>
              <a:avLst/>
              <a:gdLst>
                <a:gd name="T0" fmla="*/ 13 w 17"/>
                <a:gd name="T1" fmla="*/ 0 h 17"/>
                <a:gd name="T2" fmla="*/ 10 w 17"/>
                <a:gd name="T3" fmla="*/ 1 h 17"/>
                <a:gd name="T4" fmla="*/ 2 w 17"/>
                <a:gd name="T5" fmla="*/ 10 h 17"/>
                <a:gd name="T6" fmla="*/ 1 w 17"/>
                <a:gd name="T7" fmla="*/ 16 h 17"/>
                <a:gd name="T8" fmla="*/ 4 w 17"/>
                <a:gd name="T9" fmla="*/ 17 h 17"/>
                <a:gd name="T10" fmla="*/ 8 w 17"/>
                <a:gd name="T11" fmla="*/ 16 h 17"/>
                <a:gd name="T12" fmla="*/ 11 w 17"/>
                <a:gd name="T13" fmla="*/ 11 h 17"/>
                <a:gd name="T14" fmla="*/ 12 w 17"/>
                <a:gd name="T15" fmla="*/ 10 h 17"/>
                <a:gd name="T16" fmla="*/ 12 w 17"/>
                <a:gd name="T17" fmla="*/ 10 h 17"/>
                <a:gd name="T18" fmla="*/ 17 w 17"/>
                <a:gd name="T19" fmla="*/ 4 h 17"/>
                <a:gd name="T20" fmla="*/ 13 w 17"/>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7">
                  <a:moveTo>
                    <a:pt x="13" y="0"/>
                  </a:moveTo>
                  <a:cubicBezTo>
                    <a:pt x="12" y="0"/>
                    <a:pt x="11" y="1"/>
                    <a:pt x="10" y="1"/>
                  </a:cubicBezTo>
                  <a:cubicBezTo>
                    <a:pt x="7" y="3"/>
                    <a:pt x="3" y="7"/>
                    <a:pt x="2" y="10"/>
                  </a:cubicBezTo>
                  <a:cubicBezTo>
                    <a:pt x="0" y="12"/>
                    <a:pt x="0" y="14"/>
                    <a:pt x="1" y="16"/>
                  </a:cubicBezTo>
                  <a:cubicBezTo>
                    <a:pt x="2" y="17"/>
                    <a:pt x="3" y="17"/>
                    <a:pt x="4" y="17"/>
                  </a:cubicBezTo>
                  <a:cubicBezTo>
                    <a:pt x="6" y="17"/>
                    <a:pt x="7" y="17"/>
                    <a:pt x="8" y="16"/>
                  </a:cubicBezTo>
                  <a:cubicBezTo>
                    <a:pt x="10" y="15"/>
                    <a:pt x="11" y="13"/>
                    <a:pt x="11" y="11"/>
                  </a:cubicBezTo>
                  <a:cubicBezTo>
                    <a:pt x="12" y="11"/>
                    <a:pt x="12" y="10"/>
                    <a:pt x="12" y="10"/>
                  </a:cubicBezTo>
                  <a:cubicBezTo>
                    <a:pt x="12" y="10"/>
                    <a:pt x="12" y="10"/>
                    <a:pt x="12" y="10"/>
                  </a:cubicBezTo>
                  <a:cubicBezTo>
                    <a:pt x="16" y="9"/>
                    <a:pt x="17" y="7"/>
                    <a:pt x="17" y="4"/>
                  </a:cubicBezTo>
                  <a:cubicBezTo>
                    <a:pt x="17" y="0"/>
                    <a:pt x="14" y="0"/>
                    <a:pt x="13" y="0"/>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5" name="Freeform 27">
              <a:extLst>
                <a:ext uri="{FF2B5EF4-FFF2-40B4-BE49-F238E27FC236}">
                  <a16:creationId xmlns:a16="http://schemas.microsoft.com/office/drawing/2014/main" id="{65A3CDDD-A881-5095-99F6-EC19B289EDFB}"/>
                </a:ext>
              </a:extLst>
            </p:cNvPr>
            <p:cNvSpPr>
              <a:spLocks/>
            </p:cNvSpPr>
            <p:nvPr/>
          </p:nvSpPr>
          <p:spPr bwMode="auto">
            <a:xfrm>
              <a:off x="6768173" y="3752756"/>
              <a:ext cx="31520" cy="24459"/>
            </a:xfrm>
            <a:custGeom>
              <a:avLst/>
              <a:gdLst>
                <a:gd name="T0" fmla="*/ 12 w 13"/>
                <a:gd name="T1" fmla="*/ 2 h 11"/>
                <a:gd name="T2" fmla="*/ 7 w 13"/>
                <a:gd name="T3" fmla="*/ 0 h 11"/>
                <a:gd name="T4" fmla="*/ 0 w 13"/>
                <a:gd name="T5" fmla="*/ 4 h 11"/>
                <a:gd name="T6" fmla="*/ 1 w 13"/>
                <a:gd name="T7" fmla="*/ 9 h 11"/>
                <a:gd name="T8" fmla="*/ 6 w 13"/>
                <a:gd name="T9" fmla="*/ 11 h 11"/>
                <a:gd name="T10" fmla="*/ 6 w 13"/>
                <a:gd name="T11" fmla="*/ 11 h 11"/>
                <a:gd name="T12" fmla="*/ 13 w 13"/>
                <a:gd name="T13" fmla="*/ 5 h 11"/>
                <a:gd name="T14" fmla="*/ 12 w 13"/>
                <a:gd name="T15" fmla="*/ 2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12" y="2"/>
                  </a:moveTo>
                  <a:cubicBezTo>
                    <a:pt x="11" y="1"/>
                    <a:pt x="10" y="0"/>
                    <a:pt x="7" y="0"/>
                  </a:cubicBezTo>
                  <a:cubicBezTo>
                    <a:pt x="5" y="0"/>
                    <a:pt x="1" y="1"/>
                    <a:pt x="0" y="4"/>
                  </a:cubicBezTo>
                  <a:cubicBezTo>
                    <a:pt x="0" y="5"/>
                    <a:pt x="0" y="7"/>
                    <a:pt x="1" y="9"/>
                  </a:cubicBezTo>
                  <a:cubicBezTo>
                    <a:pt x="2" y="10"/>
                    <a:pt x="4" y="11"/>
                    <a:pt x="6" y="11"/>
                  </a:cubicBezTo>
                  <a:cubicBezTo>
                    <a:pt x="6" y="11"/>
                    <a:pt x="6" y="11"/>
                    <a:pt x="6" y="11"/>
                  </a:cubicBezTo>
                  <a:cubicBezTo>
                    <a:pt x="9" y="10"/>
                    <a:pt x="12" y="8"/>
                    <a:pt x="13" y="5"/>
                  </a:cubicBezTo>
                  <a:cubicBezTo>
                    <a:pt x="13" y="4"/>
                    <a:pt x="13" y="3"/>
                    <a:pt x="12" y="2"/>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6" name="Freeform 28">
              <a:extLst>
                <a:ext uri="{FF2B5EF4-FFF2-40B4-BE49-F238E27FC236}">
                  <a16:creationId xmlns:a16="http://schemas.microsoft.com/office/drawing/2014/main" id="{C90CE1B9-D99F-5546-296B-7EB4C8D74DD2}"/>
                </a:ext>
              </a:extLst>
            </p:cNvPr>
            <p:cNvSpPr>
              <a:spLocks/>
            </p:cNvSpPr>
            <p:nvPr/>
          </p:nvSpPr>
          <p:spPr bwMode="auto">
            <a:xfrm>
              <a:off x="5716880" y="3049365"/>
              <a:ext cx="56551" cy="53134"/>
            </a:xfrm>
            <a:custGeom>
              <a:avLst/>
              <a:gdLst>
                <a:gd name="T0" fmla="*/ 22 w 23"/>
                <a:gd name="T1" fmla="*/ 15 h 24"/>
                <a:gd name="T2" fmla="*/ 18 w 23"/>
                <a:gd name="T3" fmla="*/ 9 h 24"/>
                <a:gd name="T4" fmla="*/ 14 w 23"/>
                <a:gd name="T5" fmla="*/ 8 h 24"/>
                <a:gd name="T6" fmla="*/ 14 w 23"/>
                <a:gd name="T7" fmla="*/ 8 h 24"/>
                <a:gd name="T8" fmla="*/ 13 w 23"/>
                <a:gd name="T9" fmla="*/ 8 h 24"/>
                <a:gd name="T10" fmla="*/ 13 w 23"/>
                <a:gd name="T11" fmla="*/ 6 h 24"/>
                <a:gd name="T12" fmla="*/ 11 w 23"/>
                <a:gd name="T13" fmla="*/ 3 h 24"/>
                <a:gd name="T14" fmla="*/ 6 w 23"/>
                <a:gd name="T15" fmla="*/ 0 h 24"/>
                <a:gd name="T16" fmla="*/ 2 w 23"/>
                <a:gd name="T17" fmla="*/ 2 h 24"/>
                <a:gd name="T18" fmla="*/ 0 w 23"/>
                <a:gd name="T19" fmla="*/ 6 h 24"/>
                <a:gd name="T20" fmla="*/ 4 w 23"/>
                <a:gd name="T21" fmla="*/ 11 h 24"/>
                <a:gd name="T22" fmla="*/ 4 w 23"/>
                <a:gd name="T23" fmla="*/ 11 h 24"/>
                <a:gd name="T24" fmla="*/ 1 w 23"/>
                <a:gd name="T25" fmla="*/ 17 h 24"/>
                <a:gd name="T26" fmla="*/ 2 w 23"/>
                <a:gd name="T27" fmla="*/ 21 h 24"/>
                <a:gd name="T28" fmla="*/ 7 w 23"/>
                <a:gd name="T29" fmla="*/ 23 h 24"/>
                <a:gd name="T30" fmla="*/ 9 w 23"/>
                <a:gd name="T31" fmla="*/ 23 h 24"/>
                <a:gd name="T32" fmla="*/ 12 w 23"/>
                <a:gd name="T33" fmla="*/ 23 h 24"/>
                <a:gd name="T34" fmla="*/ 15 w 23"/>
                <a:gd name="T35" fmla="*/ 24 h 24"/>
                <a:gd name="T36" fmla="*/ 15 w 23"/>
                <a:gd name="T37" fmla="*/ 24 h 24"/>
                <a:gd name="T38" fmla="*/ 21 w 23"/>
                <a:gd name="T39" fmla="*/ 21 h 24"/>
                <a:gd name="T40" fmla="*/ 22 w 23"/>
                <a:gd name="T41"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4">
                  <a:moveTo>
                    <a:pt x="22" y="15"/>
                  </a:moveTo>
                  <a:cubicBezTo>
                    <a:pt x="22" y="12"/>
                    <a:pt x="20" y="10"/>
                    <a:pt x="18" y="9"/>
                  </a:cubicBezTo>
                  <a:cubicBezTo>
                    <a:pt x="17" y="8"/>
                    <a:pt x="15" y="8"/>
                    <a:pt x="14" y="8"/>
                  </a:cubicBezTo>
                  <a:cubicBezTo>
                    <a:pt x="14" y="8"/>
                    <a:pt x="14" y="8"/>
                    <a:pt x="14" y="8"/>
                  </a:cubicBezTo>
                  <a:cubicBezTo>
                    <a:pt x="14" y="8"/>
                    <a:pt x="13" y="8"/>
                    <a:pt x="13" y="8"/>
                  </a:cubicBezTo>
                  <a:cubicBezTo>
                    <a:pt x="13" y="7"/>
                    <a:pt x="13" y="7"/>
                    <a:pt x="13" y="6"/>
                  </a:cubicBezTo>
                  <a:cubicBezTo>
                    <a:pt x="13" y="5"/>
                    <a:pt x="12" y="4"/>
                    <a:pt x="11" y="3"/>
                  </a:cubicBezTo>
                  <a:cubicBezTo>
                    <a:pt x="10" y="1"/>
                    <a:pt x="8" y="0"/>
                    <a:pt x="6" y="0"/>
                  </a:cubicBezTo>
                  <a:cubicBezTo>
                    <a:pt x="5" y="0"/>
                    <a:pt x="3" y="0"/>
                    <a:pt x="2" y="2"/>
                  </a:cubicBezTo>
                  <a:cubicBezTo>
                    <a:pt x="0" y="3"/>
                    <a:pt x="0" y="5"/>
                    <a:pt x="0" y="6"/>
                  </a:cubicBezTo>
                  <a:cubicBezTo>
                    <a:pt x="0" y="8"/>
                    <a:pt x="2" y="10"/>
                    <a:pt x="4" y="11"/>
                  </a:cubicBezTo>
                  <a:cubicBezTo>
                    <a:pt x="4" y="11"/>
                    <a:pt x="4" y="11"/>
                    <a:pt x="4" y="11"/>
                  </a:cubicBezTo>
                  <a:cubicBezTo>
                    <a:pt x="2" y="12"/>
                    <a:pt x="1" y="14"/>
                    <a:pt x="1" y="17"/>
                  </a:cubicBezTo>
                  <a:cubicBezTo>
                    <a:pt x="1" y="19"/>
                    <a:pt x="1" y="20"/>
                    <a:pt x="2" y="21"/>
                  </a:cubicBezTo>
                  <a:cubicBezTo>
                    <a:pt x="4" y="23"/>
                    <a:pt x="6" y="23"/>
                    <a:pt x="7" y="23"/>
                  </a:cubicBezTo>
                  <a:cubicBezTo>
                    <a:pt x="7" y="23"/>
                    <a:pt x="9" y="23"/>
                    <a:pt x="9" y="23"/>
                  </a:cubicBezTo>
                  <a:cubicBezTo>
                    <a:pt x="10" y="23"/>
                    <a:pt x="11" y="23"/>
                    <a:pt x="12" y="23"/>
                  </a:cubicBezTo>
                  <a:cubicBezTo>
                    <a:pt x="13" y="24"/>
                    <a:pt x="14" y="24"/>
                    <a:pt x="15" y="24"/>
                  </a:cubicBezTo>
                  <a:cubicBezTo>
                    <a:pt x="15" y="24"/>
                    <a:pt x="15" y="24"/>
                    <a:pt x="15" y="24"/>
                  </a:cubicBezTo>
                  <a:cubicBezTo>
                    <a:pt x="18" y="24"/>
                    <a:pt x="20" y="23"/>
                    <a:pt x="21" y="21"/>
                  </a:cubicBezTo>
                  <a:cubicBezTo>
                    <a:pt x="22" y="19"/>
                    <a:pt x="23" y="17"/>
                    <a:pt x="22" y="15"/>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7" name="Freeform 29">
              <a:extLst>
                <a:ext uri="{FF2B5EF4-FFF2-40B4-BE49-F238E27FC236}">
                  <a16:creationId xmlns:a16="http://schemas.microsoft.com/office/drawing/2014/main" id="{E4442F43-66EB-BDAC-3815-111E014A173B}"/>
                </a:ext>
              </a:extLst>
            </p:cNvPr>
            <p:cNvSpPr>
              <a:spLocks/>
            </p:cNvSpPr>
            <p:nvPr/>
          </p:nvSpPr>
          <p:spPr bwMode="auto">
            <a:xfrm>
              <a:off x="6546604" y="3965291"/>
              <a:ext cx="38937" cy="40483"/>
            </a:xfrm>
            <a:custGeom>
              <a:avLst/>
              <a:gdLst>
                <a:gd name="T0" fmla="*/ 14 w 16"/>
                <a:gd name="T1" fmla="*/ 3 h 18"/>
                <a:gd name="T2" fmla="*/ 10 w 16"/>
                <a:gd name="T3" fmla="*/ 0 h 18"/>
                <a:gd name="T4" fmla="*/ 7 w 16"/>
                <a:gd name="T5" fmla="*/ 1 h 18"/>
                <a:gd name="T6" fmla="*/ 1 w 16"/>
                <a:gd name="T7" fmla="*/ 10 h 18"/>
                <a:gd name="T8" fmla="*/ 2 w 16"/>
                <a:gd name="T9" fmla="*/ 16 h 18"/>
                <a:gd name="T10" fmla="*/ 6 w 16"/>
                <a:gd name="T11" fmla="*/ 18 h 18"/>
                <a:gd name="T12" fmla="*/ 9 w 16"/>
                <a:gd name="T13" fmla="*/ 16 h 18"/>
                <a:gd name="T14" fmla="*/ 15 w 16"/>
                <a:gd name="T15" fmla="*/ 9 h 18"/>
                <a:gd name="T16" fmla="*/ 14 w 16"/>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8">
                  <a:moveTo>
                    <a:pt x="14" y="3"/>
                  </a:moveTo>
                  <a:cubicBezTo>
                    <a:pt x="13" y="1"/>
                    <a:pt x="11" y="0"/>
                    <a:pt x="10" y="0"/>
                  </a:cubicBezTo>
                  <a:cubicBezTo>
                    <a:pt x="9" y="0"/>
                    <a:pt x="8" y="1"/>
                    <a:pt x="7" y="1"/>
                  </a:cubicBezTo>
                  <a:cubicBezTo>
                    <a:pt x="4" y="2"/>
                    <a:pt x="1" y="8"/>
                    <a:pt x="1" y="10"/>
                  </a:cubicBezTo>
                  <a:cubicBezTo>
                    <a:pt x="0" y="12"/>
                    <a:pt x="1" y="15"/>
                    <a:pt x="2" y="16"/>
                  </a:cubicBezTo>
                  <a:cubicBezTo>
                    <a:pt x="3" y="17"/>
                    <a:pt x="4" y="18"/>
                    <a:pt x="6" y="18"/>
                  </a:cubicBezTo>
                  <a:cubicBezTo>
                    <a:pt x="7" y="18"/>
                    <a:pt x="8" y="17"/>
                    <a:pt x="9" y="16"/>
                  </a:cubicBezTo>
                  <a:cubicBezTo>
                    <a:pt x="12" y="15"/>
                    <a:pt x="14" y="12"/>
                    <a:pt x="15" y="9"/>
                  </a:cubicBezTo>
                  <a:cubicBezTo>
                    <a:pt x="16" y="7"/>
                    <a:pt x="16" y="5"/>
                    <a:pt x="14" y="3"/>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8" name="Freeform 30">
              <a:extLst>
                <a:ext uri="{FF2B5EF4-FFF2-40B4-BE49-F238E27FC236}">
                  <a16:creationId xmlns:a16="http://schemas.microsoft.com/office/drawing/2014/main" id="{7117A709-79BB-9C5D-0D47-1044AE607002}"/>
                </a:ext>
              </a:extLst>
            </p:cNvPr>
            <p:cNvSpPr>
              <a:spLocks/>
            </p:cNvSpPr>
            <p:nvPr/>
          </p:nvSpPr>
          <p:spPr bwMode="auto">
            <a:xfrm>
              <a:off x="5300628" y="3095752"/>
              <a:ext cx="41718" cy="22771"/>
            </a:xfrm>
            <a:custGeom>
              <a:avLst/>
              <a:gdLst>
                <a:gd name="T0" fmla="*/ 16 w 17"/>
                <a:gd name="T1" fmla="*/ 2 h 10"/>
                <a:gd name="T2" fmla="*/ 13 w 17"/>
                <a:gd name="T3" fmla="*/ 1 h 10"/>
                <a:gd name="T4" fmla="*/ 10 w 17"/>
                <a:gd name="T5" fmla="*/ 1 h 10"/>
                <a:gd name="T6" fmla="*/ 10 w 17"/>
                <a:gd name="T7" fmla="*/ 2 h 10"/>
                <a:gd name="T8" fmla="*/ 9 w 17"/>
                <a:gd name="T9" fmla="*/ 1 h 10"/>
                <a:gd name="T10" fmla="*/ 5 w 17"/>
                <a:gd name="T11" fmla="*/ 0 h 10"/>
                <a:gd name="T12" fmla="*/ 4 w 17"/>
                <a:gd name="T13" fmla="*/ 0 h 10"/>
                <a:gd name="T14" fmla="*/ 0 w 17"/>
                <a:gd name="T15" fmla="*/ 3 h 10"/>
                <a:gd name="T16" fmla="*/ 1 w 17"/>
                <a:gd name="T17" fmla="*/ 8 h 10"/>
                <a:gd name="T18" fmla="*/ 6 w 17"/>
                <a:gd name="T19" fmla="*/ 10 h 10"/>
                <a:gd name="T20" fmla="*/ 6 w 17"/>
                <a:gd name="T21" fmla="*/ 10 h 10"/>
                <a:gd name="T22" fmla="*/ 7 w 17"/>
                <a:gd name="T23" fmla="*/ 10 h 10"/>
                <a:gd name="T24" fmla="*/ 10 w 17"/>
                <a:gd name="T25" fmla="*/ 10 h 10"/>
                <a:gd name="T26" fmla="*/ 17 w 17"/>
                <a:gd name="T27" fmla="*/ 6 h 10"/>
                <a:gd name="T28" fmla="*/ 16 w 17"/>
                <a:gd name="T2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0">
                  <a:moveTo>
                    <a:pt x="16" y="2"/>
                  </a:moveTo>
                  <a:cubicBezTo>
                    <a:pt x="16" y="2"/>
                    <a:pt x="15" y="1"/>
                    <a:pt x="13" y="1"/>
                  </a:cubicBezTo>
                  <a:cubicBezTo>
                    <a:pt x="12" y="1"/>
                    <a:pt x="11" y="1"/>
                    <a:pt x="10" y="1"/>
                  </a:cubicBezTo>
                  <a:cubicBezTo>
                    <a:pt x="10" y="2"/>
                    <a:pt x="10" y="2"/>
                    <a:pt x="10" y="2"/>
                  </a:cubicBezTo>
                  <a:cubicBezTo>
                    <a:pt x="9" y="2"/>
                    <a:pt x="9" y="1"/>
                    <a:pt x="9" y="1"/>
                  </a:cubicBezTo>
                  <a:cubicBezTo>
                    <a:pt x="8" y="1"/>
                    <a:pt x="7" y="0"/>
                    <a:pt x="5" y="0"/>
                  </a:cubicBezTo>
                  <a:cubicBezTo>
                    <a:pt x="5" y="0"/>
                    <a:pt x="4" y="0"/>
                    <a:pt x="4" y="0"/>
                  </a:cubicBezTo>
                  <a:cubicBezTo>
                    <a:pt x="2" y="1"/>
                    <a:pt x="1" y="2"/>
                    <a:pt x="0" y="3"/>
                  </a:cubicBezTo>
                  <a:cubicBezTo>
                    <a:pt x="0" y="5"/>
                    <a:pt x="0" y="7"/>
                    <a:pt x="1" y="8"/>
                  </a:cubicBezTo>
                  <a:cubicBezTo>
                    <a:pt x="2" y="10"/>
                    <a:pt x="5" y="10"/>
                    <a:pt x="6" y="10"/>
                  </a:cubicBezTo>
                  <a:cubicBezTo>
                    <a:pt x="6" y="10"/>
                    <a:pt x="6" y="10"/>
                    <a:pt x="6" y="10"/>
                  </a:cubicBezTo>
                  <a:cubicBezTo>
                    <a:pt x="7" y="10"/>
                    <a:pt x="7" y="10"/>
                    <a:pt x="7" y="10"/>
                  </a:cubicBezTo>
                  <a:cubicBezTo>
                    <a:pt x="8" y="10"/>
                    <a:pt x="9" y="10"/>
                    <a:pt x="10" y="10"/>
                  </a:cubicBezTo>
                  <a:cubicBezTo>
                    <a:pt x="15" y="10"/>
                    <a:pt x="17" y="8"/>
                    <a:pt x="17" y="6"/>
                  </a:cubicBezTo>
                  <a:cubicBezTo>
                    <a:pt x="17" y="4"/>
                    <a:pt x="17" y="3"/>
                    <a:pt x="16" y="2"/>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39" name="Freeform 31">
              <a:extLst>
                <a:ext uri="{FF2B5EF4-FFF2-40B4-BE49-F238E27FC236}">
                  <a16:creationId xmlns:a16="http://schemas.microsoft.com/office/drawing/2014/main" id="{E02AFC49-9363-2EA1-97B2-BE5EDF506561}"/>
                </a:ext>
              </a:extLst>
            </p:cNvPr>
            <p:cNvSpPr>
              <a:spLocks/>
            </p:cNvSpPr>
            <p:nvPr/>
          </p:nvSpPr>
          <p:spPr bwMode="auto">
            <a:xfrm>
              <a:off x="5125412" y="3062016"/>
              <a:ext cx="59332" cy="45543"/>
            </a:xfrm>
            <a:custGeom>
              <a:avLst/>
              <a:gdLst>
                <a:gd name="T0" fmla="*/ 23 w 24"/>
                <a:gd name="T1" fmla="*/ 8 h 20"/>
                <a:gd name="T2" fmla="*/ 12 w 24"/>
                <a:gd name="T3" fmla="*/ 0 h 20"/>
                <a:gd name="T4" fmla="*/ 11 w 24"/>
                <a:gd name="T5" fmla="*/ 0 h 20"/>
                <a:gd name="T6" fmla="*/ 3 w 24"/>
                <a:gd name="T7" fmla="*/ 3 h 20"/>
                <a:gd name="T8" fmla="*/ 0 w 24"/>
                <a:gd name="T9" fmla="*/ 8 h 20"/>
                <a:gd name="T10" fmla="*/ 2 w 24"/>
                <a:gd name="T11" fmla="*/ 12 h 20"/>
                <a:gd name="T12" fmla="*/ 4 w 24"/>
                <a:gd name="T13" fmla="*/ 13 h 20"/>
                <a:gd name="T14" fmla="*/ 5 w 24"/>
                <a:gd name="T15" fmla="*/ 14 h 20"/>
                <a:gd name="T16" fmla="*/ 7 w 24"/>
                <a:gd name="T17" fmla="*/ 16 h 20"/>
                <a:gd name="T18" fmla="*/ 8 w 24"/>
                <a:gd name="T19" fmla="*/ 17 h 20"/>
                <a:gd name="T20" fmla="*/ 15 w 24"/>
                <a:gd name="T21" fmla="*/ 20 h 20"/>
                <a:gd name="T22" fmla="*/ 15 w 24"/>
                <a:gd name="T23" fmla="*/ 20 h 20"/>
                <a:gd name="T24" fmla="*/ 20 w 24"/>
                <a:gd name="T25" fmla="*/ 18 h 20"/>
                <a:gd name="T26" fmla="*/ 23 w 24"/>
                <a:gd name="T27"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0">
                  <a:moveTo>
                    <a:pt x="23" y="8"/>
                  </a:moveTo>
                  <a:cubicBezTo>
                    <a:pt x="22" y="4"/>
                    <a:pt x="17" y="0"/>
                    <a:pt x="12" y="0"/>
                  </a:cubicBezTo>
                  <a:cubicBezTo>
                    <a:pt x="12" y="0"/>
                    <a:pt x="11" y="0"/>
                    <a:pt x="11" y="0"/>
                  </a:cubicBezTo>
                  <a:cubicBezTo>
                    <a:pt x="8" y="0"/>
                    <a:pt x="6" y="1"/>
                    <a:pt x="3" y="3"/>
                  </a:cubicBezTo>
                  <a:cubicBezTo>
                    <a:pt x="2" y="4"/>
                    <a:pt x="0" y="6"/>
                    <a:pt x="0" y="8"/>
                  </a:cubicBezTo>
                  <a:cubicBezTo>
                    <a:pt x="0" y="9"/>
                    <a:pt x="0" y="11"/>
                    <a:pt x="2" y="12"/>
                  </a:cubicBezTo>
                  <a:cubicBezTo>
                    <a:pt x="2" y="12"/>
                    <a:pt x="3" y="13"/>
                    <a:pt x="4" y="13"/>
                  </a:cubicBezTo>
                  <a:cubicBezTo>
                    <a:pt x="4" y="13"/>
                    <a:pt x="5" y="14"/>
                    <a:pt x="5" y="14"/>
                  </a:cubicBezTo>
                  <a:cubicBezTo>
                    <a:pt x="5" y="14"/>
                    <a:pt x="6" y="15"/>
                    <a:pt x="7" y="16"/>
                  </a:cubicBezTo>
                  <a:cubicBezTo>
                    <a:pt x="8" y="17"/>
                    <a:pt x="8" y="17"/>
                    <a:pt x="8" y="17"/>
                  </a:cubicBezTo>
                  <a:cubicBezTo>
                    <a:pt x="10" y="18"/>
                    <a:pt x="12" y="20"/>
                    <a:pt x="15" y="20"/>
                  </a:cubicBezTo>
                  <a:cubicBezTo>
                    <a:pt x="15" y="20"/>
                    <a:pt x="15" y="20"/>
                    <a:pt x="15" y="20"/>
                  </a:cubicBezTo>
                  <a:cubicBezTo>
                    <a:pt x="17" y="20"/>
                    <a:pt x="19" y="19"/>
                    <a:pt x="20" y="18"/>
                  </a:cubicBezTo>
                  <a:cubicBezTo>
                    <a:pt x="23" y="15"/>
                    <a:pt x="24" y="11"/>
                    <a:pt x="23" y="8"/>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0" name="Freeform 32">
              <a:extLst>
                <a:ext uri="{FF2B5EF4-FFF2-40B4-BE49-F238E27FC236}">
                  <a16:creationId xmlns:a16="http://schemas.microsoft.com/office/drawing/2014/main" id="{8844D25B-271B-2824-61EC-23772CFFD752}"/>
                </a:ext>
              </a:extLst>
            </p:cNvPr>
            <p:cNvSpPr>
              <a:spLocks/>
            </p:cNvSpPr>
            <p:nvPr/>
          </p:nvSpPr>
          <p:spPr bwMode="auto">
            <a:xfrm>
              <a:off x="5140245" y="3015629"/>
              <a:ext cx="26885" cy="24459"/>
            </a:xfrm>
            <a:custGeom>
              <a:avLst/>
              <a:gdLst>
                <a:gd name="T0" fmla="*/ 10 w 11"/>
                <a:gd name="T1" fmla="*/ 3 h 11"/>
                <a:gd name="T2" fmla="*/ 7 w 11"/>
                <a:gd name="T3" fmla="*/ 0 h 11"/>
                <a:gd name="T4" fmla="*/ 3 w 11"/>
                <a:gd name="T5" fmla="*/ 2 h 11"/>
                <a:gd name="T6" fmla="*/ 1 w 11"/>
                <a:gd name="T7" fmla="*/ 9 h 11"/>
                <a:gd name="T8" fmla="*/ 4 w 11"/>
                <a:gd name="T9" fmla="*/ 11 h 11"/>
                <a:gd name="T10" fmla="*/ 8 w 11"/>
                <a:gd name="T11" fmla="*/ 9 h 11"/>
                <a:gd name="T12" fmla="*/ 8 w 11"/>
                <a:gd name="T13" fmla="*/ 9 h 11"/>
                <a:gd name="T14" fmla="*/ 10 w 11"/>
                <a:gd name="T15" fmla="*/ 7 h 11"/>
                <a:gd name="T16" fmla="*/ 10 w 11"/>
                <a:gd name="T17"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10" y="3"/>
                  </a:moveTo>
                  <a:cubicBezTo>
                    <a:pt x="10" y="1"/>
                    <a:pt x="8" y="0"/>
                    <a:pt x="7" y="0"/>
                  </a:cubicBezTo>
                  <a:cubicBezTo>
                    <a:pt x="5" y="0"/>
                    <a:pt x="3" y="1"/>
                    <a:pt x="3" y="2"/>
                  </a:cubicBezTo>
                  <a:cubicBezTo>
                    <a:pt x="1" y="4"/>
                    <a:pt x="0" y="6"/>
                    <a:pt x="1" y="9"/>
                  </a:cubicBezTo>
                  <a:cubicBezTo>
                    <a:pt x="1" y="10"/>
                    <a:pt x="3" y="11"/>
                    <a:pt x="4" y="11"/>
                  </a:cubicBezTo>
                  <a:cubicBezTo>
                    <a:pt x="5" y="11"/>
                    <a:pt x="7" y="10"/>
                    <a:pt x="8" y="9"/>
                  </a:cubicBezTo>
                  <a:cubicBezTo>
                    <a:pt x="8" y="9"/>
                    <a:pt x="8" y="9"/>
                    <a:pt x="8" y="9"/>
                  </a:cubicBezTo>
                  <a:cubicBezTo>
                    <a:pt x="9" y="9"/>
                    <a:pt x="10" y="8"/>
                    <a:pt x="10" y="7"/>
                  </a:cubicBezTo>
                  <a:cubicBezTo>
                    <a:pt x="11" y="6"/>
                    <a:pt x="11" y="4"/>
                    <a:pt x="10" y="3"/>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1" name="Freeform 33">
              <a:extLst>
                <a:ext uri="{FF2B5EF4-FFF2-40B4-BE49-F238E27FC236}">
                  <a16:creationId xmlns:a16="http://schemas.microsoft.com/office/drawing/2014/main" id="{B926F549-BA3E-C318-F554-E0231E9D6997}"/>
                </a:ext>
              </a:extLst>
            </p:cNvPr>
            <p:cNvSpPr>
              <a:spLocks/>
            </p:cNvSpPr>
            <p:nvPr/>
          </p:nvSpPr>
          <p:spPr bwMode="auto">
            <a:xfrm>
              <a:off x="5167130" y="3040088"/>
              <a:ext cx="51916" cy="35423"/>
            </a:xfrm>
            <a:custGeom>
              <a:avLst/>
              <a:gdLst>
                <a:gd name="T0" fmla="*/ 18 w 21"/>
                <a:gd name="T1" fmla="*/ 3 h 16"/>
                <a:gd name="T2" fmla="*/ 9 w 21"/>
                <a:gd name="T3" fmla="*/ 0 h 16"/>
                <a:gd name="T4" fmla="*/ 1 w 21"/>
                <a:gd name="T5" fmla="*/ 5 h 16"/>
                <a:gd name="T6" fmla="*/ 3 w 21"/>
                <a:gd name="T7" fmla="*/ 10 h 16"/>
                <a:gd name="T8" fmla="*/ 7 w 21"/>
                <a:gd name="T9" fmla="*/ 11 h 16"/>
                <a:gd name="T10" fmla="*/ 9 w 21"/>
                <a:gd name="T11" fmla="*/ 12 h 16"/>
                <a:gd name="T12" fmla="*/ 10 w 21"/>
                <a:gd name="T13" fmla="*/ 13 h 16"/>
                <a:gd name="T14" fmla="*/ 15 w 21"/>
                <a:gd name="T15" fmla="*/ 16 h 16"/>
                <a:gd name="T16" fmla="*/ 18 w 21"/>
                <a:gd name="T17" fmla="*/ 15 h 16"/>
                <a:gd name="T18" fmla="*/ 21 w 21"/>
                <a:gd name="T19" fmla="*/ 10 h 16"/>
                <a:gd name="T20" fmla="*/ 18 w 21"/>
                <a:gd name="T21"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6">
                  <a:moveTo>
                    <a:pt x="18" y="3"/>
                  </a:moveTo>
                  <a:cubicBezTo>
                    <a:pt x="15" y="0"/>
                    <a:pt x="10" y="0"/>
                    <a:pt x="9" y="0"/>
                  </a:cubicBezTo>
                  <a:cubicBezTo>
                    <a:pt x="7" y="0"/>
                    <a:pt x="2" y="1"/>
                    <a:pt x="1" y="5"/>
                  </a:cubicBezTo>
                  <a:cubicBezTo>
                    <a:pt x="1" y="5"/>
                    <a:pt x="0" y="8"/>
                    <a:pt x="3" y="10"/>
                  </a:cubicBezTo>
                  <a:cubicBezTo>
                    <a:pt x="4" y="10"/>
                    <a:pt x="5" y="11"/>
                    <a:pt x="7" y="11"/>
                  </a:cubicBezTo>
                  <a:cubicBezTo>
                    <a:pt x="7" y="11"/>
                    <a:pt x="8" y="12"/>
                    <a:pt x="9" y="12"/>
                  </a:cubicBezTo>
                  <a:cubicBezTo>
                    <a:pt x="9" y="12"/>
                    <a:pt x="9" y="13"/>
                    <a:pt x="10" y="13"/>
                  </a:cubicBezTo>
                  <a:cubicBezTo>
                    <a:pt x="11" y="14"/>
                    <a:pt x="13" y="16"/>
                    <a:pt x="15" y="16"/>
                  </a:cubicBezTo>
                  <a:cubicBezTo>
                    <a:pt x="16" y="16"/>
                    <a:pt x="17" y="16"/>
                    <a:pt x="18" y="15"/>
                  </a:cubicBezTo>
                  <a:cubicBezTo>
                    <a:pt x="20" y="14"/>
                    <a:pt x="21" y="12"/>
                    <a:pt x="21" y="10"/>
                  </a:cubicBezTo>
                  <a:cubicBezTo>
                    <a:pt x="21" y="7"/>
                    <a:pt x="20" y="4"/>
                    <a:pt x="18" y="3"/>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2" name="Freeform 34">
              <a:extLst>
                <a:ext uri="{FF2B5EF4-FFF2-40B4-BE49-F238E27FC236}">
                  <a16:creationId xmlns:a16="http://schemas.microsoft.com/office/drawing/2014/main" id="{4846A841-110D-403A-12A8-892E40E119DD}"/>
                </a:ext>
              </a:extLst>
            </p:cNvPr>
            <p:cNvSpPr>
              <a:spLocks/>
            </p:cNvSpPr>
            <p:nvPr/>
          </p:nvSpPr>
          <p:spPr bwMode="auto">
            <a:xfrm>
              <a:off x="5093892" y="2638632"/>
              <a:ext cx="154820" cy="112172"/>
            </a:xfrm>
            <a:custGeom>
              <a:avLst/>
              <a:gdLst>
                <a:gd name="T0" fmla="*/ 59 w 63"/>
                <a:gd name="T1" fmla="*/ 7 h 50"/>
                <a:gd name="T2" fmla="*/ 50 w 63"/>
                <a:gd name="T3" fmla="*/ 4 h 50"/>
                <a:gd name="T4" fmla="*/ 47 w 63"/>
                <a:gd name="T5" fmla="*/ 4 h 50"/>
                <a:gd name="T6" fmla="*/ 44 w 63"/>
                <a:gd name="T7" fmla="*/ 4 h 50"/>
                <a:gd name="T8" fmla="*/ 36 w 63"/>
                <a:gd name="T9" fmla="*/ 7 h 50"/>
                <a:gd name="T10" fmla="*/ 35 w 63"/>
                <a:gd name="T11" fmla="*/ 9 h 50"/>
                <a:gd name="T12" fmla="*/ 25 w 63"/>
                <a:gd name="T13" fmla="*/ 1 h 50"/>
                <a:gd name="T14" fmla="*/ 21 w 63"/>
                <a:gd name="T15" fmla="*/ 0 h 50"/>
                <a:gd name="T16" fmla="*/ 10 w 63"/>
                <a:gd name="T17" fmla="*/ 6 h 50"/>
                <a:gd name="T18" fmla="*/ 10 w 63"/>
                <a:gd name="T19" fmla="*/ 6 h 50"/>
                <a:gd name="T20" fmla="*/ 2 w 63"/>
                <a:gd name="T21" fmla="*/ 19 h 50"/>
                <a:gd name="T22" fmla="*/ 8 w 63"/>
                <a:gd name="T23" fmla="*/ 47 h 50"/>
                <a:gd name="T24" fmla="*/ 18 w 63"/>
                <a:gd name="T25" fmla="*/ 50 h 50"/>
                <a:gd name="T26" fmla="*/ 35 w 63"/>
                <a:gd name="T27" fmla="*/ 42 h 50"/>
                <a:gd name="T28" fmla="*/ 38 w 63"/>
                <a:gd name="T29" fmla="*/ 17 h 50"/>
                <a:gd name="T30" fmla="*/ 43 w 63"/>
                <a:gd name="T31" fmla="*/ 21 h 50"/>
                <a:gd name="T32" fmla="*/ 45 w 63"/>
                <a:gd name="T33" fmla="*/ 21 h 50"/>
                <a:gd name="T34" fmla="*/ 48 w 63"/>
                <a:gd name="T35" fmla="*/ 21 h 50"/>
                <a:gd name="T36" fmla="*/ 49 w 63"/>
                <a:gd name="T37" fmla="*/ 21 h 50"/>
                <a:gd name="T38" fmla="*/ 51 w 63"/>
                <a:gd name="T39" fmla="*/ 21 h 50"/>
                <a:gd name="T40" fmla="*/ 54 w 63"/>
                <a:gd name="T41" fmla="*/ 21 h 50"/>
                <a:gd name="T42" fmla="*/ 55 w 63"/>
                <a:gd name="T43" fmla="*/ 21 h 50"/>
                <a:gd name="T44" fmla="*/ 62 w 63"/>
                <a:gd name="T45" fmla="*/ 16 h 50"/>
                <a:gd name="T46" fmla="*/ 59 w 63"/>
                <a:gd name="T47"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50">
                  <a:moveTo>
                    <a:pt x="59" y="7"/>
                  </a:moveTo>
                  <a:cubicBezTo>
                    <a:pt x="57" y="4"/>
                    <a:pt x="53" y="4"/>
                    <a:pt x="50" y="4"/>
                  </a:cubicBezTo>
                  <a:cubicBezTo>
                    <a:pt x="49" y="4"/>
                    <a:pt x="48" y="4"/>
                    <a:pt x="47" y="4"/>
                  </a:cubicBezTo>
                  <a:cubicBezTo>
                    <a:pt x="46" y="4"/>
                    <a:pt x="45" y="4"/>
                    <a:pt x="44" y="4"/>
                  </a:cubicBezTo>
                  <a:cubicBezTo>
                    <a:pt x="42" y="4"/>
                    <a:pt x="38" y="4"/>
                    <a:pt x="36" y="7"/>
                  </a:cubicBezTo>
                  <a:cubicBezTo>
                    <a:pt x="35" y="7"/>
                    <a:pt x="35" y="8"/>
                    <a:pt x="35" y="9"/>
                  </a:cubicBezTo>
                  <a:cubicBezTo>
                    <a:pt x="33" y="6"/>
                    <a:pt x="30" y="3"/>
                    <a:pt x="25" y="1"/>
                  </a:cubicBezTo>
                  <a:cubicBezTo>
                    <a:pt x="24" y="0"/>
                    <a:pt x="23" y="0"/>
                    <a:pt x="21" y="0"/>
                  </a:cubicBezTo>
                  <a:cubicBezTo>
                    <a:pt x="17" y="0"/>
                    <a:pt x="13" y="3"/>
                    <a:pt x="10" y="6"/>
                  </a:cubicBezTo>
                  <a:cubicBezTo>
                    <a:pt x="10" y="6"/>
                    <a:pt x="10" y="6"/>
                    <a:pt x="10" y="6"/>
                  </a:cubicBezTo>
                  <a:cubicBezTo>
                    <a:pt x="6" y="10"/>
                    <a:pt x="3" y="14"/>
                    <a:pt x="2" y="19"/>
                  </a:cubicBezTo>
                  <a:cubicBezTo>
                    <a:pt x="0" y="28"/>
                    <a:pt x="1" y="40"/>
                    <a:pt x="8" y="47"/>
                  </a:cubicBezTo>
                  <a:cubicBezTo>
                    <a:pt x="10" y="49"/>
                    <a:pt x="14" y="50"/>
                    <a:pt x="18" y="50"/>
                  </a:cubicBezTo>
                  <a:cubicBezTo>
                    <a:pt x="25" y="50"/>
                    <a:pt x="31" y="46"/>
                    <a:pt x="35" y="42"/>
                  </a:cubicBezTo>
                  <a:cubicBezTo>
                    <a:pt x="42" y="35"/>
                    <a:pt x="40" y="24"/>
                    <a:pt x="38" y="17"/>
                  </a:cubicBezTo>
                  <a:cubicBezTo>
                    <a:pt x="39" y="19"/>
                    <a:pt x="40" y="20"/>
                    <a:pt x="43" y="21"/>
                  </a:cubicBezTo>
                  <a:cubicBezTo>
                    <a:pt x="43" y="21"/>
                    <a:pt x="44" y="21"/>
                    <a:pt x="45" y="21"/>
                  </a:cubicBezTo>
                  <a:cubicBezTo>
                    <a:pt x="46" y="21"/>
                    <a:pt x="47" y="21"/>
                    <a:pt x="48" y="21"/>
                  </a:cubicBezTo>
                  <a:cubicBezTo>
                    <a:pt x="48" y="21"/>
                    <a:pt x="49" y="21"/>
                    <a:pt x="49" y="21"/>
                  </a:cubicBezTo>
                  <a:cubicBezTo>
                    <a:pt x="50" y="21"/>
                    <a:pt x="50" y="21"/>
                    <a:pt x="51" y="21"/>
                  </a:cubicBezTo>
                  <a:cubicBezTo>
                    <a:pt x="51" y="21"/>
                    <a:pt x="53" y="21"/>
                    <a:pt x="54" y="21"/>
                  </a:cubicBezTo>
                  <a:cubicBezTo>
                    <a:pt x="54" y="21"/>
                    <a:pt x="55" y="21"/>
                    <a:pt x="55" y="21"/>
                  </a:cubicBezTo>
                  <a:cubicBezTo>
                    <a:pt x="58" y="20"/>
                    <a:pt x="61" y="19"/>
                    <a:pt x="62" y="16"/>
                  </a:cubicBezTo>
                  <a:cubicBezTo>
                    <a:pt x="63" y="13"/>
                    <a:pt x="62" y="10"/>
                    <a:pt x="59" y="7"/>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3" name="Freeform 35">
              <a:extLst>
                <a:ext uri="{FF2B5EF4-FFF2-40B4-BE49-F238E27FC236}">
                  <a16:creationId xmlns:a16="http://schemas.microsoft.com/office/drawing/2014/main" id="{455290C9-DF52-37C2-D081-D11F5C125514}"/>
                </a:ext>
              </a:extLst>
            </p:cNvPr>
            <p:cNvSpPr>
              <a:spLocks/>
            </p:cNvSpPr>
            <p:nvPr/>
          </p:nvSpPr>
          <p:spPr bwMode="auto">
            <a:xfrm>
              <a:off x="5143027" y="2604896"/>
              <a:ext cx="38937" cy="38796"/>
            </a:xfrm>
            <a:custGeom>
              <a:avLst/>
              <a:gdLst>
                <a:gd name="T0" fmla="*/ 7 w 16"/>
                <a:gd name="T1" fmla="*/ 16 h 17"/>
                <a:gd name="T2" fmla="*/ 10 w 16"/>
                <a:gd name="T3" fmla="*/ 17 h 17"/>
                <a:gd name="T4" fmla="*/ 14 w 16"/>
                <a:gd name="T5" fmla="*/ 15 h 17"/>
                <a:gd name="T6" fmla="*/ 15 w 16"/>
                <a:gd name="T7" fmla="*/ 10 h 17"/>
                <a:gd name="T8" fmla="*/ 13 w 16"/>
                <a:gd name="T9" fmla="*/ 5 h 17"/>
                <a:gd name="T10" fmla="*/ 11 w 16"/>
                <a:gd name="T11" fmla="*/ 4 h 17"/>
                <a:gd name="T12" fmla="*/ 6 w 16"/>
                <a:gd name="T13" fmla="*/ 0 h 17"/>
                <a:gd name="T14" fmla="*/ 1 w 16"/>
                <a:gd name="T15" fmla="*/ 6 h 17"/>
                <a:gd name="T16" fmla="*/ 7 w 16"/>
                <a:gd name="T17"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7">
                  <a:moveTo>
                    <a:pt x="7" y="16"/>
                  </a:moveTo>
                  <a:cubicBezTo>
                    <a:pt x="8" y="17"/>
                    <a:pt x="9" y="17"/>
                    <a:pt x="10" y="17"/>
                  </a:cubicBezTo>
                  <a:cubicBezTo>
                    <a:pt x="12" y="17"/>
                    <a:pt x="13" y="16"/>
                    <a:pt x="14" y="15"/>
                  </a:cubicBezTo>
                  <a:cubicBezTo>
                    <a:pt x="15" y="14"/>
                    <a:pt x="16" y="12"/>
                    <a:pt x="15" y="10"/>
                  </a:cubicBezTo>
                  <a:cubicBezTo>
                    <a:pt x="15" y="8"/>
                    <a:pt x="14" y="6"/>
                    <a:pt x="13" y="5"/>
                  </a:cubicBezTo>
                  <a:cubicBezTo>
                    <a:pt x="12" y="5"/>
                    <a:pt x="11" y="4"/>
                    <a:pt x="11" y="4"/>
                  </a:cubicBezTo>
                  <a:cubicBezTo>
                    <a:pt x="10" y="1"/>
                    <a:pt x="8" y="0"/>
                    <a:pt x="6" y="0"/>
                  </a:cubicBezTo>
                  <a:cubicBezTo>
                    <a:pt x="3" y="0"/>
                    <a:pt x="1" y="2"/>
                    <a:pt x="1" y="6"/>
                  </a:cubicBezTo>
                  <a:cubicBezTo>
                    <a:pt x="0" y="10"/>
                    <a:pt x="4" y="14"/>
                    <a:pt x="7" y="16"/>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4" name="Freeform 36">
              <a:extLst>
                <a:ext uri="{FF2B5EF4-FFF2-40B4-BE49-F238E27FC236}">
                  <a16:creationId xmlns:a16="http://schemas.microsoft.com/office/drawing/2014/main" id="{3C14E2B6-31E8-C0AA-8E07-E111DB1DE81F}"/>
                </a:ext>
              </a:extLst>
            </p:cNvPr>
            <p:cNvSpPr>
              <a:spLocks/>
            </p:cNvSpPr>
            <p:nvPr/>
          </p:nvSpPr>
          <p:spPr bwMode="auto">
            <a:xfrm>
              <a:off x="5088330" y="3421302"/>
              <a:ext cx="25031" cy="26145"/>
            </a:xfrm>
            <a:custGeom>
              <a:avLst/>
              <a:gdLst>
                <a:gd name="T0" fmla="*/ 6 w 10"/>
                <a:gd name="T1" fmla="*/ 0 h 12"/>
                <a:gd name="T2" fmla="*/ 5 w 10"/>
                <a:gd name="T3" fmla="*/ 0 h 12"/>
                <a:gd name="T4" fmla="*/ 2 w 10"/>
                <a:gd name="T5" fmla="*/ 2 h 12"/>
                <a:gd name="T6" fmla="*/ 1 w 10"/>
                <a:gd name="T7" fmla="*/ 9 h 12"/>
                <a:gd name="T8" fmla="*/ 1 w 10"/>
                <a:gd name="T9" fmla="*/ 11 h 12"/>
                <a:gd name="T10" fmla="*/ 3 w 10"/>
                <a:gd name="T11" fmla="*/ 11 h 12"/>
                <a:gd name="T12" fmla="*/ 5 w 10"/>
                <a:gd name="T13" fmla="*/ 12 h 12"/>
                <a:gd name="T14" fmla="*/ 10 w 10"/>
                <a:gd name="T15" fmla="*/ 6 h 12"/>
                <a:gd name="T16" fmla="*/ 6 w 10"/>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2">
                  <a:moveTo>
                    <a:pt x="6" y="0"/>
                  </a:moveTo>
                  <a:cubicBezTo>
                    <a:pt x="5" y="0"/>
                    <a:pt x="5" y="0"/>
                    <a:pt x="5" y="0"/>
                  </a:cubicBezTo>
                  <a:cubicBezTo>
                    <a:pt x="4" y="0"/>
                    <a:pt x="3" y="1"/>
                    <a:pt x="2" y="2"/>
                  </a:cubicBezTo>
                  <a:cubicBezTo>
                    <a:pt x="0" y="4"/>
                    <a:pt x="1" y="8"/>
                    <a:pt x="1" y="9"/>
                  </a:cubicBezTo>
                  <a:cubicBezTo>
                    <a:pt x="1" y="11"/>
                    <a:pt x="1" y="11"/>
                    <a:pt x="1" y="11"/>
                  </a:cubicBezTo>
                  <a:cubicBezTo>
                    <a:pt x="3" y="11"/>
                    <a:pt x="3" y="11"/>
                    <a:pt x="3" y="11"/>
                  </a:cubicBezTo>
                  <a:cubicBezTo>
                    <a:pt x="4" y="12"/>
                    <a:pt x="4" y="12"/>
                    <a:pt x="5" y="12"/>
                  </a:cubicBezTo>
                  <a:cubicBezTo>
                    <a:pt x="8" y="12"/>
                    <a:pt x="10" y="9"/>
                    <a:pt x="10" y="6"/>
                  </a:cubicBezTo>
                  <a:cubicBezTo>
                    <a:pt x="10" y="3"/>
                    <a:pt x="9" y="1"/>
                    <a:pt x="6" y="0"/>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5" name="Freeform 37">
              <a:extLst>
                <a:ext uri="{FF2B5EF4-FFF2-40B4-BE49-F238E27FC236}">
                  <a16:creationId xmlns:a16="http://schemas.microsoft.com/office/drawing/2014/main" id="{D596AC39-4713-14F3-DF11-3E0B2BB2ACB5}"/>
                </a:ext>
              </a:extLst>
            </p:cNvPr>
            <p:cNvSpPr>
              <a:spLocks/>
            </p:cNvSpPr>
            <p:nvPr/>
          </p:nvSpPr>
          <p:spPr bwMode="auto">
            <a:xfrm>
              <a:off x="5157860" y="3663356"/>
              <a:ext cx="93634" cy="82653"/>
            </a:xfrm>
            <a:custGeom>
              <a:avLst/>
              <a:gdLst>
                <a:gd name="T0" fmla="*/ 37 w 38"/>
                <a:gd name="T1" fmla="*/ 11 h 37"/>
                <a:gd name="T2" fmla="*/ 37 w 38"/>
                <a:gd name="T3" fmla="*/ 10 h 37"/>
                <a:gd name="T4" fmla="*/ 37 w 38"/>
                <a:gd name="T5" fmla="*/ 9 h 37"/>
                <a:gd name="T6" fmla="*/ 36 w 38"/>
                <a:gd name="T7" fmla="*/ 5 h 37"/>
                <a:gd name="T8" fmla="*/ 33 w 38"/>
                <a:gd name="T9" fmla="*/ 3 h 37"/>
                <a:gd name="T10" fmla="*/ 30 w 38"/>
                <a:gd name="T11" fmla="*/ 5 h 37"/>
                <a:gd name="T12" fmla="*/ 29 w 38"/>
                <a:gd name="T13" fmla="*/ 5 h 37"/>
                <a:gd name="T14" fmla="*/ 28 w 38"/>
                <a:gd name="T15" fmla="*/ 5 h 37"/>
                <a:gd name="T16" fmla="*/ 26 w 38"/>
                <a:gd name="T17" fmla="*/ 2 h 37"/>
                <a:gd name="T18" fmla="*/ 23 w 38"/>
                <a:gd name="T19" fmla="*/ 0 h 37"/>
                <a:gd name="T20" fmla="*/ 18 w 38"/>
                <a:gd name="T21" fmla="*/ 6 h 37"/>
                <a:gd name="T22" fmla="*/ 17 w 38"/>
                <a:gd name="T23" fmla="*/ 7 h 37"/>
                <a:gd name="T24" fmla="*/ 16 w 38"/>
                <a:gd name="T25" fmla="*/ 9 h 37"/>
                <a:gd name="T26" fmla="*/ 15 w 38"/>
                <a:gd name="T27" fmla="*/ 8 h 37"/>
                <a:gd name="T28" fmla="*/ 11 w 38"/>
                <a:gd name="T29" fmla="*/ 7 h 37"/>
                <a:gd name="T30" fmla="*/ 9 w 38"/>
                <a:gd name="T31" fmla="*/ 7 h 37"/>
                <a:gd name="T32" fmla="*/ 6 w 38"/>
                <a:gd name="T33" fmla="*/ 11 h 37"/>
                <a:gd name="T34" fmla="*/ 6 w 38"/>
                <a:gd name="T35" fmla="*/ 11 h 37"/>
                <a:gd name="T36" fmla="*/ 1 w 38"/>
                <a:gd name="T37" fmla="*/ 16 h 37"/>
                <a:gd name="T38" fmla="*/ 1 w 38"/>
                <a:gd name="T39" fmla="*/ 21 h 37"/>
                <a:gd name="T40" fmla="*/ 5 w 38"/>
                <a:gd name="T41" fmla="*/ 24 h 37"/>
                <a:gd name="T42" fmla="*/ 6 w 38"/>
                <a:gd name="T43" fmla="*/ 23 h 37"/>
                <a:gd name="T44" fmla="*/ 5 w 38"/>
                <a:gd name="T45" fmla="*/ 25 h 37"/>
                <a:gd name="T46" fmla="*/ 4 w 38"/>
                <a:gd name="T47" fmla="*/ 26 h 37"/>
                <a:gd name="T48" fmla="*/ 3 w 38"/>
                <a:gd name="T49" fmla="*/ 29 h 37"/>
                <a:gd name="T50" fmla="*/ 4 w 38"/>
                <a:gd name="T51" fmla="*/ 32 h 37"/>
                <a:gd name="T52" fmla="*/ 4 w 38"/>
                <a:gd name="T53" fmla="*/ 36 h 37"/>
                <a:gd name="T54" fmla="*/ 8 w 38"/>
                <a:gd name="T55" fmla="*/ 35 h 37"/>
                <a:gd name="T56" fmla="*/ 8 w 38"/>
                <a:gd name="T57" fmla="*/ 35 h 37"/>
                <a:gd name="T58" fmla="*/ 10 w 38"/>
                <a:gd name="T59" fmla="*/ 36 h 37"/>
                <a:gd name="T60" fmla="*/ 12 w 38"/>
                <a:gd name="T61" fmla="*/ 36 h 37"/>
                <a:gd name="T62" fmla="*/ 16 w 38"/>
                <a:gd name="T63" fmla="*/ 35 h 37"/>
                <a:gd name="T64" fmla="*/ 17 w 38"/>
                <a:gd name="T65" fmla="*/ 37 h 37"/>
                <a:gd name="T66" fmla="*/ 20 w 38"/>
                <a:gd name="T67" fmla="*/ 33 h 37"/>
                <a:gd name="T68" fmla="*/ 21 w 38"/>
                <a:gd name="T69" fmla="*/ 32 h 37"/>
                <a:gd name="T70" fmla="*/ 22 w 38"/>
                <a:gd name="T71" fmla="*/ 32 h 37"/>
                <a:gd name="T72" fmla="*/ 24 w 38"/>
                <a:gd name="T73" fmla="*/ 32 h 37"/>
                <a:gd name="T74" fmla="*/ 24 w 38"/>
                <a:gd name="T75" fmla="*/ 31 h 37"/>
                <a:gd name="T76" fmla="*/ 25 w 38"/>
                <a:gd name="T77" fmla="*/ 30 h 37"/>
                <a:gd name="T78" fmla="*/ 27 w 38"/>
                <a:gd name="T79" fmla="*/ 30 h 37"/>
                <a:gd name="T80" fmla="*/ 30 w 38"/>
                <a:gd name="T81" fmla="*/ 28 h 37"/>
                <a:gd name="T82" fmla="*/ 30 w 38"/>
                <a:gd name="T83" fmla="*/ 24 h 37"/>
                <a:gd name="T84" fmla="*/ 30 w 38"/>
                <a:gd name="T85" fmla="*/ 23 h 37"/>
                <a:gd name="T86" fmla="*/ 30 w 38"/>
                <a:gd name="T87" fmla="*/ 22 h 37"/>
                <a:gd name="T88" fmla="*/ 30 w 38"/>
                <a:gd name="T89" fmla="*/ 20 h 37"/>
                <a:gd name="T90" fmla="*/ 32 w 38"/>
                <a:gd name="T91" fmla="*/ 21 h 37"/>
                <a:gd name="T92" fmla="*/ 33 w 38"/>
                <a:gd name="T93" fmla="*/ 21 h 37"/>
                <a:gd name="T94" fmla="*/ 33 w 38"/>
                <a:gd name="T95" fmla="*/ 21 h 37"/>
                <a:gd name="T96" fmla="*/ 36 w 38"/>
                <a:gd name="T97" fmla="*/ 17 h 37"/>
                <a:gd name="T98" fmla="*/ 36 w 38"/>
                <a:gd name="T99" fmla="*/ 17 h 37"/>
                <a:gd name="T100" fmla="*/ 38 w 38"/>
                <a:gd name="T101" fmla="*/ 14 h 37"/>
                <a:gd name="T102" fmla="*/ 37 w 38"/>
                <a:gd name="T103"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37">
                  <a:moveTo>
                    <a:pt x="37" y="11"/>
                  </a:moveTo>
                  <a:cubicBezTo>
                    <a:pt x="37" y="10"/>
                    <a:pt x="37" y="10"/>
                    <a:pt x="37" y="10"/>
                  </a:cubicBezTo>
                  <a:cubicBezTo>
                    <a:pt x="37" y="9"/>
                    <a:pt x="37" y="9"/>
                    <a:pt x="37" y="9"/>
                  </a:cubicBezTo>
                  <a:cubicBezTo>
                    <a:pt x="37" y="8"/>
                    <a:pt x="37" y="7"/>
                    <a:pt x="36" y="5"/>
                  </a:cubicBezTo>
                  <a:cubicBezTo>
                    <a:pt x="35" y="3"/>
                    <a:pt x="34" y="3"/>
                    <a:pt x="33" y="3"/>
                  </a:cubicBezTo>
                  <a:cubicBezTo>
                    <a:pt x="32" y="3"/>
                    <a:pt x="31" y="3"/>
                    <a:pt x="30" y="5"/>
                  </a:cubicBezTo>
                  <a:cubicBezTo>
                    <a:pt x="29" y="5"/>
                    <a:pt x="29" y="5"/>
                    <a:pt x="29" y="5"/>
                  </a:cubicBezTo>
                  <a:cubicBezTo>
                    <a:pt x="28" y="5"/>
                    <a:pt x="28" y="5"/>
                    <a:pt x="28" y="5"/>
                  </a:cubicBezTo>
                  <a:cubicBezTo>
                    <a:pt x="28" y="4"/>
                    <a:pt x="27" y="3"/>
                    <a:pt x="26" y="2"/>
                  </a:cubicBezTo>
                  <a:cubicBezTo>
                    <a:pt x="25" y="1"/>
                    <a:pt x="24" y="0"/>
                    <a:pt x="23" y="0"/>
                  </a:cubicBezTo>
                  <a:cubicBezTo>
                    <a:pt x="20" y="0"/>
                    <a:pt x="19" y="4"/>
                    <a:pt x="18" y="6"/>
                  </a:cubicBezTo>
                  <a:cubicBezTo>
                    <a:pt x="18" y="6"/>
                    <a:pt x="18" y="6"/>
                    <a:pt x="17" y="7"/>
                  </a:cubicBezTo>
                  <a:cubicBezTo>
                    <a:pt x="17" y="7"/>
                    <a:pt x="16" y="8"/>
                    <a:pt x="16" y="9"/>
                  </a:cubicBezTo>
                  <a:cubicBezTo>
                    <a:pt x="16" y="9"/>
                    <a:pt x="16" y="9"/>
                    <a:pt x="15" y="8"/>
                  </a:cubicBezTo>
                  <a:cubicBezTo>
                    <a:pt x="14" y="7"/>
                    <a:pt x="13" y="7"/>
                    <a:pt x="11" y="7"/>
                  </a:cubicBezTo>
                  <a:cubicBezTo>
                    <a:pt x="11" y="7"/>
                    <a:pt x="10" y="7"/>
                    <a:pt x="9" y="7"/>
                  </a:cubicBezTo>
                  <a:cubicBezTo>
                    <a:pt x="7" y="8"/>
                    <a:pt x="6" y="10"/>
                    <a:pt x="6" y="11"/>
                  </a:cubicBezTo>
                  <a:cubicBezTo>
                    <a:pt x="6" y="11"/>
                    <a:pt x="6" y="11"/>
                    <a:pt x="6" y="11"/>
                  </a:cubicBezTo>
                  <a:cubicBezTo>
                    <a:pt x="4" y="12"/>
                    <a:pt x="1" y="13"/>
                    <a:pt x="1" y="16"/>
                  </a:cubicBezTo>
                  <a:cubicBezTo>
                    <a:pt x="0" y="18"/>
                    <a:pt x="0" y="20"/>
                    <a:pt x="1" y="21"/>
                  </a:cubicBezTo>
                  <a:cubicBezTo>
                    <a:pt x="2" y="23"/>
                    <a:pt x="3" y="24"/>
                    <a:pt x="5" y="24"/>
                  </a:cubicBezTo>
                  <a:cubicBezTo>
                    <a:pt x="5" y="24"/>
                    <a:pt x="5" y="23"/>
                    <a:pt x="6" y="23"/>
                  </a:cubicBezTo>
                  <a:cubicBezTo>
                    <a:pt x="5" y="24"/>
                    <a:pt x="5" y="25"/>
                    <a:pt x="5" y="25"/>
                  </a:cubicBezTo>
                  <a:cubicBezTo>
                    <a:pt x="5" y="25"/>
                    <a:pt x="5" y="25"/>
                    <a:pt x="4" y="26"/>
                  </a:cubicBezTo>
                  <a:cubicBezTo>
                    <a:pt x="4" y="27"/>
                    <a:pt x="3" y="28"/>
                    <a:pt x="3" y="29"/>
                  </a:cubicBezTo>
                  <a:cubicBezTo>
                    <a:pt x="3" y="31"/>
                    <a:pt x="4" y="31"/>
                    <a:pt x="4" y="32"/>
                  </a:cubicBezTo>
                  <a:cubicBezTo>
                    <a:pt x="4" y="36"/>
                    <a:pt x="4" y="36"/>
                    <a:pt x="4" y="36"/>
                  </a:cubicBezTo>
                  <a:cubicBezTo>
                    <a:pt x="4" y="36"/>
                    <a:pt x="8" y="35"/>
                    <a:pt x="8" y="35"/>
                  </a:cubicBezTo>
                  <a:cubicBezTo>
                    <a:pt x="8" y="35"/>
                    <a:pt x="8" y="35"/>
                    <a:pt x="8" y="35"/>
                  </a:cubicBezTo>
                  <a:cubicBezTo>
                    <a:pt x="10" y="36"/>
                    <a:pt x="10" y="36"/>
                    <a:pt x="10" y="36"/>
                  </a:cubicBezTo>
                  <a:cubicBezTo>
                    <a:pt x="11" y="36"/>
                    <a:pt x="12" y="36"/>
                    <a:pt x="12" y="36"/>
                  </a:cubicBezTo>
                  <a:cubicBezTo>
                    <a:pt x="14" y="36"/>
                    <a:pt x="15" y="36"/>
                    <a:pt x="16" y="35"/>
                  </a:cubicBezTo>
                  <a:cubicBezTo>
                    <a:pt x="17" y="37"/>
                    <a:pt x="17" y="37"/>
                    <a:pt x="17" y="37"/>
                  </a:cubicBezTo>
                  <a:cubicBezTo>
                    <a:pt x="20" y="33"/>
                    <a:pt x="20" y="33"/>
                    <a:pt x="20" y="33"/>
                  </a:cubicBezTo>
                  <a:cubicBezTo>
                    <a:pt x="20" y="33"/>
                    <a:pt x="21" y="33"/>
                    <a:pt x="21" y="32"/>
                  </a:cubicBezTo>
                  <a:cubicBezTo>
                    <a:pt x="21" y="32"/>
                    <a:pt x="22" y="32"/>
                    <a:pt x="22" y="32"/>
                  </a:cubicBezTo>
                  <a:cubicBezTo>
                    <a:pt x="24" y="32"/>
                    <a:pt x="24" y="32"/>
                    <a:pt x="24" y="32"/>
                  </a:cubicBezTo>
                  <a:cubicBezTo>
                    <a:pt x="24" y="31"/>
                    <a:pt x="24" y="31"/>
                    <a:pt x="24" y="31"/>
                  </a:cubicBezTo>
                  <a:cubicBezTo>
                    <a:pt x="25" y="31"/>
                    <a:pt x="25" y="30"/>
                    <a:pt x="25" y="30"/>
                  </a:cubicBezTo>
                  <a:cubicBezTo>
                    <a:pt x="26" y="30"/>
                    <a:pt x="26" y="30"/>
                    <a:pt x="27" y="30"/>
                  </a:cubicBezTo>
                  <a:cubicBezTo>
                    <a:pt x="28" y="30"/>
                    <a:pt x="29" y="29"/>
                    <a:pt x="30" y="28"/>
                  </a:cubicBezTo>
                  <a:cubicBezTo>
                    <a:pt x="31" y="26"/>
                    <a:pt x="30" y="25"/>
                    <a:pt x="30" y="24"/>
                  </a:cubicBezTo>
                  <a:cubicBezTo>
                    <a:pt x="30" y="24"/>
                    <a:pt x="30" y="23"/>
                    <a:pt x="30" y="23"/>
                  </a:cubicBezTo>
                  <a:cubicBezTo>
                    <a:pt x="30" y="22"/>
                    <a:pt x="30" y="22"/>
                    <a:pt x="30" y="22"/>
                  </a:cubicBezTo>
                  <a:cubicBezTo>
                    <a:pt x="30" y="21"/>
                    <a:pt x="30" y="21"/>
                    <a:pt x="30" y="20"/>
                  </a:cubicBezTo>
                  <a:cubicBezTo>
                    <a:pt x="30" y="21"/>
                    <a:pt x="31" y="21"/>
                    <a:pt x="32" y="21"/>
                  </a:cubicBezTo>
                  <a:cubicBezTo>
                    <a:pt x="33" y="21"/>
                    <a:pt x="33" y="21"/>
                    <a:pt x="33" y="21"/>
                  </a:cubicBezTo>
                  <a:cubicBezTo>
                    <a:pt x="33" y="21"/>
                    <a:pt x="33" y="21"/>
                    <a:pt x="33" y="21"/>
                  </a:cubicBezTo>
                  <a:cubicBezTo>
                    <a:pt x="34" y="21"/>
                    <a:pt x="36" y="20"/>
                    <a:pt x="36" y="17"/>
                  </a:cubicBezTo>
                  <a:cubicBezTo>
                    <a:pt x="36" y="17"/>
                    <a:pt x="36" y="17"/>
                    <a:pt x="36" y="17"/>
                  </a:cubicBezTo>
                  <a:cubicBezTo>
                    <a:pt x="37" y="16"/>
                    <a:pt x="37" y="15"/>
                    <a:pt x="38" y="14"/>
                  </a:cubicBezTo>
                  <a:cubicBezTo>
                    <a:pt x="38" y="13"/>
                    <a:pt x="38" y="12"/>
                    <a:pt x="37" y="11"/>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6" name="Freeform 38">
              <a:extLst>
                <a:ext uri="{FF2B5EF4-FFF2-40B4-BE49-F238E27FC236}">
                  <a16:creationId xmlns:a16="http://schemas.microsoft.com/office/drawing/2014/main" id="{06A81A47-C562-07A7-B5AC-353B952AE603}"/>
                </a:ext>
              </a:extLst>
            </p:cNvPr>
            <p:cNvSpPr>
              <a:spLocks/>
            </p:cNvSpPr>
            <p:nvPr/>
          </p:nvSpPr>
          <p:spPr bwMode="auto">
            <a:xfrm>
              <a:off x="5155078" y="3582390"/>
              <a:ext cx="22250" cy="20242"/>
            </a:xfrm>
            <a:custGeom>
              <a:avLst/>
              <a:gdLst>
                <a:gd name="T0" fmla="*/ 5 w 9"/>
                <a:gd name="T1" fmla="*/ 9 h 9"/>
                <a:gd name="T2" fmla="*/ 7 w 9"/>
                <a:gd name="T3" fmla="*/ 8 h 9"/>
                <a:gd name="T4" fmla="*/ 9 w 9"/>
                <a:gd name="T5" fmla="*/ 3 h 9"/>
                <a:gd name="T6" fmla="*/ 5 w 9"/>
                <a:gd name="T7" fmla="*/ 0 h 9"/>
                <a:gd name="T8" fmla="*/ 5 w 9"/>
                <a:gd name="T9" fmla="*/ 0 h 9"/>
                <a:gd name="T10" fmla="*/ 2 w 9"/>
                <a:gd name="T11" fmla="*/ 1 h 9"/>
                <a:gd name="T12" fmla="*/ 1 w 9"/>
                <a:gd name="T13" fmla="*/ 6 h 9"/>
                <a:gd name="T14" fmla="*/ 5 w 9"/>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5" y="9"/>
                  </a:moveTo>
                  <a:cubicBezTo>
                    <a:pt x="5" y="9"/>
                    <a:pt x="6" y="9"/>
                    <a:pt x="7" y="8"/>
                  </a:cubicBezTo>
                  <a:cubicBezTo>
                    <a:pt x="9" y="7"/>
                    <a:pt x="9" y="4"/>
                    <a:pt x="9" y="3"/>
                  </a:cubicBezTo>
                  <a:cubicBezTo>
                    <a:pt x="8" y="1"/>
                    <a:pt x="7" y="0"/>
                    <a:pt x="5" y="0"/>
                  </a:cubicBezTo>
                  <a:cubicBezTo>
                    <a:pt x="5" y="0"/>
                    <a:pt x="5" y="0"/>
                    <a:pt x="5" y="0"/>
                  </a:cubicBezTo>
                  <a:cubicBezTo>
                    <a:pt x="4" y="0"/>
                    <a:pt x="2" y="0"/>
                    <a:pt x="2" y="1"/>
                  </a:cubicBezTo>
                  <a:cubicBezTo>
                    <a:pt x="1" y="3"/>
                    <a:pt x="0" y="4"/>
                    <a:pt x="1" y="6"/>
                  </a:cubicBezTo>
                  <a:cubicBezTo>
                    <a:pt x="1" y="8"/>
                    <a:pt x="3" y="9"/>
                    <a:pt x="5" y="9"/>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7" name="Freeform 39">
              <a:extLst>
                <a:ext uri="{FF2B5EF4-FFF2-40B4-BE49-F238E27FC236}">
                  <a16:creationId xmlns:a16="http://schemas.microsoft.com/office/drawing/2014/main" id="{6BE18D06-FC56-23F9-D6E9-611D23B42FBD}"/>
                </a:ext>
              </a:extLst>
            </p:cNvPr>
            <p:cNvSpPr>
              <a:spLocks/>
            </p:cNvSpPr>
            <p:nvPr/>
          </p:nvSpPr>
          <p:spPr bwMode="auto">
            <a:xfrm>
              <a:off x="5180109" y="3647331"/>
              <a:ext cx="21322" cy="22771"/>
            </a:xfrm>
            <a:custGeom>
              <a:avLst/>
              <a:gdLst>
                <a:gd name="T0" fmla="*/ 2 w 9"/>
                <a:gd name="T1" fmla="*/ 10 h 10"/>
                <a:gd name="T2" fmla="*/ 3 w 9"/>
                <a:gd name="T3" fmla="*/ 10 h 10"/>
                <a:gd name="T4" fmla="*/ 4 w 9"/>
                <a:gd name="T5" fmla="*/ 10 h 10"/>
                <a:gd name="T6" fmla="*/ 8 w 9"/>
                <a:gd name="T7" fmla="*/ 8 h 10"/>
                <a:gd name="T8" fmla="*/ 9 w 9"/>
                <a:gd name="T9" fmla="*/ 4 h 10"/>
                <a:gd name="T10" fmla="*/ 5 w 9"/>
                <a:gd name="T11" fmla="*/ 0 h 10"/>
                <a:gd name="T12" fmla="*/ 0 w 9"/>
                <a:gd name="T13" fmla="*/ 3 h 10"/>
                <a:gd name="T14" fmla="*/ 1 w 9"/>
                <a:gd name="T15" fmla="*/ 8 h 10"/>
                <a:gd name="T16" fmla="*/ 2 w 9"/>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2" y="10"/>
                  </a:moveTo>
                  <a:cubicBezTo>
                    <a:pt x="3" y="10"/>
                    <a:pt x="3" y="10"/>
                    <a:pt x="3" y="10"/>
                  </a:cubicBezTo>
                  <a:cubicBezTo>
                    <a:pt x="4" y="10"/>
                    <a:pt x="4" y="10"/>
                    <a:pt x="4" y="10"/>
                  </a:cubicBezTo>
                  <a:cubicBezTo>
                    <a:pt x="5" y="10"/>
                    <a:pt x="7" y="9"/>
                    <a:pt x="8" y="8"/>
                  </a:cubicBezTo>
                  <a:cubicBezTo>
                    <a:pt x="9" y="7"/>
                    <a:pt x="9" y="6"/>
                    <a:pt x="9" y="4"/>
                  </a:cubicBezTo>
                  <a:cubicBezTo>
                    <a:pt x="9" y="2"/>
                    <a:pt x="7" y="0"/>
                    <a:pt x="5" y="0"/>
                  </a:cubicBezTo>
                  <a:cubicBezTo>
                    <a:pt x="3" y="0"/>
                    <a:pt x="1" y="2"/>
                    <a:pt x="0" y="3"/>
                  </a:cubicBezTo>
                  <a:cubicBezTo>
                    <a:pt x="0" y="5"/>
                    <a:pt x="0" y="7"/>
                    <a:pt x="1" y="8"/>
                  </a:cubicBezTo>
                  <a:lnTo>
                    <a:pt x="2" y="10"/>
                  </a:ln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8" name="Freeform 40">
              <a:extLst>
                <a:ext uri="{FF2B5EF4-FFF2-40B4-BE49-F238E27FC236}">
                  <a16:creationId xmlns:a16="http://schemas.microsoft.com/office/drawing/2014/main" id="{608CA1FE-CEE3-385C-3DFF-9DD40DAF5E87}"/>
                </a:ext>
              </a:extLst>
            </p:cNvPr>
            <p:cNvSpPr>
              <a:spLocks/>
            </p:cNvSpPr>
            <p:nvPr/>
          </p:nvSpPr>
          <p:spPr bwMode="auto">
            <a:xfrm>
              <a:off x="5098527" y="3965291"/>
              <a:ext cx="93634" cy="51447"/>
            </a:xfrm>
            <a:custGeom>
              <a:avLst/>
              <a:gdLst>
                <a:gd name="T0" fmla="*/ 18 w 38"/>
                <a:gd name="T1" fmla="*/ 1 h 23"/>
                <a:gd name="T2" fmla="*/ 17 w 38"/>
                <a:gd name="T3" fmla="*/ 0 h 23"/>
                <a:gd name="T4" fmla="*/ 1 w 38"/>
                <a:gd name="T5" fmla="*/ 9 h 23"/>
                <a:gd name="T6" fmla="*/ 2 w 38"/>
                <a:gd name="T7" fmla="*/ 16 h 23"/>
                <a:gd name="T8" fmla="*/ 13 w 38"/>
                <a:gd name="T9" fmla="*/ 19 h 23"/>
                <a:gd name="T10" fmla="*/ 17 w 38"/>
                <a:gd name="T11" fmla="*/ 20 h 23"/>
                <a:gd name="T12" fmla="*/ 18 w 38"/>
                <a:gd name="T13" fmla="*/ 21 h 23"/>
                <a:gd name="T14" fmla="*/ 31 w 38"/>
                <a:gd name="T15" fmla="*/ 23 h 23"/>
                <a:gd name="T16" fmla="*/ 36 w 38"/>
                <a:gd name="T17" fmla="*/ 22 h 23"/>
                <a:gd name="T18" fmla="*/ 38 w 38"/>
                <a:gd name="T19" fmla="*/ 22 h 23"/>
                <a:gd name="T20" fmla="*/ 38 w 38"/>
                <a:gd name="T21" fmla="*/ 19 h 23"/>
                <a:gd name="T22" fmla="*/ 18 w 38"/>
                <a:gd name="T23"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3">
                  <a:moveTo>
                    <a:pt x="18" y="1"/>
                  </a:moveTo>
                  <a:cubicBezTo>
                    <a:pt x="18" y="1"/>
                    <a:pt x="18" y="0"/>
                    <a:pt x="17" y="0"/>
                  </a:cubicBezTo>
                  <a:cubicBezTo>
                    <a:pt x="13" y="0"/>
                    <a:pt x="3" y="4"/>
                    <a:pt x="1" y="9"/>
                  </a:cubicBezTo>
                  <a:cubicBezTo>
                    <a:pt x="0" y="11"/>
                    <a:pt x="0" y="14"/>
                    <a:pt x="2" y="16"/>
                  </a:cubicBezTo>
                  <a:cubicBezTo>
                    <a:pt x="4" y="18"/>
                    <a:pt x="8" y="18"/>
                    <a:pt x="13" y="19"/>
                  </a:cubicBezTo>
                  <a:cubicBezTo>
                    <a:pt x="15" y="20"/>
                    <a:pt x="16" y="20"/>
                    <a:pt x="17" y="20"/>
                  </a:cubicBezTo>
                  <a:cubicBezTo>
                    <a:pt x="18" y="21"/>
                    <a:pt x="18" y="21"/>
                    <a:pt x="18" y="21"/>
                  </a:cubicBezTo>
                  <a:cubicBezTo>
                    <a:pt x="22" y="22"/>
                    <a:pt x="26" y="23"/>
                    <a:pt x="31" y="23"/>
                  </a:cubicBezTo>
                  <a:cubicBezTo>
                    <a:pt x="33" y="23"/>
                    <a:pt x="34" y="23"/>
                    <a:pt x="36" y="22"/>
                  </a:cubicBezTo>
                  <a:cubicBezTo>
                    <a:pt x="38" y="22"/>
                    <a:pt x="38" y="22"/>
                    <a:pt x="38" y="22"/>
                  </a:cubicBezTo>
                  <a:cubicBezTo>
                    <a:pt x="38" y="19"/>
                    <a:pt x="38" y="19"/>
                    <a:pt x="38" y="19"/>
                  </a:cubicBezTo>
                  <a:cubicBezTo>
                    <a:pt x="37" y="10"/>
                    <a:pt x="26" y="2"/>
                    <a:pt x="18" y="1"/>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49" name="Freeform 41">
              <a:extLst>
                <a:ext uri="{FF2B5EF4-FFF2-40B4-BE49-F238E27FC236}">
                  <a16:creationId xmlns:a16="http://schemas.microsoft.com/office/drawing/2014/main" id="{F510298E-95D7-3F4E-0EB9-313AE61037AC}"/>
                </a:ext>
              </a:extLst>
            </p:cNvPr>
            <p:cNvSpPr>
              <a:spLocks/>
            </p:cNvSpPr>
            <p:nvPr/>
          </p:nvSpPr>
          <p:spPr bwMode="auto">
            <a:xfrm>
              <a:off x="4903844" y="3134548"/>
              <a:ext cx="101050" cy="89400"/>
            </a:xfrm>
            <a:custGeom>
              <a:avLst/>
              <a:gdLst>
                <a:gd name="T0" fmla="*/ 33 w 41"/>
                <a:gd name="T1" fmla="*/ 0 h 40"/>
                <a:gd name="T2" fmla="*/ 24 w 41"/>
                <a:gd name="T3" fmla="*/ 3 h 40"/>
                <a:gd name="T4" fmla="*/ 19 w 41"/>
                <a:gd name="T5" fmla="*/ 5 h 40"/>
                <a:gd name="T6" fmla="*/ 18 w 41"/>
                <a:gd name="T7" fmla="*/ 5 h 40"/>
                <a:gd name="T8" fmla="*/ 17 w 41"/>
                <a:gd name="T9" fmla="*/ 5 h 40"/>
                <a:gd name="T10" fmla="*/ 15 w 41"/>
                <a:gd name="T11" fmla="*/ 5 h 40"/>
                <a:gd name="T12" fmla="*/ 10 w 41"/>
                <a:gd name="T13" fmla="*/ 7 h 40"/>
                <a:gd name="T14" fmla="*/ 4 w 41"/>
                <a:gd name="T15" fmla="*/ 15 h 40"/>
                <a:gd name="T16" fmla="*/ 4 w 41"/>
                <a:gd name="T17" fmla="*/ 17 h 40"/>
                <a:gd name="T18" fmla="*/ 2 w 41"/>
                <a:gd name="T19" fmla="*/ 29 h 40"/>
                <a:gd name="T20" fmla="*/ 3 w 41"/>
                <a:gd name="T21" fmla="*/ 31 h 40"/>
                <a:gd name="T22" fmla="*/ 10 w 41"/>
                <a:gd name="T23" fmla="*/ 40 h 40"/>
                <a:gd name="T24" fmla="*/ 10 w 41"/>
                <a:gd name="T25" fmla="*/ 40 h 40"/>
                <a:gd name="T26" fmla="*/ 14 w 41"/>
                <a:gd name="T27" fmla="*/ 37 h 40"/>
                <a:gd name="T28" fmla="*/ 15 w 41"/>
                <a:gd name="T29" fmla="*/ 37 h 40"/>
                <a:gd name="T30" fmla="*/ 19 w 41"/>
                <a:gd name="T31" fmla="*/ 35 h 40"/>
                <a:gd name="T32" fmla="*/ 29 w 41"/>
                <a:gd name="T33" fmla="*/ 28 h 40"/>
                <a:gd name="T34" fmla="*/ 31 w 41"/>
                <a:gd name="T35" fmla="*/ 25 h 40"/>
                <a:gd name="T36" fmla="*/ 35 w 41"/>
                <a:gd name="T37" fmla="*/ 19 h 40"/>
                <a:gd name="T38" fmla="*/ 40 w 41"/>
                <a:gd name="T39" fmla="*/ 6 h 40"/>
                <a:gd name="T40" fmla="*/ 33 w 41"/>
                <a:gd name="T4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40">
                  <a:moveTo>
                    <a:pt x="33" y="0"/>
                  </a:moveTo>
                  <a:cubicBezTo>
                    <a:pt x="30" y="0"/>
                    <a:pt x="27" y="1"/>
                    <a:pt x="24" y="3"/>
                  </a:cubicBezTo>
                  <a:cubicBezTo>
                    <a:pt x="22" y="4"/>
                    <a:pt x="20" y="5"/>
                    <a:pt x="19" y="5"/>
                  </a:cubicBezTo>
                  <a:cubicBezTo>
                    <a:pt x="19" y="5"/>
                    <a:pt x="19" y="5"/>
                    <a:pt x="18" y="5"/>
                  </a:cubicBezTo>
                  <a:cubicBezTo>
                    <a:pt x="18" y="5"/>
                    <a:pt x="17" y="5"/>
                    <a:pt x="17" y="5"/>
                  </a:cubicBezTo>
                  <a:cubicBezTo>
                    <a:pt x="16" y="5"/>
                    <a:pt x="15" y="5"/>
                    <a:pt x="15" y="5"/>
                  </a:cubicBezTo>
                  <a:cubicBezTo>
                    <a:pt x="13" y="5"/>
                    <a:pt x="11" y="5"/>
                    <a:pt x="10" y="7"/>
                  </a:cubicBezTo>
                  <a:cubicBezTo>
                    <a:pt x="7" y="9"/>
                    <a:pt x="5" y="12"/>
                    <a:pt x="4" y="15"/>
                  </a:cubicBezTo>
                  <a:cubicBezTo>
                    <a:pt x="4" y="16"/>
                    <a:pt x="4" y="17"/>
                    <a:pt x="4" y="17"/>
                  </a:cubicBezTo>
                  <a:cubicBezTo>
                    <a:pt x="2" y="21"/>
                    <a:pt x="0" y="25"/>
                    <a:pt x="2" y="29"/>
                  </a:cubicBezTo>
                  <a:cubicBezTo>
                    <a:pt x="2" y="30"/>
                    <a:pt x="2" y="30"/>
                    <a:pt x="3" y="31"/>
                  </a:cubicBezTo>
                  <a:cubicBezTo>
                    <a:pt x="3" y="34"/>
                    <a:pt x="5" y="40"/>
                    <a:pt x="10" y="40"/>
                  </a:cubicBezTo>
                  <a:cubicBezTo>
                    <a:pt x="10" y="40"/>
                    <a:pt x="10" y="40"/>
                    <a:pt x="10" y="40"/>
                  </a:cubicBezTo>
                  <a:cubicBezTo>
                    <a:pt x="12" y="39"/>
                    <a:pt x="14" y="38"/>
                    <a:pt x="14" y="37"/>
                  </a:cubicBezTo>
                  <a:cubicBezTo>
                    <a:pt x="14" y="37"/>
                    <a:pt x="14" y="37"/>
                    <a:pt x="15" y="37"/>
                  </a:cubicBezTo>
                  <a:cubicBezTo>
                    <a:pt x="16" y="36"/>
                    <a:pt x="17" y="36"/>
                    <a:pt x="19" y="35"/>
                  </a:cubicBezTo>
                  <a:cubicBezTo>
                    <a:pt x="23" y="34"/>
                    <a:pt x="26" y="32"/>
                    <a:pt x="29" y="28"/>
                  </a:cubicBezTo>
                  <a:cubicBezTo>
                    <a:pt x="29" y="27"/>
                    <a:pt x="30" y="26"/>
                    <a:pt x="31" y="25"/>
                  </a:cubicBezTo>
                  <a:cubicBezTo>
                    <a:pt x="32" y="23"/>
                    <a:pt x="34" y="21"/>
                    <a:pt x="35" y="19"/>
                  </a:cubicBezTo>
                  <a:cubicBezTo>
                    <a:pt x="37" y="16"/>
                    <a:pt x="41" y="12"/>
                    <a:pt x="40" y="6"/>
                  </a:cubicBezTo>
                  <a:cubicBezTo>
                    <a:pt x="39" y="0"/>
                    <a:pt x="35" y="0"/>
                    <a:pt x="33" y="0"/>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0" name="Freeform 42">
              <a:extLst>
                <a:ext uri="{FF2B5EF4-FFF2-40B4-BE49-F238E27FC236}">
                  <a16:creationId xmlns:a16="http://schemas.microsoft.com/office/drawing/2014/main" id="{5302BD2E-14B5-59F6-9BBD-FD1AEF4F47ED}"/>
                </a:ext>
              </a:extLst>
            </p:cNvPr>
            <p:cNvSpPr>
              <a:spLocks/>
            </p:cNvSpPr>
            <p:nvPr/>
          </p:nvSpPr>
          <p:spPr bwMode="auto">
            <a:xfrm>
              <a:off x="5066080" y="3165753"/>
              <a:ext cx="63968" cy="82653"/>
            </a:xfrm>
            <a:custGeom>
              <a:avLst/>
              <a:gdLst>
                <a:gd name="T0" fmla="*/ 15 w 26"/>
                <a:gd name="T1" fmla="*/ 37 h 37"/>
                <a:gd name="T2" fmla="*/ 18 w 26"/>
                <a:gd name="T3" fmla="*/ 36 h 37"/>
                <a:gd name="T4" fmla="*/ 21 w 26"/>
                <a:gd name="T5" fmla="*/ 29 h 37"/>
                <a:gd name="T6" fmla="*/ 21 w 26"/>
                <a:gd name="T7" fmla="*/ 28 h 37"/>
                <a:gd name="T8" fmla="*/ 24 w 26"/>
                <a:gd name="T9" fmla="*/ 20 h 37"/>
                <a:gd name="T10" fmla="*/ 19 w 26"/>
                <a:gd name="T11" fmla="*/ 2 h 37"/>
                <a:gd name="T12" fmla="*/ 14 w 26"/>
                <a:gd name="T13" fmla="*/ 0 h 37"/>
                <a:gd name="T14" fmla="*/ 3 w 26"/>
                <a:gd name="T15" fmla="*/ 9 h 37"/>
                <a:gd name="T16" fmla="*/ 2 w 26"/>
                <a:gd name="T17" fmla="*/ 27 h 37"/>
                <a:gd name="T18" fmla="*/ 15 w 26"/>
                <a:gd name="T19" fmla="*/ 37 h 37"/>
                <a:gd name="T20" fmla="*/ 15 w 26"/>
                <a:gd name="T2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7">
                  <a:moveTo>
                    <a:pt x="15" y="37"/>
                  </a:moveTo>
                  <a:cubicBezTo>
                    <a:pt x="16" y="37"/>
                    <a:pt x="17" y="36"/>
                    <a:pt x="18" y="36"/>
                  </a:cubicBezTo>
                  <a:cubicBezTo>
                    <a:pt x="21" y="35"/>
                    <a:pt x="21" y="31"/>
                    <a:pt x="21" y="29"/>
                  </a:cubicBezTo>
                  <a:cubicBezTo>
                    <a:pt x="21" y="29"/>
                    <a:pt x="21" y="28"/>
                    <a:pt x="21" y="28"/>
                  </a:cubicBezTo>
                  <a:cubicBezTo>
                    <a:pt x="22" y="25"/>
                    <a:pt x="23" y="23"/>
                    <a:pt x="24" y="20"/>
                  </a:cubicBezTo>
                  <a:cubicBezTo>
                    <a:pt x="26" y="14"/>
                    <a:pt x="25" y="6"/>
                    <a:pt x="19" y="2"/>
                  </a:cubicBezTo>
                  <a:cubicBezTo>
                    <a:pt x="17" y="1"/>
                    <a:pt x="16" y="0"/>
                    <a:pt x="14" y="0"/>
                  </a:cubicBezTo>
                  <a:cubicBezTo>
                    <a:pt x="10" y="0"/>
                    <a:pt x="6" y="4"/>
                    <a:pt x="3" y="9"/>
                  </a:cubicBezTo>
                  <a:cubicBezTo>
                    <a:pt x="0" y="15"/>
                    <a:pt x="0" y="21"/>
                    <a:pt x="2" y="27"/>
                  </a:cubicBezTo>
                  <a:cubicBezTo>
                    <a:pt x="4" y="30"/>
                    <a:pt x="9" y="37"/>
                    <a:pt x="15" y="37"/>
                  </a:cubicBezTo>
                  <a:cubicBezTo>
                    <a:pt x="15" y="37"/>
                    <a:pt x="15" y="37"/>
                    <a:pt x="15" y="37"/>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1" name="Freeform 43">
              <a:extLst>
                <a:ext uri="{FF2B5EF4-FFF2-40B4-BE49-F238E27FC236}">
                  <a16:creationId xmlns:a16="http://schemas.microsoft.com/office/drawing/2014/main" id="{000DFD3B-8A7D-C984-BC59-CA34C48BC38B}"/>
                </a:ext>
              </a:extLst>
            </p:cNvPr>
            <p:cNvSpPr>
              <a:spLocks/>
            </p:cNvSpPr>
            <p:nvPr/>
          </p:nvSpPr>
          <p:spPr bwMode="auto">
            <a:xfrm>
              <a:off x="5095746" y="3387566"/>
              <a:ext cx="34302" cy="40483"/>
            </a:xfrm>
            <a:custGeom>
              <a:avLst/>
              <a:gdLst>
                <a:gd name="T0" fmla="*/ 13 w 14"/>
                <a:gd name="T1" fmla="*/ 2 h 18"/>
                <a:gd name="T2" fmla="*/ 9 w 14"/>
                <a:gd name="T3" fmla="*/ 0 h 18"/>
                <a:gd name="T4" fmla="*/ 7 w 14"/>
                <a:gd name="T5" fmla="*/ 1 h 18"/>
                <a:gd name="T6" fmla="*/ 3 w 14"/>
                <a:gd name="T7" fmla="*/ 8 h 18"/>
                <a:gd name="T8" fmla="*/ 3 w 14"/>
                <a:gd name="T9" fmla="*/ 8 h 18"/>
                <a:gd name="T10" fmla="*/ 3 w 14"/>
                <a:gd name="T11" fmla="*/ 9 h 18"/>
                <a:gd name="T12" fmla="*/ 0 w 14"/>
                <a:gd name="T13" fmla="*/ 13 h 18"/>
                <a:gd name="T14" fmla="*/ 1 w 14"/>
                <a:gd name="T15" fmla="*/ 16 h 18"/>
                <a:gd name="T16" fmla="*/ 4 w 14"/>
                <a:gd name="T17" fmla="*/ 18 h 18"/>
                <a:gd name="T18" fmla="*/ 5 w 14"/>
                <a:gd name="T19" fmla="*/ 18 h 18"/>
                <a:gd name="T20" fmla="*/ 9 w 14"/>
                <a:gd name="T21" fmla="*/ 14 h 18"/>
                <a:gd name="T22" fmla="*/ 10 w 14"/>
                <a:gd name="T23" fmla="*/ 13 h 18"/>
                <a:gd name="T24" fmla="*/ 12 w 14"/>
                <a:gd name="T25" fmla="*/ 10 h 18"/>
                <a:gd name="T26" fmla="*/ 13 w 14"/>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8">
                  <a:moveTo>
                    <a:pt x="13" y="2"/>
                  </a:moveTo>
                  <a:cubicBezTo>
                    <a:pt x="12" y="1"/>
                    <a:pt x="11" y="0"/>
                    <a:pt x="9" y="0"/>
                  </a:cubicBezTo>
                  <a:cubicBezTo>
                    <a:pt x="8" y="0"/>
                    <a:pt x="8" y="0"/>
                    <a:pt x="7" y="1"/>
                  </a:cubicBezTo>
                  <a:cubicBezTo>
                    <a:pt x="4" y="2"/>
                    <a:pt x="4" y="5"/>
                    <a:pt x="3" y="8"/>
                  </a:cubicBezTo>
                  <a:cubicBezTo>
                    <a:pt x="3" y="8"/>
                    <a:pt x="3" y="8"/>
                    <a:pt x="3" y="8"/>
                  </a:cubicBezTo>
                  <a:cubicBezTo>
                    <a:pt x="3" y="8"/>
                    <a:pt x="3" y="9"/>
                    <a:pt x="3" y="9"/>
                  </a:cubicBezTo>
                  <a:cubicBezTo>
                    <a:pt x="2" y="9"/>
                    <a:pt x="0" y="11"/>
                    <a:pt x="0" y="13"/>
                  </a:cubicBezTo>
                  <a:cubicBezTo>
                    <a:pt x="0" y="14"/>
                    <a:pt x="0" y="15"/>
                    <a:pt x="1" y="16"/>
                  </a:cubicBezTo>
                  <a:cubicBezTo>
                    <a:pt x="2" y="17"/>
                    <a:pt x="3" y="18"/>
                    <a:pt x="4" y="18"/>
                  </a:cubicBezTo>
                  <a:cubicBezTo>
                    <a:pt x="5" y="18"/>
                    <a:pt x="5" y="18"/>
                    <a:pt x="5" y="18"/>
                  </a:cubicBezTo>
                  <a:cubicBezTo>
                    <a:pt x="8" y="17"/>
                    <a:pt x="8" y="15"/>
                    <a:pt x="9" y="14"/>
                  </a:cubicBezTo>
                  <a:cubicBezTo>
                    <a:pt x="9" y="13"/>
                    <a:pt x="9" y="13"/>
                    <a:pt x="10" y="13"/>
                  </a:cubicBezTo>
                  <a:cubicBezTo>
                    <a:pt x="11" y="12"/>
                    <a:pt x="12" y="11"/>
                    <a:pt x="12" y="10"/>
                  </a:cubicBezTo>
                  <a:cubicBezTo>
                    <a:pt x="13" y="8"/>
                    <a:pt x="14" y="5"/>
                    <a:pt x="13" y="2"/>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2" name="Freeform 44">
              <a:extLst>
                <a:ext uri="{FF2B5EF4-FFF2-40B4-BE49-F238E27FC236}">
                  <a16:creationId xmlns:a16="http://schemas.microsoft.com/office/drawing/2014/main" id="{7CF3927D-21AB-427F-A570-E1934DEFECD3}"/>
                </a:ext>
              </a:extLst>
            </p:cNvPr>
            <p:cNvSpPr>
              <a:spLocks/>
            </p:cNvSpPr>
            <p:nvPr/>
          </p:nvSpPr>
          <p:spPr bwMode="auto">
            <a:xfrm>
              <a:off x="2579689" y="3790708"/>
              <a:ext cx="14833" cy="26989"/>
            </a:xfrm>
            <a:custGeom>
              <a:avLst/>
              <a:gdLst>
                <a:gd name="T0" fmla="*/ 4 w 6"/>
                <a:gd name="T1" fmla="*/ 5 h 12"/>
                <a:gd name="T2" fmla="*/ 3 w 6"/>
                <a:gd name="T3" fmla="*/ 2 h 12"/>
                <a:gd name="T4" fmla="*/ 1 w 6"/>
                <a:gd name="T5" fmla="*/ 5 h 12"/>
                <a:gd name="T6" fmla="*/ 2 w 6"/>
                <a:gd name="T7" fmla="*/ 7 h 12"/>
                <a:gd name="T8" fmla="*/ 5 w 6"/>
                <a:gd name="T9" fmla="*/ 11 h 12"/>
                <a:gd name="T10" fmla="*/ 5 w 6"/>
                <a:gd name="T11" fmla="*/ 6 h 12"/>
                <a:gd name="T12" fmla="*/ 4 w 6"/>
                <a:gd name="T13" fmla="*/ 5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4" y="5"/>
                  </a:moveTo>
                  <a:cubicBezTo>
                    <a:pt x="4" y="4"/>
                    <a:pt x="4" y="2"/>
                    <a:pt x="3" y="2"/>
                  </a:cubicBezTo>
                  <a:cubicBezTo>
                    <a:pt x="0" y="0"/>
                    <a:pt x="0" y="3"/>
                    <a:pt x="1" y="5"/>
                  </a:cubicBezTo>
                  <a:cubicBezTo>
                    <a:pt x="1" y="6"/>
                    <a:pt x="2" y="6"/>
                    <a:pt x="2" y="7"/>
                  </a:cubicBezTo>
                  <a:cubicBezTo>
                    <a:pt x="3" y="8"/>
                    <a:pt x="3" y="12"/>
                    <a:pt x="5" y="11"/>
                  </a:cubicBezTo>
                  <a:cubicBezTo>
                    <a:pt x="6" y="10"/>
                    <a:pt x="5" y="8"/>
                    <a:pt x="5" y="6"/>
                  </a:cubicBezTo>
                  <a:cubicBezTo>
                    <a:pt x="4" y="6"/>
                    <a:pt x="4" y="5"/>
                    <a:pt x="4" y="5"/>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3" name="Freeform 45">
              <a:extLst>
                <a:ext uri="{FF2B5EF4-FFF2-40B4-BE49-F238E27FC236}">
                  <a16:creationId xmlns:a16="http://schemas.microsoft.com/office/drawing/2014/main" id="{01485C78-5C39-0414-F612-016A984FEAE1}"/>
                </a:ext>
              </a:extLst>
            </p:cNvPr>
            <p:cNvSpPr>
              <a:spLocks/>
            </p:cNvSpPr>
            <p:nvPr/>
          </p:nvSpPr>
          <p:spPr bwMode="auto">
            <a:xfrm>
              <a:off x="2990379" y="3109246"/>
              <a:ext cx="729601" cy="1077858"/>
            </a:xfrm>
            <a:custGeom>
              <a:avLst/>
              <a:gdLst>
                <a:gd name="T0" fmla="*/ 267 w 296"/>
                <a:gd name="T1" fmla="*/ 110 h 481"/>
                <a:gd name="T2" fmla="*/ 272 w 296"/>
                <a:gd name="T3" fmla="*/ 108 h 481"/>
                <a:gd name="T4" fmla="*/ 278 w 296"/>
                <a:gd name="T5" fmla="*/ 106 h 481"/>
                <a:gd name="T6" fmla="*/ 285 w 296"/>
                <a:gd name="T7" fmla="*/ 104 h 481"/>
                <a:gd name="T8" fmla="*/ 287 w 296"/>
                <a:gd name="T9" fmla="*/ 103 h 481"/>
                <a:gd name="T10" fmla="*/ 296 w 296"/>
                <a:gd name="T11" fmla="*/ 76 h 481"/>
                <a:gd name="T12" fmla="*/ 293 w 296"/>
                <a:gd name="T13" fmla="*/ 75 h 481"/>
                <a:gd name="T14" fmla="*/ 120 w 296"/>
                <a:gd name="T15" fmla="*/ 1 h 481"/>
                <a:gd name="T16" fmla="*/ 117 w 296"/>
                <a:gd name="T17" fmla="*/ 0 h 481"/>
                <a:gd name="T18" fmla="*/ 116 w 296"/>
                <a:gd name="T19" fmla="*/ 3 h 481"/>
                <a:gd name="T20" fmla="*/ 99 w 296"/>
                <a:gd name="T21" fmla="*/ 37 h 481"/>
                <a:gd name="T22" fmla="*/ 97 w 296"/>
                <a:gd name="T23" fmla="*/ 40 h 481"/>
                <a:gd name="T24" fmla="*/ 83 w 296"/>
                <a:gd name="T25" fmla="*/ 69 h 481"/>
                <a:gd name="T26" fmla="*/ 62 w 296"/>
                <a:gd name="T27" fmla="*/ 110 h 481"/>
                <a:gd name="T28" fmla="*/ 24 w 296"/>
                <a:gd name="T29" fmla="*/ 184 h 481"/>
                <a:gd name="T30" fmla="*/ 20 w 296"/>
                <a:gd name="T31" fmla="*/ 191 h 481"/>
                <a:gd name="T32" fmla="*/ 5 w 296"/>
                <a:gd name="T33" fmla="*/ 235 h 481"/>
                <a:gd name="T34" fmla="*/ 10 w 296"/>
                <a:gd name="T35" fmla="*/ 239 h 481"/>
                <a:gd name="T36" fmla="*/ 14 w 296"/>
                <a:gd name="T37" fmla="*/ 241 h 481"/>
                <a:gd name="T38" fmla="*/ 22 w 296"/>
                <a:gd name="T39" fmla="*/ 263 h 481"/>
                <a:gd name="T40" fmla="*/ 23 w 296"/>
                <a:gd name="T41" fmla="*/ 266 h 481"/>
                <a:gd name="T42" fmla="*/ 23 w 296"/>
                <a:gd name="T43" fmla="*/ 272 h 481"/>
                <a:gd name="T44" fmla="*/ 23 w 296"/>
                <a:gd name="T45" fmla="*/ 280 h 481"/>
                <a:gd name="T46" fmla="*/ 25 w 296"/>
                <a:gd name="T47" fmla="*/ 284 h 481"/>
                <a:gd name="T48" fmla="*/ 29 w 296"/>
                <a:gd name="T49" fmla="*/ 287 h 481"/>
                <a:gd name="T50" fmla="*/ 29 w 296"/>
                <a:gd name="T51" fmla="*/ 285 h 481"/>
                <a:gd name="T52" fmla="*/ 33 w 296"/>
                <a:gd name="T53" fmla="*/ 287 h 481"/>
                <a:gd name="T54" fmla="*/ 38 w 296"/>
                <a:gd name="T55" fmla="*/ 310 h 481"/>
                <a:gd name="T56" fmla="*/ 38 w 296"/>
                <a:gd name="T57" fmla="*/ 312 h 481"/>
                <a:gd name="T58" fmla="*/ 42 w 296"/>
                <a:gd name="T59" fmla="*/ 325 h 481"/>
                <a:gd name="T60" fmla="*/ 47 w 296"/>
                <a:gd name="T61" fmla="*/ 333 h 481"/>
                <a:gd name="T62" fmla="*/ 53 w 296"/>
                <a:gd name="T63" fmla="*/ 353 h 481"/>
                <a:gd name="T64" fmla="*/ 54 w 296"/>
                <a:gd name="T65" fmla="*/ 358 h 481"/>
                <a:gd name="T66" fmla="*/ 60 w 296"/>
                <a:gd name="T67" fmla="*/ 372 h 481"/>
                <a:gd name="T68" fmla="*/ 65 w 296"/>
                <a:gd name="T69" fmla="*/ 380 h 481"/>
                <a:gd name="T70" fmla="*/ 62 w 296"/>
                <a:gd name="T71" fmla="*/ 405 h 481"/>
                <a:gd name="T72" fmla="*/ 61 w 296"/>
                <a:gd name="T73" fmla="*/ 411 h 481"/>
                <a:gd name="T74" fmla="*/ 57 w 296"/>
                <a:gd name="T75" fmla="*/ 437 h 481"/>
                <a:gd name="T76" fmla="*/ 60 w 296"/>
                <a:gd name="T77" fmla="*/ 444 h 481"/>
                <a:gd name="T78" fmla="*/ 60 w 296"/>
                <a:gd name="T79" fmla="*/ 445 h 481"/>
                <a:gd name="T80" fmla="*/ 61 w 296"/>
                <a:gd name="T81" fmla="*/ 446 h 481"/>
                <a:gd name="T82" fmla="*/ 62 w 296"/>
                <a:gd name="T83" fmla="*/ 447 h 481"/>
                <a:gd name="T84" fmla="*/ 156 w 296"/>
                <a:gd name="T85" fmla="*/ 480 h 481"/>
                <a:gd name="T86" fmla="*/ 159 w 296"/>
                <a:gd name="T87" fmla="*/ 481 h 481"/>
                <a:gd name="T88" fmla="*/ 286 w 296"/>
                <a:gd name="T89" fmla="*/ 106 h 481"/>
                <a:gd name="T90" fmla="*/ 280 w 296"/>
                <a:gd name="T91" fmla="*/ 109 h 481"/>
                <a:gd name="T92" fmla="*/ 276 w 296"/>
                <a:gd name="T93" fmla="*/ 110 h 481"/>
                <a:gd name="T94" fmla="*/ 272 w 296"/>
                <a:gd name="T95" fmla="*/ 113 h 481"/>
                <a:gd name="T96" fmla="*/ 263 w 296"/>
                <a:gd name="T97" fmla="*/ 119 h 481"/>
                <a:gd name="T98" fmla="*/ 261 w 296"/>
                <a:gd name="T99" fmla="*/ 116 h 481"/>
                <a:gd name="T100" fmla="*/ 267 w 296"/>
                <a:gd name="T101" fmla="*/ 11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6" h="481">
                  <a:moveTo>
                    <a:pt x="267" y="110"/>
                  </a:moveTo>
                  <a:cubicBezTo>
                    <a:pt x="269" y="109"/>
                    <a:pt x="270" y="109"/>
                    <a:pt x="272" y="108"/>
                  </a:cubicBezTo>
                  <a:cubicBezTo>
                    <a:pt x="274" y="107"/>
                    <a:pt x="276" y="106"/>
                    <a:pt x="278" y="106"/>
                  </a:cubicBezTo>
                  <a:cubicBezTo>
                    <a:pt x="281" y="105"/>
                    <a:pt x="283" y="105"/>
                    <a:pt x="285" y="104"/>
                  </a:cubicBezTo>
                  <a:cubicBezTo>
                    <a:pt x="287" y="103"/>
                    <a:pt x="287" y="103"/>
                    <a:pt x="287" y="103"/>
                  </a:cubicBezTo>
                  <a:cubicBezTo>
                    <a:pt x="296" y="76"/>
                    <a:pt x="296" y="76"/>
                    <a:pt x="296" y="76"/>
                  </a:cubicBezTo>
                  <a:cubicBezTo>
                    <a:pt x="293" y="75"/>
                    <a:pt x="293" y="75"/>
                    <a:pt x="293" y="75"/>
                  </a:cubicBezTo>
                  <a:cubicBezTo>
                    <a:pt x="234" y="55"/>
                    <a:pt x="176" y="31"/>
                    <a:pt x="120" y="1"/>
                  </a:cubicBezTo>
                  <a:cubicBezTo>
                    <a:pt x="117" y="0"/>
                    <a:pt x="117" y="0"/>
                    <a:pt x="117" y="0"/>
                  </a:cubicBezTo>
                  <a:cubicBezTo>
                    <a:pt x="116" y="3"/>
                    <a:pt x="116" y="3"/>
                    <a:pt x="116" y="3"/>
                  </a:cubicBezTo>
                  <a:cubicBezTo>
                    <a:pt x="110" y="14"/>
                    <a:pt x="104" y="26"/>
                    <a:pt x="99" y="37"/>
                  </a:cubicBezTo>
                  <a:cubicBezTo>
                    <a:pt x="97" y="40"/>
                    <a:pt x="97" y="40"/>
                    <a:pt x="97" y="40"/>
                  </a:cubicBezTo>
                  <a:cubicBezTo>
                    <a:pt x="92" y="50"/>
                    <a:pt x="88" y="59"/>
                    <a:pt x="83" y="69"/>
                  </a:cubicBezTo>
                  <a:cubicBezTo>
                    <a:pt x="76" y="83"/>
                    <a:pt x="69" y="97"/>
                    <a:pt x="62" y="110"/>
                  </a:cubicBezTo>
                  <a:cubicBezTo>
                    <a:pt x="50" y="135"/>
                    <a:pt x="38" y="160"/>
                    <a:pt x="24" y="184"/>
                  </a:cubicBezTo>
                  <a:cubicBezTo>
                    <a:pt x="23" y="186"/>
                    <a:pt x="22" y="188"/>
                    <a:pt x="20" y="191"/>
                  </a:cubicBezTo>
                  <a:cubicBezTo>
                    <a:pt x="10" y="207"/>
                    <a:pt x="0" y="226"/>
                    <a:pt x="5" y="235"/>
                  </a:cubicBezTo>
                  <a:cubicBezTo>
                    <a:pt x="6" y="238"/>
                    <a:pt x="8" y="238"/>
                    <a:pt x="10" y="239"/>
                  </a:cubicBezTo>
                  <a:cubicBezTo>
                    <a:pt x="11" y="240"/>
                    <a:pt x="12" y="240"/>
                    <a:pt x="14" y="241"/>
                  </a:cubicBezTo>
                  <a:cubicBezTo>
                    <a:pt x="20" y="246"/>
                    <a:pt x="21" y="255"/>
                    <a:pt x="22" y="263"/>
                  </a:cubicBezTo>
                  <a:cubicBezTo>
                    <a:pt x="23" y="266"/>
                    <a:pt x="23" y="266"/>
                    <a:pt x="23" y="266"/>
                  </a:cubicBezTo>
                  <a:cubicBezTo>
                    <a:pt x="23" y="268"/>
                    <a:pt x="23" y="270"/>
                    <a:pt x="23" y="272"/>
                  </a:cubicBezTo>
                  <a:cubicBezTo>
                    <a:pt x="23" y="275"/>
                    <a:pt x="23" y="277"/>
                    <a:pt x="23" y="280"/>
                  </a:cubicBezTo>
                  <a:cubicBezTo>
                    <a:pt x="24" y="283"/>
                    <a:pt x="25" y="284"/>
                    <a:pt x="25" y="284"/>
                  </a:cubicBezTo>
                  <a:cubicBezTo>
                    <a:pt x="29" y="287"/>
                    <a:pt x="29" y="287"/>
                    <a:pt x="29" y="287"/>
                  </a:cubicBezTo>
                  <a:cubicBezTo>
                    <a:pt x="29" y="285"/>
                    <a:pt x="29" y="285"/>
                    <a:pt x="29" y="285"/>
                  </a:cubicBezTo>
                  <a:cubicBezTo>
                    <a:pt x="30" y="286"/>
                    <a:pt x="31" y="286"/>
                    <a:pt x="33" y="287"/>
                  </a:cubicBezTo>
                  <a:cubicBezTo>
                    <a:pt x="39" y="291"/>
                    <a:pt x="38" y="302"/>
                    <a:pt x="38" y="310"/>
                  </a:cubicBezTo>
                  <a:cubicBezTo>
                    <a:pt x="38" y="312"/>
                    <a:pt x="38" y="312"/>
                    <a:pt x="38" y="312"/>
                  </a:cubicBezTo>
                  <a:cubicBezTo>
                    <a:pt x="37" y="320"/>
                    <a:pt x="39" y="322"/>
                    <a:pt x="42" y="325"/>
                  </a:cubicBezTo>
                  <a:cubicBezTo>
                    <a:pt x="44" y="327"/>
                    <a:pt x="45" y="329"/>
                    <a:pt x="47" y="333"/>
                  </a:cubicBezTo>
                  <a:cubicBezTo>
                    <a:pt x="50" y="338"/>
                    <a:pt x="52" y="346"/>
                    <a:pt x="53" y="353"/>
                  </a:cubicBezTo>
                  <a:cubicBezTo>
                    <a:pt x="53" y="355"/>
                    <a:pt x="54" y="356"/>
                    <a:pt x="54" y="358"/>
                  </a:cubicBezTo>
                  <a:cubicBezTo>
                    <a:pt x="55" y="364"/>
                    <a:pt x="58" y="368"/>
                    <a:pt x="60" y="372"/>
                  </a:cubicBezTo>
                  <a:cubicBezTo>
                    <a:pt x="62" y="374"/>
                    <a:pt x="64" y="377"/>
                    <a:pt x="65" y="380"/>
                  </a:cubicBezTo>
                  <a:cubicBezTo>
                    <a:pt x="68" y="388"/>
                    <a:pt x="65" y="398"/>
                    <a:pt x="62" y="405"/>
                  </a:cubicBezTo>
                  <a:cubicBezTo>
                    <a:pt x="62" y="407"/>
                    <a:pt x="61" y="411"/>
                    <a:pt x="61" y="411"/>
                  </a:cubicBezTo>
                  <a:cubicBezTo>
                    <a:pt x="58" y="419"/>
                    <a:pt x="55" y="427"/>
                    <a:pt x="57" y="437"/>
                  </a:cubicBezTo>
                  <a:cubicBezTo>
                    <a:pt x="58" y="439"/>
                    <a:pt x="59" y="441"/>
                    <a:pt x="60" y="444"/>
                  </a:cubicBezTo>
                  <a:cubicBezTo>
                    <a:pt x="60" y="445"/>
                    <a:pt x="60" y="445"/>
                    <a:pt x="60" y="445"/>
                  </a:cubicBezTo>
                  <a:cubicBezTo>
                    <a:pt x="61" y="446"/>
                    <a:pt x="61" y="446"/>
                    <a:pt x="61" y="446"/>
                  </a:cubicBezTo>
                  <a:cubicBezTo>
                    <a:pt x="62" y="447"/>
                    <a:pt x="62" y="447"/>
                    <a:pt x="62" y="447"/>
                  </a:cubicBezTo>
                  <a:cubicBezTo>
                    <a:pt x="91" y="458"/>
                    <a:pt x="123" y="469"/>
                    <a:pt x="156" y="480"/>
                  </a:cubicBezTo>
                  <a:cubicBezTo>
                    <a:pt x="159" y="481"/>
                    <a:pt x="159" y="481"/>
                    <a:pt x="159" y="481"/>
                  </a:cubicBezTo>
                  <a:cubicBezTo>
                    <a:pt x="286" y="106"/>
                    <a:pt x="286" y="106"/>
                    <a:pt x="286" y="106"/>
                  </a:cubicBezTo>
                  <a:cubicBezTo>
                    <a:pt x="280" y="109"/>
                    <a:pt x="280" y="109"/>
                    <a:pt x="280" y="109"/>
                  </a:cubicBezTo>
                  <a:cubicBezTo>
                    <a:pt x="278" y="109"/>
                    <a:pt x="277" y="110"/>
                    <a:pt x="276" y="110"/>
                  </a:cubicBezTo>
                  <a:cubicBezTo>
                    <a:pt x="275" y="111"/>
                    <a:pt x="273" y="112"/>
                    <a:pt x="272" y="113"/>
                  </a:cubicBezTo>
                  <a:cubicBezTo>
                    <a:pt x="269" y="116"/>
                    <a:pt x="265" y="119"/>
                    <a:pt x="263" y="119"/>
                  </a:cubicBezTo>
                  <a:cubicBezTo>
                    <a:pt x="262" y="119"/>
                    <a:pt x="261" y="117"/>
                    <a:pt x="261" y="116"/>
                  </a:cubicBezTo>
                  <a:cubicBezTo>
                    <a:pt x="260" y="113"/>
                    <a:pt x="261" y="112"/>
                    <a:pt x="267" y="110"/>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4" name="Freeform 46">
              <a:extLst>
                <a:ext uri="{FF2B5EF4-FFF2-40B4-BE49-F238E27FC236}">
                  <a16:creationId xmlns:a16="http://schemas.microsoft.com/office/drawing/2014/main" id="{D83E0121-148A-C5F7-ACC2-C4E111D7C2B5}"/>
                </a:ext>
              </a:extLst>
            </p:cNvPr>
            <p:cNvSpPr>
              <a:spLocks/>
            </p:cNvSpPr>
            <p:nvPr/>
          </p:nvSpPr>
          <p:spPr bwMode="auto">
            <a:xfrm>
              <a:off x="2500889" y="1990905"/>
              <a:ext cx="703643" cy="1033158"/>
            </a:xfrm>
            <a:custGeom>
              <a:avLst/>
              <a:gdLst>
                <a:gd name="T0" fmla="*/ 280 w 286"/>
                <a:gd name="T1" fmla="*/ 55 h 461"/>
                <a:gd name="T2" fmla="*/ 278 w 286"/>
                <a:gd name="T3" fmla="*/ 44 h 461"/>
                <a:gd name="T4" fmla="*/ 276 w 286"/>
                <a:gd name="T5" fmla="*/ 28 h 461"/>
                <a:gd name="T6" fmla="*/ 264 w 286"/>
                <a:gd name="T7" fmla="*/ 3 h 461"/>
                <a:gd name="T8" fmla="*/ 261 w 286"/>
                <a:gd name="T9" fmla="*/ 0 h 461"/>
                <a:gd name="T10" fmla="*/ 2 w 286"/>
                <a:gd name="T11" fmla="*/ 252 h 461"/>
                <a:gd name="T12" fmla="*/ 8 w 286"/>
                <a:gd name="T13" fmla="*/ 264 h 461"/>
                <a:gd name="T14" fmla="*/ 18 w 286"/>
                <a:gd name="T15" fmla="*/ 272 h 461"/>
                <a:gd name="T16" fmla="*/ 23 w 286"/>
                <a:gd name="T17" fmla="*/ 276 h 461"/>
                <a:gd name="T18" fmla="*/ 19 w 286"/>
                <a:gd name="T19" fmla="*/ 279 h 461"/>
                <a:gd name="T20" fmla="*/ 19 w 286"/>
                <a:gd name="T21" fmla="*/ 283 h 461"/>
                <a:gd name="T22" fmla="*/ 250 w 286"/>
                <a:gd name="T23" fmla="*/ 461 h 461"/>
                <a:gd name="T24" fmla="*/ 253 w 286"/>
                <a:gd name="T25" fmla="*/ 454 h 461"/>
                <a:gd name="T26" fmla="*/ 253 w 286"/>
                <a:gd name="T27" fmla="*/ 437 h 461"/>
                <a:gd name="T28" fmla="*/ 258 w 286"/>
                <a:gd name="T29" fmla="*/ 425 h 461"/>
                <a:gd name="T30" fmla="*/ 250 w 286"/>
                <a:gd name="T31" fmla="*/ 423 h 461"/>
                <a:gd name="T32" fmla="*/ 243 w 286"/>
                <a:gd name="T33" fmla="*/ 422 h 461"/>
                <a:gd name="T34" fmla="*/ 239 w 286"/>
                <a:gd name="T35" fmla="*/ 417 h 461"/>
                <a:gd name="T36" fmla="*/ 227 w 286"/>
                <a:gd name="T37" fmla="*/ 413 h 461"/>
                <a:gd name="T38" fmla="*/ 226 w 286"/>
                <a:gd name="T39" fmla="*/ 395 h 461"/>
                <a:gd name="T40" fmla="*/ 225 w 286"/>
                <a:gd name="T41" fmla="*/ 379 h 461"/>
                <a:gd name="T42" fmla="*/ 221 w 286"/>
                <a:gd name="T43" fmla="*/ 362 h 461"/>
                <a:gd name="T44" fmla="*/ 216 w 286"/>
                <a:gd name="T45" fmla="*/ 343 h 461"/>
                <a:gd name="T46" fmla="*/ 218 w 286"/>
                <a:gd name="T47" fmla="*/ 331 h 461"/>
                <a:gd name="T48" fmla="*/ 221 w 286"/>
                <a:gd name="T49" fmla="*/ 315 h 461"/>
                <a:gd name="T50" fmla="*/ 227 w 286"/>
                <a:gd name="T51" fmla="*/ 298 h 461"/>
                <a:gd name="T52" fmla="*/ 235 w 286"/>
                <a:gd name="T53" fmla="*/ 279 h 461"/>
                <a:gd name="T54" fmla="*/ 234 w 286"/>
                <a:gd name="T55" fmla="*/ 263 h 461"/>
                <a:gd name="T56" fmla="*/ 235 w 286"/>
                <a:gd name="T57" fmla="*/ 258 h 461"/>
                <a:gd name="T58" fmla="*/ 233 w 286"/>
                <a:gd name="T59" fmla="*/ 244 h 461"/>
                <a:gd name="T60" fmla="*/ 229 w 286"/>
                <a:gd name="T61" fmla="*/ 233 h 461"/>
                <a:gd name="T62" fmla="*/ 238 w 286"/>
                <a:gd name="T63" fmla="*/ 210 h 461"/>
                <a:gd name="T64" fmla="*/ 249 w 286"/>
                <a:gd name="T65" fmla="*/ 184 h 461"/>
                <a:gd name="T66" fmla="*/ 254 w 286"/>
                <a:gd name="T67" fmla="*/ 160 h 461"/>
                <a:gd name="T68" fmla="*/ 264 w 286"/>
                <a:gd name="T69" fmla="*/ 141 h 461"/>
                <a:gd name="T70" fmla="*/ 244 w 286"/>
                <a:gd name="T71" fmla="*/ 130 h 461"/>
                <a:gd name="T72" fmla="*/ 243 w 286"/>
                <a:gd name="T73" fmla="*/ 117 h 461"/>
                <a:gd name="T74" fmla="*/ 255 w 286"/>
                <a:gd name="T75" fmla="*/ 104 h 461"/>
                <a:gd name="T76" fmla="*/ 259 w 286"/>
                <a:gd name="T77" fmla="*/ 91 h 461"/>
                <a:gd name="T78" fmla="*/ 272 w 286"/>
                <a:gd name="T79" fmla="*/ 82 h 461"/>
                <a:gd name="T80" fmla="*/ 282 w 286"/>
                <a:gd name="T81" fmla="*/ 68 h 461"/>
                <a:gd name="T82" fmla="*/ 286 w 286"/>
                <a:gd name="T83" fmla="*/ 6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6" h="461">
                  <a:moveTo>
                    <a:pt x="283" y="59"/>
                  </a:moveTo>
                  <a:cubicBezTo>
                    <a:pt x="282" y="58"/>
                    <a:pt x="281" y="57"/>
                    <a:pt x="280" y="55"/>
                  </a:cubicBezTo>
                  <a:cubicBezTo>
                    <a:pt x="279" y="54"/>
                    <a:pt x="279" y="52"/>
                    <a:pt x="279" y="50"/>
                  </a:cubicBezTo>
                  <a:cubicBezTo>
                    <a:pt x="279" y="48"/>
                    <a:pt x="279" y="46"/>
                    <a:pt x="278" y="44"/>
                  </a:cubicBezTo>
                  <a:cubicBezTo>
                    <a:pt x="276" y="40"/>
                    <a:pt x="276" y="36"/>
                    <a:pt x="276" y="32"/>
                  </a:cubicBezTo>
                  <a:cubicBezTo>
                    <a:pt x="276" y="31"/>
                    <a:pt x="276" y="29"/>
                    <a:pt x="276" y="28"/>
                  </a:cubicBezTo>
                  <a:cubicBezTo>
                    <a:pt x="277" y="24"/>
                    <a:pt x="277" y="20"/>
                    <a:pt x="274" y="15"/>
                  </a:cubicBezTo>
                  <a:cubicBezTo>
                    <a:pt x="272" y="11"/>
                    <a:pt x="267" y="7"/>
                    <a:pt x="264" y="3"/>
                  </a:cubicBezTo>
                  <a:cubicBezTo>
                    <a:pt x="263" y="3"/>
                    <a:pt x="263" y="3"/>
                    <a:pt x="263" y="3"/>
                  </a:cubicBezTo>
                  <a:cubicBezTo>
                    <a:pt x="261" y="0"/>
                    <a:pt x="261" y="0"/>
                    <a:pt x="261" y="0"/>
                  </a:cubicBezTo>
                  <a:cubicBezTo>
                    <a:pt x="0" y="250"/>
                    <a:pt x="0" y="250"/>
                    <a:pt x="0" y="250"/>
                  </a:cubicBezTo>
                  <a:cubicBezTo>
                    <a:pt x="2" y="252"/>
                    <a:pt x="2" y="252"/>
                    <a:pt x="2" y="252"/>
                  </a:cubicBezTo>
                  <a:cubicBezTo>
                    <a:pt x="2" y="253"/>
                    <a:pt x="3" y="255"/>
                    <a:pt x="4" y="257"/>
                  </a:cubicBezTo>
                  <a:cubicBezTo>
                    <a:pt x="5" y="259"/>
                    <a:pt x="7" y="262"/>
                    <a:pt x="8" y="264"/>
                  </a:cubicBezTo>
                  <a:cubicBezTo>
                    <a:pt x="11" y="268"/>
                    <a:pt x="12" y="269"/>
                    <a:pt x="18" y="271"/>
                  </a:cubicBezTo>
                  <a:cubicBezTo>
                    <a:pt x="18" y="272"/>
                    <a:pt x="18" y="272"/>
                    <a:pt x="18" y="272"/>
                  </a:cubicBezTo>
                  <a:cubicBezTo>
                    <a:pt x="24" y="274"/>
                    <a:pt x="25" y="275"/>
                    <a:pt x="25" y="275"/>
                  </a:cubicBezTo>
                  <a:cubicBezTo>
                    <a:pt x="25" y="275"/>
                    <a:pt x="24" y="275"/>
                    <a:pt x="23" y="276"/>
                  </a:cubicBezTo>
                  <a:cubicBezTo>
                    <a:pt x="22" y="276"/>
                    <a:pt x="21" y="277"/>
                    <a:pt x="20" y="278"/>
                  </a:cubicBezTo>
                  <a:cubicBezTo>
                    <a:pt x="20" y="278"/>
                    <a:pt x="19" y="279"/>
                    <a:pt x="19" y="279"/>
                  </a:cubicBezTo>
                  <a:cubicBezTo>
                    <a:pt x="17" y="281"/>
                    <a:pt x="17" y="281"/>
                    <a:pt x="17" y="281"/>
                  </a:cubicBezTo>
                  <a:cubicBezTo>
                    <a:pt x="19" y="283"/>
                    <a:pt x="19" y="283"/>
                    <a:pt x="19" y="283"/>
                  </a:cubicBezTo>
                  <a:cubicBezTo>
                    <a:pt x="42" y="306"/>
                    <a:pt x="125" y="385"/>
                    <a:pt x="247" y="459"/>
                  </a:cubicBezTo>
                  <a:cubicBezTo>
                    <a:pt x="250" y="461"/>
                    <a:pt x="250" y="461"/>
                    <a:pt x="250" y="461"/>
                  </a:cubicBezTo>
                  <a:cubicBezTo>
                    <a:pt x="251" y="457"/>
                    <a:pt x="251" y="457"/>
                    <a:pt x="251" y="457"/>
                  </a:cubicBezTo>
                  <a:cubicBezTo>
                    <a:pt x="252" y="456"/>
                    <a:pt x="252" y="456"/>
                    <a:pt x="253" y="454"/>
                  </a:cubicBezTo>
                  <a:cubicBezTo>
                    <a:pt x="253" y="451"/>
                    <a:pt x="253" y="449"/>
                    <a:pt x="252" y="447"/>
                  </a:cubicBezTo>
                  <a:cubicBezTo>
                    <a:pt x="252" y="443"/>
                    <a:pt x="251" y="440"/>
                    <a:pt x="253" y="437"/>
                  </a:cubicBezTo>
                  <a:cubicBezTo>
                    <a:pt x="253" y="436"/>
                    <a:pt x="254" y="435"/>
                    <a:pt x="255" y="434"/>
                  </a:cubicBezTo>
                  <a:cubicBezTo>
                    <a:pt x="258" y="431"/>
                    <a:pt x="260" y="428"/>
                    <a:pt x="258" y="425"/>
                  </a:cubicBezTo>
                  <a:cubicBezTo>
                    <a:pt x="256" y="423"/>
                    <a:pt x="253" y="423"/>
                    <a:pt x="252" y="423"/>
                  </a:cubicBezTo>
                  <a:cubicBezTo>
                    <a:pt x="251" y="423"/>
                    <a:pt x="251" y="423"/>
                    <a:pt x="250" y="423"/>
                  </a:cubicBezTo>
                  <a:cubicBezTo>
                    <a:pt x="249" y="423"/>
                    <a:pt x="249" y="423"/>
                    <a:pt x="248" y="423"/>
                  </a:cubicBezTo>
                  <a:cubicBezTo>
                    <a:pt x="246" y="423"/>
                    <a:pt x="244" y="422"/>
                    <a:pt x="243" y="422"/>
                  </a:cubicBezTo>
                  <a:cubicBezTo>
                    <a:pt x="242" y="421"/>
                    <a:pt x="241" y="420"/>
                    <a:pt x="241" y="419"/>
                  </a:cubicBezTo>
                  <a:cubicBezTo>
                    <a:pt x="240" y="419"/>
                    <a:pt x="240" y="418"/>
                    <a:pt x="239" y="417"/>
                  </a:cubicBezTo>
                  <a:cubicBezTo>
                    <a:pt x="237" y="416"/>
                    <a:pt x="235" y="416"/>
                    <a:pt x="233" y="415"/>
                  </a:cubicBezTo>
                  <a:cubicBezTo>
                    <a:pt x="231" y="415"/>
                    <a:pt x="229" y="415"/>
                    <a:pt x="227" y="413"/>
                  </a:cubicBezTo>
                  <a:cubicBezTo>
                    <a:pt x="224" y="411"/>
                    <a:pt x="222" y="408"/>
                    <a:pt x="223" y="403"/>
                  </a:cubicBezTo>
                  <a:cubicBezTo>
                    <a:pt x="223" y="400"/>
                    <a:pt x="224" y="398"/>
                    <a:pt x="226" y="395"/>
                  </a:cubicBezTo>
                  <a:cubicBezTo>
                    <a:pt x="227" y="393"/>
                    <a:pt x="229" y="390"/>
                    <a:pt x="228" y="385"/>
                  </a:cubicBezTo>
                  <a:cubicBezTo>
                    <a:pt x="228" y="383"/>
                    <a:pt x="227" y="381"/>
                    <a:pt x="225" y="379"/>
                  </a:cubicBezTo>
                  <a:cubicBezTo>
                    <a:pt x="224" y="377"/>
                    <a:pt x="223" y="376"/>
                    <a:pt x="222" y="374"/>
                  </a:cubicBezTo>
                  <a:cubicBezTo>
                    <a:pt x="221" y="370"/>
                    <a:pt x="221" y="366"/>
                    <a:pt x="221" y="362"/>
                  </a:cubicBezTo>
                  <a:cubicBezTo>
                    <a:pt x="221" y="357"/>
                    <a:pt x="221" y="351"/>
                    <a:pt x="219" y="346"/>
                  </a:cubicBezTo>
                  <a:cubicBezTo>
                    <a:pt x="218" y="345"/>
                    <a:pt x="217" y="344"/>
                    <a:pt x="216" y="343"/>
                  </a:cubicBezTo>
                  <a:cubicBezTo>
                    <a:pt x="214" y="341"/>
                    <a:pt x="213" y="339"/>
                    <a:pt x="215" y="335"/>
                  </a:cubicBezTo>
                  <a:cubicBezTo>
                    <a:pt x="216" y="333"/>
                    <a:pt x="217" y="332"/>
                    <a:pt x="218" y="331"/>
                  </a:cubicBezTo>
                  <a:cubicBezTo>
                    <a:pt x="220" y="328"/>
                    <a:pt x="222" y="325"/>
                    <a:pt x="221" y="320"/>
                  </a:cubicBezTo>
                  <a:cubicBezTo>
                    <a:pt x="221" y="318"/>
                    <a:pt x="221" y="317"/>
                    <a:pt x="221" y="315"/>
                  </a:cubicBezTo>
                  <a:cubicBezTo>
                    <a:pt x="220" y="311"/>
                    <a:pt x="220" y="307"/>
                    <a:pt x="222" y="304"/>
                  </a:cubicBezTo>
                  <a:cubicBezTo>
                    <a:pt x="223" y="301"/>
                    <a:pt x="225" y="299"/>
                    <a:pt x="227" y="298"/>
                  </a:cubicBezTo>
                  <a:cubicBezTo>
                    <a:pt x="230" y="295"/>
                    <a:pt x="233" y="293"/>
                    <a:pt x="234" y="289"/>
                  </a:cubicBezTo>
                  <a:cubicBezTo>
                    <a:pt x="236" y="285"/>
                    <a:pt x="235" y="282"/>
                    <a:pt x="235" y="279"/>
                  </a:cubicBezTo>
                  <a:cubicBezTo>
                    <a:pt x="235" y="279"/>
                    <a:pt x="234" y="277"/>
                    <a:pt x="234" y="277"/>
                  </a:cubicBezTo>
                  <a:cubicBezTo>
                    <a:pt x="234" y="272"/>
                    <a:pt x="234" y="267"/>
                    <a:pt x="234" y="263"/>
                  </a:cubicBezTo>
                  <a:cubicBezTo>
                    <a:pt x="235" y="261"/>
                    <a:pt x="235" y="261"/>
                    <a:pt x="235" y="261"/>
                  </a:cubicBezTo>
                  <a:cubicBezTo>
                    <a:pt x="235" y="260"/>
                    <a:pt x="235" y="259"/>
                    <a:pt x="235" y="258"/>
                  </a:cubicBezTo>
                  <a:cubicBezTo>
                    <a:pt x="236" y="253"/>
                    <a:pt x="236" y="250"/>
                    <a:pt x="235" y="247"/>
                  </a:cubicBezTo>
                  <a:cubicBezTo>
                    <a:pt x="234" y="246"/>
                    <a:pt x="233" y="245"/>
                    <a:pt x="233" y="244"/>
                  </a:cubicBezTo>
                  <a:cubicBezTo>
                    <a:pt x="231" y="241"/>
                    <a:pt x="230" y="239"/>
                    <a:pt x="229" y="235"/>
                  </a:cubicBezTo>
                  <a:cubicBezTo>
                    <a:pt x="229" y="233"/>
                    <a:pt x="229" y="233"/>
                    <a:pt x="229" y="233"/>
                  </a:cubicBezTo>
                  <a:cubicBezTo>
                    <a:pt x="229" y="225"/>
                    <a:pt x="228" y="217"/>
                    <a:pt x="236" y="212"/>
                  </a:cubicBezTo>
                  <a:cubicBezTo>
                    <a:pt x="238" y="210"/>
                    <a:pt x="238" y="210"/>
                    <a:pt x="238" y="210"/>
                  </a:cubicBezTo>
                  <a:cubicBezTo>
                    <a:pt x="244" y="206"/>
                    <a:pt x="251" y="201"/>
                    <a:pt x="254" y="195"/>
                  </a:cubicBezTo>
                  <a:cubicBezTo>
                    <a:pt x="257" y="189"/>
                    <a:pt x="253" y="187"/>
                    <a:pt x="249" y="184"/>
                  </a:cubicBezTo>
                  <a:cubicBezTo>
                    <a:pt x="247" y="182"/>
                    <a:pt x="245" y="180"/>
                    <a:pt x="243" y="178"/>
                  </a:cubicBezTo>
                  <a:cubicBezTo>
                    <a:pt x="241" y="173"/>
                    <a:pt x="246" y="167"/>
                    <a:pt x="254" y="160"/>
                  </a:cubicBezTo>
                  <a:cubicBezTo>
                    <a:pt x="258" y="157"/>
                    <a:pt x="262" y="154"/>
                    <a:pt x="263" y="151"/>
                  </a:cubicBezTo>
                  <a:cubicBezTo>
                    <a:pt x="265" y="147"/>
                    <a:pt x="265" y="144"/>
                    <a:pt x="264" y="141"/>
                  </a:cubicBezTo>
                  <a:cubicBezTo>
                    <a:pt x="263" y="138"/>
                    <a:pt x="258" y="136"/>
                    <a:pt x="254" y="135"/>
                  </a:cubicBezTo>
                  <a:cubicBezTo>
                    <a:pt x="250" y="134"/>
                    <a:pt x="246" y="132"/>
                    <a:pt x="244" y="130"/>
                  </a:cubicBezTo>
                  <a:cubicBezTo>
                    <a:pt x="241" y="128"/>
                    <a:pt x="240" y="125"/>
                    <a:pt x="240" y="123"/>
                  </a:cubicBezTo>
                  <a:cubicBezTo>
                    <a:pt x="240" y="121"/>
                    <a:pt x="241" y="118"/>
                    <a:pt x="243" y="117"/>
                  </a:cubicBezTo>
                  <a:cubicBezTo>
                    <a:pt x="244" y="116"/>
                    <a:pt x="244" y="116"/>
                    <a:pt x="244" y="116"/>
                  </a:cubicBezTo>
                  <a:cubicBezTo>
                    <a:pt x="248" y="112"/>
                    <a:pt x="252" y="109"/>
                    <a:pt x="255" y="104"/>
                  </a:cubicBezTo>
                  <a:cubicBezTo>
                    <a:pt x="256" y="102"/>
                    <a:pt x="257" y="100"/>
                    <a:pt x="257" y="98"/>
                  </a:cubicBezTo>
                  <a:cubicBezTo>
                    <a:pt x="258" y="95"/>
                    <a:pt x="258" y="93"/>
                    <a:pt x="259" y="91"/>
                  </a:cubicBezTo>
                  <a:cubicBezTo>
                    <a:pt x="261" y="88"/>
                    <a:pt x="264" y="87"/>
                    <a:pt x="267" y="85"/>
                  </a:cubicBezTo>
                  <a:cubicBezTo>
                    <a:pt x="269" y="84"/>
                    <a:pt x="271" y="83"/>
                    <a:pt x="272" y="82"/>
                  </a:cubicBezTo>
                  <a:cubicBezTo>
                    <a:pt x="275" y="80"/>
                    <a:pt x="276" y="77"/>
                    <a:pt x="278" y="73"/>
                  </a:cubicBezTo>
                  <a:cubicBezTo>
                    <a:pt x="280" y="72"/>
                    <a:pt x="281" y="70"/>
                    <a:pt x="282" y="68"/>
                  </a:cubicBezTo>
                  <a:cubicBezTo>
                    <a:pt x="283" y="67"/>
                    <a:pt x="284" y="65"/>
                    <a:pt x="285" y="64"/>
                  </a:cubicBezTo>
                  <a:cubicBezTo>
                    <a:pt x="286" y="62"/>
                    <a:pt x="286" y="62"/>
                    <a:pt x="286" y="62"/>
                  </a:cubicBezTo>
                  <a:lnTo>
                    <a:pt x="283" y="59"/>
                  </a:ln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5" name="Freeform 47">
              <a:extLst>
                <a:ext uri="{FF2B5EF4-FFF2-40B4-BE49-F238E27FC236}">
                  <a16:creationId xmlns:a16="http://schemas.microsoft.com/office/drawing/2014/main" id="{AE71FA7E-8E52-93EB-162F-983B2E1C0449}"/>
                </a:ext>
              </a:extLst>
            </p:cNvPr>
            <p:cNvSpPr>
              <a:spLocks noEditPoints="1"/>
            </p:cNvSpPr>
            <p:nvPr/>
          </p:nvSpPr>
          <p:spPr bwMode="auto">
            <a:xfrm>
              <a:off x="3382528" y="3279612"/>
              <a:ext cx="699008" cy="1035688"/>
            </a:xfrm>
            <a:custGeom>
              <a:avLst/>
              <a:gdLst>
                <a:gd name="T0" fmla="*/ 281 w 284"/>
                <a:gd name="T1" fmla="*/ 36 h 462"/>
                <a:gd name="T2" fmla="*/ 140 w 284"/>
                <a:gd name="T3" fmla="*/ 1 h 462"/>
                <a:gd name="T4" fmla="*/ 137 w 284"/>
                <a:gd name="T5" fmla="*/ 0 h 462"/>
                <a:gd name="T6" fmla="*/ 128 w 284"/>
                <a:gd name="T7" fmla="*/ 27 h 462"/>
                <a:gd name="T8" fmla="*/ 136 w 284"/>
                <a:gd name="T9" fmla="*/ 21 h 462"/>
                <a:gd name="T10" fmla="*/ 140 w 284"/>
                <a:gd name="T11" fmla="*/ 19 h 462"/>
                <a:gd name="T12" fmla="*/ 141 w 284"/>
                <a:gd name="T13" fmla="*/ 19 h 462"/>
                <a:gd name="T14" fmla="*/ 145 w 284"/>
                <a:gd name="T15" fmla="*/ 24 h 462"/>
                <a:gd name="T16" fmla="*/ 152 w 284"/>
                <a:gd name="T17" fmla="*/ 31 h 462"/>
                <a:gd name="T18" fmla="*/ 158 w 284"/>
                <a:gd name="T19" fmla="*/ 32 h 462"/>
                <a:gd name="T20" fmla="*/ 166 w 284"/>
                <a:gd name="T21" fmla="*/ 34 h 462"/>
                <a:gd name="T22" fmla="*/ 165 w 284"/>
                <a:gd name="T23" fmla="*/ 34 h 462"/>
                <a:gd name="T24" fmla="*/ 158 w 284"/>
                <a:gd name="T25" fmla="*/ 36 h 462"/>
                <a:gd name="T26" fmla="*/ 155 w 284"/>
                <a:gd name="T27" fmla="*/ 36 h 462"/>
                <a:gd name="T28" fmla="*/ 145 w 284"/>
                <a:gd name="T29" fmla="*/ 34 h 462"/>
                <a:gd name="T30" fmla="*/ 130 w 284"/>
                <a:gd name="T31" fmla="*/ 31 h 462"/>
                <a:gd name="T32" fmla="*/ 129 w 284"/>
                <a:gd name="T33" fmla="*/ 31 h 462"/>
                <a:gd name="T34" fmla="*/ 127 w 284"/>
                <a:gd name="T35" fmla="*/ 31 h 462"/>
                <a:gd name="T36" fmla="*/ 0 w 284"/>
                <a:gd name="T37" fmla="*/ 405 h 462"/>
                <a:gd name="T38" fmla="*/ 3 w 284"/>
                <a:gd name="T39" fmla="*/ 406 h 462"/>
                <a:gd name="T40" fmla="*/ 127 w 284"/>
                <a:gd name="T41" fmla="*/ 442 h 462"/>
                <a:gd name="T42" fmla="*/ 177 w 284"/>
                <a:gd name="T43" fmla="*/ 454 h 462"/>
                <a:gd name="T44" fmla="*/ 184 w 284"/>
                <a:gd name="T45" fmla="*/ 455 h 462"/>
                <a:gd name="T46" fmla="*/ 217 w 284"/>
                <a:gd name="T47" fmla="*/ 461 h 462"/>
                <a:gd name="T48" fmla="*/ 220 w 284"/>
                <a:gd name="T49" fmla="*/ 462 h 462"/>
                <a:gd name="T50" fmla="*/ 221 w 284"/>
                <a:gd name="T51" fmla="*/ 459 h 462"/>
                <a:gd name="T52" fmla="*/ 267 w 284"/>
                <a:gd name="T53" fmla="*/ 144 h 462"/>
                <a:gd name="T54" fmla="*/ 261 w 284"/>
                <a:gd name="T55" fmla="*/ 143 h 462"/>
                <a:gd name="T56" fmla="*/ 261 w 284"/>
                <a:gd name="T57" fmla="*/ 145 h 462"/>
                <a:gd name="T58" fmla="*/ 257 w 284"/>
                <a:gd name="T59" fmla="*/ 150 h 462"/>
                <a:gd name="T60" fmla="*/ 255 w 284"/>
                <a:gd name="T61" fmla="*/ 151 h 462"/>
                <a:gd name="T62" fmla="*/ 253 w 284"/>
                <a:gd name="T63" fmla="*/ 154 h 462"/>
                <a:gd name="T64" fmla="*/ 253 w 284"/>
                <a:gd name="T65" fmla="*/ 148 h 462"/>
                <a:gd name="T66" fmla="*/ 252 w 284"/>
                <a:gd name="T67" fmla="*/ 145 h 462"/>
                <a:gd name="T68" fmla="*/ 252 w 284"/>
                <a:gd name="T69" fmla="*/ 144 h 462"/>
                <a:gd name="T70" fmla="*/ 251 w 284"/>
                <a:gd name="T71" fmla="*/ 143 h 462"/>
                <a:gd name="T72" fmla="*/ 251 w 284"/>
                <a:gd name="T73" fmla="*/ 142 h 462"/>
                <a:gd name="T74" fmla="*/ 251 w 284"/>
                <a:gd name="T75" fmla="*/ 140 h 462"/>
                <a:gd name="T76" fmla="*/ 250 w 284"/>
                <a:gd name="T77" fmla="*/ 136 h 462"/>
                <a:gd name="T78" fmla="*/ 249 w 284"/>
                <a:gd name="T79" fmla="*/ 135 h 462"/>
                <a:gd name="T80" fmla="*/ 257 w 284"/>
                <a:gd name="T81" fmla="*/ 125 h 462"/>
                <a:gd name="T82" fmla="*/ 258 w 284"/>
                <a:gd name="T83" fmla="*/ 123 h 462"/>
                <a:gd name="T84" fmla="*/ 260 w 284"/>
                <a:gd name="T85" fmla="*/ 121 h 462"/>
                <a:gd name="T86" fmla="*/ 269 w 284"/>
                <a:gd name="T87" fmla="*/ 114 h 462"/>
                <a:gd name="T88" fmla="*/ 272 w 284"/>
                <a:gd name="T89" fmla="*/ 113 h 462"/>
                <a:gd name="T90" fmla="*/ 272 w 284"/>
                <a:gd name="T91" fmla="*/ 111 h 462"/>
                <a:gd name="T92" fmla="*/ 284 w 284"/>
                <a:gd name="T93" fmla="*/ 39 h 462"/>
                <a:gd name="T94" fmla="*/ 284 w 284"/>
                <a:gd name="T95" fmla="*/ 36 h 462"/>
                <a:gd name="T96" fmla="*/ 281 w 284"/>
                <a:gd name="T97" fmla="*/ 36 h 462"/>
                <a:gd name="T98" fmla="*/ 233 w 284"/>
                <a:gd name="T99" fmla="*/ 166 h 462"/>
                <a:gd name="T100" fmla="*/ 237 w 284"/>
                <a:gd name="T101" fmla="*/ 160 h 462"/>
                <a:gd name="T102" fmla="*/ 239 w 284"/>
                <a:gd name="T103" fmla="*/ 164 h 462"/>
                <a:gd name="T104" fmla="*/ 238 w 284"/>
                <a:gd name="T105" fmla="*/ 165 h 462"/>
                <a:gd name="T106" fmla="*/ 233 w 284"/>
                <a:gd name="T107" fmla="*/ 167 h 462"/>
                <a:gd name="T108" fmla="*/ 233 w 284"/>
                <a:gd name="T109" fmla="*/ 167 h 462"/>
                <a:gd name="T110" fmla="*/ 233 w 284"/>
                <a:gd name="T111" fmla="*/ 16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4" h="462">
                  <a:moveTo>
                    <a:pt x="281" y="36"/>
                  </a:moveTo>
                  <a:cubicBezTo>
                    <a:pt x="267" y="34"/>
                    <a:pt x="214" y="25"/>
                    <a:pt x="140" y="1"/>
                  </a:cubicBezTo>
                  <a:cubicBezTo>
                    <a:pt x="137" y="0"/>
                    <a:pt x="137" y="0"/>
                    <a:pt x="137" y="0"/>
                  </a:cubicBezTo>
                  <a:cubicBezTo>
                    <a:pt x="128" y="27"/>
                    <a:pt x="128" y="27"/>
                    <a:pt x="128" y="27"/>
                  </a:cubicBezTo>
                  <a:cubicBezTo>
                    <a:pt x="136" y="21"/>
                    <a:pt x="136" y="21"/>
                    <a:pt x="136" y="21"/>
                  </a:cubicBezTo>
                  <a:cubicBezTo>
                    <a:pt x="137" y="20"/>
                    <a:pt x="139" y="19"/>
                    <a:pt x="140" y="19"/>
                  </a:cubicBezTo>
                  <a:cubicBezTo>
                    <a:pt x="140" y="19"/>
                    <a:pt x="141" y="19"/>
                    <a:pt x="141" y="19"/>
                  </a:cubicBezTo>
                  <a:cubicBezTo>
                    <a:pt x="143" y="20"/>
                    <a:pt x="144" y="22"/>
                    <a:pt x="145" y="24"/>
                  </a:cubicBezTo>
                  <a:cubicBezTo>
                    <a:pt x="147" y="26"/>
                    <a:pt x="149" y="29"/>
                    <a:pt x="152" y="31"/>
                  </a:cubicBezTo>
                  <a:cubicBezTo>
                    <a:pt x="154" y="32"/>
                    <a:pt x="156" y="32"/>
                    <a:pt x="158" y="32"/>
                  </a:cubicBezTo>
                  <a:cubicBezTo>
                    <a:pt x="163" y="32"/>
                    <a:pt x="165" y="33"/>
                    <a:pt x="166" y="34"/>
                  </a:cubicBezTo>
                  <a:cubicBezTo>
                    <a:pt x="166" y="34"/>
                    <a:pt x="166" y="34"/>
                    <a:pt x="165" y="34"/>
                  </a:cubicBezTo>
                  <a:cubicBezTo>
                    <a:pt x="165" y="35"/>
                    <a:pt x="162" y="36"/>
                    <a:pt x="158" y="36"/>
                  </a:cubicBezTo>
                  <a:cubicBezTo>
                    <a:pt x="156" y="36"/>
                    <a:pt x="155" y="36"/>
                    <a:pt x="155" y="36"/>
                  </a:cubicBezTo>
                  <a:cubicBezTo>
                    <a:pt x="152" y="36"/>
                    <a:pt x="148" y="35"/>
                    <a:pt x="145" y="34"/>
                  </a:cubicBezTo>
                  <a:cubicBezTo>
                    <a:pt x="140" y="32"/>
                    <a:pt x="135" y="31"/>
                    <a:pt x="130" y="31"/>
                  </a:cubicBezTo>
                  <a:cubicBezTo>
                    <a:pt x="129" y="31"/>
                    <a:pt x="129" y="31"/>
                    <a:pt x="129" y="31"/>
                  </a:cubicBezTo>
                  <a:cubicBezTo>
                    <a:pt x="127" y="31"/>
                    <a:pt x="127" y="31"/>
                    <a:pt x="127" y="31"/>
                  </a:cubicBezTo>
                  <a:cubicBezTo>
                    <a:pt x="0" y="405"/>
                    <a:pt x="0" y="405"/>
                    <a:pt x="0" y="405"/>
                  </a:cubicBezTo>
                  <a:cubicBezTo>
                    <a:pt x="3" y="406"/>
                    <a:pt x="3" y="406"/>
                    <a:pt x="3" y="406"/>
                  </a:cubicBezTo>
                  <a:cubicBezTo>
                    <a:pt x="42" y="418"/>
                    <a:pt x="83" y="430"/>
                    <a:pt x="127" y="442"/>
                  </a:cubicBezTo>
                  <a:cubicBezTo>
                    <a:pt x="143" y="447"/>
                    <a:pt x="160" y="450"/>
                    <a:pt x="177" y="454"/>
                  </a:cubicBezTo>
                  <a:cubicBezTo>
                    <a:pt x="184" y="455"/>
                    <a:pt x="184" y="455"/>
                    <a:pt x="184" y="455"/>
                  </a:cubicBezTo>
                  <a:cubicBezTo>
                    <a:pt x="194" y="457"/>
                    <a:pt x="205" y="459"/>
                    <a:pt x="217" y="461"/>
                  </a:cubicBezTo>
                  <a:cubicBezTo>
                    <a:pt x="220" y="462"/>
                    <a:pt x="220" y="462"/>
                    <a:pt x="220" y="462"/>
                  </a:cubicBezTo>
                  <a:cubicBezTo>
                    <a:pt x="221" y="459"/>
                    <a:pt x="221" y="459"/>
                    <a:pt x="221" y="459"/>
                  </a:cubicBezTo>
                  <a:cubicBezTo>
                    <a:pt x="226" y="419"/>
                    <a:pt x="247" y="277"/>
                    <a:pt x="267" y="144"/>
                  </a:cubicBezTo>
                  <a:cubicBezTo>
                    <a:pt x="261" y="143"/>
                    <a:pt x="261" y="143"/>
                    <a:pt x="261" y="143"/>
                  </a:cubicBezTo>
                  <a:cubicBezTo>
                    <a:pt x="261" y="143"/>
                    <a:pt x="261" y="144"/>
                    <a:pt x="261" y="145"/>
                  </a:cubicBezTo>
                  <a:cubicBezTo>
                    <a:pt x="260" y="147"/>
                    <a:pt x="258" y="148"/>
                    <a:pt x="257" y="150"/>
                  </a:cubicBezTo>
                  <a:cubicBezTo>
                    <a:pt x="256" y="150"/>
                    <a:pt x="256" y="151"/>
                    <a:pt x="255" y="151"/>
                  </a:cubicBezTo>
                  <a:cubicBezTo>
                    <a:pt x="254" y="152"/>
                    <a:pt x="253" y="153"/>
                    <a:pt x="253" y="154"/>
                  </a:cubicBezTo>
                  <a:cubicBezTo>
                    <a:pt x="253" y="152"/>
                    <a:pt x="253" y="150"/>
                    <a:pt x="253" y="148"/>
                  </a:cubicBezTo>
                  <a:cubicBezTo>
                    <a:pt x="253" y="147"/>
                    <a:pt x="252" y="146"/>
                    <a:pt x="252" y="145"/>
                  </a:cubicBezTo>
                  <a:cubicBezTo>
                    <a:pt x="252" y="144"/>
                    <a:pt x="252" y="144"/>
                    <a:pt x="252" y="144"/>
                  </a:cubicBezTo>
                  <a:cubicBezTo>
                    <a:pt x="251" y="143"/>
                    <a:pt x="251" y="143"/>
                    <a:pt x="251" y="143"/>
                  </a:cubicBezTo>
                  <a:cubicBezTo>
                    <a:pt x="251" y="142"/>
                    <a:pt x="251" y="142"/>
                    <a:pt x="251" y="142"/>
                  </a:cubicBezTo>
                  <a:cubicBezTo>
                    <a:pt x="251" y="141"/>
                    <a:pt x="251" y="141"/>
                    <a:pt x="251" y="140"/>
                  </a:cubicBezTo>
                  <a:cubicBezTo>
                    <a:pt x="251" y="138"/>
                    <a:pt x="250" y="137"/>
                    <a:pt x="250" y="136"/>
                  </a:cubicBezTo>
                  <a:cubicBezTo>
                    <a:pt x="250" y="136"/>
                    <a:pt x="250" y="135"/>
                    <a:pt x="249" y="135"/>
                  </a:cubicBezTo>
                  <a:cubicBezTo>
                    <a:pt x="248" y="132"/>
                    <a:pt x="254" y="127"/>
                    <a:pt x="257" y="125"/>
                  </a:cubicBezTo>
                  <a:cubicBezTo>
                    <a:pt x="258" y="123"/>
                    <a:pt x="258" y="123"/>
                    <a:pt x="258" y="123"/>
                  </a:cubicBezTo>
                  <a:cubicBezTo>
                    <a:pt x="258" y="123"/>
                    <a:pt x="259" y="122"/>
                    <a:pt x="260" y="121"/>
                  </a:cubicBezTo>
                  <a:cubicBezTo>
                    <a:pt x="262" y="119"/>
                    <a:pt x="267" y="114"/>
                    <a:pt x="269" y="114"/>
                  </a:cubicBezTo>
                  <a:cubicBezTo>
                    <a:pt x="272" y="113"/>
                    <a:pt x="272" y="113"/>
                    <a:pt x="272" y="113"/>
                  </a:cubicBezTo>
                  <a:cubicBezTo>
                    <a:pt x="272" y="111"/>
                    <a:pt x="272" y="111"/>
                    <a:pt x="272" y="111"/>
                  </a:cubicBezTo>
                  <a:cubicBezTo>
                    <a:pt x="276" y="86"/>
                    <a:pt x="280" y="62"/>
                    <a:pt x="284" y="39"/>
                  </a:cubicBezTo>
                  <a:cubicBezTo>
                    <a:pt x="284" y="36"/>
                    <a:pt x="284" y="36"/>
                    <a:pt x="284" y="36"/>
                  </a:cubicBezTo>
                  <a:lnTo>
                    <a:pt x="281" y="36"/>
                  </a:lnTo>
                  <a:close/>
                  <a:moveTo>
                    <a:pt x="233" y="166"/>
                  </a:moveTo>
                  <a:cubicBezTo>
                    <a:pt x="233" y="164"/>
                    <a:pt x="235" y="161"/>
                    <a:pt x="237" y="160"/>
                  </a:cubicBezTo>
                  <a:cubicBezTo>
                    <a:pt x="237" y="161"/>
                    <a:pt x="237" y="163"/>
                    <a:pt x="239" y="164"/>
                  </a:cubicBezTo>
                  <a:cubicBezTo>
                    <a:pt x="238" y="164"/>
                    <a:pt x="238" y="165"/>
                    <a:pt x="238" y="165"/>
                  </a:cubicBezTo>
                  <a:cubicBezTo>
                    <a:pt x="236" y="166"/>
                    <a:pt x="235" y="167"/>
                    <a:pt x="233" y="167"/>
                  </a:cubicBezTo>
                  <a:cubicBezTo>
                    <a:pt x="233" y="167"/>
                    <a:pt x="233" y="167"/>
                    <a:pt x="233" y="167"/>
                  </a:cubicBezTo>
                  <a:cubicBezTo>
                    <a:pt x="233" y="167"/>
                    <a:pt x="233" y="167"/>
                    <a:pt x="233" y="166"/>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6" name="Freeform 48">
              <a:extLst>
                <a:ext uri="{FF2B5EF4-FFF2-40B4-BE49-F238E27FC236}">
                  <a16:creationId xmlns:a16="http://schemas.microsoft.com/office/drawing/2014/main" id="{CA54DE3E-E066-0FA4-479B-2E62422B30AF}"/>
                </a:ext>
              </a:extLst>
            </p:cNvPr>
            <p:cNvSpPr>
              <a:spLocks noEditPoints="1"/>
            </p:cNvSpPr>
            <p:nvPr/>
          </p:nvSpPr>
          <p:spPr bwMode="auto">
            <a:xfrm>
              <a:off x="2423942" y="2620921"/>
              <a:ext cx="854755" cy="1487748"/>
            </a:xfrm>
            <a:custGeom>
              <a:avLst/>
              <a:gdLst>
                <a:gd name="T0" fmla="*/ 281 w 347"/>
                <a:gd name="T1" fmla="*/ 180 h 664"/>
                <a:gd name="T2" fmla="*/ 48 w 347"/>
                <a:gd name="T3" fmla="*/ 37 h 664"/>
                <a:gd name="T4" fmla="*/ 56 w 347"/>
                <a:gd name="T5" fmla="*/ 60 h 664"/>
                <a:gd name="T6" fmla="*/ 94 w 347"/>
                <a:gd name="T7" fmla="*/ 61 h 664"/>
                <a:gd name="T8" fmla="*/ 90 w 347"/>
                <a:gd name="T9" fmla="*/ 86 h 664"/>
                <a:gd name="T10" fmla="*/ 83 w 347"/>
                <a:gd name="T11" fmla="*/ 161 h 664"/>
                <a:gd name="T12" fmla="*/ 76 w 347"/>
                <a:gd name="T13" fmla="*/ 193 h 664"/>
                <a:gd name="T14" fmla="*/ 79 w 347"/>
                <a:gd name="T15" fmla="*/ 207 h 664"/>
                <a:gd name="T16" fmla="*/ 91 w 347"/>
                <a:gd name="T17" fmla="*/ 235 h 664"/>
                <a:gd name="T18" fmla="*/ 77 w 347"/>
                <a:gd name="T19" fmla="*/ 268 h 664"/>
                <a:gd name="T20" fmla="*/ 63 w 347"/>
                <a:gd name="T21" fmla="*/ 276 h 664"/>
                <a:gd name="T22" fmla="*/ 56 w 347"/>
                <a:gd name="T23" fmla="*/ 282 h 664"/>
                <a:gd name="T24" fmla="*/ 40 w 347"/>
                <a:gd name="T25" fmla="*/ 293 h 664"/>
                <a:gd name="T26" fmla="*/ 31 w 347"/>
                <a:gd name="T27" fmla="*/ 295 h 664"/>
                <a:gd name="T28" fmla="*/ 36 w 347"/>
                <a:gd name="T29" fmla="*/ 311 h 664"/>
                <a:gd name="T30" fmla="*/ 28 w 347"/>
                <a:gd name="T31" fmla="*/ 327 h 664"/>
                <a:gd name="T32" fmla="*/ 40 w 347"/>
                <a:gd name="T33" fmla="*/ 337 h 664"/>
                <a:gd name="T34" fmla="*/ 60 w 347"/>
                <a:gd name="T35" fmla="*/ 330 h 664"/>
                <a:gd name="T36" fmla="*/ 52 w 347"/>
                <a:gd name="T37" fmla="*/ 338 h 664"/>
                <a:gd name="T38" fmla="*/ 31 w 347"/>
                <a:gd name="T39" fmla="*/ 352 h 664"/>
                <a:gd name="T40" fmla="*/ 39 w 347"/>
                <a:gd name="T41" fmla="*/ 365 h 664"/>
                <a:gd name="T42" fmla="*/ 46 w 347"/>
                <a:gd name="T43" fmla="*/ 369 h 664"/>
                <a:gd name="T44" fmla="*/ 45 w 347"/>
                <a:gd name="T45" fmla="*/ 382 h 664"/>
                <a:gd name="T46" fmla="*/ 41 w 347"/>
                <a:gd name="T47" fmla="*/ 390 h 664"/>
                <a:gd name="T48" fmla="*/ 26 w 347"/>
                <a:gd name="T49" fmla="*/ 405 h 664"/>
                <a:gd name="T50" fmla="*/ 34 w 347"/>
                <a:gd name="T51" fmla="*/ 418 h 664"/>
                <a:gd name="T52" fmla="*/ 26 w 347"/>
                <a:gd name="T53" fmla="*/ 433 h 664"/>
                <a:gd name="T54" fmla="*/ 38 w 347"/>
                <a:gd name="T55" fmla="*/ 450 h 664"/>
                <a:gd name="T56" fmla="*/ 33 w 347"/>
                <a:gd name="T57" fmla="*/ 454 h 664"/>
                <a:gd name="T58" fmla="*/ 9 w 347"/>
                <a:gd name="T59" fmla="*/ 427 h 664"/>
                <a:gd name="T60" fmla="*/ 6 w 347"/>
                <a:gd name="T61" fmla="*/ 448 h 664"/>
                <a:gd name="T62" fmla="*/ 8 w 347"/>
                <a:gd name="T63" fmla="*/ 465 h 664"/>
                <a:gd name="T64" fmla="*/ 10 w 347"/>
                <a:gd name="T65" fmla="*/ 479 h 664"/>
                <a:gd name="T66" fmla="*/ 14 w 347"/>
                <a:gd name="T67" fmla="*/ 494 h 664"/>
                <a:gd name="T68" fmla="*/ 26 w 347"/>
                <a:gd name="T69" fmla="*/ 516 h 664"/>
                <a:gd name="T70" fmla="*/ 30 w 347"/>
                <a:gd name="T71" fmla="*/ 536 h 664"/>
                <a:gd name="T72" fmla="*/ 33 w 347"/>
                <a:gd name="T73" fmla="*/ 539 h 664"/>
                <a:gd name="T74" fmla="*/ 46 w 347"/>
                <a:gd name="T75" fmla="*/ 575 h 664"/>
                <a:gd name="T76" fmla="*/ 70 w 347"/>
                <a:gd name="T77" fmla="*/ 560 h 664"/>
                <a:gd name="T78" fmla="*/ 59 w 347"/>
                <a:gd name="T79" fmla="*/ 486 h 664"/>
                <a:gd name="T80" fmla="*/ 64 w 347"/>
                <a:gd name="T81" fmla="*/ 487 h 664"/>
                <a:gd name="T82" fmla="*/ 59 w 347"/>
                <a:gd name="T83" fmla="*/ 502 h 664"/>
                <a:gd name="T84" fmla="*/ 62 w 347"/>
                <a:gd name="T85" fmla="*/ 512 h 664"/>
                <a:gd name="T86" fmla="*/ 70 w 347"/>
                <a:gd name="T87" fmla="*/ 534 h 664"/>
                <a:gd name="T88" fmla="*/ 83 w 347"/>
                <a:gd name="T89" fmla="*/ 545 h 664"/>
                <a:gd name="T90" fmla="*/ 284 w 347"/>
                <a:gd name="T91" fmla="*/ 662 h 664"/>
                <a:gd name="T92" fmla="*/ 295 w 347"/>
                <a:gd name="T93" fmla="*/ 599 h 664"/>
                <a:gd name="T94" fmla="*/ 268 w 347"/>
                <a:gd name="T95" fmla="*/ 530 h 664"/>
                <a:gd name="T96" fmla="*/ 252 w 347"/>
                <a:gd name="T97" fmla="*/ 484 h 664"/>
                <a:gd name="T98" fmla="*/ 254 w 347"/>
                <a:gd name="T99" fmla="*/ 402 h 664"/>
                <a:gd name="T100" fmla="*/ 346 w 347"/>
                <a:gd name="T101" fmla="*/ 220 h 664"/>
                <a:gd name="T102" fmla="*/ 70 w 347"/>
                <a:gd name="T103" fmla="*/ 500 h 664"/>
                <a:gd name="T104" fmla="*/ 47 w 347"/>
                <a:gd name="T105" fmla="*/ 465 h 664"/>
                <a:gd name="T106" fmla="*/ 45 w 347"/>
                <a:gd name="T107" fmla="*/ 465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7" h="664">
                  <a:moveTo>
                    <a:pt x="345" y="216"/>
                  </a:moveTo>
                  <a:cubicBezTo>
                    <a:pt x="324" y="205"/>
                    <a:pt x="303" y="193"/>
                    <a:pt x="282" y="181"/>
                  </a:cubicBezTo>
                  <a:cubicBezTo>
                    <a:pt x="282" y="181"/>
                    <a:pt x="282" y="181"/>
                    <a:pt x="282" y="181"/>
                  </a:cubicBezTo>
                  <a:cubicBezTo>
                    <a:pt x="282" y="181"/>
                    <a:pt x="282" y="181"/>
                    <a:pt x="282" y="181"/>
                  </a:cubicBezTo>
                  <a:cubicBezTo>
                    <a:pt x="281" y="180"/>
                    <a:pt x="281" y="180"/>
                    <a:pt x="281" y="180"/>
                  </a:cubicBezTo>
                  <a:cubicBezTo>
                    <a:pt x="281" y="180"/>
                    <a:pt x="281" y="180"/>
                    <a:pt x="281" y="180"/>
                  </a:cubicBezTo>
                  <a:cubicBezTo>
                    <a:pt x="160" y="107"/>
                    <a:pt x="75" y="27"/>
                    <a:pt x="52" y="4"/>
                  </a:cubicBezTo>
                  <a:cubicBezTo>
                    <a:pt x="48" y="0"/>
                    <a:pt x="48" y="0"/>
                    <a:pt x="48" y="0"/>
                  </a:cubicBezTo>
                  <a:cubicBezTo>
                    <a:pt x="47" y="6"/>
                    <a:pt x="47" y="6"/>
                    <a:pt x="47" y="6"/>
                  </a:cubicBezTo>
                  <a:cubicBezTo>
                    <a:pt x="46" y="11"/>
                    <a:pt x="47" y="17"/>
                    <a:pt x="47" y="23"/>
                  </a:cubicBezTo>
                  <a:cubicBezTo>
                    <a:pt x="48" y="26"/>
                    <a:pt x="48" y="30"/>
                    <a:pt x="48" y="32"/>
                  </a:cubicBezTo>
                  <a:cubicBezTo>
                    <a:pt x="48" y="34"/>
                    <a:pt x="48" y="35"/>
                    <a:pt x="48" y="37"/>
                  </a:cubicBezTo>
                  <a:cubicBezTo>
                    <a:pt x="48" y="40"/>
                    <a:pt x="48" y="43"/>
                    <a:pt x="48" y="45"/>
                  </a:cubicBezTo>
                  <a:cubicBezTo>
                    <a:pt x="48" y="46"/>
                    <a:pt x="47" y="47"/>
                    <a:pt x="47" y="48"/>
                  </a:cubicBezTo>
                  <a:cubicBezTo>
                    <a:pt x="46" y="51"/>
                    <a:pt x="43" y="57"/>
                    <a:pt x="48" y="60"/>
                  </a:cubicBezTo>
                  <a:cubicBezTo>
                    <a:pt x="49" y="61"/>
                    <a:pt x="50" y="61"/>
                    <a:pt x="51" y="61"/>
                  </a:cubicBezTo>
                  <a:cubicBezTo>
                    <a:pt x="52" y="61"/>
                    <a:pt x="54" y="61"/>
                    <a:pt x="55" y="61"/>
                  </a:cubicBezTo>
                  <a:cubicBezTo>
                    <a:pt x="55" y="60"/>
                    <a:pt x="56" y="60"/>
                    <a:pt x="56" y="60"/>
                  </a:cubicBezTo>
                  <a:cubicBezTo>
                    <a:pt x="58" y="60"/>
                    <a:pt x="60" y="61"/>
                    <a:pt x="62" y="62"/>
                  </a:cubicBezTo>
                  <a:cubicBezTo>
                    <a:pt x="64" y="62"/>
                    <a:pt x="66" y="63"/>
                    <a:pt x="67" y="63"/>
                  </a:cubicBezTo>
                  <a:cubicBezTo>
                    <a:pt x="70" y="63"/>
                    <a:pt x="72" y="61"/>
                    <a:pt x="75" y="59"/>
                  </a:cubicBezTo>
                  <a:cubicBezTo>
                    <a:pt x="76" y="58"/>
                    <a:pt x="76" y="58"/>
                    <a:pt x="76" y="58"/>
                  </a:cubicBezTo>
                  <a:cubicBezTo>
                    <a:pt x="78" y="57"/>
                    <a:pt x="81" y="56"/>
                    <a:pt x="85" y="56"/>
                  </a:cubicBezTo>
                  <a:cubicBezTo>
                    <a:pt x="87" y="56"/>
                    <a:pt x="93" y="56"/>
                    <a:pt x="94" y="61"/>
                  </a:cubicBezTo>
                  <a:cubicBezTo>
                    <a:pt x="95" y="64"/>
                    <a:pt x="93" y="68"/>
                    <a:pt x="91" y="72"/>
                  </a:cubicBezTo>
                  <a:cubicBezTo>
                    <a:pt x="91" y="72"/>
                    <a:pt x="91" y="73"/>
                    <a:pt x="91" y="73"/>
                  </a:cubicBezTo>
                  <a:cubicBezTo>
                    <a:pt x="90" y="74"/>
                    <a:pt x="89" y="75"/>
                    <a:pt x="89" y="77"/>
                  </a:cubicBezTo>
                  <a:cubicBezTo>
                    <a:pt x="89" y="79"/>
                    <a:pt x="89" y="80"/>
                    <a:pt x="89" y="82"/>
                  </a:cubicBezTo>
                  <a:cubicBezTo>
                    <a:pt x="89" y="82"/>
                    <a:pt x="89" y="83"/>
                    <a:pt x="89" y="83"/>
                  </a:cubicBezTo>
                  <a:cubicBezTo>
                    <a:pt x="90" y="86"/>
                    <a:pt x="90" y="86"/>
                    <a:pt x="90" y="86"/>
                  </a:cubicBezTo>
                  <a:cubicBezTo>
                    <a:pt x="90" y="87"/>
                    <a:pt x="90" y="89"/>
                    <a:pt x="90" y="90"/>
                  </a:cubicBezTo>
                  <a:cubicBezTo>
                    <a:pt x="90" y="92"/>
                    <a:pt x="90" y="94"/>
                    <a:pt x="90" y="97"/>
                  </a:cubicBezTo>
                  <a:cubicBezTo>
                    <a:pt x="89" y="100"/>
                    <a:pt x="89" y="103"/>
                    <a:pt x="89" y="106"/>
                  </a:cubicBezTo>
                  <a:cubicBezTo>
                    <a:pt x="90" y="111"/>
                    <a:pt x="90" y="117"/>
                    <a:pt x="90" y="122"/>
                  </a:cubicBezTo>
                  <a:cubicBezTo>
                    <a:pt x="90" y="131"/>
                    <a:pt x="88" y="142"/>
                    <a:pt x="85" y="152"/>
                  </a:cubicBezTo>
                  <a:cubicBezTo>
                    <a:pt x="84" y="155"/>
                    <a:pt x="83" y="158"/>
                    <a:pt x="83" y="161"/>
                  </a:cubicBezTo>
                  <a:cubicBezTo>
                    <a:pt x="82" y="164"/>
                    <a:pt x="81" y="167"/>
                    <a:pt x="81" y="170"/>
                  </a:cubicBezTo>
                  <a:cubicBezTo>
                    <a:pt x="80" y="171"/>
                    <a:pt x="80" y="172"/>
                    <a:pt x="80" y="173"/>
                  </a:cubicBezTo>
                  <a:cubicBezTo>
                    <a:pt x="80" y="174"/>
                    <a:pt x="79" y="176"/>
                    <a:pt x="79" y="178"/>
                  </a:cubicBezTo>
                  <a:cubicBezTo>
                    <a:pt x="78" y="179"/>
                    <a:pt x="78" y="179"/>
                    <a:pt x="78" y="179"/>
                  </a:cubicBezTo>
                  <a:cubicBezTo>
                    <a:pt x="78" y="180"/>
                    <a:pt x="77" y="182"/>
                    <a:pt x="77" y="184"/>
                  </a:cubicBezTo>
                  <a:cubicBezTo>
                    <a:pt x="76" y="187"/>
                    <a:pt x="76" y="189"/>
                    <a:pt x="76" y="193"/>
                  </a:cubicBezTo>
                  <a:cubicBezTo>
                    <a:pt x="76" y="194"/>
                    <a:pt x="76" y="195"/>
                    <a:pt x="76" y="196"/>
                  </a:cubicBezTo>
                  <a:cubicBezTo>
                    <a:pt x="76" y="196"/>
                    <a:pt x="76" y="197"/>
                    <a:pt x="76" y="197"/>
                  </a:cubicBezTo>
                  <a:cubicBezTo>
                    <a:pt x="76" y="198"/>
                    <a:pt x="76" y="198"/>
                    <a:pt x="76" y="199"/>
                  </a:cubicBezTo>
                  <a:cubicBezTo>
                    <a:pt x="76" y="200"/>
                    <a:pt x="76" y="201"/>
                    <a:pt x="77" y="202"/>
                  </a:cubicBezTo>
                  <a:cubicBezTo>
                    <a:pt x="77" y="204"/>
                    <a:pt x="77" y="205"/>
                    <a:pt x="78" y="205"/>
                  </a:cubicBezTo>
                  <a:cubicBezTo>
                    <a:pt x="78" y="206"/>
                    <a:pt x="78" y="206"/>
                    <a:pt x="79" y="207"/>
                  </a:cubicBezTo>
                  <a:cubicBezTo>
                    <a:pt x="80" y="211"/>
                    <a:pt x="83" y="215"/>
                    <a:pt x="85" y="218"/>
                  </a:cubicBezTo>
                  <a:cubicBezTo>
                    <a:pt x="86" y="219"/>
                    <a:pt x="87" y="221"/>
                    <a:pt x="87" y="222"/>
                  </a:cubicBezTo>
                  <a:cubicBezTo>
                    <a:pt x="87" y="223"/>
                    <a:pt x="87" y="223"/>
                    <a:pt x="87" y="224"/>
                  </a:cubicBezTo>
                  <a:cubicBezTo>
                    <a:pt x="87" y="226"/>
                    <a:pt x="87" y="227"/>
                    <a:pt x="88" y="229"/>
                  </a:cubicBezTo>
                  <a:cubicBezTo>
                    <a:pt x="89" y="230"/>
                    <a:pt x="89" y="230"/>
                    <a:pt x="89" y="231"/>
                  </a:cubicBezTo>
                  <a:cubicBezTo>
                    <a:pt x="90" y="232"/>
                    <a:pt x="91" y="234"/>
                    <a:pt x="91" y="235"/>
                  </a:cubicBezTo>
                  <a:cubicBezTo>
                    <a:pt x="92" y="240"/>
                    <a:pt x="92" y="247"/>
                    <a:pt x="88" y="249"/>
                  </a:cubicBezTo>
                  <a:cubicBezTo>
                    <a:pt x="88" y="250"/>
                    <a:pt x="87" y="250"/>
                    <a:pt x="87" y="250"/>
                  </a:cubicBezTo>
                  <a:cubicBezTo>
                    <a:pt x="84" y="252"/>
                    <a:pt x="81" y="254"/>
                    <a:pt x="81" y="259"/>
                  </a:cubicBezTo>
                  <a:cubicBezTo>
                    <a:pt x="81" y="260"/>
                    <a:pt x="81" y="261"/>
                    <a:pt x="81" y="262"/>
                  </a:cubicBezTo>
                  <a:cubicBezTo>
                    <a:pt x="81" y="263"/>
                    <a:pt x="81" y="265"/>
                    <a:pt x="81" y="266"/>
                  </a:cubicBezTo>
                  <a:cubicBezTo>
                    <a:pt x="80" y="267"/>
                    <a:pt x="79" y="267"/>
                    <a:pt x="77" y="268"/>
                  </a:cubicBezTo>
                  <a:cubicBezTo>
                    <a:pt x="77" y="269"/>
                    <a:pt x="76" y="269"/>
                    <a:pt x="75" y="270"/>
                  </a:cubicBezTo>
                  <a:cubicBezTo>
                    <a:pt x="74" y="271"/>
                    <a:pt x="73" y="271"/>
                    <a:pt x="73" y="272"/>
                  </a:cubicBezTo>
                  <a:cubicBezTo>
                    <a:pt x="72" y="273"/>
                    <a:pt x="72" y="273"/>
                    <a:pt x="72" y="273"/>
                  </a:cubicBezTo>
                  <a:cubicBezTo>
                    <a:pt x="71" y="273"/>
                    <a:pt x="70" y="273"/>
                    <a:pt x="69" y="274"/>
                  </a:cubicBezTo>
                  <a:cubicBezTo>
                    <a:pt x="69" y="274"/>
                    <a:pt x="69" y="274"/>
                    <a:pt x="69" y="274"/>
                  </a:cubicBezTo>
                  <a:cubicBezTo>
                    <a:pt x="66" y="274"/>
                    <a:pt x="64" y="275"/>
                    <a:pt x="63" y="276"/>
                  </a:cubicBezTo>
                  <a:cubicBezTo>
                    <a:pt x="61" y="276"/>
                    <a:pt x="60" y="277"/>
                    <a:pt x="59" y="279"/>
                  </a:cubicBezTo>
                  <a:cubicBezTo>
                    <a:pt x="59" y="280"/>
                    <a:pt x="59" y="280"/>
                    <a:pt x="59" y="281"/>
                  </a:cubicBezTo>
                  <a:cubicBezTo>
                    <a:pt x="59" y="281"/>
                    <a:pt x="58" y="282"/>
                    <a:pt x="58" y="282"/>
                  </a:cubicBezTo>
                  <a:cubicBezTo>
                    <a:pt x="58" y="282"/>
                    <a:pt x="58" y="282"/>
                    <a:pt x="58" y="282"/>
                  </a:cubicBezTo>
                  <a:cubicBezTo>
                    <a:pt x="58" y="282"/>
                    <a:pt x="58" y="282"/>
                    <a:pt x="58" y="282"/>
                  </a:cubicBezTo>
                  <a:cubicBezTo>
                    <a:pt x="57" y="282"/>
                    <a:pt x="57" y="282"/>
                    <a:pt x="56" y="282"/>
                  </a:cubicBezTo>
                  <a:cubicBezTo>
                    <a:pt x="55" y="281"/>
                    <a:pt x="53" y="280"/>
                    <a:pt x="51" y="280"/>
                  </a:cubicBezTo>
                  <a:cubicBezTo>
                    <a:pt x="50" y="280"/>
                    <a:pt x="49" y="280"/>
                    <a:pt x="48" y="281"/>
                  </a:cubicBezTo>
                  <a:cubicBezTo>
                    <a:pt x="43" y="284"/>
                    <a:pt x="44" y="290"/>
                    <a:pt x="45" y="295"/>
                  </a:cubicBezTo>
                  <a:cubicBezTo>
                    <a:pt x="45" y="295"/>
                    <a:pt x="45" y="296"/>
                    <a:pt x="45" y="296"/>
                  </a:cubicBezTo>
                  <a:cubicBezTo>
                    <a:pt x="45" y="296"/>
                    <a:pt x="45" y="295"/>
                    <a:pt x="45" y="295"/>
                  </a:cubicBezTo>
                  <a:cubicBezTo>
                    <a:pt x="43" y="293"/>
                    <a:pt x="41" y="293"/>
                    <a:pt x="40" y="293"/>
                  </a:cubicBezTo>
                  <a:cubicBezTo>
                    <a:pt x="40" y="293"/>
                    <a:pt x="40" y="293"/>
                    <a:pt x="39" y="293"/>
                  </a:cubicBezTo>
                  <a:cubicBezTo>
                    <a:pt x="39" y="293"/>
                    <a:pt x="39" y="293"/>
                    <a:pt x="39" y="292"/>
                  </a:cubicBezTo>
                  <a:cubicBezTo>
                    <a:pt x="38" y="292"/>
                    <a:pt x="37" y="292"/>
                    <a:pt x="35" y="292"/>
                  </a:cubicBezTo>
                  <a:cubicBezTo>
                    <a:pt x="35" y="292"/>
                    <a:pt x="35" y="292"/>
                    <a:pt x="35" y="292"/>
                  </a:cubicBezTo>
                  <a:cubicBezTo>
                    <a:pt x="34" y="292"/>
                    <a:pt x="34" y="292"/>
                    <a:pt x="34" y="292"/>
                  </a:cubicBezTo>
                  <a:cubicBezTo>
                    <a:pt x="33" y="292"/>
                    <a:pt x="31" y="293"/>
                    <a:pt x="31" y="295"/>
                  </a:cubicBezTo>
                  <a:cubicBezTo>
                    <a:pt x="30" y="296"/>
                    <a:pt x="29" y="298"/>
                    <a:pt x="30" y="300"/>
                  </a:cubicBezTo>
                  <a:cubicBezTo>
                    <a:pt x="31" y="302"/>
                    <a:pt x="32" y="303"/>
                    <a:pt x="33" y="303"/>
                  </a:cubicBezTo>
                  <a:cubicBezTo>
                    <a:pt x="34" y="303"/>
                    <a:pt x="34" y="303"/>
                    <a:pt x="34" y="303"/>
                  </a:cubicBezTo>
                  <a:cubicBezTo>
                    <a:pt x="34" y="304"/>
                    <a:pt x="34" y="306"/>
                    <a:pt x="36" y="307"/>
                  </a:cubicBezTo>
                  <a:cubicBezTo>
                    <a:pt x="36" y="307"/>
                    <a:pt x="37" y="307"/>
                    <a:pt x="37" y="307"/>
                  </a:cubicBezTo>
                  <a:cubicBezTo>
                    <a:pt x="37" y="309"/>
                    <a:pt x="37" y="310"/>
                    <a:pt x="36" y="311"/>
                  </a:cubicBezTo>
                  <a:cubicBezTo>
                    <a:pt x="36" y="311"/>
                    <a:pt x="36" y="311"/>
                    <a:pt x="36" y="311"/>
                  </a:cubicBezTo>
                  <a:cubicBezTo>
                    <a:pt x="35" y="308"/>
                    <a:pt x="32" y="308"/>
                    <a:pt x="31" y="308"/>
                  </a:cubicBezTo>
                  <a:cubicBezTo>
                    <a:pt x="28" y="308"/>
                    <a:pt x="26" y="311"/>
                    <a:pt x="25" y="314"/>
                  </a:cubicBezTo>
                  <a:cubicBezTo>
                    <a:pt x="25" y="317"/>
                    <a:pt x="26" y="319"/>
                    <a:pt x="27" y="322"/>
                  </a:cubicBezTo>
                  <a:cubicBezTo>
                    <a:pt x="27" y="323"/>
                    <a:pt x="28" y="324"/>
                    <a:pt x="28" y="325"/>
                  </a:cubicBezTo>
                  <a:cubicBezTo>
                    <a:pt x="28" y="326"/>
                    <a:pt x="28" y="326"/>
                    <a:pt x="28" y="327"/>
                  </a:cubicBezTo>
                  <a:cubicBezTo>
                    <a:pt x="27" y="330"/>
                    <a:pt x="27" y="334"/>
                    <a:pt x="29" y="336"/>
                  </a:cubicBezTo>
                  <a:cubicBezTo>
                    <a:pt x="30" y="337"/>
                    <a:pt x="31" y="337"/>
                    <a:pt x="33" y="337"/>
                  </a:cubicBezTo>
                  <a:cubicBezTo>
                    <a:pt x="33" y="337"/>
                    <a:pt x="33" y="337"/>
                    <a:pt x="33" y="337"/>
                  </a:cubicBezTo>
                  <a:cubicBezTo>
                    <a:pt x="33" y="337"/>
                    <a:pt x="33" y="337"/>
                    <a:pt x="34" y="337"/>
                  </a:cubicBezTo>
                  <a:cubicBezTo>
                    <a:pt x="35" y="337"/>
                    <a:pt x="36" y="336"/>
                    <a:pt x="37" y="336"/>
                  </a:cubicBezTo>
                  <a:cubicBezTo>
                    <a:pt x="38" y="337"/>
                    <a:pt x="39" y="337"/>
                    <a:pt x="40" y="337"/>
                  </a:cubicBezTo>
                  <a:cubicBezTo>
                    <a:pt x="40" y="337"/>
                    <a:pt x="40" y="337"/>
                    <a:pt x="40" y="337"/>
                  </a:cubicBezTo>
                  <a:cubicBezTo>
                    <a:pt x="42" y="337"/>
                    <a:pt x="44" y="335"/>
                    <a:pt x="45" y="333"/>
                  </a:cubicBezTo>
                  <a:cubicBezTo>
                    <a:pt x="45" y="334"/>
                    <a:pt x="45" y="334"/>
                    <a:pt x="46" y="334"/>
                  </a:cubicBezTo>
                  <a:cubicBezTo>
                    <a:pt x="47" y="335"/>
                    <a:pt x="48" y="335"/>
                    <a:pt x="49" y="335"/>
                  </a:cubicBezTo>
                  <a:cubicBezTo>
                    <a:pt x="53" y="335"/>
                    <a:pt x="55" y="333"/>
                    <a:pt x="57" y="331"/>
                  </a:cubicBezTo>
                  <a:cubicBezTo>
                    <a:pt x="58" y="331"/>
                    <a:pt x="59" y="330"/>
                    <a:pt x="60" y="330"/>
                  </a:cubicBezTo>
                  <a:cubicBezTo>
                    <a:pt x="62" y="328"/>
                    <a:pt x="65" y="327"/>
                    <a:pt x="67" y="327"/>
                  </a:cubicBezTo>
                  <a:cubicBezTo>
                    <a:pt x="67" y="328"/>
                    <a:pt x="65" y="329"/>
                    <a:pt x="63" y="331"/>
                  </a:cubicBezTo>
                  <a:cubicBezTo>
                    <a:pt x="62" y="331"/>
                    <a:pt x="62" y="331"/>
                    <a:pt x="62" y="331"/>
                  </a:cubicBezTo>
                  <a:cubicBezTo>
                    <a:pt x="61" y="332"/>
                    <a:pt x="60" y="332"/>
                    <a:pt x="59" y="332"/>
                  </a:cubicBezTo>
                  <a:cubicBezTo>
                    <a:pt x="57" y="333"/>
                    <a:pt x="55" y="334"/>
                    <a:pt x="54" y="336"/>
                  </a:cubicBezTo>
                  <a:cubicBezTo>
                    <a:pt x="53" y="336"/>
                    <a:pt x="53" y="337"/>
                    <a:pt x="52" y="338"/>
                  </a:cubicBezTo>
                  <a:cubicBezTo>
                    <a:pt x="52" y="338"/>
                    <a:pt x="51" y="338"/>
                    <a:pt x="51" y="338"/>
                  </a:cubicBezTo>
                  <a:cubicBezTo>
                    <a:pt x="48" y="338"/>
                    <a:pt x="46" y="339"/>
                    <a:pt x="44" y="342"/>
                  </a:cubicBezTo>
                  <a:cubicBezTo>
                    <a:pt x="44" y="342"/>
                    <a:pt x="43" y="343"/>
                    <a:pt x="41" y="343"/>
                  </a:cubicBezTo>
                  <a:cubicBezTo>
                    <a:pt x="39" y="344"/>
                    <a:pt x="36" y="346"/>
                    <a:pt x="35" y="350"/>
                  </a:cubicBezTo>
                  <a:cubicBezTo>
                    <a:pt x="35" y="350"/>
                    <a:pt x="35" y="350"/>
                    <a:pt x="35" y="350"/>
                  </a:cubicBezTo>
                  <a:cubicBezTo>
                    <a:pt x="33" y="350"/>
                    <a:pt x="32" y="351"/>
                    <a:pt x="31" y="352"/>
                  </a:cubicBezTo>
                  <a:cubicBezTo>
                    <a:pt x="29" y="354"/>
                    <a:pt x="28" y="357"/>
                    <a:pt x="28" y="359"/>
                  </a:cubicBezTo>
                  <a:cubicBezTo>
                    <a:pt x="28" y="361"/>
                    <a:pt x="28" y="361"/>
                    <a:pt x="28" y="361"/>
                  </a:cubicBezTo>
                  <a:cubicBezTo>
                    <a:pt x="28" y="363"/>
                    <a:pt x="28" y="367"/>
                    <a:pt x="30" y="369"/>
                  </a:cubicBezTo>
                  <a:cubicBezTo>
                    <a:pt x="31" y="369"/>
                    <a:pt x="32" y="370"/>
                    <a:pt x="33" y="370"/>
                  </a:cubicBezTo>
                  <a:cubicBezTo>
                    <a:pt x="33" y="370"/>
                    <a:pt x="33" y="370"/>
                    <a:pt x="33" y="370"/>
                  </a:cubicBezTo>
                  <a:cubicBezTo>
                    <a:pt x="36" y="370"/>
                    <a:pt x="38" y="367"/>
                    <a:pt x="39" y="365"/>
                  </a:cubicBezTo>
                  <a:cubicBezTo>
                    <a:pt x="39" y="365"/>
                    <a:pt x="39" y="365"/>
                    <a:pt x="40" y="365"/>
                  </a:cubicBezTo>
                  <a:cubicBezTo>
                    <a:pt x="40" y="365"/>
                    <a:pt x="41" y="365"/>
                    <a:pt x="42" y="365"/>
                  </a:cubicBezTo>
                  <a:cubicBezTo>
                    <a:pt x="42" y="365"/>
                    <a:pt x="42" y="365"/>
                    <a:pt x="43" y="365"/>
                  </a:cubicBezTo>
                  <a:cubicBezTo>
                    <a:pt x="43" y="365"/>
                    <a:pt x="43" y="365"/>
                    <a:pt x="43" y="365"/>
                  </a:cubicBezTo>
                  <a:cubicBezTo>
                    <a:pt x="43" y="368"/>
                    <a:pt x="44" y="369"/>
                    <a:pt x="46" y="369"/>
                  </a:cubicBezTo>
                  <a:cubicBezTo>
                    <a:pt x="46" y="369"/>
                    <a:pt x="46" y="369"/>
                    <a:pt x="46" y="369"/>
                  </a:cubicBezTo>
                  <a:cubicBezTo>
                    <a:pt x="46" y="369"/>
                    <a:pt x="45" y="370"/>
                    <a:pt x="45" y="370"/>
                  </a:cubicBezTo>
                  <a:cubicBezTo>
                    <a:pt x="45" y="371"/>
                    <a:pt x="44" y="372"/>
                    <a:pt x="44" y="373"/>
                  </a:cubicBezTo>
                  <a:cubicBezTo>
                    <a:pt x="44" y="373"/>
                    <a:pt x="44" y="373"/>
                    <a:pt x="44" y="374"/>
                  </a:cubicBezTo>
                  <a:cubicBezTo>
                    <a:pt x="44" y="374"/>
                    <a:pt x="44" y="374"/>
                    <a:pt x="44" y="374"/>
                  </a:cubicBezTo>
                  <a:cubicBezTo>
                    <a:pt x="44" y="375"/>
                    <a:pt x="43" y="376"/>
                    <a:pt x="43" y="377"/>
                  </a:cubicBezTo>
                  <a:cubicBezTo>
                    <a:pt x="43" y="379"/>
                    <a:pt x="44" y="381"/>
                    <a:pt x="45" y="382"/>
                  </a:cubicBezTo>
                  <a:cubicBezTo>
                    <a:pt x="45" y="382"/>
                    <a:pt x="45" y="382"/>
                    <a:pt x="46" y="383"/>
                  </a:cubicBezTo>
                  <a:cubicBezTo>
                    <a:pt x="46" y="385"/>
                    <a:pt x="48" y="388"/>
                    <a:pt x="47" y="389"/>
                  </a:cubicBezTo>
                  <a:cubicBezTo>
                    <a:pt x="47" y="390"/>
                    <a:pt x="47" y="391"/>
                    <a:pt x="46" y="391"/>
                  </a:cubicBezTo>
                  <a:cubicBezTo>
                    <a:pt x="46" y="390"/>
                    <a:pt x="46" y="390"/>
                    <a:pt x="46" y="390"/>
                  </a:cubicBezTo>
                  <a:cubicBezTo>
                    <a:pt x="43" y="390"/>
                    <a:pt x="43" y="390"/>
                    <a:pt x="43" y="390"/>
                  </a:cubicBezTo>
                  <a:cubicBezTo>
                    <a:pt x="42" y="390"/>
                    <a:pt x="42" y="390"/>
                    <a:pt x="41" y="390"/>
                  </a:cubicBezTo>
                  <a:cubicBezTo>
                    <a:pt x="41" y="390"/>
                    <a:pt x="40" y="390"/>
                    <a:pt x="39" y="390"/>
                  </a:cubicBezTo>
                  <a:cubicBezTo>
                    <a:pt x="38" y="390"/>
                    <a:pt x="37" y="390"/>
                    <a:pt x="37" y="390"/>
                  </a:cubicBezTo>
                  <a:cubicBezTo>
                    <a:pt x="35" y="391"/>
                    <a:pt x="33" y="393"/>
                    <a:pt x="32" y="395"/>
                  </a:cubicBezTo>
                  <a:cubicBezTo>
                    <a:pt x="30" y="397"/>
                    <a:pt x="30" y="399"/>
                    <a:pt x="30" y="400"/>
                  </a:cubicBezTo>
                  <a:cubicBezTo>
                    <a:pt x="30" y="400"/>
                    <a:pt x="31" y="401"/>
                    <a:pt x="31" y="402"/>
                  </a:cubicBezTo>
                  <a:cubicBezTo>
                    <a:pt x="30" y="402"/>
                    <a:pt x="28" y="403"/>
                    <a:pt x="26" y="405"/>
                  </a:cubicBezTo>
                  <a:cubicBezTo>
                    <a:pt x="25" y="407"/>
                    <a:pt x="25" y="408"/>
                    <a:pt x="25" y="409"/>
                  </a:cubicBezTo>
                  <a:cubicBezTo>
                    <a:pt x="25" y="410"/>
                    <a:pt x="25" y="410"/>
                    <a:pt x="25" y="410"/>
                  </a:cubicBezTo>
                  <a:cubicBezTo>
                    <a:pt x="25" y="412"/>
                    <a:pt x="25" y="414"/>
                    <a:pt x="26" y="417"/>
                  </a:cubicBezTo>
                  <a:cubicBezTo>
                    <a:pt x="27" y="418"/>
                    <a:pt x="29" y="419"/>
                    <a:pt x="31" y="419"/>
                  </a:cubicBezTo>
                  <a:cubicBezTo>
                    <a:pt x="31" y="419"/>
                    <a:pt x="32" y="419"/>
                    <a:pt x="32" y="418"/>
                  </a:cubicBezTo>
                  <a:cubicBezTo>
                    <a:pt x="33" y="418"/>
                    <a:pt x="33" y="418"/>
                    <a:pt x="34" y="418"/>
                  </a:cubicBezTo>
                  <a:cubicBezTo>
                    <a:pt x="34" y="419"/>
                    <a:pt x="33" y="419"/>
                    <a:pt x="31" y="420"/>
                  </a:cubicBezTo>
                  <a:cubicBezTo>
                    <a:pt x="30" y="420"/>
                    <a:pt x="30" y="420"/>
                    <a:pt x="30" y="420"/>
                  </a:cubicBezTo>
                  <a:cubicBezTo>
                    <a:pt x="29" y="421"/>
                    <a:pt x="27" y="421"/>
                    <a:pt x="26" y="423"/>
                  </a:cubicBezTo>
                  <a:cubicBezTo>
                    <a:pt x="23" y="426"/>
                    <a:pt x="25" y="429"/>
                    <a:pt x="26" y="431"/>
                  </a:cubicBezTo>
                  <a:cubicBezTo>
                    <a:pt x="26" y="431"/>
                    <a:pt x="27" y="432"/>
                    <a:pt x="27" y="432"/>
                  </a:cubicBezTo>
                  <a:cubicBezTo>
                    <a:pt x="27" y="432"/>
                    <a:pt x="27" y="432"/>
                    <a:pt x="26" y="433"/>
                  </a:cubicBezTo>
                  <a:cubicBezTo>
                    <a:pt x="26" y="433"/>
                    <a:pt x="25" y="435"/>
                    <a:pt x="25" y="437"/>
                  </a:cubicBezTo>
                  <a:cubicBezTo>
                    <a:pt x="26" y="439"/>
                    <a:pt x="27" y="440"/>
                    <a:pt x="27" y="442"/>
                  </a:cubicBezTo>
                  <a:cubicBezTo>
                    <a:pt x="28" y="443"/>
                    <a:pt x="28" y="443"/>
                    <a:pt x="28" y="443"/>
                  </a:cubicBezTo>
                  <a:cubicBezTo>
                    <a:pt x="29" y="445"/>
                    <a:pt x="32" y="446"/>
                    <a:pt x="34" y="447"/>
                  </a:cubicBezTo>
                  <a:cubicBezTo>
                    <a:pt x="35" y="447"/>
                    <a:pt x="35" y="447"/>
                    <a:pt x="35" y="447"/>
                  </a:cubicBezTo>
                  <a:cubicBezTo>
                    <a:pt x="36" y="448"/>
                    <a:pt x="37" y="449"/>
                    <a:pt x="38" y="450"/>
                  </a:cubicBezTo>
                  <a:cubicBezTo>
                    <a:pt x="39" y="451"/>
                    <a:pt x="40" y="452"/>
                    <a:pt x="42" y="453"/>
                  </a:cubicBezTo>
                  <a:cubicBezTo>
                    <a:pt x="43" y="453"/>
                    <a:pt x="44" y="453"/>
                    <a:pt x="45" y="454"/>
                  </a:cubicBezTo>
                  <a:cubicBezTo>
                    <a:pt x="43" y="454"/>
                    <a:pt x="40" y="455"/>
                    <a:pt x="39" y="459"/>
                  </a:cubicBezTo>
                  <a:cubicBezTo>
                    <a:pt x="39" y="460"/>
                    <a:pt x="39" y="460"/>
                    <a:pt x="39" y="460"/>
                  </a:cubicBezTo>
                  <a:cubicBezTo>
                    <a:pt x="39" y="460"/>
                    <a:pt x="39" y="460"/>
                    <a:pt x="39" y="460"/>
                  </a:cubicBezTo>
                  <a:cubicBezTo>
                    <a:pt x="37" y="458"/>
                    <a:pt x="35" y="456"/>
                    <a:pt x="33" y="454"/>
                  </a:cubicBezTo>
                  <a:cubicBezTo>
                    <a:pt x="32" y="452"/>
                    <a:pt x="31" y="450"/>
                    <a:pt x="30" y="448"/>
                  </a:cubicBezTo>
                  <a:cubicBezTo>
                    <a:pt x="30" y="446"/>
                    <a:pt x="29" y="444"/>
                    <a:pt x="27" y="442"/>
                  </a:cubicBezTo>
                  <a:cubicBezTo>
                    <a:pt x="27" y="441"/>
                    <a:pt x="27" y="441"/>
                    <a:pt x="26" y="440"/>
                  </a:cubicBezTo>
                  <a:cubicBezTo>
                    <a:pt x="25" y="437"/>
                    <a:pt x="22" y="434"/>
                    <a:pt x="19" y="432"/>
                  </a:cubicBezTo>
                  <a:cubicBezTo>
                    <a:pt x="19" y="432"/>
                    <a:pt x="18" y="431"/>
                    <a:pt x="18" y="431"/>
                  </a:cubicBezTo>
                  <a:cubicBezTo>
                    <a:pt x="15" y="429"/>
                    <a:pt x="13" y="427"/>
                    <a:pt x="9" y="427"/>
                  </a:cubicBezTo>
                  <a:cubicBezTo>
                    <a:pt x="8" y="427"/>
                    <a:pt x="8" y="427"/>
                    <a:pt x="7" y="427"/>
                  </a:cubicBezTo>
                  <a:cubicBezTo>
                    <a:pt x="6" y="428"/>
                    <a:pt x="4" y="429"/>
                    <a:pt x="2" y="431"/>
                  </a:cubicBezTo>
                  <a:cubicBezTo>
                    <a:pt x="0" y="436"/>
                    <a:pt x="1" y="442"/>
                    <a:pt x="2" y="445"/>
                  </a:cubicBezTo>
                  <a:cubicBezTo>
                    <a:pt x="3" y="446"/>
                    <a:pt x="4" y="447"/>
                    <a:pt x="5" y="448"/>
                  </a:cubicBezTo>
                  <a:cubicBezTo>
                    <a:pt x="5" y="448"/>
                    <a:pt x="6" y="448"/>
                    <a:pt x="6" y="448"/>
                  </a:cubicBezTo>
                  <a:cubicBezTo>
                    <a:pt x="6" y="448"/>
                    <a:pt x="6" y="448"/>
                    <a:pt x="6" y="448"/>
                  </a:cubicBezTo>
                  <a:cubicBezTo>
                    <a:pt x="6" y="448"/>
                    <a:pt x="5" y="450"/>
                    <a:pt x="4" y="450"/>
                  </a:cubicBezTo>
                  <a:cubicBezTo>
                    <a:pt x="4" y="452"/>
                    <a:pt x="3" y="453"/>
                    <a:pt x="2" y="454"/>
                  </a:cubicBezTo>
                  <a:cubicBezTo>
                    <a:pt x="2" y="454"/>
                    <a:pt x="2" y="454"/>
                    <a:pt x="2" y="454"/>
                  </a:cubicBezTo>
                  <a:cubicBezTo>
                    <a:pt x="2" y="457"/>
                    <a:pt x="0" y="460"/>
                    <a:pt x="3" y="463"/>
                  </a:cubicBezTo>
                  <a:cubicBezTo>
                    <a:pt x="3" y="464"/>
                    <a:pt x="5" y="465"/>
                    <a:pt x="7" y="465"/>
                  </a:cubicBezTo>
                  <a:cubicBezTo>
                    <a:pt x="7" y="465"/>
                    <a:pt x="8" y="465"/>
                    <a:pt x="8" y="465"/>
                  </a:cubicBezTo>
                  <a:cubicBezTo>
                    <a:pt x="8" y="465"/>
                    <a:pt x="8" y="465"/>
                    <a:pt x="8" y="465"/>
                  </a:cubicBezTo>
                  <a:cubicBezTo>
                    <a:pt x="8" y="465"/>
                    <a:pt x="8" y="465"/>
                    <a:pt x="9" y="466"/>
                  </a:cubicBezTo>
                  <a:cubicBezTo>
                    <a:pt x="9" y="467"/>
                    <a:pt x="10" y="467"/>
                    <a:pt x="10" y="468"/>
                  </a:cubicBezTo>
                  <a:cubicBezTo>
                    <a:pt x="10" y="469"/>
                    <a:pt x="11" y="469"/>
                    <a:pt x="11" y="470"/>
                  </a:cubicBezTo>
                  <a:cubicBezTo>
                    <a:pt x="11" y="471"/>
                    <a:pt x="11" y="471"/>
                    <a:pt x="10" y="472"/>
                  </a:cubicBezTo>
                  <a:cubicBezTo>
                    <a:pt x="8" y="474"/>
                    <a:pt x="8" y="477"/>
                    <a:pt x="10" y="479"/>
                  </a:cubicBezTo>
                  <a:cubicBezTo>
                    <a:pt x="10" y="480"/>
                    <a:pt x="11" y="480"/>
                    <a:pt x="12" y="481"/>
                  </a:cubicBezTo>
                  <a:cubicBezTo>
                    <a:pt x="12" y="481"/>
                    <a:pt x="12" y="482"/>
                    <a:pt x="12" y="482"/>
                  </a:cubicBezTo>
                  <a:cubicBezTo>
                    <a:pt x="12" y="482"/>
                    <a:pt x="12" y="482"/>
                    <a:pt x="12" y="482"/>
                  </a:cubicBezTo>
                  <a:cubicBezTo>
                    <a:pt x="12" y="482"/>
                    <a:pt x="12" y="483"/>
                    <a:pt x="11" y="483"/>
                  </a:cubicBezTo>
                  <a:cubicBezTo>
                    <a:pt x="10" y="485"/>
                    <a:pt x="8" y="488"/>
                    <a:pt x="10" y="491"/>
                  </a:cubicBezTo>
                  <a:cubicBezTo>
                    <a:pt x="11" y="492"/>
                    <a:pt x="12" y="493"/>
                    <a:pt x="14" y="494"/>
                  </a:cubicBezTo>
                  <a:cubicBezTo>
                    <a:pt x="12" y="496"/>
                    <a:pt x="12" y="500"/>
                    <a:pt x="13" y="501"/>
                  </a:cubicBezTo>
                  <a:cubicBezTo>
                    <a:pt x="14" y="505"/>
                    <a:pt x="17" y="507"/>
                    <a:pt x="20" y="509"/>
                  </a:cubicBezTo>
                  <a:cubicBezTo>
                    <a:pt x="21" y="510"/>
                    <a:pt x="21" y="510"/>
                    <a:pt x="21" y="510"/>
                  </a:cubicBezTo>
                  <a:cubicBezTo>
                    <a:pt x="22" y="511"/>
                    <a:pt x="23" y="511"/>
                    <a:pt x="24" y="513"/>
                  </a:cubicBezTo>
                  <a:cubicBezTo>
                    <a:pt x="24" y="513"/>
                    <a:pt x="25" y="514"/>
                    <a:pt x="25" y="515"/>
                  </a:cubicBezTo>
                  <a:cubicBezTo>
                    <a:pt x="26" y="515"/>
                    <a:pt x="26" y="516"/>
                    <a:pt x="26" y="516"/>
                  </a:cubicBezTo>
                  <a:cubicBezTo>
                    <a:pt x="27" y="516"/>
                    <a:pt x="26" y="517"/>
                    <a:pt x="26" y="518"/>
                  </a:cubicBezTo>
                  <a:cubicBezTo>
                    <a:pt x="25" y="519"/>
                    <a:pt x="25" y="519"/>
                    <a:pt x="24" y="520"/>
                  </a:cubicBezTo>
                  <a:cubicBezTo>
                    <a:pt x="24" y="521"/>
                    <a:pt x="24" y="521"/>
                    <a:pt x="24" y="522"/>
                  </a:cubicBezTo>
                  <a:cubicBezTo>
                    <a:pt x="23" y="523"/>
                    <a:pt x="22" y="525"/>
                    <a:pt x="22" y="527"/>
                  </a:cubicBezTo>
                  <a:cubicBezTo>
                    <a:pt x="22" y="530"/>
                    <a:pt x="25" y="533"/>
                    <a:pt x="27" y="535"/>
                  </a:cubicBezTo>
                  <a:cubicBezTo>
                    <a:pt x="28" y="535"/>
                    <a:pt x="29" y="535"/>
                    <a:pt x="30" y="536"/>
                  </a:cubicBezTo>
                  <a:cubicBezTo>
                    <a:pt x="31" y="536"/>
                    <a:pt x="31" y="536"/>
                    <a:pt x="31" y="536"/>
                  </a:cubicBezTo>
                  <a:cubicBezTo>
                    <a:pt x="31" y="536"/>
                    <a:pt x="32" y="536"/>
                    <a:pt x="32" y="536"/>
                  </a:cubicBezTo>
                  <a:cubicBezTo>
                    <a:pt x="33" y="537"/>
                    <a:pt x="33" y="537"/>
                    <a:pt x="34" y="537"/>
                  </a:cubicBezTo>
                  <a:cubicBezTo>
                    <a:pt x="35" y="537"/>
                    <a:pt x="36" y="538"/>
                    <a:pt x="36" y="538"/>
                  </a:cubicBezTo>
                  <a:cubicBezTo>
                    <a:pt x="37" y="538"/>
                    <a:pt x="37" y="538"/>
                    <a:pt x="37" y="538"/>
                  </a:cubicBezTo>
                  <a:cubicBezTo>
                    <a:pt x="36" y="538"/>
                    <a:pt x="35" y="538"/>
                    <a:pt x="33" y="539"/>
                  </a:cubicBezTo>
                  <a:cubicBezTo>
                    <a:pt x="33" y="539"/>
                    <a:pt x="33" y="539"/>
                    <a:pt x="33" y="539"/>
                  </a:cubicBezTo>
                  <a:cubicBezTo>
                    <a:pt x="31" y="540"/>
                    <a:pt x="28" y="541"/>
                    <a:pt x="29" y="546"/>
                  </a:cubicBezTo>
                  <a:cubicBezTo>
                    <a:pt x="29" y="547"/>
                    <a:pt x="30" y="548"/>
                    <a:pt x="31" y="549"/>
                  </a:cubicBezTo>
                  <a:cubicBezTo>
                    <a:pt x="31" y="550"/>
                    <a:pt x="32" y="550"/>
                    <a:pt x="33" y="550"/>
                  </a:cubicBezTo>
                  <a:cubicBezTo>
                    <a:pt x="34" y="559"/>
                    <a:pt x="39" y="566"/>
                    <a:pt x="44" y="572"/>
                  </a:cubicBezTo>
                  <a:cubicBezTo>
                    <a:pt x="46" y="575"/>
                    <a:pt x="46" y="575"/>
                    <a:pt x="46" y="575"/>
                  </a:cubicBezTo>
                  <a:cubicBezTo>
                    <a:pt x="49" y="579"/>
                    <a:pt x="54" y="583"/>
                    <a:pt x="61" y="583"/>
                  </a:cubicBezTo>
                  <a:cubicBezTo>
                    <a:pt x="61" y="583"/>
                    <a:pt x="62" y="583"/>
                    <a:pt x="62" y="583"/>
                  </a:cubicBezTo>
                  <a:cubicBezTo>
                    <a:pt x="65" y="583"/>
                    <a:pt x="67" y="582"/>
                    <a:pt x="69" y="580"/>
                  </a:cubicBezTo>
                  <a:cubicBezTo>
                    <a:pt x="72" y="575"/>
                    <a:pt x="71" y="570"/>
                    <a:pt x="71" y="565"/>
                  </a:cubicBezTo>
                  <a:cubicBezTo>
                    <a:pt x="71" y="564"/>
                    <a:pt x="71" y="564"/>
                    <a:pt x="71" y="564"/>
                  </a:cubicBezTo>
                  <a:cubicBezTo>
                    <a:pt x="70" y="560"/>
                    <a:pt x="70" y="560"/>
                    <a:pt x="70" y="560"/>
                  </a:cubicBezTo>
                  <a:cubicBezTo>
                    <a:pt x="69" y="551"/>
                    <a:pt x="68" y="542"/>
                    <a:pt x="63" y="533"/>
                  </a:cubicBezTo>
                  <a:cubicBezTo>
                    <a:pt x="58" y="523"/>
                    <a:pt x="58" y="517"/>
                    <a:pt x="58" y="506"/>
                  </a:cubicBezTo>
                  <a:cubicBezTo>
                    <a:pt x="58" y="504"/>
                    <a:pt x="58" y="502"/>
                    <a:pt x="58" y="501"/>
                  </a:cubicBezTo>
                  <a:cubicBezTo>
                    <a:pt x="58" y="498"/>
                    <a:pt x="58" y="496"/>
                    <a:pt x="58" y="495"/>
                  </a:cubicBezTo>
                  <a:cubicBezTo>
                    <a:pt x="59" y="493"/>
                    <a:pt x="59" y="493"/>
                    <a:pt x="59" y="493"/>
                  </a:cubicBezTo>
                  <a:cubicBezTo>
                    <a:pt x="59" y="491"/>
                    <a:pt x="59" y="489"/>
                    <a:pt x="59" y="486"/>
                  </a:cubicBezTo>
                  <a:cubicBezTo>
                    <a:pt x="59" y="484"/>
                    <a:pt x="57" y="482"/>
                    <a:pt x="56" y="481"/>
                  </a:cubicBezTo>
                  <a:cubicBezTo>
                    <a:pt x="56" y="481"/>
                    <a:pt x="56" y="481"/>
                    <a:pt x="56" y="480"/>
                  </a:cubicBezTo>
                  <a:cubicBezTo>
                    <a:pt x="57" y="481"/>
                    <a:pt x="58" y="481"/>
                    <a:pt x="59" y="481"/>
                  </a:cubicBezTo>
                  <a:cubicBezTo>
                    <a:pt x="59" y="481"/>
                    <a:pt x="60" y="481"/>
                    <a:pt x="60" y="481"/>
                  </a:cubicBezTo>
                  <a:cubicBezTo>
                    <a:pt x="61" y="481"/>
                    <a:pt x="61" y="481"/>
                    <a:pt x="62" y="481"/>
                  </a:cubicBezTo>
                  <a:cubicBezTo>
                    <a:pt x="62" y="483"/>
                    <a:pt x="63" y="485"/>
                    <a:pt x="64" y="487"/>
                  </a:cubicBezTo>
                  <a:cubicBezTo>
                    <a:pt x="64" y="487"/>
                    <a:pt x="64" y="487"/>
                    <a:pt x="64" y="487"/>
                  </a:cubicBezTo>
                  <a:cubicBezTo>
                    <a:pt x="62" y="487"/>
                    <a:pt x="61" y="488"/>
                    <a:pt x="60" y="489"/>
                  </a:cubicBezTo>
                  <a:cubicBezTo>
                    <a:pt x="58" y="491"/>
                    <a:pt x="59" y="493"/>
                    <a:pt x="60" y="494"/>
                  </a:cubicBezTo>
                  <a:cubicBezTo>
                    <a:pt x="60" y="495"/>
                    <a:pt x="60" y="495"/>
                    <a:pt x="60" y="495"/>
                  </a:cubicBezTo>
                  <a:cubicBezTo>
                    <a:pt x="60" y="496"/>
                    <a:pt x="60" y="496"/>
                    <a:pt x="60" y="497"/>
                  </a:cubicBezTo>
                  <a:cubicBezTo>
                    <a:pt x="59" y="498"/>
                    <a:pt x="58" y="500"/>
                    <a:pt x="59" y="502"/>
                  </a:cubicBezTo>
                  <a:cubicBezTo>
                    <a:pt x="59" y="504"/>
                    <a:pt x="60" y="504"/>
                    <a:pt x="62" y="505"/>
                  </a:cubicBezTo>
                  <a:cubicBezTo>
                    <a:pt x="62" y="505"/>
                    <a:pt x="62" y="505"/>
                    <a:pt x="63" y="505"/>
                  </a:cubicBezTo>
                  <a:cubicBezTo>
                    <a:pt x="63" y="505"/>
                    <a:pt x="63" y="505"/>
                    <a:pt x="63" y="505"/>
                  </a:cubicBezTo>
                  <a:cubicBezTo>
                    <a:pt x="62" y="507"/>
                    <a:pt x="62" y="509"/>
                    <a:pt x="62" y="510"/>
                  </a:cubicBezTo>
                  <a:cubicBezTo>
                    <a:pt x="62" y="511"/>
                    <a:pt x="62" y="511"/>
                    <a:pt x="62" y="512"/>
                  </a:cubicBezTo>
                  <a:cubicBezTo>
                    <a:pt x="62" y="512"/>
                    <a:pt x="62" y="512"/>
                    <a:pt x="62" y="512"/>
                  </a:cubicBezTo>
                  <a:cubicBezTo>
                    <a:pt x="62" y="515"/>
                    <a:pt x="62" y="516"/>
                    <a:pt x="64" y="519"/>
                  </a:cubicBezTo>
                  <a:cubicBezTo>
                    <a:pt x="64" y="519"/>
                    <a:pt x="64" y="519"/>
                    <a:pt x="64" y="520"/>
                  </a:cubicBezTo>
                  <a:cubicBezTo>
                    <a:pt x="65" y="521"/>
                    <a:pt x="65" y="522"/>
                    <a:pt x="66" y="522"/>
                  </a:cubicBezTo>
                  <a:cubicBezTo>
                    <a:pt x="68" y="524"/>
                    <a:pt x="70" y="524"/>
                    <a:pt x="71" y="524"/>
                  </a:cubicBezTo>
                  <a:cubicBezTo>
                    <a:pt x="71" y="524"/>
                    <a:pt x="71" y="524"/>
                    <a:pt x="72" y="524"/>
                  </a:cubicBezTo>
                  <a:cubicBezTo>
                    <a:pt x="70" y="526"/>
                    <a:pt x="69" y="530"/>
                    <a:pt x="70" y="534"/>
                  </a:cubicBezTo>
                  <a:cubicBezTo>
                    <a:pt x="71" y="536"/>
                    <a:pt x="72" y="537"/>
                    <a:pt x="73" y="538"/>
                  </a:cubicBezTo>
                  <a:cubicBezTo>
                    <a:pt x="74" y="539"/>
                    <a:pt x="74" y="539"/>
                    <a:pt x="74" y="539"/>
                  </a:cubicBezTo>
                  <a:cubicBezTo>
                    <a:pt x="74" y="539"/>
                    <a:pt x="74" y="540"/>
                    <a:pt x="75" y="540"/>
                  </a:cubicBezTo>
                  <a:cubicBezTo>
                    <a:pt x="75" y="541"/>
                    <a:pt x="76" y="542"/>
                    <a:pt x="77" y="543"/>
                  </a:cubicBezTo>
                  <a:cubicBezTo>
                    <a:pt x="77" y="543"/>
                    <a:pt x="80" y="545"/>
                    <a:pt x="82" y="545"/>
                  </a:cubicBezTo>
                  <a:cubicBezTo>
                    <a:pt x="83" y="545"/>
                    <a:pt x="83" y="545"/>
                    <a:pt x="83" y="545"/>
                  </a:cubicBezTo>
                  <a:cubicBezTo>
                    <a:pt x="83" y="545"/>
                    <a:pt x="83" y="546"/>
                    <a:pt x="83" y="546"/>
                  </a:cubicBezTo>
                  <a:cubicBezTo>
                    <a:pt x="82" y="549"/>
                    <a:pt x="82" y="551"/>
                    <a:pt x="82" y="553"/>
                  </a:cubicBezTo>
                  <a:cubicBezTo>
                    <a:pt x="82" y="556"/>
                    <a:pt x="82" y="556"/>
                    <a:pt x="82" y="556"/>
                  </a:cubicBezTo>
                  <a:cubicBezTo>
                    <a:pt x="83" y="559"/>
                    <a:pt x="83" y="559"/>
                    <a:pt x="83" y="559"/>
                  </a:cubicBezTo>
                  <a:cubicBezTo>
                    <a:pt x="84" y="559"/>
                    <a:pt x="84" y="559"/>
                    <a:pt x="84" y="559"/>
                  </a:cubicBezTo>
                  <a:cubicBezTo>
                    <a:pt x="85" y="561"/>
                    <a:pt x="125" y="602"/>
                    <a:pt x="284" y="662"/>
                  </a:cubicBezTo>
                  <a:cubicBezTo>
                    <a:pt x="290" y="664"/>
                    <a:pt x="290" y="664"/>
                    <a:pt x="290" y="664"/>
                  </a:cubicBezTo>
                  <a:cubicBezTo>
                    <a:pt x="288" y="658"/>
                    <a:pt x="288" y="658"/>
                    <a:pt x="288" y="658"/>
                  </a:cubicBezTo>
                  <a:cubicBezTo>
                    <a:pt x="288" y="657"/>
                    <a:pt x="287" y="656"/>
                    <a:pt x="287" y="655"/>
                  </a:cubicBezTo>
                  <a:cubicBezTo>
                    <a:pt x="285" y="645"/>
                    <a:pt x="287" y="638"/>
                    <a:pt x="290" y="629"/>
                  </a:cubicBezTo>
                  <a:cubicBezTo>
                    <a:pt x="291" y="627"/>
                    <a:pt x="292" y="625"/>
                    <a:pt x="292" y="623"/>
                  </a:cubicBezTo>
                  <a:cubicBezTo>
                    <a:pt x="294" y="616"/>
                    <a:pt x="298" y="606"/>
                    <a:pt x="295" y="599"/>
                  </a:cubicBezTo>
                  <a:cubicBezTo>
                    <a:pt x="293" y="595"/>
                    <a:pt x="292" y="593"/>
                    <a:pt x="290" y="590"/>
                  </a:cubicBezTo>
                  <a:cubicBezTo>
                    <a:pt x="287" y="586"/>
                    <a:pt x="285" y="582"/>
                    <a:pt x="284" y="576"/>
                  </a:cubicBezTo>
                  <a:cubicBezTo>
                    <a:pt x="284" y="574"/>
                    <a:pt x="283" y="573"/>
                    <a:pt x="283" y="571"/>
                  </a:cubicBezTo>
                  <a:cubicBezTo>
                    <a:pt x="282" y="564"/>
                    <a:pt x="280" y="556"/>
                    <a:pt x="277" y="551"/>
                  </a:cubicBezTo>
                  <a:cubicBezTo>
                    <a:pt x="275" y="547"/>
                    <a:pt x="273" y="545"/>
                    <a:pt x="272" y="543"/>
                  </a:cubicBezTo>
                  <a:cubicBezTo>
                    <a:pt x="269" y="540"/>
                    <a:pt x="267" y="538"/>
                    <a:pt x="268" y="530"/>
                  </a:cubicBezTo>
                  <a:cubicBezTo>
                    <a:pt x="268" y="528"/>
                    <a:pt x="268" y="528"/>
                    <a:pt x="268" y="528"/>
                  </a:cubicBezTo>
                  <a:cubicBezTo>
                    <a:pt x="268" y="520"/>
                    <a:pt x="269" y="509"/>
                    <a:pt x="262" y="505"/>
                  </a:cubicBezTo>
                  <a:cubicBezTo>
                    <a:pt x="260" y="504"/>
                    <a:pt x="259" y="503"/>
                    <a:pt x="258" y="503"/>
                  </a:cubicBezTo>
                  <a:cubicBezTo>
                    <a:pt x="255" y="503"/>
                    <a:pt x="254" y="503"/>
                    <a:pt x="253" y="498"/>
                  </a:cubicBezTo>
                  <a:cubicBezTo>
                    <a:pt x="253" y="495"/>
                    <a:pt x="253" y="493"/>
                    <a:pt x="253" y="490"/>
                  </a:cubicBezTo>
                  <a:cubicBezTo>
                    <a:pt x="253" y="488"/>
                    <a:pt x="253" y="486"/>
                    <a:pt x="252" y="484"/>
                  </a:cubicBezTo>
                  <a:cubicBezTo>
                    <a:pt x="252" y="481"/>
                    <a:pt x="252" y="481"/>
                    <a:pt x="252" y="481"/>
                  </a:cubicBezTo>
                  <a:cubicBezTo>
                    <a:pt x="251" y="473"/>
                    <a:pt x="250" y="464"/>
                    <a:pt x="244" y="460"/>
                  </a:cubicBezTo>
                  <a:cubicBezTo>
                    <a:pt x="242" y="458"/>
                    <a:pt x="241" y="458"/>
                    <a:pt x="240" y="457"/>
                  </a:cubicBezTo>
                  <a:cubicBezTo>
                    <a:pt x="238" y="456"/>
                    <a:pt x="236" y="456"/>
                    <a:pt x="235" y="453"/>
                  </a:cubicBezTo>
                  <a:cubicBezTo>
                    <a:pt x="230" y="444"/>
                    <a:pt x="240" y="425"/>
                    <a:pt x="250" y="408"/>
                  </a:cubicBezTo>
                  <a:cubicBezTo>
                    <a:pt x="252" y="406"/>
                    <a:pt x="253" y="404"/>
                    <a:pt x="254" y="402"/>
                  </a:cubicBezTo>
                  <a:cubicBezTo>
                    <a:pt x="267" y="378"/>
                    <a:pt x="280" y="353"/>
                    <a:pt x="291" y="329"/>
                  </a:cubicBezTo>
                  <a:cubicBezTo>
                    <a:pt x="292" y="328"/>
                    <a:pt x="292" y="328"/>
                    <a:pt x="292" y="328"/>
                  </a:cubicBezTo>
                  <a:cubicBezTo>
                    <a:pt x="299" y="313"/>
                    <a:pt x="306" y="300"/>
                    <a:pt x="312" y="287"/>
                  </a:cubicBezTo>
                  <a:cubicBezTo>
                    <a:pt x="318" y="277"/>
                    <a:pt x="322" y="267"/>
                    <a:pt x="327" y="257"/>
                  </a:cubicBezTo>
                  <a:cubicBezTo>
                    <a:pt x="328" y="255"/>
                    <a:pt x="328" y="255"/>
                    <a:pt x="328" y="255"/>
                  </a:cubicBezTo>
                  <a:cubicBezTo>
                    <a:pt x="334" y="244"/>
                    <a:pt x="340" y="232"/>
                    <a:pt x="346" y="220"/>
                  </a:cubicBezTo>
                  <a:cubicBezTo>
                    <a:pt x="347" y="218"/>
                    <a:pt x="347" y="218"/>
                    <a:pt x="347" y="218"/>
                  </a:cubicBezTo>
                  <a:lnTo>
                    <a:pt x="345" y="216"/>
                  </a:lnTo>
                  <a:close/>
                  <a:moveTo>
                    <a:pt x="69" y="498"/>
                  </a:moveTo>
                  <a:cubicBezTo>
                    <a:pt x="69" y="497"/>
                    <a:pt x="69" y="496"/>
                    <a:pt x="70" y="495"/>
                  </a:cubicBezTo>
                  <a:cubicBezTo>
                    <a:pt x="71" y="496"/>
                    <a:pt x="71" y="496"/>
                    <a:pt x="71" y="497"/>
                  </a:cubicBezTo>
                  <a:cubicBezTo>
                    <a:pt x="71" y="499"/>
                    <a:pt x="71" y="499"/>
                    <a:pt x="70" y="500"/>
                  </a:cubicBezTo>
                  <a:cubicBezTo>
                    <a:pt x="70" y="500"/>
                    <a:pt x="69" y="500"/>
                    <a:pt x="68" y="501"/>
                  </a:cubicBezTo>
                  <a:cubicBezTo>
                    <a:pt x="68" y="501"/>
                    <a:pt x="68" y="501"/>
                    <a:pt x="68" y="501"/>
                  </a:cubicBezTo>
                  <a:cubicBezTo>
                    <a:pt x="69" y="500"/>
                    <a:pt x="69" y="499"/>
                    <a:pt x="69" y="498"/>
                  </a:cubicBezTo>
                  <a:close/>
                  <a:moveTo>
                    <a:pt x="45" y="465"/>
                  </a:moveTo>
                  <a:cubicBezTo>
                    <a:pt x="46" y="465"/>
                    <a:pt x="46" y="465"/>
                    <a:pt x="47" y="465"/>
                  </a:cubicBezTo>
                  <a:cubicBezTo>
                    <a:pt x="47" y="465"/>
                    <a:pt x="47" y="465"/>
                    <a:pt x="47" y="465"/>
                  </a:cubicBezTo>
                  <a:cubicBezTo>
                    <a:pt x="48" y="465"/>
                    <a:pt x="48" y="465"/>
                    <a:pt x="48" y="465"/>
                  </a:cubicBezTo>
                  <a:cubicBezTo>
                    <a:pt x="48" y="465"/>
                    <a:pt x="49" y="465"/>
                    <a:pt x="49" y="465"/>
                  </a:cubicBezTo>
                  <a:cubicBezTo>
                    <a:pt x="49" y="466"/>
                    <a:pt x="48" y="467"/>
                    <a:pt x="48" y="469"/>
                  </a:cubicBezTo>
                  <a:cubicBezTo>
                    <a:pt x="48" y="469"/>
                    <a:pt x="48" y="469"/>
                    <a:pt x="48" y="469"/>
                  </a:cubicBezTo>
                  <a:cubicBezTo>
                    <a:pt x="46" y="468"/>
                    <a:pt x="45" y="467"/>
                    <a:pt x="44" y="465"/>
                  </a:cubicBezTo>
                  <a:cubicBezTo>
                    <a:pt x="44" y="465"/>
                    <a:pt x="44" y="465"/>
                    <a:pt x="45" y="465"/>
                  </a:cubicBezTo>
                  <a:cubicBezTo>
                    <a:pt x="45" y="465"/>
                    <a:pt x="45" y="465"/>
                    <a:pt x="45" y="465"/>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7" name="Freeform 49">
              <a:extLst>
                <a:ext uri="{FF2B5EF4-FFF2-40B4-BE49-F238E27FC236}">
                  <a16:creationId xmlns:a16="http://schemas.microsoft.com/office/drawing/2014/main" id="{03C57365-26DB-AE05-18C0-643A6775F031}"/>
                </a:ext>
              </a:extLst>
            </p:cNvPr>
            <p:cNvSpPr>
              <a:spLocks/>
            </p:cNvSpPr>
            <p:nvPr/>
          </p:nvSpPr>
          <p:spPr bwMode="auto">
            <a:xfrm>
              <a:off x="2362756" y="3196959"/>
              <a:ext cx="111248" cy="210848"/>
            </a:xfrm>
            <a:custGeom>
              <a:avLst/>
              <a:gdLst>
                <a:gd name="T0" fmla="*/ 33 w 45"/>
                <a:gd name="T1" fmla="*/ 35 h 94"/>
                <a:gd name="T2" fmla="*/ 36 w 45"/>
                <a:gd name="T3" fmla="*/ 31 h 94"/>
                <a:gd name="T4" fmla="*/ 43 w 45"/>
                <a:gd name="T5" fmla="*/ 19 h 94"/>
                <a:gd name="T6" fmla="*/ 33 w 45"/>
                <a:gd name="T7" fmla="*/ 11 h 94"/>
                <a:gd name="T8" fmla="*/ 21 w 45"/>
                <a:gd name="T9" fmla="*/ 0 h 94"/>
                <a:gd name="T10" fmla="*/ 14 w 45"/>
                <a:gd name="T11" fmla="*/ 5 h 94"/>
                <a:gd name="T12" fmla="*/ 12 w 45"/>
                <a:gd name="T13" fmla="*/ 7 h 94"/>
                <a:gd name="T14" fmla="*/ 7 w 45"/>
                <a:gd name="T15" fmla="*/ 20 h 94"/>
                <a:gd name="T16" fmla="*/ 6 w 45"/>
                <a:gd name="T17" fmla="*/ 27 h 94"/>
                <a:gd name="T18" fmla="*/ 6 w 45"/>
                <a:gd name="T19" fmla="*/ 40 h 94"/>
                <a:gd name="T20" fmla="*/ 3 w 45"/>
                <a:gd name="T21" fmla="*/ 40 h 94"/>
                <a:gd name="T22" fmla="*/ 2 w 45"/>
                <a:gd name="T23" fmla="*/ 43 h 94"/>
                <a:gd name="T24" fmla="*/ 2 w 45"/>
                <a:gd name="T25" fmla="*/ 46 h 94"/>
                <a:gd name="T26" fmla="*/ 1 w 45"/>
                <a:gd name="T27" fmla="*/ 51 h 94"/>
                <a:gd name="T28" fmla="*/ 3 w 45"/>
                <a:gd name="T29" fmla="*/ 57 h 94"/>
                <a:gd name="T30" fmla="*/ 3 w 45"/>
                <a:gd name="T31" fmla="*/ 59 h 94"/>
                <a:gd name="T32" fmla="*/ 3 w 45"/>
                <a:gd name="T33" fmla="*/ 75 h 94"/>
                <a:gd name="T34" fmla="*/ 3 w 45"/>
                <a:gd name="T35" fmla="*/ 76 h 94"/>
                <a:gd name="T36" fmla="*/ 2 w 45"/>
                <a:gd name="T37" fmla="*/ 84 h 94"/>
                <a:gd name="T38" fmla="*/ 2 w 45"/>
                <a:gd name="T39" fmla="*/ 86 h 94"/>
                <a:gd name="T40" fmla="*/ 10 w 45"/>
                <a:gd name="T41" fmla="*/ 94 h 94"/>
                <a:gd name="T42" fmla="*/ 14 w 45"/>
                <a:gd name="T43" fmla="*/ 92 h 94"/>
                <a:gd name="T44" fmla="*/ 13 w 45"/>
                <a:gd name="T45" fmla="*/ 82 h 94"/>
                <a:gd name="T46" fmla="*/ 13 w 45"/>
                <a:gd name="T47" fmla="*/ 82 h 94"/>
                <a:gd name="T48" fmla="*/ 12 w 45"/>
                <a:gd name="T49" fmla="*/ 69 h 94"/>
                <a:gd name="T50" fmla="*/ 14 w 45"/>
                <a:gd name="T51" fmla="*/ 64 h 94"/>
                <a:gd name="T52" fmla="*/ 18 w 45"/>
                <a:gd name="T53" fmla="*/ 61 h 94"/>
                <a:gd name="T54" fmla="*/ 21 w 45"/>
                <a:gd name="T55" fmla="*/ 58 h 94"/>
                <a:gd name="T56" fmla="*/ 24 w 45"/>
                <a:gd name="T57" fmla="*/ 52 h 94"/>
                <a:gd name="T58" fmla="*/ 23 w 45"/>
                <a:gd name="T59" fmla="*/ 44 h 94"/>
                <a:gd name="T60" fmla="*/ 26 w 45"/>
                <a:gd name="T61" fmla="*/ 41 h 94"/>
                <a:gd name="T62" fmla="*/ 28 w 45"/>
                <a:gd name="T63"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 h="94">
                  <a:moveTo>
                    <a:pt x="28" y="39"/>
                  </a:moveTo>
                  <a:cubicBezTo>
                    <a:pt x="31" y="39"/>
                    <a:pt x="32" y="36"/>
                    <a:pt x="33" y="35"/>
                  </a:cubicBezTo>
                  <a:cubicBezTo>
                    <a:pt x="33" y="35"/>
                    <a:pt x="34" y="34"/>
                    <a:pt x="34" y="34"/>
                  </a:cubicBezTo>
                  <a:cubicBezTo>
                    <a:pt x="35" y="33"/>
                    <a:pt x="36" y="33"/>
                    <a:pt x="36" y="31"/>
                  </a:cubicBezTo>
                  <a:cubicBezTo>
                    <a:pt x="39" y="31"/>
                    <a:pt x="44" y="29"/>
                    <a:pt x="45" y="26"/>
                  </a:cubicBezTo>
                  <a:cubicBezTo>
                    <a:pt x="45" y="23"/>
                    <a:pt x="45" y="21"/>
                    <a:pt x="43" y="19"/>
                  </a:cubicBezTo>
                  <a:cubicBezTo>
                    <a:pt x="42" y="18"/>
                    <a:pt x="40" y="17"/>
                    <a:pt x="38" y="16"/>
                  </a:cubicBezTo>
                  <a:cubicBezTo>
                    <a:pt x="37" y="14"/>
                    <a:pt x="36" y="12"/>
                    <a:pt x="33" y="11"/>
                  </a:cubicBezTo>
                  <a:cubicBezTo>
                    <a:pt x="31" y="10"/>
                    <a:pt x="31" y="10"/>
                    <a:pt x="31" y="9"/>
                  </a:cubicBezTo>
                  <a:cubicBezTo>
                    <a:pt x="30" y="5"/>
                    <a:pt x="26" y="0"/>
                    <a:pt x="21" y="0"/>
                  </a:cubicBezTo>
                  <a:cubicBezTo>
                    <a:pt x="20" y="0"/>
                    <a:pt x="19" y="1"/>
                    <a:pt x="18" y="1"/>
                  </a:cubicBezTo>
                  <a:cubicBezTo>
                    <a:pt x="16" y="2"/>
                    <a:pt x="15" y="4"/>
                    <a:pt x="14" y="5"/>
                  </a:cubicBezTo>
                  <a:cubicBezTo>
                    <a:pt x="13" y="5"/>
                    <a:pt x="13" y="6"/>
                    <a:pt x="12" y="6"/>
                  </a:cubicBezTo>
                  <a:cubicBezTo>
                    <a:pt x="12" y="7"/>
                    <a:pt x="12" y="7"/>
                    <a:pt x="12" y="7"/>
                  </a:cubicBezTo>
                  <a:cubicBezTo>
                    <a:pt x="11" y="8"/>
                    <a:pt x="9" y="10"/>
                    <a:pt x="8" y="12"/>
                  </a:cubicBezTo>
                  <a:cubicBezTo>
                    <a:pt x="7" y="15"/>
                    <a:pt x="7" y="18"/>
                    <a:pt x="7" y="20"/>
                  </a:cubicBezTo>
                  <a:cubicBezTo>
                    <a:pt x="7" y="23"/>
                    <a:pt x="7" y="25"/>
                    <a:pt x="7" y="27"/>
                  </a:cubicBezTo>
                  <a:cubicBezTo>
                    <a:pt x="6" y="27"/>
                    <a:pt x="6" y="27"/>
                    <a:pt x="6" y="27"/>
                  </a:cubicBezTo>
                  <a:cubicBezTo>
                    <a:pt x="6" y="30"/>
                    <a:pt x="5" y="32"/>
                    <a:pt x="5" y="35"/>
                  </a:cubicBezTo>
                  <a:cubicBezTo>
                    <a:pt x="6" y="37"/>
                    <a:pt x="6" y="39"/>
                    <a:pt x="6" y="40"/>
                  </a:cubicBezTo>
                  <a:cubicBezTo>
                    <a:pt x="6" y="40"/>
                    <a:pt x="5" y="40"/>
                    <a:pt x="5" y="40"/>
                  </a:cubicBezTo>
                  <a:cubicBezTo>
                    <a:pt x="3" y="40"/>
                    <a:pt x="3" y="40"/>
                    <a:pt x="3" y="40"/>
                  </a:cubicBezTo>
                  <a:cubicBezTo>
                    <a:pt x="2" y="42"/>
                    <a:pt x="2" y="42"/>
                    <a:pt x="2" y="42"/>
                  </a:cubicBezTo>
                  <a:cubicBezTo>
                    <a:pt x="2" y="42"/>
                    <a:pt x="2" y="43"/>
                    <a:pt x="2" y="43"/>
                  </a:cubicBezTo>
                  <a:cubicBezTo>
                    <a:pt x="2" y="43"/>
                    <a:pt x="2" y="45"/>
                    <a:pt x="2" y="46"/>
                  </a:cubicBezTo>
                  <a:cubicBezTo>
                    <a:pt x="2" y="46"/>
                    <a:pt x="2" y="46"/>
                    <a:pt x="2" y="46"/>
                  </a:cubicBezTo>
                  <a:cubicBezTo>
                    <a:pt x="2" y="46"/>
                    <a:pt x="2" y="46"/>
                    <a:pt x="2" y="46"/>
                  </a:cubicBezTo>
                  <a:cubicBezTo>
                    <a:pt x="1" y="51"/>
                    <a:pt x="1" y="51"/>
                    <a:pt x="1" y="51"/>
                  </a:cubicBezTo>
                  <a:cubicBezTo>
                    <a:pt x="1" y="52"/>
                    <a:pt x="1" y="53"/>
                    <a:pt x="1" y="54"/>
                  </a:cubicBezTo>
                  <a:cubicBezTo>
                    <a:pt x="2" y="56"/>
                    <a:pt x="3" y="57"/>
                    <a:pt x="3" y="57"/>
                  </a:cubicBezTo>
                  <a:cubicBezTo>
                    <a:pt x="3" y="58"/>
                    <a:pt x="3" y="58"/>
                    <a:pt x="3" y="58"/>
                  </a:cubicBezTo>
                  <a:cubicBezTo>
                    <a:pt x="3" y="59"/>
                    <a:pt x="3" y="59"/>
                    <a:pt x="3" y="59"/>
                  </a:cubicBezTo>
                  <a:cubicBezTo>
                    <a:pt x="2" y="59"/>
                    <a:pt x="2" y="60"/>
                    <a:pt x="2" y="61"/>
                  </a:cubicBezTo>
                  <a:cubicBezTo>
                    <a:pt x="0" y="65"/>
                    <a:pt x="1" y="72"/>
                    <a:pt x="3" y="75"/>
                  </a:cubicBezTo>
                  <a:cubicBezTo>
                    <a:pt x="3" y="76"/>
                    <a:pt x="3" y="76"/>
                    <a:pt x="3" y="76"/>
                  </a:cubicBezTo>
                  <a:cubicBezTo>
                    <a:pt x="3" y="76"/>
                    <a:pt x="3" y="76"/>
                    <a:pt x="3" y="76"/>
                  </a:cubicBezTo>
                  <a:cubicBezTo>
                    <a:pt x="2" y="78"/>
                    <a:pt x="2" y="78"/>
                    <a:pt x="2" y="78"/>
                  </a:cubicBezTo>
                  <a:cubicBezTo>
                    <a:pt x="1" y="81"/>
                    <a:pt x="1" y="83"/>
                    <a:pt x="2" y="84"/>
                  </a:cubicBezTo>
                  <a:cubicBezTo>
                    <a:pt x="2" y="85"/>
                    <a:pt x="2" y="85"/>
                    <a:pt x="2" y="85"/>
                  </a:cubicBezTo>
                  <a:cubicBezTo>
                    <a:pt x="2" y="86"/>
                    <a:pt x="2" y="86"/>
                    <a:pt x="2" y="86"/>
                  </a:cubicBezTo>
                  <a:cubicBezTo>
                    <a:pt x="3" y="88"/>
                    <a:pt x="3" y="90"/>
                    <a:pt x="6" y="91"/>
                  </a:cubicBezTo>
                  <a:cubicBezTo>
                    <a:pt x="7" y="94"/>
                    <a:pt x="8" y="94"/>
                    <a:pt x="10" y="94"/>
                  </a:cubicBezTo>
                  <a:cubicBezTo>
                    <a:pt x="10" y="94"/>
                    <a:pt x="10" y="94"/>
                    <a:pt x="10" y="94"/>
                  </a:cubicBezTo>
                  <a:cubicBezTo>
                    <a:pt x="12" y="94"/>
                    <a:pt x="13" y="93"/>
                    <a:pt x="14" y="92"/>
                  </a:cubicBezTo>
                  <a:cubicBezTo>
                    <a:pt x="16" y="89"/>
                    <a:pt x="14" y="85"/>
                    <a:pt x="13" y="83"/>
                  </a:cubicBezTo>
                  <a:cubicBezTo>
                    <a:pt x="13" y="83"/>
                    <a:pt x="13" y="83"/>
                    <a:pt x="13" y="82"/>
                  </a:cubicBezTo>
                  <a:cubicBezTo>
                    <a:pt x="12" y="82"/>
                    <a:pt x="12" y="82"/>
                    <a:pt x="12" y="82"/>
                  </a:cubicBezTo>
                  <a:cubicBezTo>
                    <a:pt x="12" y="82"/>
                    <a:pt x="13" y="82"/>
                    <a:pt x="13" y="82"/>
                  </a:cubicBezTo>
                  <a:cubicBezTo>
                    <a:pt x="15" y="78"/>
                    <a:pt x="13" y="75"/>
                    <a:pt x="13" y="72"/>
                  </a:cubicBezTo>
                  <a:cubicBezTo>
                    <a:pt x="12" y="71"/>
                    <a:pt x="12" y="70"/>
                    <a:pt x="12" y="69"/>
                  </a:cubicBezTo>
                  <a:cubicBezTo>
                    <a:pt x="12" y="68"/>
                    <a:pt x="12" y="68"/>
                    <a:pt x="13" y="67"/>
                  </a:cubicBezTo>
                  <a:cubicBezTo>
                    <a:pt x="13" y="66"/>
                    <a:pt x="14" y="65"/>
                    <a:pt x="14" y="64"/>
                  </a:cubicBezTo>
                  <a:cubicBezTo>
                    <a:pt x="15" y="63"/>
                    <a:pt x="16" y="63"/>
                    <a:pt x="17" y="62"/>
                  </a:cubicBezTo>
                  <a:cubicBezTo>
                    <a:pt x="17" y="62"/>
                    <a:pt x="18" y="61"/>
                    <a:pt x="18" y="61"/>
                  </a:cubicBezTo>
                  <a:cubicBezTo>
                    <a:pt x="18" y="61"/>
                    <a:pt x="18" y="61"/>
                    <a:pt x="19" y="60"/>
                  </a:cubicBezTo>
                  <a:cubicBezTo>
                    <a:pt x="20" y="60"/>
                    <a:pt x="21" y="59"/>
                    <a:pt x="21" y="58"/>
                  </a:cubicBezTo>
                  <a:cubicBezTo>
                    <a:pt x="23" y="57"/>
                    <a:pt x="22" y="55"/>
                    <a:pt x="22" y="54"/>
                  </a:cubicBezTo>
                  <a:cubicBezTo>
                    <a:pt x="23" y="54"/>
                    <a:pt x="23" y="53"/>
                    <a:pt x="24" y="52"/>
                  </a:cubicBezTo>
                  <a:cubicBezTo>
                    <a:pt x="24" y="51"/>
                    <a:pt x="24" y="49"/>
                    <a:pt x="24" y="48"/>
                  </a:cubicBezTo>
                  <a:cubicBezTo>
                    <a:pt x="24" y="46"/>
                    <a:pt x="24" y="45"/>
                    <a:pt x="23" y="44"/>
                  </a:cubicBezTo>
                  <a:cubicBezTo>
                    <a:pt x="24" y="44"/>
                    <a:pt x="25" y="43"/>
                    <a:pt x="25" y="42"/>
                  </a:cubicBezTo>
                  <a:cubicBezTo>
                    <a:pt x="26" y="42"/>
                    <a:pt x="26" y="42"/>
                    <a:pt x="26" y="41"/>
                  </a:cubicBezTo>
                  <a:cubicBezTo>
                    <a:pt x="26" y="41"/>
                    <a:pt x="26" y="41"/>
                    <a:pt x="26" y="41"/>
                  </a:cubicBezTo>
                  <a:cubicBezTo>
                    <a:pt x="27" y="41"/>
                    <a:pt x="27" y="40"/>
                    <a:pt x="28" y="39"/>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8" name="Freeform 50">
              <a:extLst>
                <a:ext uri="{FF2B5EF4-FFF2-40B4-BE49-F238E27FC236}">
                  <a16:creationId xmlns:a16="http://schemas.microsoft.com/office/drawing/2014/main" id="{C5E14635-CABA-0BE1-496C-954AC052EE8C}"/>
                </a:ext>
              </a:extLst>
            </p:cNvPr>
            <p:cNvSpPr>
              <a:spLocks/>
            </p:cNvSpPr>
            <p:nvPr/>
          </p:nvSpPr>
          <p:spPr bwMode="auto">
            <a:xfrm>
              <a:off x="6009833" y="4187104"/>
              <a:ext cx="368972" cy="289284"/>
            </a:xfrm>
            <a:custGeom>
              <a:avLst/>
              <a:gdLst>
                <a:gd name="T0" fmla="*/ 147 w 150"/>
                <a:gd name="T1" fmla="*/ 54 h 129"/>
                <a:gd name="T2" fmla="*/ 142 w 150"/>
                <a:gd name="T3" fmla="*/ 53 h 129"/>
                <a:gd name="T4" fmla="*/ 140 w 150"/>
                <a:gd name="T5" fmla="*/ 53 h 129"/>
                <a:gd name="T6" fmla="*/ 135 w 150"/>
                <a:gd name="T7" fmla="*/ 53 h 129"/>
                <a:gd name="T8" fmla="*/ 130 w 150"/>
                <a:gd name="T9" fmla="*/ 50 h 129"/>
                <a:gd name="T10" fmla="*/ 127 w 150"/>
                <a:gd name="T11" fmla="*/ 48 h 129"/>
                <a:gd name="T12" fmla="*/ 123 w 150"/>
                <a:gd name="T13" fmla="*/ 42 h 129"/>
                <a:gd name="T14" fmla="*/ 116 w 150"/>
                <a:gd name="T15" fmla="*/ 37 h 129"/>
                <a:gd name="T16" fmla="*/ 116 w 150"/>
                <a:gd name="T17" fmla="*/ 31 h 129"/>
                <a:gd name="T18" fmla="*/ 102 w 150"/>
                <a:gd name="T19" fmla="*/ 30 h 129"/>
                <a:gd name="T20" fmla="*/ 103 w 150"/>
                <a:gd name="T21" fmla="*/ 29 h 129"/>
                <a:gd name="T22" fmla="*/ 96 w 150"/>
                <a:gd name="T23" fmla="*/ 0 h 129"/>
                <a:gd name="T24" fmla="*/ 83 w 150"/>
                <a:gd name="T25" fmla="*/ 10 h 129"/>
                <a:gd name="T26" fmla="*/ 82 w 150"/>
                <a:gd name="T27" fmla="*/ 10 h 129"/>
                <a:gd name="T28" fmla="*/ 73 w 150"/>
                <a:gd name="T29" fmla="*/ 5 h 129"/>
                <a:gd name="T30" fmla="*/ 69 w 150"/>
                <a:gd name="T31" fmla="*/ 6 h 129"/>
                <a:gd name="T32" fmla="*/ 68 w 150"/>
                <a:gd name="T33" fmla="*/ 6 h 129"/>
                <a:gd name="T34" fmla="*/ 49 w 150"/>
                <a:gd name="T35" fmla="*/ 17 h 129"/>
                <a:gd name="T36" fmla="*/ 43 w 150"/>
                <a:gd name="T37" fmla="*/ 21 h 129"/>
                <a:gd name="T38" fmla="*/ 38 w 150"/>
                <a:gd name="T39" fmla="*/ 22 h 129"/>
                <a:gd name="T40" fmla="*/ 33 w 150"/>
                <a:gd name="T41" fmla="*/ 21 h 129"/>
                <a:gd name="T42" fmla="*/ 13 w 150"/>
                <a:gd name="T43" fmla="*/ 31 h 129"/>
                <a:gd name="T44" fmla="*/ 13 w 150"/>
                <a:gd name="T45" fmla="*/ 39 h 129"/>
                <a:gd name="T46" fmla="*/ 8 w 150"/>
                <a:gd name="T47" fmla="*/ 56 h 129"/>
                <a:gd name="T48" fmla="*/ 0 w 150"/>
                <a:gd name="T49" fmla="*/ 64 h 129"/>
                <a:gd name="T50" fmla="*/ 15 w 150"/>
                <a:gd name="T51" fmla="*/ 60 h 129"/>
                <a:gd name="T52" fmla="*/ 21 w 150"/>
                <a:gd name="T53" fmla="*/ 58 h 129"/>
                <a:gd name="T54" fmla="*/ 43 w 150"/>
                <a:gd name="T55" fmla="*/ 81 h 129"/>
                <a:gd name="T56" fmla="*/ 48 w 150"/>
                <a:gd name="T57" fmla="*/ 91 h 129"/>
                <a:gd name="T58" fmla="*/ 49 w 150"/>
                <a:gd name="T59" fmla="*/ 99 h 129"/>
                <a:gd name="T60" fmla="*/ 60 w 150"/>
                <a:gd name="T61" fmla="*/ 111 h 129"/>
                <a:gd name="T62" fmla="*/ 64 w 150"/>
                <a:gd name="T63" fmla="*/ 111 h 129"/>
                <a:gd name="T64" fmla="*/ 65 w 150"/>
                <a:gd name="T65" fmla="*/ 113 h 129"/>
                <a:gd name="T66" fmla="*/ 74 w 150"/>
                <a:gd name="T67" fmla="*/ 129 h 129"/>
                <a:gd name="T68" fmla="*/ 83 w 150"/>
                <a:gd name="T69" fmla="*/ 126 h 129"/>
                <a:gd name="T70" fmla="*/ 88 w 150"/>
                <a:gd name="T71" fmla="*/ 124 h 129"/>
                <a:gd name="T72" fmla="*/ 92 w 150"/>
                <a:gd name="T73" fmla="*/ 124 h 129"/>
                <a:gd name="T74" fmla="*/ 97 w 150"/>
                <a:gd name="T75" fmla="*/ 122 h 129"/>
                <a:gd name="T76" fmla="*/ 101 w 150"/>
                <a:gd name="T77" fmla="*/ 119 h 129"/>
                <a:gd name="T78" fmla="*/ 124 w 150"/>
                <a:gd name="T79" fmla="*/ 98 h 129"/>
                <a:gd name="T80" fmla="*/ 129 w 150"/>
                <a:gd name="T81" fmla="*/ 93 h 129"/>
                <a:gd name="T82" fmla="*/ 133 w 150"/>
                <a:gd name="T83" fmla="*/ 92 h 129"/>
                <a:gd name="T84" fmla="*/ 144 w 150"/>
                <a:gd name="T85" fmla="*/ 96 h 129"/>
                <a:gd name="T86" fmla="*/ 144 w 150"/>
                <a:gd name="T87" fmla="*/ 78 h 129"/>
                <a:gd name="T88" fmla="*/ 150 w 150"/>
                <a:gd name="T89" fmla="*/ 5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0" h="129">
                  <a:moveTo>
                    <a:pt x="150" y="57"/>
                  </a:moveTo>
                  <a:cubicBezTo>
                    <a:pt x="149" y="56"/>
                    <a:pt x="149" y="54"/>
                    <a:pt x="147" y="54"/>
                  </a:cubicBezTo>
                  <a:cubicBezTo>
                    <a:pt x="146" y="53"/>
                    <a:pt x="145" y="53"/>
                    <a:pt x="144" y="53"/>
                  </a:cubicBezTo>
                  <a:cubicBezTo>
                    <a:pt x="144" y="53"/>
                    <a:pt x="143" y="53"/>
                    <a:pt x="142" y="53"/>
                  </a:cubicBezTo>
                  <a:cubicBezTo>
                    <a:pt x="142" y="53"/>
                    <a:pt x="142" y="53"/>
                    <a:pt x="142" y="53"/>
                  </a:cubicBezTo>
                  <a:cubicBezTo>
                    <a:pt x="140" y="53"/>
                    <a:pt x="140" y="53"/>
                    <a:pt x="140" y="53"/>
                  </a:cubicBezTo>
                  <a:cubicBezTo>
                    <a:pt x="139" y="53"/>
                    <a:pt x="137" y="53"/>
                    <a:pt x="136" y="53"/>
                  </a:cubicBezTo>
                  <a:cubicBezTo>
                    <a:pt x="135" y="53"/>
                    <a:pt x="135" y="53"/>
                    <a:pt x="135" y="53"/>
                  </a:cubicBezTo>
                  <a:cubicBezTo>
                    <a:pt x="134" y="53"/>
                    <a:pt x="133" y="53"/>
                    <a:pt x="132" y="52"/>
                  </a:cubicBezTo>
                  <a:cubicBezTo>
                    <a:pt x="132" y="51"/>
                    <a:pt x="131" y="51"/>
                    <a:pt x="130" y="50"/>
                  </a:cubicBezTo>
                  <a:cubicBezTo>
                    <a:pt x="130" y="49"/>
                    <a:pt x="129" y="49"/>
                    <a:pt x="128" y="48"/>
                  </a:cubicBezTo>
                  <a:cubicBezTo>
                    <a:pt x="128" y="48"/>
                    <a:pt x="127" y="48"/>
                    <a:pt x="127" y="48"/>
                  </a:cubicBezTo>
                  <a:cubicBezTo>
                    <a:pt x="127" y="47"/>
                    <a:pt x="126" y="47"/>
                    <a:pt x="126" y="46"/>
                  </a:cubicBezTo>
                  <a:cubicBezTo>
                    <a:pt x="126" y="45"/>
                    <a:pt x="125" y="44"/>
                    <a:pt x="123" y="42"/>
                  </a:cubicBezTo>
                  <a:cubicBezTo>
                    <a:pt x="122" y="41"/>
                    <a:pt x="121" y="41"/>
                    <a:pt x="120" y="40"/>
                  </a:cubicBezTo>
                  <a:cubicBezTo>
                    <a:pt x="118" y="39"/>
                    <a:pt x="117" y="38"/>
                    <a:pt x="116" y="37"/>
                  </a:cubicBezTo>
                  <a:cubicBezTo>
                    <a:pt x="116" y="37"/>
                    <a:pt x="116" y="36"/>
                    <a:pt x="116" y="36"/>
                  </a:cubicBezTo>
                  <a:cubicBezTo>
                    <a:pt x="116" y="34"/>
                    <a:pt x="116" y="33"/>
                    <a:pt x="116" y="31"/>
                  </a:cubicBezTo>
                  <a:cubicBezTo>
                    <a:pt x="115" y="29"/>
                    <a:pt x="113" y="27"/>
                    <a:pt x="110" y="27"/>
                  </a:cubicBezTo>
                  <a:cubicBezTo>
                    <a:pt x="108" y="27"/>
                    <a:pt x="105" y="28"/>
                    <a:pt x="102" y="30"/>
                  </a:cubicBezTo>
                  <a:cubicBezTo>
                    <a:pt x="102" y="30"/>
                    <a:pt x="102" y="30"/>
                    <a:pt x="102" y="30"/>
                  </a:cubicBezTo>
                  <a:cubicBezTo>
                    <a:pt x="103" y="29"/>
                    <a:pt x="103" y="29"/>
                    <a:pt x="103" y="29"/>
                  </a:cubicBezTo>
                  <a:cubicBezTo>
                    <a:pt x="106" y="24"/>
                    <a:pt x="107" y="11"/>
                    <a:pt x="104" y="4"/>
                  </a:cubicBezTo>
                  <a:cubicBezTo>
                    <a:pt x="102" y="1"/>
                    <a:pt x="100" y="0"/>
                    <a:pt x="96" y="0"/>
                  </a:cubicBezTo>
                  <a:cubicBezTo>
                    <a:pt x="90" y="0"/>
                    <a:pt x="86" y="6"/>
                    <a:pt x="84" y="9"/>
                  </a:cubicBezTo>
                  <a:cubicBezTo>
                    <a:pt x="84" y="9"/>
                    <a:pt x="83" y="10"/>
                    <a:pt x="83" y="10"/>
                  </a:cubicBezTo>
                  <a:cubicBezTo>
                    <a:pt x="83" y="10"/>
                    <a:pt x="83" y="11"/>
                    <a:pt x="83" y="11"/>
                  </a:cubicBezTo>
                  <a:cubicBezTo>
                    <a:pt x="82" y="11"/>
                    <a:pt x="82" y="11"/>
                    <a:pt x="82" y="10"/>
                  </a:cubicBezTo>
                  <a:cubicBezTo>
                    <a:pt x="81" y="9"/>
                    <a:pt x="80" y="8"/>
                    <a:pt x="79" y="7"/>
                  </a:cubicBezTo>
                  <a:cubicBezTo>
                    <a:pt x="77" y="6"/>
                    <a:pt x="75" y="5"/>
                    <a:pt x="73" y="5"/>
                  </a:cubicBezTo>
                  <a:cubicBezTo>
                    <a:pt x="72" y="5"/>
                    <a:pt x="71" y="5"/>
                    <a:pt x="71" y="5"/>
                  </a:cubicBezTo>
                  <a:cubicBezTo>
                    <a:pt x="70" y="5"/>
                    <a:pt x="69" y="6"/>
                    <a:pt x="69" y="6"/>
                  </a:cubicBezTo>
                  <a:cubicBezTo>
                    <a:pt x="68" y="6"/>
                    <a:pt x="68" y="6"/>
                    <a:pt x="68" y="6"/>
                  </a:cubicBezTo>
                  <a:cubicBezTo>
                    <a:pt x="68" y="6"/>
                    <a:pt x="68" y="6"/>
                    <a:pt x="68" y="6"/>
                  </a:cubicBezTo>
                  <a:cubicBezTo>
                    <a:pt x="61" y="8"/>
                    <a:pt x="55" y="12"/>
                    <a:pt x="51" y="15"/>
                  </a:cubicBezTo>
                  <a:cubicBezTo>
                    <a:pt x="50" y="15"/>
                    <a:pt x="49" y="16"/>
                    <a:pt x="49" y="17"/>
                  </a:cubicBezTo>
                  <a:cubicBezTo>
                    <a:pt x="48" y="17"/>
                    <a:pt x="48" y="17"/>
                    <a:pt x="48" y="17"/>
                  </a:cubicBezTo>
                  <a:cubicBezTo>
                    <a:pt x="46" y="19"/>
                    <a:pt x="45" y="21"/>
                    <a:pt x="43" y="21"/>
                  </a:cubicBezTo>
                  <a:cubicBezTo>
                    <a:pt x="42" y="22"/>
                    <a:pt x="41" y="22"/>
                    <a:pt x="40" y="22"/>
                  </a:cubicBezTo>
                  <a:cubicBezTo>
                    <a:pt x="39" y="22"/>
                    <a:pt x="38" y="22"/>
                    <a:pt x="38" y="22"/>
                  </a:cubicBezTo>
                  <a:cubicBezTo>
                    <a:pt x="37" y="21"/>
                    <a:pt x="36" y="21"/>
                    <a:pt x="35" y="21"/>
                  </a:cubicBezTo>
                  <a:cubicBezTo>
                    <a:pt x="34" y="21"/>
                    <a:pt x="34" y="21"/>
                    <a:pt x="33" y="21"/>
                  </a:cubicBezTo>
                  <a:cubicBezTo>
                    <a:pt x="30" y="22"/>
                    <a:pt x="16" y="28"/>
                    <a:pt x="13" y="30"/>
                  </a:cubicBezTo>
                  <a:cubicBezTo>
                    <a:pt x="13" y="31"/>
                    <a:pt x="13" y="31"/>
                    <a:pt x="13" y="31"/>
                  </a:cubicBezTo>
                  <a:cubicBezTo>
                    <a:pt x="13" y="31"/>
                    <a:pt x="13" y="31"/>
                    <a:pt x="13" y="31"/>
                  </a:cubicBezTo>
                  <a:cubicBezTo>
                    <a:pt x="12" y="33"/>
                    <a:pt x="12" y="36"/>
                    <a:pt x="13" y="39"/>
                  </a:cubicBezTo>
                  <a:cubicBezTo>
                    <a:pt x="14" y="42"/>
                    <a:pt x="15" y="46"/>
                    <a:pt x="12" y="51"/>
                  </a:cubicBezTo>
                  <a:cubicBezTo>
                    <a:pt x="11" y="53"/>
                    <a:pt x="9" y="54"/>
                    <a:pt x="8" y="56"/>
                  </a:cubicBezTo>
                  <a:cubicBezTo>
                    <a:pt x="7" y="56"/>
                    <a:pt x="7" y="57"/>
                    <a:pt x="6" y="58"/>
                  </a:cubicBezTo>
                  <a:cubicBezTo>
                    <a:pt x="0" y="64"/>
                    <a:pt x="0" y="64"/>
                    <a:pt x="0" y="64"/>
                  </a:cubicBezTo>
                  <a:cubicBezTo>
                    <a:pt x="9" y="63"/>
                    <a:pt x="9" y="63"/>
                    <a:pt x="9" y="63"/>
                  </a:cubicBezTo>
                  <a:cubicBezTo>
                    <a:pt x="11" y="62"/>
                    <a:pt x="13" y="61"/>
                    <a:pt x="15" y="60"/>
                  </a:cubicBezTo>
                  <a:cubicBezTo>
                    <a:pt x="17" y="59"/>
                    <a:pt x="18" y="59"/>
                    <a:pt x="20" y="58"/>
                  </a:cubicBezTo>
                  <a:cubicBezTo>
                    <a:pt x="20" y="58"/>
                    <a:pt x="21" y="58"/>
                    <a:pt x="21" y="58"/>
                  </a:cubicBezTo>
                  <a:cubicBezTo>
                    <a:pt x="24" y="58"/>
                    <a:pt x="26" y="59"/>
                    <a:pt x="29" y="61"/>
                  </a:cubicBezTo>
                  <a:cubicBezTo>
                    <a:pt x="36" y="67"/>
                    <a:pt x="41" y="75"/>
                    <a:pt x="43" y="81"/>
                  </a:cubicBezTo>
                  <a:cubicBezTo>
                    <a:pt x="44" y="82"/>
                    <a:pt x="45" y="84"/>
                    <a:pt x="45" y="85"/>
                  </a:cubicBezTo>
                  <a:cubicBezTo>
                    <a:pt x="46" y="87"/>
                    <a:pt x="48" y="89"/>
                    <a:pt x="48" y="91"/>
                  </a:cubicBezTo>
                  <a:cubicBezTo>
                    <a:pt x="48" y="92"/>
                    <a:pt x="48" y="93"/>
                    <a:pt x="48" y="94"/>
                  </a:cubicBezTo>
                  <a:cubicBezTo>
                    <a:pt x="49" y="96"/>
                    <a:pt x="49" y="97"/>
                    <a:pt x="49" y="99"/>
                  </a:cubicBezTo>
                  <a:cubicBezTo>
                    <a:pt x="50" y="102"/>
                    <a:pt x="52" y="107"/>
                    <a:pt x="55" y="110"/>
                  </a:cubicBezTo>
                  <a:cubicBezTo>
                    <a:pt x="57" y="111"/>
                    <a:pt x="58" y="111"/>
                    <a:pt x="60" y="111"/>
                  </a:cubicBezTo>
                  <a:cubicBezTo>
                    <a:pt x="61" y="111"/>
                    <a:pt x="61" y="111"/>
                    <a:pt x="62" y="111"/>
                  </a:cubicBezTo>
                  <a:cubicBezTo>
                    <a:pt x="63" y="111"/>
                    <a:pt x="64" y="111"/>
                    <a:pt x="64" y="111"/>
                  </a:cubicBezTo>
                  <a:cubicBezTo>
                    <a:pt x="65" y="111"/>
                    <a:pt x="65" y="111"/>
                    <a:pt x="65" y="111"/>
                  </a:cubicBezTo>
                  <a:cubicBezTo>
                    <a:pt x="65" y="111"/>
                    <a:pt x="66" y="111"/>
                    <a:pt x="65" y="113"/>
                  </a:cubicBezTo>
                  <a:cubicBezTo>
                    <a:pt x="65" y="115"/>
                    <a:pt x="66" y="117"/>
                    <a:pt x="66" y="119"/>
                  </a:cubicBezTo>
                  <a:cubicBezTo>
                    <a:pt x="67" y="122"/>
                    <a:pt x="68" y="128"/>
                    <a:pt x="74" y="129"/>
                  </a:cubicBezTo>
                  <a:cubicBezTo>
                    <a:pt x="75" y="129"/>
                    <a:pt x="75" y="129"/>
                    <a:pt x="76" y="129"/>
                  </a:cubicBezTo>
                  <a:cubicBezTo>
                    <a:pt x="79" y="129"/>
                    <a:pt x="81" y="128"/>
                    <a:pt x="83" y="126"/>
                  </a:cubicBezTo>
                  <a:cubicBezTo>
                    <a:pt x="84" y="126"/>
                    <a:pt x="85" y="126"/>
                    <a:pt x="85" y="125"/>
                  </a:cubicBezTo>
                  <a:cubicBezTo>
                    <a:pt x="86" y="125"/>
                    <a:pt x="87" y="124"/>
                    <a:pt x="88" y="124"/>
                  </a:cubicBezTo>
                  <a:cubicBezTo>
                    <a:pt x="90" y="124"/>
                    <a:pt x="90" y="124"/>
                    <a:pt x="90" y="124"/>
                  </a:cubicBezTo>
                  <a:cubicBezTo>
                    <a:pt x="90" y="124"/>
                    <a:pt x="91" y="124"/>
                    <a:pt x="92" y="124"/>
                  </a:cubicBezTo>
                  <a:cubicBezTo>
                    <a:pt x="92" y="124"/>
                    <a:pt x="93" y="124"/>
                    <a:pt x="93" y="124"/>
                  </a:cubicBezTo>
                  <a:cubicBezTo>
                    <a:pt x="94" y="124"/>
                    <a:pt x="96" y="124"/>
                    <a:pt x="97" y="122"/>
                  </a:cubicBezTo>
                  <a:cubicBezTo>
                    <a:pt x="98" y="122"/>
                    <a:pt x="99" y="121"/>
                    <a:pt x="99" y="121"/>
                  </a:cubicBezTo>
                  <a:cubicBezTo>
                    <a:pt x="100" y="120"/>
                    <a:pt x="100" y="120"/>
                    <a:pt x="101" y="119"/>
                  </a:cubicBezTo>
                  <a:cubicBezTo>
                    <a:pt x="108" y="114"/>
                    <a:pt x="115" y="108"/>
                    <a:pt x="122" y="100"/>
                  </a:cubicBezTo>
                  <a:cubicBezTo>
                    <a:pt x="124" y="98"/>
                    <a:pt x="124" y="98"/>
                    <a:pt x="124" y="98"/>
                  </a:cubicBezTo>
                  <a:cubicBezTo>
                    <a:pt x="125" y="97"/>
                    <a:pt x="127" y="95"/>
                    <a:pt x="128" y="94"/>
                  </a:cubicBezTo>
                  <a:cubicBezTo>
                    <a:pt x="129" y="93"/>
                    <a:pt x="129" y="93"/>
                    <a:pt x="129" y="93"/>
                  </a:cubicBezTo>
                  <a:cubicBezTo>
                    <a:pt x="130" y="93"/>
                    <a:pt x="131" y="91"/>
                    <a:pt x="131" y="91"/>
                  </a:cubicBezTo>
                  <a:cubicBezTo>
                    <a:pt x="132" y="91"/>
                    <a:pt x="132" y="92"/>
                    <a:pt x="133" y="92"/>
                  </a:cubicBezTo>
                  <a:cubicBezTo>
                    <a:pt x="134" y="94"/>
                    <a:pt x="135" y="95"/>
                    <a:pt x="138" y="96"/>
                  </a:cubicBezTo>
                  <a:cubicBezTo>
                    <a:pt x="144" y="96"/>
                    <a:pt x="144" y="96"/>
                    <a:pt x="144" y="96"/>
                  </a:cubicBezTo>
                  <a:cubicBezTo>
                    <a:pt x="141" y="91"/>
                    <a:pt x="141" y="91"/>
                    <a:pt x="141" y="91"/>
                  </a:cubicBezTo>
                  <a:cubicBezTo>
                    <a:pt x="142" y="87"/>
                    <a:pt x="144" y="82"/>
                    <a:pt x="144" y="78"/>
                  </a:cubicBezTo>
                  <a:cubicBezTo>
                    <a:pt x="146" y="72"/>
                    <a:pt x="148" y="66"/>
                    <a:pt x="150" y="60"/>
                  </a:cubicBezTo>
                  <a:cubicBezTo>
                    <a:pt x="150" y="59"/>
                    <a:pt x="150" y="59"/>
                    <a:pt x="150" y="59"/>
                  </a:cubicBezTo>
                  <a:lnTo>
                    <a:pt x="150" y="57"/>
                  </a:ln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59" name="Freeform 51">
              <a:extLst>
                <a:ext uri="{FF2B5EF4-FFF2-40B4-BE49-F238E27FC236}">
                  <a16:creationId xmlns:a16="http://schemas.microsoft.com/office/drawing/2014/main" id="{98F1829F-7012-199D-3527-0C1F198FC1F3}"/>
                </a:ext>
              </a:extLst>
            </p:cNvPr>
            <p:cNvSpPr>
              <a:spLocks/>
            </p:cNvSpPr>
            <p:nvPr/>
          </p:nvSpPr>
          <p:spPr bwMode="auto">
            <a:xfrm>
              <a:off x="6287953" y="4277347"/>
              <a:ext cx="303151" cy="295188"/>
            </a:xfrm>
            <a:custGeom>
              <a:avLst/>
              <a:gdLst>
                <a:gd name="T0" fmla="*/ 117 w 123"/>
                <a:gd name="T1" fmla="*/ 8 h 132"/>
                <a:gd name="T2" fmla="*/ 110 w 123"/>
                <a:gd name="T3" fmla="*/ 0 h 132"/>
                <a:gd name="T4" fmla="*/ 102 w 123"/>
                <a:gd name="T5" fmla="*/ 3 h 132"/>
                <a:gd name="T6" fmla="*/ 96 w 123"/>
                <a:gd name="T7" fmla="*/ 5 h 132"/>
                <a:gd name="T8" fmla="*/ 91 w 123"/>
                <a:gd name="T9" fmla="*/ 4 h 132"/>
                <a:gd name="T10" fmla="*/ 79 w 123"/>
                <a:gd name="T11" fmla="*/ 11 h 132"/>
                <a:gd name="T12" fmla="*/ 72 w 123"/>
                <a:gd name="T13" fmla="*/ 10 h 132"/>
                <a:gd name="T14" fmla="*/ 64 w 123"/>
                <a:gd name="T15" fmla="*/ 14 h 132"/>
                <a:gd name="T16" fmla="*/ 61 w 123"/>
                <a:gd name="T17" fmla="*/ 17 h 132"/>
                <a:gd name="T18" fmla="*/ 59 w 123"/>
                <a:gd name="T19" fmla="*/ 17 h 132"/>
                <a:gd name="T20" fmla="*/ 54 w 123"/>
                <a:gd name="T21" fmla="*/ 18 h 132"/>
                <a:gd name="T22" fmla="*/ 47 w 123"/>
                <a:gd name="T23" fmla="*/ 19 h 132"/>
                <a:gd name="T24" fmla="*/ 40 w 123"/>
                <a:gd name="T25" fmla="*/ 19 h 132"/>
                <a:gd name="T26" fmla="*/ 37 w 123"/>
                <a:gd name="T27" fmla="*/ 21 h 132"/>
                <a:gd name="T28" fmla="*/ 29 w 123"/>
                <a:gd name="T29" fmla="*/ 47 h 132"/>
                <a:gd name="T30" fmla="*/ 34 w 123"/>
                <a:gd name="T31" fmla="*/ 50 h 132"/>
                <a:gd name="T32" fmla="*/ 43 w 123"/>
                <a:gd name="T33" fmla="*/ 48 h 132"/>
                <a:gd name="T34" fmla="*/ 44 w 123"/>
                <a:gd name="T35" fmla="*/ 49 h 132"/>
                <a:gd name="T36" fmla="*/ 40 w 123"/>
                <a:gd name="T37" fmla="*/ 51 h 132"/>
                <a:gd name="T38" fmla="*/ 35 w 123"/>
                <a:gd name="T39" fmla="*/ 50 h 132"/>
                <a:gd name="T40" fmla="*/ 24 w 123"/>
                <a:gd name="T41" fmla="*/ 59 h 132"/>
                <a:gd name="T42" fmla="*/ 3 w 123"/>
                <a:gd name="T43" fmla="*/ 103 h 132"/>
                <a:gd name="T44" fmla="*/ 12 w 123"/>
                <a:gd name="T45" fmla="*/ 119 h 132"/>
                <a:gd name="T46" fmla="*/ 14 w 123"/>
                <a:gd name="T47" fmla="*/ 122 h 132"/>
                <a:gd name="T48" fmla="*/ 23 w 123"/>
                <a:gd name="T49" fmla="*/ 131 h 132"/>
                <a:gd name="T50" fmla="*/ 36 w 123"/>
                <a:gd name="T51" fmla="*/ 128 h 132"/>
                <a:gd name="T52" fmla="*/ 40 w 123"/>
                <a:gd name="T53" fmla="*/ 123 h 132"/>
                <a:gd name="T54" fmla="*/ 43 w 123"/>
                <a:gd name="T55" fmla="*/ 118 h 132"/>
                <a:gd name="T56" fmla="*/ 49 w 123"/>
                <a:gd name="T57" fmla="*/ 104 h 132"/>
                <a:gd name="T58" fmla="*/ 52 w 123"/>
                <a:gd name="T59" fmla="*/ 96 h 132"/>
                <a:gd name="T60" fmla="*/ 55 w 123"/>
                <a:gd name="T61" fmla="*/ 83 h 132"/>
                <a:gd name="T62" fmla="*/ 56 w 123"/>
                <a:gd name="T63" fmla="*/ 74 h 132"/>
                <a:gd name="T64" fmla="*/ 69 w 123"/>
                <a:gd name="T65" fmla="*/ 67 h 132"/>
                <a:gd name="T66" fmla="*/ 76 w 123"/>
                <a:gd name="T67" fmla="*/ 64 h 132"/>
                <a:gd name="T68" fmla="*/ 88 w 123"/>
                <a:gd name="T69" fmla="*/ 54 h 132"/>
                <a:gd name="T70" fmla="*/ 100 w 123"/>
                <a:gd name="T71" fmla="*/ 41 h 132"/>
                <a:gd name="T72" fmla="*/ 114 w 123"/>
                <a:gd name="T73" fmla="*/ 26 h 132"/>
                <a:gd name="T74" fmla="*/ 119 w 123"/>
                <a:gd name="T75" fmla="*/ 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2">
                  <a:moveTo>
                    <a:pt x="119" y="9"/>
                  </a:moveTo>
                  <a:cubicBezTo>
                    <a:pt x="118" y="8"/>
                    <a:pt x="117" y="8"/>
                    <a:pt x="117" y="8"/>
                  </a:cubicBezTo>
                  <a:cubicBezTo>
                    <a:pt x="116" y="7"/>
                    <a:pt x="116" y="6"/>
                    <a:pt x="116" y="5"/>
                  </a:cubicBezTo>
                  <a:cubicBezTo>
                    <a:pt x="115" y="3"/>
                    <a:pt x="114" y="0"/>
                    <a:pt x="110" y="0"/>
                  </a:cubicBezTo>
                  <a:cubicBezTo>
                    <a:pt x="109" y="0"/>
                    <a:pt x="109" y="0"/>
                    <a:pt x="108" y="0"/>
                  </a:cubicBezTo>
                  <a:cubicBezTo>
                    <a:pt x="105" y="0"/>
                    <a:pt x="104" y="2"/>
                    <a:pt x="102" y="3"/>
                  </a:cubicBezTo>
                  <a:cubicBezTo>
                    <a:pt x="100" y="4"/>
                    <a:pt x="99" y="5"/>
                    <a:pt x="97" y="5"/>
                  </a:cubicBezTo>
                  <a:cubicBezTo>
                    <a:pt x="97" y="5"/>
                    <a:pt x="96" y="5"/>
                    <a:pt x="96" y="5"/>
                  </a:cubicBezTo>
                  <a:cubicBezTo>
                    <a:pt x="94" y="4"/>
                    <a:pt x="94" y="4"/>
                    <a:pt x="94" y="4"/>
                  </a:cubicBezTo>
                  <a:cubicBezTo>
                    <a:pt x="93" y="4"/>
                    <a:pt x="92" y="4"/>
                    <a:pt x="91" y="4"/>
                  </a:cubicBezTo>
                  <a:cubicBezTo>
                    <a:pt x="88" y="4"/>
                    <a:pt x="85" y="5"/>
                    <a:pt x="83" y="8"/>
                  </a:cubicBezTo>
                  <a:cubicBezTo>
                    <a:pt x="80" y="11"/>
                    <a:pt x="80" y="11"/>
                    <a:pt x="79" y="11"/>
                  </a:cubicBezTo>
                  <a:cubicBezTo>
                    <a:pt x="78" y="11"/>
                    <a:pt x="77" y="11"/>
                    <a:pt x="76" y="10"/>
                  </a:cubicBezTo>
                  <a:cubicBezTo>
                    <a:pt x="74" y="10"/>
                    <a:pt x="73" y="10"/>
                    <a:pt x="72" y="10"/>
                  </a:cubicBezTo>
                  <a:cubicBezTo>
                    <a:pt x="69" y="10"/>
                    <a:pt x="67" y="10"/>
                    <a:pt x="66" y="12"/>
                  </a:cubicBezTo>
                  <a:cubicBezTo>
                    <a:pt x="65" y="13"/>
                    <a:pt x="64" y="14"/>
                    <a:pt x="64" y="14"/>
                  </a:cubicBezTo>
                  <a:cubicBezTo>
                    <a:pt x="64" y="15"/>
                    <a:pt x="64" y="15"/>
                    <a:pt x="63" y="15"/>
                  </a:cubicBezTo>
                  <a:cubicBezTo>
                    <a:pt x="63" y="16"/>
                    <a:pt x="62" y="17"/>
                    <a:pt x="61" y="17"/>
                  </a:cubicBezTo>
                  <a:cubicBezTo>
                    <a:pt x="60" y="17"/>
                    <a:pt x="60" y="17"/>
                    <a:pt x="60" y="17"/>
                  </a:cubicBezTo>
                  <a:cubicBezTo>
                    <a:pt x="59" y="17"/>
                    <a:pt x="59" y="17"/>
                    <a:pt x="59" y="17"/>
                  </a:cubicBezTo>
                  <a:cubicBezTo>
                    <a:pt x="58" y="17"/>
                    <a:pt x="57" y="17"/>
                    <a:pt x="57" y="18"/>
                  </a:cubicBezTo>
                  <a:cubicBezTo>
                    <a:pt x="56" y="18"/>
                    <a:pt x="55" y="18"/>
                    <a:pt x="54" y="18"/>
                  </a:cubicBezTo>
                  <a:cubicBezTo>
                    <a:pt x="53" y="19"/>
                    <a:pt x="52" y="19"/>
                    <a:pt x="52" y="19"/>
                  </a:cubicBezTo>
                  <a:cubicBezTo>
                    <a:pt x="50" y="19"/>
                    <a:pt x="48" y="19"/>
                    <a:pt x="47" y="19"/>
                  </a:cubicBezTo>
                  <a:cubicBezTo>
                    <a:pt x="45" y="19"/>
                    <a:pt x="43" y="19"/>
                    <a:pt x="42" y="19"/>
                  </a:cubicBezTo>
                  <a:cubicBezTo>
                    <a:pt x="41" y="19"/>
                    <a:pt x="40" y="19"/>
                    <a:pt x="40" y="19"/>
                  </a:cubicBezTo>
                  <a:cubicBezTo>
                    <a:pt x="38" y="19"/>
                    <a:pt x="38" y="19"/>
                    <a:pt x="38" y="19"/>
                  </a:cubicBezTo>
                  <a:cubicBezTo>
                    <a:pt x="37" y="21"/>
                    <a:pt x="37" y="21"/>
                    <a:pt x="37" y="21"/>
                  </a:cubicBezTo>
                  <a:cubicBezTo>
                    <a:pt x="34" y="27"/>
                    <a:pt x="33" y="33"/>
                    <a:pt x="32" y="38"/>
                  </a:cubicBezTo>
                  <a:cubicBezTo>
                    <a:pt x="31" y="41"/>
                    <a:pt x="30" y="44"/>
                    <a:pt x="29" y="47"/>
                  </a:cubicBezTo>
                  <a:cubicBezTo>
                    <a:pt x="27" y="54"/>
                    <a:pt x="27" y="54"/>
                    <a:pt x="27" y="54"/>
                  </a:cubicBezTo>
                  <a:cubicBezTo>
                    <a:pt x="34" y="50"/>
                    <a:pt x="34" y="50"/>
                    <a:pt x="34" y="50"/>
                  </a:cubicBezTo>
                  <a:cubicBezTo>
                    <a:pt x="35" y="49"/>
                    <a:pt x="37" y="49"/>
                    <a:pt x="38" y="49"/>
                  </a:cubicBezTo>
                  <a:cubicBezTo>
                    <a:pt x="40" y="48"/>
                    <a:pt x="41" y="48"/>
                    <a:pt x="43" y="48"/>
                  </a:cubicBezTo>
                  <a:cubicBezTo>
                    <a:pt x="44" y="47"/>
                    <a:pt x="44" y="47"/>
                    <a:pt x="45" y="46"/>
                  </a:cubicBezTo>
                  <a:cubicBezTo>
                    <a:pt x="45" y="47"/>
                    <a:pt x="44" y="48"/>
                    <a:pt x="44" y="49"/>
                  </a:cubicBezTo>
                  <a:cubicBezTo>
                    <a:pt x="43" y="50"/>
                    <a:pt x="43" y="51"/>
                    <a:pt x="42" y="52"/>
                  </a:cubicBezTo>
                  <a:cubicBezTo>
                    <a:pt x="42" y="52"/>
                    <a:pt x="41" y="52"/>
                    <a:pt x="40" y="51"/>
                  </a:cubicBezTo>
                  <a:cubicBezTo>
                    <a:pt x="39" y="51"/>
                    <a:pt x="37" y="50"/>
                    <a:pt x="36" y="50"/>
                  </a:cubicBezTo>
                  <a:cubicBezTo>
                    <a:pt x="35" y="50"/>
                    <a:pt x="35" y="50"/>
                    <a:pt x="35" y="50"/>
                  </a:cubicBezTo>
                  <a:cubicBezTo>
                    <a:pt x="30" y="51"/>
                    <a:pt x="28" y="55"/>
                    <a:pt x="26" y="57"/>
                  </a:cubicBezTo>
                  <a:cubicBezTo>
                    <a:pt x="25" y="58"/>
                    <a:pt x="25" y="59"/>
                    <a:pt x="24" y="59"/>
                  </a:cubicBezTo>
                  <a:cubicBezTo>
                    <a:pt x="23" y="60"/>
                    <a:pt x="22" y="62"/>
                    <a:pt x="21" y="63"/>
                  </a:cubicBezTo>
                  <a:cubicBezTo>
                    <a:pt x="12" y="74"/>
                    <a:pt x="0" y="88"/>
                    <a:pt x="3" y="103"/>
                  </a:cubicBezTo>
                  <a:cubicBezTo>
                    <a:pt x="4" y="107"/>
                    <a:pt x="6" y="111"/>
                    <a:pt x="9" y="116"/>
                  </a:cubicBezTo>
                  <a:cubicBezTo>
                    <a:pt x="10" y="117"/>
                    <a:pt x="11" y="118"/>
                    <a:pt x="12" y="119"/>
                  </a:cubicBezTo>
                  <a:cubicBezTo>
                    <a:pt x="12" y="120"/>
                    <a:pt x="13" y="120"/>
                    <a:pt x="13" y="121"/>
                  </a:cubicBezTo>
                  <a:cubicBezTo>
                    <a:pt x="13" y="121"/>
                    <a:pt x="14" y="121"/>
                    <a:pt x="14" y="122"/>
                  </a:cubicBezTo>
                  <a:cubicBezTo>
                    <a:pt x="14" y="123"/>
                    <a:pt x="14" y="124"/>
                    <a:pt x="15" y="125"/>
                  </a:cubicBezTo>
                  <a:cubicBezTo>
                    <a:pt x="17" y="128"/>
                    <a:pt x="21" y="130"/>
                    <a:pt x="23" y="131"/>
                  </a:cubicBezTo>
                  <a:cubicBezTo>
                    <a:pt x="25" y="132"/>
                    <a:pt x="26" y="132"/>
                    <a:pt x="28" y="132"/>
                  </a:cubicBezTo>
                  <a:cubicBezTo>
                    <a:pt x="31" y="132"/>
                    <a:pt x="34" y="131"/>
                    <a:pt x="36" y="128"/>
                  </a:cubicBezTo>
                  <a:cubicBezTo>
                    <a:pt x="37" y="127"/>
                    <a:pt x="38" y="126"/>
                    <a:pt x="39" y="125"/>
                  </a:cubicBezTo>
                  <a:cubicBezTo>
                    <a:pt x="39" y="124"/>
                    <a:pt x="39" y="123"/>
                    <a:pt x="40" y="123"/>
                  </a:cubicBezTo>
                  <a:cubicBezTo>
                    <a:pt x="40" y="122"/>
                    <a:pt x="41" y="122"/>
                    <a:pt x="41" y="121"/>
                  </a:cubicBezTo>
                  <a:cubicBezTo>
                    <a:pt x="42" y="120"/>
                    <a:pt x="43" y="119"/>
                    <a:pt x="43" y="118"/>
                  </a:cubicBezTo>
                  <a:cubicBezTo>
                    <a:pt x="45" y="115"/>
                    <a:pt x="47" y="111"/>
                    <a:pt x="49" y="106"/>
                  </a:cubicBezTo>
                  <a:cubicBezTo>
                    <a:pt x="49" y="105"/>
                    <a:pt x="49" y="105"/>
                    <a:pt x="49" y="104"/>
                  </a:cubicBezTo>
                  <a:cubicBezTo>
                    <a:pt x="50" y="102"/>
                    <a:pt x="50" y="100"/>
                    <a:pt x="51" y="98"/>
                  </a:cubicBezTo>
                  <a:cubicBezTo>
                    <a:pt x="52" y="97"/>
                    <a:pt x="52" y="97"/>
                    <a:pt x="52" y="96"/>
                  </a:cubicBezTo>
                  <a:cubicBezTo>
                    <a:pt x="54" y="94"/>
                    <a:pt x="55" y="91"/>
                    <a:pt x="55" y="88"/>
                  </a:cubicBezTo>
                  <a:cubicBezTo>
                    <a:pt x="55" y="86"/>
                    <a:pt x="55" y="84"/>
                    <a:pt x="55" y="83"/>
                  </a:cubicBezTo>
                  <a:cubicBezTo>
                    <a:pt x="54" y="82"/>
                    <a:pt x="54" y="82"/>
                    <a:pt x="54" y="81"/>
                  </a:cubicBezTo>
                  <a:cubicBezTo>
                    <a:pt x="54" y="77"/>
                    <a:pt x="54" y="75"/>
                    <a:pt x="56" y="74"/>
                  </a:cubicBezTo>
                  <a:cubicBezTo>
                    <a:pt x="60" y="72"/>
                    <a:pt x="63" y="70"/>
                    <a:pt x="66" y="68"/>
                  </a:cubicBezTo>
                  <a:cubicBezTo>
                    <a:pt x="69" y="67"/>
                    <a:pt x="69" y="67"/>
                    <a:pt x="69" y="67"/>
                  </a:cubicBezTo>
                  <a:cubicBezTo>
                    <a:pt x="70" y="66"/>
                    <a:pt x="71" y="66"/>
                    <a:pt x="72" y="65"/>
                  </a:cubicBezTo>
                  <a:cubicBezTo>
                    <a:pt x="74" y="65"/>
                    <a:pt x="75" y="65"/>
                    <a:pt x="76" y="64"/>
                  </a:cubicBezTo>
                  <a:cubicBezTo>
                    <a:pt x="79" y="63"/>
                    <a:pt x="82" y="60"/>
                    <a:pt x="84" y="58"/>
                  </a:cubicBezTo>
                  <a:cubicBezTo>
                    <a:pt x="85" y="56"/>
                    <a:pt x="87" y="55"/>
                    <a:pt x="88" y="54"/>
                  </a:cubicBezTo>
                  <a:cubicBezTo>
                    <a:pt x="92" y="51"/>
                    <a:pt x="94" y="48"/>
                    <a:pt x="97" y="44"/>
                  </a:cubicBezTo>
                  <a:cubicBezTo>
                    <a:pt x="98" y="43"/>
                    <a:pt x="99" y="42"/>
                    <a:pt x="100" y="41"/>
                  </a:cubicBezTo>
                  <a:cubicBezTo>
                    <a:pt x="104" y="36"/>
                    <a:pt x="108" y="31"/>
                    <a:pt x="113" y="27"/>
                  </a:cubicBezTo>
                  <a:cubicBezTo>
                    <a:pt x="113" y="27"/>
                    <a:pt x="114" y="26"/>
                    <a:pt x="114" y="26"/>
                  </a:cubicBezTo>
                  <a:cubicBezTo>
                    <a:pt x="119" y="21"/>
                    <a:pt x="123" y="18"/>
                    <a:pt x="123" y="14"/>
                  </a:cubicBezTo>
                  <a:cubicBezTo>
                    <a:pt x="123" y="11"/>
                    <a:pt x="120" y="10"/>
                    <a:pt x="119" y="9"/>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60" name="Freeform 52">
              <a:extLst>
                <a:ext uri="{FF2B5EF4-FFF2-40B4-BE49-F238E27FC236}">
                  <a16:creationId xmlns:a16="http://schemas.microsoft.com/office/drawing/2014/main" id="{F8B0D095-247F-3DB7-468F-0611E53C554C}"/>
                </a:ext>
              </a:extLst>
            </p:cNvPr>
            <p:cNvSpPr>
              <a:spLocks/>
            </p:cNvSpPr>
            <p:nvPr/>
          </p:nvSpPr>
          <p:spPr bwMode="auto">
            <a:xfrm>
              <a:off x="6438137" y="4117945"/>
              <a:ext cx="37083" cy="58194"/>
            </a:xfrm>
            <a:custGeom>
              <a:avLst/>
              <a:gdLst>
                <a:gd name="T0" fmla="*/ 14 w 15"/>
                <a:gd name="T1" fmla="*/ 2 h 26"/>
                <a:gd name="T2" fmla="*/ 10 w 15"/>
                <a:gd name="T3" fmla="*/ 0 h 26"/>
                <a:gd name="T4" fmla="*/ 9 w 15"/>
                <a:gd name="T5" fmla="*/ 0 h 26"/>
                <a:gd name="T6" fmla="*/ 0 w 15"/>
                <a:gd name="T7" fmla="*/ 20 h 26"/>
                <a:gd name="T8" fmla="*/ 5 w 15"/>
                <a:gd name="T9" fmla="*/ 26 h 26"/>
                <a:gd name="T10" fmla="*/ 6 w 15"/>
                <a:gd name="T11" fmla="*/ 26 h 26"/>
                <a:gd name="T12" fmla="*/ 6 w 15"/>
                <a:gd name="T13" fmla="*/ 26 h 26"/>
                <a:gd name="T14" fmla="*/ 9 w 15"/>
                <a:gd name="T15" fmla="*/ 20 h 26"/>
                <a:gd name="T16" fmla="*/ 9 w 15"/>
                <a:gd name="T17" fmla="*/ 20 h 26"/>
                <a:gd name="T18" fmla="*/ 12 w 15"/>
                <a:gd name="T19" fmla="*/ 11 h 26"/>
                <a:gd name="T20" fmla="*/ 12 w 15"/>
                <a:gd name="T21" fmla="*/ 10 h 26"/>
                <a:gd name="T22" fmla="*/ 14 w 15"/>
                <a:gd name="T23"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6">
                  <a:moveTo>
                    <a:pt x="14" y="2"/>
                  </a:moveTo>
                  <a:cubicBezTo>
                    <a:pt x="14" y="2"/>
                    <a:pt x="13" y="0"/>
                    <a:pt x="10" y="0"/>
                  </a:cubicBezTo>
                  <a:cubicBezTo>
                    <a:pt x="9" y="0"/>
                    <a:pt x="9" y="0"/>
                    <a:pt x="9" y="0"/>
                  </a:cubicBezTo>
                  <a:cubicBezTo>
                    <a:pt x="3" y="1"/>
                    <a:pt x="0" y="15"/>
                    <a:pt x="0" y="20"/>
                  </a:cubicBezTo>
                  <a:cubicBezTo>
                    <a:pt x="1" y="26"/>
                    <a:pt x="4" y="26"/>
                    <a:pt x="5" y="26"/>
                  </a:cubicBezTo>
                  <a:cubicBezTo>
                    <a:pt x="6" y="26"/>
                    <a:pt x="6" y="26"/>
                    <a:pt x="6" y="26"/>
                  </a:cubicBezTo>
                  <a:cubicBezTo>
                    <a:pt x="6" y="26"/>
                    <a:pt x="6" y="26"/>
                    <a:pt x="6" y="26"/>
                  </a:cubicBezTo>
                  <a:cubicBezTo>
                    <a:pt x="10" y="26"/>
                    <a:pt x="10" y="22"/>
                    <a:pt x="9" y="20"/>
                  </a:cubicBezTo>
                  <a:cubicBezTo>
                    <a:pt x="9" y="20"/>
                    <a:pt x="9" y="20"/>
                    <a:pt x="9" y="20"/>
                  </a:cubicBezTo>
                  <a:cubicBezTo>
                    <a:pt x="10" y="16"/>
                    <a:pt x="10" y="14"/>
                    <a:pt x="12" y="11"/>
                  </a:cubicBezTo>
                  <a:cubicBezTo>
                    <a:pt x="12" y="11"/>
                    <a:pt x="12" y="11"/>
                    <a:pt x="12" y="10"/>
                  </a:cubicBezTo>
                  <a:cubicBezTo>
                    <a:pt x="13" y="8"/>
                    <a:pt x="15" y="5"/>
                    <a:pt x="14" y="2"/>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61" name="Freeform 53">
              <a:extLst>
                <a:ext uri="{FF2B5EF4-FFF2-40B4-BE49-F238E27FC236}">
                  <a16:creationId xmlns:a16="http://schemas.microsoft.com/office/drawing/2014/main" id="{28937311-F51D-D46C-029F-0A1E2E9DAA17}"/>
                </a:ext>
              </a:extLst>
            </p:cNvPr>
            <p:cNvSpPr>
              <a:spLocks/>
            </p:cNvSpPr>
            <p:nvPr/>
          </p:nvSpPr>
          <p:spPr bwMode="auto">
            <a:xfrm>
              <a:off x="6555875" y="3649862"/>
              <a:ext cx="453335" cy="425071"/>
            </a:xfrm>
            <a:custGeom>
              <a:avLst/>
              <a:gdLst>
                <a:gd name="T0" fmla="*/ 177 w 184"/>
                <a:gd name="T1" fmla="*/ 104 h 190"/>
                <a:gd name="T2" fmla="*/ 165 w 184"/>
                <a:gd name="T3" fmla="*/ 100 h 190"/>
                <a:gd name="T4" fmla="*/ 161 w 184"/>
                <a:gd name="T5" fmla="*/ 107 h 190"/>
                <a:gd name="T6" fmla="*/ 157 w 184"/>
                <a:gd name="T7" fmla="*/ 81 h 190"/>
                <a:gd name="T8" fmla="*/ 146 w 184"/>
                <a:gd name="T9" fmla="*/ 89 h 190"/>
                <a:gd name="T10" fmla="*/ 143 w 184"/>
                <a:gd name="T11" fmla="*/ 97 h 190"/>
                <a:gd name="T12" fmla="*/ 141 w 184"/>
                <a:gd name="T13" fmla="*/ 97 h 190"/>
                <a:gd name="T14" fmla="*/ 142 w 184"/>
                <a:gd name="T15" fmla="*/ 84 h 190"/>
                <a:gd name="T16" fmla="*/ 131 w 184"/>
                <a:gd name="T17" fmla="*/ 71 h 190"/>
                <a:gd name="T18" fmla="*/ 128 w 184"/>
                <a:gd name="T19" fmla="*/ 81 h 190"/>
                <a:gd name="T20" fmla="*/ 128 w 184"/>
                <a:gd name="T21" fmla="*/ 85 h 190"/>
                <a:gd name="T22" fmla="*/ 120 w 184"/>
                <a:gd name="T23" fmla="*/ 74 h 190"/>
                <a:gd name="T24" fmla="*/ 116 w 184"/>
                <a:gd name="T25" fmla="*/ 56 h 190"/>
                <a:gd name="T26" fmla="*/ 91 w 184"/>
                <a:gd name="T27" fmla="*/ 59 h 190"/>
                <a:gd name="T28" fmla="*/ 81 w 184"/>
                <a:gd name="T29" fmla="*/ 71 h 190"/>
                <a:gd name="T30" fmla="*/ 73 w 184"/>
                <a:gd name="T31" fmla="*/ 69 h 190"/>
                <a:gd name="T32" fmla="*/ 63 w 184"/>
                <a:gd name="T33" fmla="*/ 73 h 190"/>
                <a:gd name="T34" fmla="*/ 56 w 184"/>
                <a:gd name="T35" fmla="*/ 73 h 190"/>
                <a:gd name="T36" fmla="*/ 58 w 184"/>
                <a:gd name="T37" fmla="*/ 67 h 190"/>
                <a:gd name="T38" fmla="*/ 48 w 184"/>
                <a:gd name="T39" fmla="*/ 56 h 190"/>
                <a:gd name="T40" fmla="*/ 40 w 184"/>
                <a:gd name="T41" fmla="*/ 62 h 190"/>
                <a:gd name="T42" fmla="*/ 34 w 184"/>
                <a:gd name="T43" fmla="*/ 76 h 190"/>
                <a:gd name="T44" fmla="*/ 31 w 184"/>
                <a:gd name="T45" fmla="*/ 57 h 190"/>
                <a:gd name="T46" fmla="*/ 30 w 184"/>
                <a:gd name="T47" fmla="*/ 35 h 190"/>
                <a:gd name="T48" fmla="*/ 31 w 184"/>
                <a:gd name="T49" fmla="*/ 12 h 190"/>
                <a:gd name="T50" fmla="*/ 30 w 184"/>
                <a:gd name="T51" fmla="*/ 1 h 190"/>
                <a:gd name="T52" fmla="*/ 17 w 184"/>
                <a:gd name="T53" fmla="*/ 5 h 190"/>
                <a:gd name="T54" fmla="*/ 12 w 184"/>
                <a:gd name="T55" fmla="*/ 7 h 190"/>
                <a:gd name="T56" fmla="*/ 5 w 184"/>
                <a:gd name="T57" fmla="*/ 18 h 190"/>
                <a:gd name="T58" fmla="*/ 0 w 184"/>
                <a:gd name="T59" fmla="*/ 35 h 190"/>
                <a:gd name="T60" fmla="*/ 3 w 184"/>
                <a:gd name="T61" fmla="*/ 47 h 190"/>
                <a:gd name="T62" fmla="*/ 2 w 184"/>
                <a:gd name="T63" fmla="*/ 64 h 190"/>
                <a:gd name="T64" fmla="*/ 3 w 184"/>
                <a:gd name="T65" fmla="*/ 79 h 190"/>
                <a:gd name="T66" fmla="*/ 7 w 184"/>
                <a:gd name="T67" fmla="*/ 102 h 190"/>
                <a:gd name="T68" fmla="*/ 15 w 184"/>
                <a:gd name="T69" fmla="*/ 119 h 190"/>
                <a:gd name="T70" fmla="*/ 8 w 184"/>
                <a:gd name="T71" fmla="*/ 123 h 190"/>
                <a:gd name="T72" fmla="*/ 13 w 184"/>
                <a:gd name="T73" fmla="*/ 147 h 190"/>
                <a:gd name="T74" fmla="*/ 11 w 184"/>
                <a:gd name="T75" fmla="*/ 161 h 190"/>
                <a:gd name="T76" fmla="*/ 21 w 184"/>
                <a:gd name="T77" fmla="*/ 190 h 190"/>
                <a:gd name="T78" fmla="*/ 52 w 184"/>
                <a:gd name="T79" fmla="*/ 169 h 190"/>
                <a:gd name="T80" fmla="*/ 83 w 184"/>
                <a:gd name="T81" fmla="*/ 152 h 190"/>
                <a:gd name="T82" fmla="*/ 87 w 184"/>
                <a:gd name="T83" fmla="*/ 147 h 190"/>
                <a:gd name="T84" fmla="*/ 93 w 184"/>
                <a:gd name="T85" fmla="*/ 144 h 190"/>
                <a:gd name="T86" fmla="*/ 100 w 184"/>
                <a:gd name="T87" fmla="*/ 151 h 190"/>
                <a:gd name="T88" fmla="*/ 111 w 184"/>
                <a:gd name="T89" fmla="*/ 146 h 190"/>
                <a:gd name="T90" fmla="*/ 105 w 184"/>
                <a:gd name="T91" fmla="*/ 159 h 190"/>
                <a:gd name="T92" fmla="*/ 105 w 184"/>
                <a:gd name="T93" fmla="*/ 169 h 190"/>
                <a:gd name="T94" fmla="*/ 119 w 184"/>
                <a:gd name="T95" fmla="*/ 166 h 190"/>
                <a:gd name="T96" fmla="*/ 128 w 184"/>
                <a:gd name="T97" fmla="*/ 159 h 190"/>
                <a:gd name="T98" fmla="*/ 129 w 184"/>
                <a:gd name="T99" fmla="*/ 147 h 190"/>
                <a:gd name="T100" fmla="*/ 135 w 184"/>
                <a:gd name="T101" fmla="*/ 122 h 190"/>
                <a:gd name="T102" fmla="*/ 145 w 184"/>
                <a:gd name="T103" fmla="*/ 137 h 190"/>
                <a:gd name="T104" fmla="*/ 160 w 184"/>
                <a:gd name="T105" fmla="*/ 138 h 190"/>
                <a:gd name="T106" fmla="*/ 168 w 184"/>
                <a:gd name="T107" fmla="*/ 147 h 190"/>
                <a:gd name="T108" fmla="*/ 176 w 184"/>
                <a:gd name="T109" fmla="*/ 14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4" h="190">
                  <a:moveTo>
                    <a:pt x="181" y="128"/>
                  </a:moveTo>
                  <a:cubicBezTo>
                    <a:pt x="181" y="127"/>
                    <a:pt x="180" y="126"/>
                    <a:pt x="180" y="126"/>
                  </a:cubicBezTo>
                  <a:cubicBezTo>
                    <a:pt x="177" y="119"/>
                    <a:pt x="177" y="114"/>
                    <a:pt x="177" y="106"/>
                  </a:cubicBezTo>
                  <a:cubicBezTo>
                    <a:pt x="177" y="104"/>
                    <a:pt x="177" y="104"/>
                    <a:pt x="177" y="104"/>
                  </a:cubicBezTo>
                  <a:cubicBezTo>
                    <a:pt x="178" y="101"/>
                    <a:pt x="178" y="98"/>
                    <a:pt x="178" y="96"/>
                  </a:cubicBezTo>
                  <a:cubicBezTo>
                    <a:pt x="178" y="95"/>
                    <a:pt x="177" y="92"/>
                    <a:pt x="172" y="92"/>
                  </a:cubicBezTo>
                  <a:cubicBezTo>
                    <a:pt x="172" y="92"/>
                    <a:pt x="168" y="92"/>
                    <a:pt x="167" y="94"/>
                  </a:cubicBezTo>
                  <a:cubicBezTo>
                    <a:pt x="165" y="95"/>
                    <a:pt x="165" y="98"/>
                    <a:pt x="165" y="100"/>
                  </a:cubicBezTo>
                  <a:cubicBezTo>
                    <a:pt x="165" y="100"/>
                    <a:pt x="165" y="100"/>
                    <a:pt x="164" y="101"/>
                  </a:cubicBezTo>
                  <a:cubicBezTo>
                    <a:pt x="164" y="102"/>
                    <a:pt x="164" y="102"/>
                    <a:pt x="164" y="102"/>
                  </a:cubicBezTo>
                  <a:cubicBezTo>
                    <a:pt x="164" y="106"/>
                    <a:pt x="163" y="107"/>
                    <a:pt x="162" y="107"/>
                  </a:cubicBezTo>
                  <a:cubicBezTo>
                    <a:pt x="161" y="107"/>
                    <a:pt x="161" y="107"/>
                    <a:pt x="161" y="107"/>
                  </a:cubicBezTo>
                  <a:cubicBezTo>
                    <a:pt x="159" y="105"/>
                    <a:pt x="159" y="99"/>
                    <a:pt x="159" y="97"/>
                  </a:cubicBezTo>
                  <a:cubicBezTo>
                    <a:pt x="159" y="91"/>
                    <a:pt x="159" y="91"/>
                    <a:pt x="159" y="91"/>
                  </a:cubicBezTo>
                  <a:cubicBezTo>
                    <a:pt x="159" y="91"/>
                    <a:pt x="159" y="90"/>
                    <a:pt x="159" y="90"/>
                  </a:cubicBezTo>
                  <a:cubicBezTo>
                    <a:pt x="160" y="87"/>
                    <a:pt x="160" y="83"/>
                    <a:pt x="157" y="81"/>
                  </a:cubicBezTo>
                  <a:cubicBezTo>
                    <a:pt x="156" y="81"/>
                    <a:pt x="155" y="80"/>
                    <a:pt x="154" y="80"/>
                  </a:cubicBezTo>
                  <a:cubicBezTo>
                    <a:pt x="152" y="80"/>
                    <a:pt x="150" y="81"/>
                    <a:pt x="149" y="82"/>
                  </a:cubicBezTo>
                  <a:cubicBezTo>
                    <a:pt x="147" y="83"/>
                    <a:pt x="147" y="86"/>
                    <a:pt x="146" y="87"/>
                  </a:cubicBezTo>
                  <a:cubicBezTo>
                    <a:pt x="146" y="88"/>
                    <a:pt x="146" y="89"/>
                    <a:pt x="146" y="89"/>
                  </a:cubicBezTo>
                  <a:cubicBezTo>
                    <a:pt x="146" y="90"/>
                    <a:pt x="146" y="90"/>
                    <a:pt x="146" y="90"/>
                  </a:cubicBezTo>
                  <a:cubicBezTo>
                    <a:pt x="146" y="90"/>
                    <a:pt x="145" y="90"/>
                    <a:pt x="145" y="91"/>
                  </a:cubicBezTo>
                  <a:cubicBezTo>
                    <a:pt x="145" y="91"/>
                    <a:pt x="144" y="92"/>
                    <a:pt x="144" y="93"/>
                  </a:cubicBezTo>
                  <a:cubicBezTo>
                    <a:pt x="143" y="94"/>
                    <a:pt x="143" y="96"/>
                    <a:pt x="143" y="97"/>
                  </a:cubicBezTo>
                  <a:cubicBezTo>
                    <a:pt x="143" y="100"/>
                    <a:pt x="144" y="102"/>
                    <a:pt x="145" y="105"/>
                  </a:cubicBezTo>
                  <a:cubicBezTo>
                    <a:pt x="145" y="104"/>
                    <a:pt x="145" y="104"/>
                    <a:pt x="144" y="104"/>
                  </a:cubicBezTo>
                  <a:cubicBezTo>
                    <a:pt x="143" y="102"/>
                    <a:pt x="142" y="100"/>
                    <a:pt x="141" y="98"/>
                  </a:cubicBezTo>
                  <a:cubicBezTo>
                    <a:pt x="141" y="98"/>
                    <a:pt x="141" y="98"/>
                    <a:pt x="141" y="97"/>
                  </a:cubicBezTo>
                  <a:cubicBezTo>
                    <a:pt x="141" y="97"/>
                    <a:pt x="141" y="96"/>
                    <a:pt x="141" y="96"/>
                  </a:cubicBezTo>
                  <a:cubicBezTo>
                    <a:pt x="141" y="95"/>
                    <a:pt x="141" y="94"/>
                    <a:pt x="141" y="94"/>
                  </a:cubicBezTo>
                  <a:cubicBezTo>
                    <a:pt x="141" y="93"/>
                    <a:pt x="140" y="93"/>
                    <a:pt x="140" y="92"/>
                  </a:cubicBezTo>
                  <a:cubicBezTo>
                    <a:pt x="140" y="90"/>
                    <a:pt x="141" y="87"/>
                    <a:pt x="142" y="84"/>
                  </a:cubicBezTo>
                  <a:cubicBezTo>
                    <a:pt x="143" y="83"/>
                    <a:pt x="143" y="83"/>
                    <a:pt x="143" y="83"/>
                  </a:cubicBezTo>
                  <a:cubicBezTo>
                    <a:pt x="145" y="77"/>
                    <a:pt x="147" y="72"/>
                    <a:pt x="145" y="68"/>
                  </a:cubicBezTo>
                  <a:cubicBezTo>
                    <a:pt x="144" y="67"/>
                    <a:pt x="143" y="66"/>
                    <a:pt x="140" y="66"/>
                  </a:cubicBezTo>
                  <a:cubicBezTo>
                    <a:pt x="137" y="66"/>
                    <a:pt x="133" y="68"/>
                    <a:pt x="131" y="71"/>
                  </a:cubicBezTo>
                  <a:cubicBezTo>
                    <a:pt x="130" y="73"/>
                    <a:pt x="130" y="75"/>
                    <a:pt x="130" y="76"/>
                  </a:cubicBezTo>
                  <a:cubicBezTo>
                    <a:pt x="129" y="77"/>
                    <a:pt x="129" y="78"/>
                    <a:pt x="129" y="78"/>
                  </a:cubicBezTo>
                  <a:cubicBezTo>
                    <a:pt x="129" y="79"/>
                    <a:pt x="129" y="79"/>
                    <a:pt x="129" y="79"/>
                  </a:cubicBezTo>
                  <a:cubicBezTo>
                    <a:pt x="129" y="80"/>
                    <a:pt x="128" y="80"/>
                    <a:pt x="128" y="81"/>
                  </a:cubicBezTo>
                  <a:cubicBezTo>
                    <a:pt x="128" y="82"/>
                    <a:pt x="128" y="83"/>
                    <a:pt x="128" y="84"/>
                  </a:cubicBezTo>
                  <a:cubicBezTo>
                    <a:pt x="128" y="84"/>
                    <a:pt x="128" y="84"/>
                    <a:pt x="128" y="84"/>
                  </a:cubicBezTo>
                  <a:cubicBezTo>
                    <a:pt x="128" y="84"/>
                    <a:pt x="128" y="84"/>
                    <a:pt x="128" y="84"/>
                  </a:cubicBezTo>
                  <a:cubicBezTo>
                    <a:pt x="128" y="85"/>
                    <a:pt x="128" y="85"/>
                    <a:pt x="128" y="85"/>
                  </a:cubicBezTo>
                  <a:cubicBezTo>
                    <a:pt x="128" y="84"/>
                    <a:pt x="128" y="83"/>
                    <a:pt x="128" y="83"/>
                  </a:cubicBezTo>
                  <a:cubicBezTo>
                    <a:pt x="127" y="80"/>
                    <a:pt x="127" y="78"/>
                    <a:pt x="125" y="76"/>
                  </a:cubicBezTo>
                  <a:cubicBezTo>
                    <a:pt x="124" y="74"/>
                    <a:pt x="122" y="74"/>
                    <a:pt x="121" y="74"/>
                  </a:cubicBezTo>
                  <a:cubicBezTo>
                    <a:pt x="120" y="74"/>
                    <a:pt x="120" y="74"/>
                    <a:pt x="120" y="74"/>
                  </a:cubicBezTo>
                  <a:cubicBezTo>
                    <a:pt x="117" y="73"/>
                    <a:pt x="117" y="72"/>
                    <a:pt x="116" y="67"/>
                  </a:cubicBezTo>
                  <a:cubicBezTo>
                    <a:pt x="116" y="67"/>
                    <a:pt x="116" y="67"/>
                    <a:pt x="116" y="67"/>
                  </a:cubicBezTo>
                  <a:cubicBezTo>
                    <a:pt x="116" y="65"/>
                    <a:pt x="116" y="64"/>
                    <a:pt x="116" y="63"/>
                  </a:cubicBezTo>
                  <a:cubicBezTo>
                    <a:pt x="116" y="61"/>
                    <a:pt x="117" y="59"/>
                    <a:pt x="116" y="56"/>
                  </a:cubicBezTo>
                  <a:cubicBezTo>
                    <a:pt x="113" y="51"/>
                    <a:pt x="108" y="50"/>
                    <a:pt x="104" y="50"/>
                  </a:cubicBezTo>
                  <a:cubicBezTo>
                    <a:pt x="104" y="50"/>
                    <a:pt x="104" y="50"/>
                    <a:pt x="103" y="50"/>
                  </a:cubicBezTo>
                  <a:cubicBezTo>
                    <a:pt x="98" y="50"/>
                    <a:pt x="95" y="52"/>
                    <a:pt x="93" y="56"/>
                  </a:cubicBezTo>
                  <a:cubicBezTo>
                    <a:pt x="92" y="58"/>
                    <a:pt x="92" y="59"/>
                    <a:pt x="91" y="59"/>
                  </a:cubicBezTo>
                  <a:cubicBezTo>
                    <a:pt x="90" y="59"/>
                    <a:pt x="90" y="59"/>
                    <a:pt x="90" y="60"/>
                  </a:cubicBezTo>
                  <a:cubicBezTo>
                    <a:pt x="88" y="60"/>
                    <a:pt x="86" y="60"/>
                    <a:pt x="84" y="62"/>
                  </a:cubicBezTo>
                  <a:cubicBezTo>
                    <a:pt x="82" y="64"/>
                    <a:pt x="82" y="67"/>
                    <a:pt x="81" y="69"/>
                  </a:cubicBezTo>
                  <a:cubicBezTo>
                    <a:pt x="81" y="70"/>
                    <a:pt x="81" y="71"/>
                    <a:pt x="81" y="71"/>
                  </a:cubicBezTo>
                  <a:cubicBezTo>
                    <a:pt x="80" y="72"/>
                    <a:pt x="80" y="73"/>
                    <a:pt x="80" y="73"/>
                  </a:cubicBezTo>
                  <a:cubicBezTo>
                    <a:pt x="80" y="73"/>
                    <a:pt x="79" y="73"/>
                    <a:pt x="79" y="72"/>
                  </a:cubicBezTo>
                  <a:cubicBezTo>
                    <a:pt x="78" y="71"/>
                    <a:pt x="76" y="70"/>
                    <a:pt x="74" y="69"/>
                  </a:cubicBezTo>
                  <a:cubicBezTo>
                    <a:pt x="73" y="69"/>
                    <a:pt x="73" y="69"/>
                    <a:pt x="73" y="69"/>
                  </a:cubicBezTo>
                  <a:cubicBezTo>
                    <a:pt x="72" y="69"/>
                    <a:pt x="70" y="70"/>
                    <a:pt x="69" y="71"/>
                  </a:cubicBezTo>
                  <a:cubicBezTo>
                    <a:pt x="69" y="71"/>
                    <a:pt x="69" y="71"/>
                    <a:pt x="69" y="71"/>
                  </a:cubicBezTo>
                  <a:cubicBezTo>
                    <a:pt x="68" y="71"/>
                    <a:pt x="67" y="72"/>
                    <a:pt x="67" y="72"/>
                  </a:cubicBezTo>
                  <a:cubicBezTo>
                    <a:pt x="65" y="72"/>
                    <a:pt x="64" y="73"/>
                    <a:pt x="63" y="73"/>
                  </a:cubicBezTo>
                  <a:cubicBezTo>
                    <a:pt x="62" y="74"/>
                    <a:pt x="61" y="74"/>
                    <a:pt x="60" y="74"/>
                  </a:cubicBezTo>
                  <a:cubicBezTo>
                    <a:pt x="60" y="74"/>
                    <a:pt x="59" y="74"/>
                    <a:pt x="59" y="74"/>
                  </a:cubicBezTo>
                  <a:cubicBezTo>
                    <a:pt x="58" y="74"/>
                    <a:pt x="57" y="74"/>
                    <a:pt x="56" y="73"/>
                  </a:cubicBezTo>
                  <a:cubicBezTo>
                    <a:pt x="56" y="73"/>
                    <a:pt x="56" y="73"/>
                    <a:pt x="56" y="73"/>
                  </a:cubicBezTo>
                  <a:cubicBezTo>
                    <a:pt x="56" y="73"/>
                    <a:pt x="56" y="73"/>
                    <a:pt x="56" y="73"/>
                  </a:cubicBezTo>
                  <a:cubicBezTo>
                    <a:pt x="56" y="72"/>
                    <a:pt x="56" y="71"/>
                    <a:pt x="56" y="70"/>
                  </a:cubicBezTo>
                  <a:cubicBezTo>
                    <a:pt x="57" y="70"/>
                    <a:pt x="57" y="69"/>
                    <a:pt x="57" y="69"/>
                  </a:cubicBezTo>
                  <a:cubicBezTo>
                    <a:pt x="57" y="68"/>
                    <a:pt x="57" y="68"/>
                    <a:pt x="58" y="67"/>
                  </a:cubicBezTo>
                  <a:cubicBezTo>
                    <a:pt x="59" y="65"/>
                    <a:pt x="61" y="60"/>
                    <a:pt x="57" y="57"/>
                  </a:cubicBezTo>
                  <a:cubicBezTo>
                    <a:pt x="55" y="56"/>
                    <a:pt x="53" y="56"/>
                    <a:pt x="52" y="56"/>
                  </a:cubicBezTo>
                  <a:cubicBezTo>
                    <a:pt x="50" y="56"/>
                    <a:pt x="50" y="56"/>
                    <a:pt x="50" y="56"/>
                  </a:cubicBezTo>
                  <a:cubicBezTo>
                    <a:pt x="49" y="56"/>
                    <a:pt x="48" y="56"/>
                    <a:pt x="48" y="56"/>
                  </a:cubicBezTo>
                  <a:cubicBezTo>
                    <a:pt x="47" y="56"/>
                    <a:pt x="44" y="56"/>
                    <a:pt x="43" y="58"/>
                  </a:cubicBezTo>
                  <a:cubicBezTo>
                    <a:pt x="42" y="59"/>
                    <a:pt x="42" y="60"/>
                    <a:pt x="42" y="60"/>
                  </a:cubicBezTo>
                  <a:cubicBezTo>
                    <a:pt x="42" y="61"/>
                    <a:pt x="41" y="61"/>
                    <a:pt x="41" y="61"/>
                  </a:cubicBezTo>
                  <a:cubicBezTo>
                    <a:pt x="41" y="61"/>
                    <a:pt x="41" y="61"/>
                    <a:pt x="40" y="62"/>
                  </a:cubicBezTo>
                  <a:cubicBezTo>
                    <a:pt x="38" y="62"/>
                    <a:pt x="35" y="63"/>
                    <a:pt x="35" y="67"/>
                  </a:cubicBezTo>
                  <a:cubicBezTo>
                    <a:pt x="34" y="68"/>
                    <a:pt x="34" y="69"/>
                    <a:pt x="34" y="70"/>
                  </a:cubicBezTo>
                  <a:cubicBezTo>
                    <a:pt x="34" y="72"/>
                    <a:pt x="34" y="74"/>
                    <a:pt x="34" y="76"/>
                  </a:cubicBezTo>
                  <a:cubicBezTo>
                    <a:pt x="34" y="76"/>
                    <a:pt x="34" y="76"/>
                    <a:pt x="34" y="76"/>
                  </a:cubicBezTo>
                  <a:cubicBezTo>
                    <a:pt x="34" y="77"/>
                    <a:pt x="34" y="78"/>
                    <a:pt x="33" y="79"/>
                  </a:cubicBezTo>
                  <a:cubicBezTo>
                    <a:pt x="33" y="78"/>
                    <a:pt x="32" y="76"/>
                    <a:pt x="32" y="74"/>
                  </a:cubicBezTo>
                  <a:cubicBezTo>
                    <a:pt x="31" y="70"/>
                    <a:pt x="31" y="66"/>
                    <a:pt x="31" y="62"/>
                  </a:cubicBezTo>
                  <a:cubicBezTo>
                    <a:pt x="31" y="60"/>
                    <a:pt x="31" y="59"/>
                    <a:pt x="31" y="57"/>
                  </a:cubicBezTo>
                  <a:cubicBezTo>
                    <a:pt x="31" y="56"/>
                    <a:pt x="32" y="54"/>
                    <a:pt x="32" y="53"/>
                  </a:cubicBezTo>
                  <a:cubicBezTo>
                    <a:pt x="32" y="50"/>
                    <a:pt x="32" y="47"/>
                    <a:pt x="32" y="44"/>
                  </a:cubicBezTo>
                  <a:cubicBezTo>
                    <a:pt x="31" y="42"/>
                    <a:pt x="31" y="39"/>
                    <a:pt x="30" y="37"/>
                  </a:cubicBezTo>
                  <a:cubicBezTo>
                    <a:pt x="29" y="37"/>
                    <a:pt x="29" y="36"/>
                    <a:pt x="30" y="35"/>
                  </a:cubicBezTo>
                  <a:cubicBezTo>
                    <a:pt x="33" y="32"/>
                    <a:pt x="33" y="27"/>
                    <a:pt x="32" y="23"/>
                  </a:cubicBezTo>
                  <a:cubicBezTo>
                    <a:pt x="32" y="19"/>
                    <a:pt x="29" y="17"/>
                    <a:pt x="25" y="17"/>
                  </a:cubicBezTo>
                  <a:cubicBezTo>
                    <a:pt x="26" y="16"/>
                    <a:pt x="27" y="16"/>
                    <a:pt x="27" y="16"/>
                  </a:cubicBezTo>
                  <a:cubicBezTo>
                    <a:pt x="29" y="15"/>
                    <a:pt x="31" y="14"/>
                    <a:pt x="31" y="12"/>
                  </a:cubicBezTo>
                  <a:cubicBezTo>
                    <a:pt x="32" y="11"/>
                    <a:pt x="32" y="9"/>
                    <a:pt x="32" y="8"/>
                  </a:cubicBezTo>
                  <a:cubicBezTo>
                    <a:pt x="32" y="8"/>
                    <a:pt x="31" y="7"/>
                    <a:pt x="31" y="7"/>
                  </a:cubicBezTo>
                  <a:cubicBezTo>
                    <a:pt x="31" y="7"/>
                    <a:pt x="32" y="7"/>
                    <a:pt x="32" y="6"/>
                  </a:cubicBezTo>
                  <a:cubicBezTo>
                    <a:pt x="32" y="6"/>
                    <a:pt x="32" y="3"/>
                    <a:pt x="30" y="1"/>
                  </a:cubicBezTo>
                  <a:cubicBezTo>
                    <a:pt x="28" y="0"/>
                    <a:pt x="27" y="0"/>
                    <a:pt x="26" y="0"/>
                  </a:cubicBezTo>
                  <a:cubicBezTo>
                    <a:pt x="23" y="0"/>
                    <a:pt x="21" y="1"/>
                    <a:pt x="19" y="2"/>
                  </a:cubicBezTo>
                  <a:cubicBezTo>
                    <a:pt x="18" y="3"/>
                    <a:pt x="18" y="4"/>
                    <a:pt x="17" y="5"/>
                  </a:cubicBezTo>
                  <a:cubicBezTo>
                    <a:pt x="17" y="5"/>
                    <a:pt x="17" y="5"/>
                    <a:pt x="17" y="5"/>
                  </a:cubicBezTo>
                  <a:cubicBezTo>
                    <a:pt x="17" y="5"/>
                    <a:pt x="17" y="5"/>
                    <a:pt x="17" y="5"/>
                  </a:cubicBezTo>
                  <a:cubicBezTo>
                    <a:pt x="17" y="5"/>
                    <a:pt x="17" y="5"/>
                    <a:pt x="16" y="5"/>
                  </a:cubicBezTo>
                  <a:cubicBezTo>
                    <a:pt x="15" y="5"/>
                    <a:pt x="14" y="5"/>
                    <a:pt x="13" y="6"/>
                  </a:cubicBezTo>
                  <a:cubicBezTo>
                    <a:pt x="13" y="6"/>
                    <a:pt x="12" y="7"/>
                    <a:pt x="12" y="7"/>
                  </a:cubicBezTo>
                  <a:cubicBezTo>
                    <a:pt x="11" y="8"/>
                    <a:pt x="10" y="9"/>
                    <a:pt x="10" y="10"/>
                  </a:cubicBezTo>
                  <a:cubicBezTo>
                    <a:pt x="9" y="11"/>
                    <a:pt x="9" y="11"/>
                    <a:pt x="9" y="11"/>
                  </a:cubicBezTo>
                  <a:cubicBezTo>
                    <a:pt x="8" y="13"/>
                    <a:pt x="7" y="15"/>
                    <a:pt x="6" y="16"/>
                  </a:cubicBezTo>
                  <a:cubicBezTo>
                    <a:pt x="6" y="16"/>
                    <a:pt x="5" y="17"/>
                    <a:pt x="5" y="18"/>
                  </a:cubicBezTo>
                  <a:cubicBezTo>
                    <a:pt x="3" y="19"/>
                    <a:pt x="2" y="20"/>
                    <a:pt x="1" y="21"/>
                  </a:cubicBezTo>
                  <a:cubicBezTo>
                    <a:pt x="0" y="23"/>
                    <a:pt x="0" y="26"/>
                    <a:pt x="0" y="27"/>
                  </a:cubicBezTo>
                  <a:cubicBezTo>
                    <a:pt x="0" y="28"/>
                    <a:pt x="0" y="30"/>
                    <a:pt x="0" y="30"/>
                  </a:cubicBezTo>
                  <a:cubicBezTo>
                    <a:pt x="0" y="32"/>
                    <a:pt x="0" y="34"/>
                    <a:pt x="0" y="35"/>
                  </a:cubicBezTo>
                  <a:cubicBezTo>
                    <a:pt x="0" y="36"/>
                    <a:pt x="0" y="37"/>
                    <a:pt x="0" y="37"/>
                  </a:cubicBezTo>
                  <a:cubicBezTo>
                    <a:pt x="0" y="38"/>
                    <a:pt x="0" y="38"/>
                    <a:pt x="0" y="38"/>
                  </a:cubicBezTo>
                  <a:cubicBezTo>
                    <a:pt x="0" y="39"/>
                    <a:pt x="0" y="41"/>
                    <a:pt x="1" y="43"/>
                  </a:cubicBezTo>
                  <a:cubicBezTo>
                    <a:pt x="2" y="44"/>
                    <a:pt x="3" y="45"/>
                    <a:pt x="3" y="47"/>
                  </a:cubicBezTo>
                  <a:cubicBezTo>
                    <a:pt x="3" y="48"/>
                    <a:pt x="3" y="49"/>
                    <a:pt x="2" y="50"/>
                  </a:cubicBezTo>
                  <a:cubicBezTo>
                    <a:pt x="1" y="52"/>
                    <a:pt x="1" y="54"/>
                    <a:pt x="1" y="56"/>
                  </a:cubicBezTo>
                  <a:cubicBezTo>
                    <a:pt x="0" y="59"/>
                    <a:pt x="1" y="61"/>
                    <a:pt x="1" y="62"/>
                  </a:cubicBezTo>
                  <a:cubicBezTo>
                    <a:pt x="1" y="63"/>
                    <a:pt x="1" y="64"/>
                    <a:pt x="2" y="64"/>
                  </a:cubicBezTo>
                  <a:cubicBezTo>
                    <a:pt x="2" y="66"/>
                    <a:pt x="2" y="68"/>
                    <a:pt x="2" y="70"/>
                  </a:cubicBezTo>
                  <a:cubicBezTo>
                    <a:pt x="2" y="71"/>
                    <a:pt x="2" y="71"/>
                    <a:pt x="2" y="71"/>
                  </a:cubicBezTo>
                  <a:cubicBezTo>
                    <a:pt x="2" y="73"/>
                    <a:pt x="3" y="75"/>
                    <a:pt x="3" y="77"/>
                  </a:cubicBezTo>
                  <a:cubicBezTo>
                    <a:pt x="3" y="77"/>
                    <a:pt x="3" y="78"/>
                    <a:pt x="3" y="79"/>
                  </a:cubicBezTo>
                  <a:cubicBezTo>
                    <a:pt x="4" y="82"/>
                    <a:pt x="4" y="85"/>
                    <a:pt x="4" y="88"/>
                  </a:cubicBezTo>
                  <a:cubicBezTo>
                    <a:pt x="4" y="89"/>
                    <a:pt x="4" y="90"/>
                    <a:pt x="4" y="91"/>
                  </a:cubicBezTo>
                  <a:cubicBezTo>
                    <a:pt x="4" y="94"/>
                    <a:pt x="5" y="97"/>
                    <a:pt x="6" y="100"/>
                  </a:cubicBezTo>
                  <a:cubicBezTo>
                    <a:pt x="6" y="101"/>
                    <a:pt x="7" y="101"/>
                    <a:pt x="7" y="102"/>
                  </a:cubicBezTo>
                  <a:cubicBezTo>
                    <a:pt x="6" y="102"/>
                    <a:pt x="6" y="103"/>
                    <a:pt x="5" y="104"/>
                  </a:cubicBezTo>
                  <a:cubicBezTo>
                    <a:pt x="3" y="107"/>
                    <a:pt x="3" y="113"/>
                    <a:pt x="6" y="116"/>
                  </a:cubicBezTo>
                  <a:cubicBezTo>
                    <a:pt x="8" y="118"/>
                    <a:pt x="11" y="118"/>
                    <a:pt x="13" y="118"/>
                  </a:cubicBezTo>
                  <a:cubicBezTo>
                    <a:pt x="14" y="118"/>
                    <a:pt x="15" y="118"/>
                    <a:pt x="15" y="119"/>
                  </a:cubicBezTo>
                  <a:cubicBezTo>
                    <a:pt x="16" y="119"/>
                    <a:pt x="16" y="120"/>
                    <a:pt x="16" y="121"/>
                  </a:cubicBezTo>
                  <a:cubicBezTo>
                    <a:pt x="16" y="121"/>
                    <a:pt x="16" y="121"/>
                    <a:pt x="15" y="121"/>
                  </a:cubicBezTo>
                  <a:cubicBezTo>
                    <a:pt x="15" y="121"/>
                    <a:pt x="14" y="121"/>
                    <a:pt x="14" y="121"/>
                  </a:cubicBezTo>
                  <a:cubicBezTo>
                    <a:pt x="11" y="121"/>
                    <a:pt x="10" y="122"/>
                    <a:pt x="8" y="123"/>
                  </a:cubicBezTo>
                  <a:cubicBezTo>
                    <a:pt x="4" y="127"/>
                    <a:pt x="4" y="132"/>
                    <a:pt x="4" y="135"/>
                  </a:cubicBezTo>
                  <a:cubicBezTo>
                    <a:pt x="4" y="135"/>
                    <a:pt x="4" y="135"/>
                    <a:pt x="4" y="136"/>
                  </a:cubicBezTo>
                  <a:cubicBezTo>
                    <a:pt x="4" y="137"/>
                    <a:pt x="4" y="138"/>
                    <a:pt x="4" y="140"/>
                  </a:cubicBezTo>
                  <a:cubicBezTo>
                    <a:pt x="5" y="143"/>
                    <a:pt x="10" y="147"/>
                    <a:pt x="13" y="147"/>
                  </a:cubicBezTo>
                  <a:cubicBezTo>
                    <a:pt x="13" y="147"/>
                    <a:pt x="14" y="147"/>
                    <a:pt x="14" y="147"/>
                  </a:cubicBezTo>
                  <a:cubicBezTo>
                    <a:pt x="14" y="147"/>
                    <a:pt x="14" y="147"/>
                    <a:pt x="15" y="147"/>
                  </a:cubicBezTo>
                  <a:cubicBezTo>
                    <a:pt x="15" y="147"/>
                    <a:pt x="15" y="148"/>
                    <a:pt x="15" y="148"/>
                  </a:cubicBezTo>
                  <a:cubicBezTo>
                    <a:pt x="15" y="152"/>
                    <a:pt x="13" y="157"/>
                    <a:pt x="11" y="161"/>
                  </a:cubicBezTo>
                  <a:cubicBezTo>
                    <a:pt x="10" y="162"/>
                    <a:pt x="9" y="163"/>
                    <a:pt x="9" y="164"/>
                  </a:cubicBezTo>
                  <a:cubicBezTo>
                    <a:pt x="6" y="170"/>
                    <a:pt x="5" y="179"/>
                    <a:pt x="9" y="185"/>
                  </a:cubicBezTo>
                  <a:cubicBezTo>
                    <a:pt x="10" y="187"/>
                    <a:pt x="13" y="190"/>
                    <a:pt x="19" y="190"/>
                  </a:cubicBezTo>
                  <a:cubicBezTo>
                    <a:pt x="19" y="190"/>
                    <a:pt x="20" y="190"/>
                    <a:pt x="21" y="190"/>
                  </a:cubicBezTo>
                  <a:cubicBezTo>
                    <a:pt x="26" y="190"/>
                    <a:pt x="29" y="186"/>
                    <a:pt x="32" y="182"/>
                  </a:cubicBezTo>
                  <a:cubicBezTo>
                    <a:pt x="32" y="182"/>
                    <a:pt x="33" y="181"/>
                    <a:pt x="33" y="181"/>
                  </a:cubicBezTo>
                  <a:cubicBezTo>
                    <a:pt x="36" y="177"/>
                    <a:pt x="39" y="175"/>
                    <a:pt x="43" y="173"/>
                  </a:cubicBezTo>
                  <a:cubicBezTo>
                    <a:pt x="46" y="172"/>
                    <a:pt x="48" y="171"/>
                    <a:pt x="52" y="169"/>
                  </a:cubicBezTo>
                  <a:cubicBezTo>
                    <a:pt x="54" y="169"/>
                    <a:pt x="57" y="168"/>
                    <a:pt x="59" y="167"/>
                  </a:cubicBezTo>
                  <a:cubicBezTo>
                    <a:pt x="62" y="166"/>
                    <a:pt x="65" y="165"/>
                    <a:pt x="68" y="164"/>
                  </a:cubicBezTo>
                  <a:cubicBezTo>
                    <a:pt x="73" y="163"/>
                    <a:pt x="78" y="161"/>
                    <a:pt x="81" y="156"/>
                  </a:cubicBezTo>
                  <a:cubicBezTo>
                    <a:pt x="82" y="155"/>
                    <a:pt x="82" y="153"/>
                    <a:pt x="83" y="152"/>
                  </a:cubicBezTo>
                  <a:cubicBezTo>
                    <a:pt x="83" y="152"/>
                    <a:pt x="83" y="151"/>
                    <a:pt x="84" y="151"/>
                  </a:cubicBezTo>
                  <a:cubicBezTo>
                    <a:pt x="84" y="150"/>
                    <a:pt x="84" y="150"/>
                    <a:pt x="84" y="150"/>
                  </a:cubicBezTo>
                  <a:cubicBezTo>
                    <a:pt x="85" y="148"/>
                    <a:pt x="85" y="148"/>
                    <a:pt x="86" y="148"/>
                  </a:cubicBezTo>
                  <a:cubicBezTo>
                    <a:pt x="86" y="147"/>
                    <a:pt x="87" y="147"/>
                    <a:pt x="87" y="147"/>
                  </a:cubicBezTo>
                  <a:cubicBezTo>
                    <a:pt x="88" y="147"/>
                    <a:pt x="89" y="147"/>
                    <a:pt x="89" y="146"/>
                  </a:cubicBezTo>
                  <a:cubicBezTo>
                    <a:pt x="91" y="145"/>
                    <a:pt x="92" y="144"/>
                    <a:pt x="92" y="144"/>
                  </a:cubicBezTo>
                  <a:cubicBezTo>
                    <a:pt x="92" y="143"/>
                    <a:pt x="93" y="143"/>
                    <a:pt x="93" y="143"/>
                  </a:cubicBezTo>
                  <a:cubicBezTo>
                    <a:pt x="93" y="143"/>
                    <a:pt x="93" y="144"/>
                    <a:pt x="93" y="144"/>
                  </a:cubicBezTo>
                  <a:cubicBezTo>
                    <a:pt x="93" y="145"/>
                    <a:pt x="93" y="145"/>
                    <a:pt x="93" y="145"/>
                  </a:cubicBezTo>
                  <a:cubicBezTo>
                    <a:pt x="93" y="146"/>
                    <a:pt x="93" y="149"/>
                    <a:pt x="96" y="150"/>
                  </a:cubicBezTo>
                  <a:cubicBezTo>
                    <a:pt x="96" y="151"/>
                    <a:pt x="97" y="151"/>
                    <a:pt x="98" y="151"/>
                  </a:cubicBezTo>
                  <a:cubicBezTo>
                    <a:pt x="99" y="151"/>
                    <a:pt x="99" y="151"/>
                    <a:pt x="100" y="151"/>
                  </a:cubicBezTo>
                  <a:cubicBezTo>
                    <a:pt x="100" y="151"/>
                    <a:pt x="100" y="151"/>
                    <a:pt x="100" y="151"/>
                  </a:cubicBezTo>
                  <a:cubicBezTo>
                    <a:pt x="104" y="151"/>
                    <a:pt x="108" y="149"/>
                    <a:pt x="110" y="146"/>
                  </a:cubicBezTo>
                  <a:cubicBezTo>
                    <a:pt x="110" y="145"/>
                    <a:pt x="110" y="145"/>
                    <a:pt x="110" y="145"/>
                  </a:cubicBezTo>
                  <a:cubicBezTo>
                    <a:pt x="111" y="146"/>
                    <a:pt x="111" y="146"/>
                    <a:pt x="111" y="146"/>
                  </a:cubicBezTo>
                  <a:cubicBezTo>
                    <a:pt x="112" y="147"/>
                    <a:pt x="113" y="147"/>
                    <a:pt x="113" y="147"/>
                  </a:cubicBezTo>
                  <a:cubicBezTo>
                    <a:pt x="113" y="148"/>
                    <a:pt x="113" y="149"/>
                    <a:pt x="111" y="151"/>
                  </a:cubicBezTo>
                  <a:cubicBezTo>
                    <a:pt x="110" y="153"/>
                    <a:pt x="109" y="155"/>
                    <a:pt x="107" y="157"/>
                  </a:cubicBezTo>
                  <a:cubicBezTo>
                    <a:pt x="107" y="158"/>
                    <a:pt x="106" y="158"/>
                    <a:pt x="105" y="159"/>
                  </a:cubicBezTo>
                  <a:cubicBezTo>
                    <a:pt x="104" y="162"/>
                    <a:pt x="104" y="163"/>
                    <a:pt x="104" y="165"/>
                  </a:cubicBezTo>
                  <a:cubicBezTo>
                    <a:pt x="105" y="166"/>
                    <a:pt x="105" y="166"/>
                    <a:pt x="105" y="166"/>
                  </a:cubicBezTo>
                  <a:cubicBezTo>
                    <a:pt x="105" y="166"/>
                    <a:pt x="105" y="166"/>
                    <a:pt x="105" y="167"/>
                  </a:cubicBezTo>
                  <a:cubicBezTo>
                    <a:pt x="105" y="167"/>
                    <a:pt x="105" y="168"/>
                    <a:pt x="105" y="169"/>
                  </a:cubicBezTo>
                  <a:cubicBezTo>
                    <a:pt x="105" y="171"/>
                    <a:pt x="107" y="172"/>
                    <a:pt x="110" y="172"/>
                  </a:cubicBezTo>
                  <a:cubicBezTo>
                    <a:pt x="112" y="172"/>
                    <a:pt x="114" y="172"/>
                    <a:pt x="115" y="171"/>
                  </a:cubicBezTo>
                  <a:cubicBezTo>
                    <a:pt x="116" y="170"/>
                    <a:pt x="117" y="169"/>
                    <a:pt x="118" y="168"/>
                  </a:cubicBezTo>
                  <a:cubicBezTo>
                    <a:pt x="118" y="167"/>
                    <a:pt x="119" y="167"/>
                    <a:pt x="119" y="166"/>
                  </a:cubicBezTo>
                  <a:cubicBezTo>
                    <a:pt x="120" y="166"/>
                    <a:pt x="121" y="166"/>
                    <a:pt x="121" y="166"/>
                  </a:cubicBezTo>
                  <a:cubicBezTo>
                    <a:pt x="123" y="166"/>
                    <a:pt x="125" y="165"/>
                    <a:pt x="126" y="164"/>
                  </a:cubicBezTo>
                  <a:cubicBezTo>
                    <a:pt x="127" y="162"/>
                    <a:pt x="128" y="161"/>
                    <a:pt x="128" y="160"/>
                  </a:cubicBezTo>
                  <a:cubicBezTo>
                    <a:pt x="128" y="159"/>
                    <a:pt x="128" y="159"/>
                    <a:pt x="128" y="159"/>
                  </a:cubicBezTo>
                  <a:cubicBezTo>
                    <a:pt x="128" y="158"/>
                    <a:pt x="129" y="157"/>
                    <a:pt x="129" y="156"/>
                  </a:cubicBezTo>
                  <a:cubicBezTo>
                    <a:pt x="129" y="155"/>
                    <a:pt x="129" y="155"/>
                    <a:pt x="129" y="155"/>
                  </a:cubicBezTo>
                  <a:cubicBezTo>
                    <a:pt x="129" y="154"/>
                    <a:pt x="129" y="153"/>
                    <a:pt x="130" y="152"/>
                  </a:cubicBezTo>
                  <a:cubicBezTo>
                    <a:pt x="130" y="150"/>
                    <a:pt x="129" y="149"/>
                    <a:pt x="129" y="147"/>
                  </a:cubicBezTo>
                  <a:cubicBezTo>
                    <a:pt x="129" y="147"/>
                    <a:pt x="128" y="147"/>
                    <a:pt x="128" y="146"/>
                  </a:cubicBezTo>
                  <a:cubicBezTo>
                    <a:pt x="127" y="142"/>
                    <a:pt x="127" y="138"/>
                    <a:pt x="129" y="135"/>
                  </a:cubicBezTo>
                  <a:cubicBezTo>
                    <a:pt x="130" y="134"/>
                    <a:pt x="131" y="133"/>
                    <a:pt x="131" y="132"/>
                  </a:cubicBezTo>
                  <a:cubicBezTo>
                    <a:pt x="133" y="130"/>
                    <a:pt x="135" y="127"/>
                    <a:pt x="135" y="122"/>
                  </a:cubicBezTo>
                  <a:cubicBezTo>
                    <a:pt x="135" y="121"/>
                    <a:pt x="135" y="120"/>
                    <a:pt x="135" y="118"/>
                  </a:cubicBezTo>
                  <a:cubicBezTo>
                    <a:pt x="134" y="117"/>
                    <a:pt x="134" y="116"/>
                    <a:pt x="134" y="115"/>
                  </a:cubicBezTo>
                  <a:cubicBezTo>
                    <a:pt x="134" y="115"/>
                    <a:pt x="134" y="115"/>
                    <a:pt x="134" y="115"/>
                  </a:cubicBezTo>
                  <a:cubicBezTo>
                    <a:pt x="142" y="116"/>
                    <a:pt x="145" y="130"/>
                    <a:pt x="145" y="137"/>
                  </a:cubicBezTo>
                  <a:cubicBezTo>
                    <a:pt x="145" y="141"/>
                    <a:pt x="147" y="148"/>
                    <a:pt x="152" y="148"/>
                  </a:cubicBezTo>
                  <a:cubicBezTo>
                    <a:pt x="154" y="148"/>
                    <a:pt x="156" y="146"/>
                    <a:pt x="158" y="143"/>
                  </a:cubicBezTo>
                  <a:cubicBezTo>
                    <a:pt x="159" y="141"/>
                    <a:pt x="159" y="140"/>
                    <a:pt x="160" y="138"/>
                  </a:cubicBezTo>
                  <a:cubicBezTo>
                    <a:pt x="160" y="138"/>
                    <a:pt x="160" y="138"/>
                    <a:pt x="160" y="138"/>
                  </a:cubicBezTo>
                  <a:cubicBezTo>
                    <a:pt x="160" y="139"/>
                    <a:pt x="161" y="140"/>
                    <a:pt x="161" y="140"/>
                  </a:cubicBezTo>
                  <a:cubicBezTo>
                    <a:pt x="162" y="140"/>
                    <a:pt x="162" y="141"/>
                    <a:pt x="162" y="141"/>
                  </a:cubicBezTo>
                  <a:cubicBezTo>
                    <a:pt x="162" y="142"/>
                    <a:pt x="162" y="142"/>
                    <a:pt x="162" y="143"/>
                  </a:cubicBezTo>
                  <a:cubicBezTo>
                    <a:pt x="163" y="145"/>
                    <a:pt x="166" y="147"/>
                    <a:pt x="168" y="147"/>
                  </a:cubicBezTo>
                  <a:cubicBezTo>
                    <a:pt x="170" y="147"/>
                    <a:pt x="172" y="147"/>
                    <a:pt x="172" y="145"/>
                  </a:cubicBezTo>
                  <a:cubicBezTo>
                    <a:pt x="173" y="144"/>
                    <a:pt x="173" y="143"/>
                    <a:pt x="173" y="142"/>
                  </a:cubicBezTo>
                  <a:cubicBezTo>
                    <a:pt x="174" y="141"/>
                    <a:pt x="174" y="141"/>
                    <a:pt x="174" y="140"/>
                  </a:cubicBezTo>
                  <a:cubicBezTo>
                    <a:pt x="175" y="140"/>
                    <a:pt x="176" y="140"/>
                    <a:pt x="176" y="140"/>
                  </a:cubicBezTo>
                  <a:cubicBezTo>
                    <a:pt x="178" y="139"/>
                    <a:pt x="180" y="138"/>
                    <a:pt x="181" y="137"/>
                  </a:cubicBezTo>
                  <a:cubicBezTo>
                    <a:pt x="184" y="133"/>
                    <a:pt x="182" y="130"/>
                    <a:pt x="181" y="128"/>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62" name="Freeform 54">
              <a:extLst>
                <a:ext uri="{FF2B5EF4-FFF2-40B4-BE49-F238E27FC236}">
                  <a16:creationId xmlns:a16="http://schemas.microsoft.com/office/drawing/2014/main" id="{D483AA6F-F20F-F073-C3D1-4052E84E4D80}"/>
                </a:ext>
              </a:extLst>
            </p:cNvPr>
            <p:cNvSpPr>
              <a:spLocks noEditPoints="1"/>
            </p:cNvSpPr>
            <p:nvPr/>
          </p:nvSpPr>
          <p:spPr bwMode="auto">
            <a:xfrm>
              <a:off x="3923935" y="3360577"/>
              <a:ext cx="780590" cy="1003639"/>
            </a:xfrm>
            <a:custGeom>
              <a:avLst/>
              <a:gdLst>
                <a:gd name="T0" fmla="*/ 309 w 317"/>
                <a:gd name="T1" fmla="*/ 141 h 448"/>
                <a:gd name="T2" fmla="*/ 303 w 317"/>
                <a:gd name="T3" fmla="*/ 138 h 448"/>
                <a:gd name="T4" fmla="*/ 291 w 317"/>
                <a:gd name="T5" fmla="*/ 135 h 448"/>
                <a:gd name="T6" fmla="*/ 282 w 317"/>
                <a:gd name="T7" fmla="*/ 129 h 448"/>
                <a:gd name="T8" fmla="*/ 261 w 317"/>
                <a:gd name="T9" fmla="*/ 129 h 448"/>
                <a:gd name="T10" fmla="*/ 240 w 317"/>
                <a:gd name="T11" fmla="*/ 136 h 448"/>
                <a:gd name="T12" fmla="*/ 241 w 317"/>
                <a:gd name="T13" fmla="*/ 131 h 448"/>
                <a:gd name="T14" fmla="*/ 240 w 317"/>
                <a:gd name="T15" fmla="*/ 107 h 448"/>
                <a:gd name="T16" fmla="*/ 239 w 317"/>
                <a:gd name="T17" fmla="*/ 104 h 448"/>
                <a:gd name="T18" fmla="*/ 237 w 317"/>
                <a:gd name="T19" fmla="*/ 93 h 448"/>
                <a:gd name="T20" fmla="*/ 234 w 317"/>
                <a:gd name="T21" fmla="*/ 84 h 448"/>
                <a:gd name="T22" fmla="*/ 234 w 317"/>
                <a:gd name="T23" fmla="*/ 76 h 448"/>
                <a:gd name="T24" fmla="*/ 225 w 317"/>
                <a:gd name="T25" fmla="*/ 66 h 448"/>
                <a:gd name="T26" fmla="*/ 216 w 317"/>
                <a:gd name="T27" fmla="*/ 67 h 448"/>
                <a:gd name="T28" fmla="*/ 203 w 317"/>
                <a:gd name="T29" fmla="*/ 63 h 448"/>
                <a:gd name="T30" fmla="*/ 201 w 317"/>
                <a:gd name="T31" fmla="*/ 52 h 448"/>
                <a:gd name="T32" fmla="*/ 204 w 317"/>
                <a:gd name="T33" fmla="*/ 28 h 448"/>
                <a:gd name="T34" fmla="*/ 64 w 317"/>
                <a:gd name="T35" fmla="*/ 0 h 448"/>
                <a:gd name="T36" fmla="*/ 51 w 317"/>
                <a:gd name="T37" fmla="*/ 86 h 448"/>
                <a:gd name="T38" fmla="*/ 50 w 317"/>
                <a:gd name="T39" fmla="*/ 89 h 448"/>
                <a:gd name="T40" fmla="*/ 0 w 317"/>
                <a:gd name="T41" fmla="*/ 426 h 448"/>
                <a:gd name="T42" fmla="*/ 101 w 317"/>
                <a:gd name="T43" fmla="*/ 442 h 448"/>
                <a:gd name="T44" fmla="*/ 136 w 317"/>
                <a:gd name="T45" fmla="*/ 447 h 448"/>
                <a:gd name="T46" fmla="*/ 156 w 317"/>
                <a:gd name="T47" fmla="*/ 447 h 448"/>
                <a:gd name="T48" fmla="*/ 315 w 317"/>
                <a:gd name="T49" fmla="*/ 147 h 448"/>
                <a:gd name="T50" fmla="*/ 132 w 317"/>
                <a:gd name="T51" fmla="*/ 369 h 448"/>
                <a:gd name="T52" fmla="*/ 121 w 317"/>
                <a:gd name="T53" fmla="*/ 382 h 448"/>
                <a:gd name="T54" fmla="*/ 123 w 317"/>
                <a:gd name="T55" fmla="*/ 364 h 448"/>
                <a:gd name="T56" fmla="*/ 124 w 317"/>
                <a:gd name="T57" fmla="*/ 355 h 448"/>
                <a:gd name="T58" fmla="*/ 126 w 317"/>
                <a:gd name="T59" fmla="*/ 349 h 448"/>
                <a:gd name="T60" fmla="*/ 131 w 317"/>
                <a:gd name="T61" fmla="*/ 351 h 448"/>
                <a:gd name="T62" fmla="*/ 133 w 317"/>
                <a:gd name="T63" fmla="*/ 360 h 448"/>
                <a:gd name="T64" fmla="*/ 62 w 317"/>
                <a:gd name="T65" fmla="*/ 245 h 448"/>
                <a:gd name="T66" fmla="*/ 58 w 317"/>
                <a:gd name="T67" fmla="*/ 247 h 448"/>
                <a:gd name="T68" fmla="*/ 58 w 317"/>
                <a:gd name="T69" fmla="*/ 238 h 448"/>
                <a:gd name="T70" fmla="*/ 64 w 317"/>
                <a:gd name="T71" fmla="*/ 244 h 448"/>
                <a:gd name="T72" fmla="*/ 58 w 317"/>
                <a:gd name="T73" fmla="*/ 257 h 448"/>
                <a:gd name="T74" fmla="*/ 60 w 317"/>
                <a:gd name="T75" fmla="*/ 267 h 448"/>
                <a:gd name="T76" fmla="*/ 64 w 317"/>
                <a:gd name="T77" fmla="*/ 270 h 448"/>
                <a:gd name="T78" fmla="*/ 50 w 317"/>
                <a:gd name="T79" fmla="*/ 261 h 448"/>
                <a:gd name="T80" fmla="*/ 49 w 317"/>
                <a:gd name="T81" fmla="*/ 255 h 448"/>
                <a:gd name="T82" fmla="*/ 98 w 317"/>
                <a:gd name="T83" fmla="*/ 306 h 448"/>
                <a:gd name="T84" fmla="*/ 86 w 317"/>
                <a:gd name="T85" fmla="*/ 284 h 448"/>
                <a:gd name="T86" fmla="*/ 90 w 317"/>
                <a:gd name="T87" fmla="*/ 284 h 448"/>
                <a:gd name="T88" fmla="*/ 96 w 317"/>
                <a:gd name="T89" fmla="*/ 274 h 448"/>
                <a:gd name="T90" fmla="*/ 85 w 317"/>
                <a:gd name="T91" fmla="*/ 273 h 448"/>
                <a:gd name="T92" fmla="*/ 82 w 317"/>
                <a:gd name="T93" fmla="*/ 267 h 448"/>
                <a:gd name="T94" fmla="*/ 93 w 317"/>
                <a:gd name="T95" fmla="*/ 249 h 448"/>
                <a:gd name="T96" fmla="*/ 119 w 317"/>
                <a:gd name="T97" fmla="*/ 305 h 448"/>
                <a:gd name="T98" fmla="*/ 124 w 317"/>
                <a:gd name="T99" fmla="*/ 325 h 448"/>
                <a:gd name="T100" fmla="*/ 121 w 317"/>
                <a:gd name="T101" fmla="*/ 333 h 448"/>
                <a:gd name="T102" fmla="*/ 108 w 317"/>
                <a:gd name="T103" fmla="*/ 314 h 448"/>
                <a:gd name="T104" fmla="*/ 98 w 317"/>
                <a:gd name="T105" fmla="*/ 306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7" h="448">
                  <a:moveTo>
                    <a:pt x="313" y="142"/>
                  </a:moveTo>
                  <a:cubicBezTo>
                    <a:pt x="313" y="141"/>
                    <a:pt x="313" y="141"/>
                    <a:pt x="312" y="141"/>
                  </a:cubicBezTo>
                  <a:cubicBezTo>
                    <a:pt x="311" y="141"/>
                    <a:pt x="310" y="141"/>
                    <a:pt x="309" y="141"/>
                  </a:cubicBezTo>
                  <a:cubicBezTo>
                    <a:pt x="309" y="141"/>
                    <a:pt x="308" y="141"/>
                    <a:pt x="308" y="140"/>
                  </a:cubicBezTo>
                  <a:cubicBezTo>
                    <a:pt x="306" y="140"/>
                    <a:pt x="305" y="139"/>
                    <a:pt x="304" y="139"/>
                  </a:cubicBezTo>
                  <a:cubicBezTo>
                    <a:pt x="303" y="138"/>
                    <a:pt x="303" y="138"/>
                    <a:pt x="303" y="138"/>
                  </a:cubicBezTo>
                  <a:cubicBezTo>
                    <a:pt x="301" y="137"/>
                    <a:pt x="299" y="136"/>
                    <a:pt x="297" y="136"/>
                  </a:cubicBezTo>
                  <a:cubicBezTo>
                    <a:pt x="296" y="136"/>
                    <a:pt x="295" y="136"/>
                    <a:pt x="294" y="136"/>
                  </a:cubicBezTo>
                  <a:cubicBezTo>
                    <a:pt x="292" y="136"/>
                    <a:pt x="292" y="136"/>
                    <a:pt x="291" y="135"/>
                  </a:cubicBezTo>
                  <a:cubicBezTo>
                    <a:pt x="291" y="135"/>
                    <a:pt x="290" y="134"/>
                    <a:pt x="290" y="134"/>
                  </a:cubicBezTo>
                  <a:cubicBezTo>
                    <a:pt x="289" y="133"/>
                    <a:pt x="288" y="132"/>
                    <a:pt x="286" y="131"/>
                  </a:cubicBezTo>
                  <a:cubicBezTo>
                    <a:pt x="285" y="130"/>
                    <a:pt x="284" y="130"/>
                    <a:pt x="282" y="129"/>
                  </a:cubicBezTo>
                  <a:cubicBezTo>
                    <a:pt x="281" y="129"/>
                    <a:pt x="280" y="128"/>
                    <a:pt x="279" y="128"/>
                  </a:cubicBezTo>
                  <a:cubicBezTo>
                    <a:pt x="277" y="127"/>
                    <a:pt x="274" y="127"/>
                    <a:pt x="272" y="127"/>
                  </a:cubicBezTo>
                  <a:cubicBezTo>
                    <a:pt x="268" y="127"/>
                    <a:pt x="265" y="127"/>
                    <a:pt x="261" y="129"/>
                  </a:cubicBezTo>
                  <a:cubicBezTo>
                    <a:pt x="260" y="129"/>
                    <a:pt x="258" y="130"/>
                    <a:pt x="256" y="131"/>
                  </a:cubicBezTo>
                  <a:cubicBezTo>
                    <a:pt x="251" y="134"/>
                    <a:pt x="245" y="137"/>
                    <a:pt x="242" y="137"/>
                  </a:cubicBezTo>
                  <a:cubicBezTo>
                    <a:pt x="241" y="137"/>
                    <a:pt x="240" y="137"/>
                    <a:pt x="240" y="136"/>
                  </a:cubicBezTo>
                  <a:cubicBezTo>
                    <a:pt x="239" y="136"/>
                    <a:pt x="239" y="136"/>
                    <a:pt x="239" y="136"/>
                  </a:cubicBezTo>
                  <a:cubicBezTo>
                    <a:pt x="239" y="136"/>
                    <a:pt x="240" y="134"/>
                    <a:pt x="240" y="133"/>
                  </a:cubicBezTo>
                  <a:cubicBezTo>
                    <a:pt x="241" y="132"/>
                    <a:pt x="241" y="132"/>
                    <a:pt x="241" y="131"/>
                  </a:cubicBezTo>
                  <a:cubicBezTo>
                    <a:pt x="244" y="126"/>
                    <a:pt x="244" y="122"/>
                    <a:pt x="243" y="117"/>
                  </a:cubicBezTo>
                  <a:cubicBezTo>
                    <a:pt x="243" y="114"/>
                    <a:pt x="242" y="111"/>
                    <a:pt x="240" y="108"/>
                  </a:cubicBezTo>
                  <a:cubicBezTo>
                    <a:pt x="240" y="108"/>
                    <a:pt x="240" y="108"/>
                    <a:pt x="240" y="107"/>
                  </a:cubicBezTo>
                  <a:cubicBezTo>
                    <a:pt x="239" y="107"/>
                    <a:pt x="239" y="107"/>
                    <a:pt x="239" y="107"/>
                  </a:cubicBezTo>
                  <a:cubicBezTo>
                    <a:pt x="239" y="107"/>
                    <a:pt x="239" y="106"/>
                    <a:pt x="239" y="105"/>
                  </a:cubicBezTo>
                  <a:cubicBezTo>
                    <a:pt x="239" y="105"/>
                    <a:pt x="239" y="104"/>
                    <a:pt x="239" y="104"/>
                  </a:cubicBezTo>
                  <a:cubicBezTo>
                    <a:pt x="239" y="103"/>
                    <a:pt x="239" y="102"/>
                    <a:pt x="239" y="102"/>
                  </a:cubicBezTo>
                  <a:cubicBezTo>
                    <a:pt x="238" y="100"/>
                    <a:pt x="238" y="99"/>
                    <a:pt x="238" y="97"/>
                  </a:cubicBezTo>
                  <a:cubicBezTo>
                    <a:pt x="237" y="96"/>
                    <a:pt x="237" y="95"/>
                    <a:pt x="237" y="93"/>
                  </a:cubicBezTo>
                  <a:cubicBezTo>
                    <a:pt x="237" y="92"/>
                    <a:pt x="236" y="91"/>
                    <a:pt x="236" y="90"/>
                  </a:cubicBezTo>
                  <a:cubicBezTo>
                    <a:pt x="236" y="89"/>
                    <a:pt x="236" y="88"/>
                    <a:pt x="235" y="87"/>
                  </a:cubicBezTo>
                  <a:cubicBezTo>
                    <a:pt x="235" y="86"/>
                    <a:pt x="234" y="85"/>
                    <a:pt x="234" y="84"/>
                  </a:cubicBezTo>
                  <a:cubicBezTo>
                    <a:pt x="234" y="83"/>
                    <a:pt x="234" y="81"/>
                    <a:pt x="234" y="80"/>
                  </a:cubicBezTo>
                  <a:cubicBezTo>
                    <a:pt x="234" y="79"/>
                    <a:pt x="234" y="78"/>
                    <a:pt x="234" y="77"/>
                  </a:cubicBezTo>
                  <a:cubicBezTo>
                    <a:pt x="234" y="76"/>
                    <a:pt x="234" y="76"/>
                    <a:pt x="234" y="76"/>
                  </a:cubicBezTo>
                  <a:cubicBezTo>
                    <a:pt x="234" y="74"/>
                    <a:pt x="234" y="72"/>
                    <a:pt x="233" y="70"/>
                  </a:cubicBezTo>
                  <a:cubicBezTo>
                    <a:pt x="231" y="68"/>
                    <a:pt x="229" y="66"/>
                    <a:pt x="226" y="66"/>
                  </a:cubicBezTo>
                  <a:cubicBezTo>
                    <a:pt x="225" y="66"/>
                    <a:pt x="225" y="66"/>
                    <a:pt x="225" y="66"/>
                  </a:cubicBezTo>
                  <a:cubicBezTo>
                    <a:pt x="224" y="66"/>
                    <a:pt x="223" y="66"/>
                    <a:pt x="222" y="66"/>
                  </a:cubicBezTo>
                  <a:cubicBezTo>
                    <a:pt x="222" y="66"/>
                    <a:pt x="221" y="66"/>
                    <a:pt x="220" y="66"/>
                  </a:cubicBezTo>
                  <a:cubicBezTo>
                    <a:pt x="219" y="66"/>
                    <a:pt x="217" y="66"/>
                    <a:pt x="216" y="67"/>
                  </a:cubicBezTo>
                  <a:cubicBezTo>
                    <a:pt x="214" y="67"/>
                    <a:pt x="212" y="67"/>
                    <a:pt x="211" y="67"/>
                  </a:cubicBezTo>
                  <a:cubicBezTo>
                    <a:pt x="210" y="67"/>
                    <a:pt x="209" y="67"/>
                    <a:pt x="208" y="67"/>
                  </a:cubicBezTo>
                  <a:cubicBezTo>
                    <a:pt x="206" y="66"/>
                    <a:pt x="204" y="65"/>
                    <a:pt x="203" y="63"/>
                  </a:cubicBezTo>
                  <a:cubicBezTo>
                    <a:pt x="202" y="63"/>
                    <a:pt x="202" y="62"/>
                    <a:pt x="202" y="61"/>
                  </a:cubicBezTo>
                  <a:cubicBezTo>
                    <a:pt x="202" y="60"/>
                    <a:pt x="202" y="60"/>
                    <a:pt x="202" y="59"/>
                  </a:cubicBezTo>
                  <a:cubicBezTo>
                    <a:pt x="201" y="57"/>
                    <a:pt x="201" y="54"/>
                    <a:pt x="201" y="52"/>
                  </a:cubicBezTo>
                  <a:cubicBezTo>
                    <a:pt x="202" y="51"/>
                    <a:pt x="202" y="50"/>
                    <a:pt x="202" y="49"/>
                  </a:cubicBezTo>
                  <a:cubicBezTo>
                    <a:pt x="203" y="47"/>
                    <a:pt x="203" y="45"/>
                    <a:pt x="203" y="43"/>
                  </a:cubicBezTo>
                  <a:cubicBezTo>
                    <a:pt x="204" y="38"/>
                    <a:pt x="204" y="33"/>
                    <a:pt x="204" y="28"/>
                  </a:cubicBezTo>
                  <a:cubicBezTo>
                    <a:pt x="204" y="26"/>
                    <a:pt x="204" y="23"/>
                    <a:pt x="204" y="21"/>
                  </a:cubicBezTo>
                  <a:cubicBezTo>
                    <a:pt x="204" y="19"/>
                    <a:pt x="204" y="19"/>
                    <a:pt x="204" y="19"/>
                  </a:cubicBezTo>
                  <a:cubicBezTo>
                    <a:pt x="64" y="0"/>
                    <a:pt x="64" y="0"/>
                    <a:pt x="64" y="0"/>
                  </a:cubicBezTo>
                  <a:cubicBezTo>
                    <a:pt x="64" y="3"/>
                    <a:pt x="64" y="3"/>
                    <a:pt x="64" y="3"/>
                  </a:cubicBezTo>
                  <a:cubicBezTo>
                    <a:pt x="60" y="28"/>
                    <a:pt x="56" y="55"/>
                    <a:pt x="51" y="82"/>
                  </a:cubicBezTo>
                  <a:cubicBezTo>
                    <a:pt x="51" y="86"/>
                    <a:pt x="51" y="86"/>
                    <a:pt x="51" y="86"/>
                  </a:cubicBezTo>
                  <a:cubicBezTo>
                    <a:pt x="53" y="86"/>
                    <a:pt x="53" y="86"/>
                    <a:pt x="53" y="86"/>
                  </a:cubicBezTo>
                  <a:cubicBezTo>
                    <a:pt x="52" y="87"/>
                    <a:pt x="52" y="87"/>
                    <a:pt x="51" y="88"/>
                  </a:cubicBezTo>
                  <a:cubicBezTo>
                    <a:pt x="50" y="89"/>
                    <a:pt x="50" y="89"/>
                    <a:pt x="50" y="89"/>
                  </a:cubicBezTo>
                  <a:cubicBezTo>
                    <a:pt x="50" y="90"/>
                    <a:pt x="50" y="90"/>
                    <a:pt x="50" y="90"/>
                  </a:cubicBezTo>
                  <a:cubicBezTo>
                    <a:pt x="31" y="213"/>
                    <a:pt x="10" y="357"/>
                    <a:pt x="1" y="423"/>
                  </a:cubicBezTo>
                  <a:cubicBezTo>
                    <a:pt x="0" y="426"/>
                    <a:pt x="0" y="426"/>
                    <a:pt x="0" y="426"/>
                  </a:cubicBezTo>
                  <a:cubicBezTo>
                    <a:pt x="3" y="426"/>
                    <a:pt x="3" y="426"/>
                    <a:pt x="3" y="426"/>
                  </a:cubicBezTo>
                  <a:cubicBezTo>
                    <a:pt x="36" y="432"/>
                    <a:pt x="68" y="437"/>
                    <a:pt x="100" y="442"/>
                  </a:cubicBezTo>
                  <a:cubicBezTo>
                    <a:pt x="101" y="442"/>
                    <a:pt x="101" y="442"/>
                    <a:pt x="101" y="442"/>
                  </a:cubicBezTo>
                  <a:cubicBezTo>
                    <a:pt x="104" y="442"/>
                    <a:pt x="107" y="443"/>
                    <a:pt x="111" y="443"/>
                  </a:cubicBezTo>
                  <a:cubicBezTo>
                    <a:pt x="118" y="445"/>
                    <a:pt x="125" y="446"/>
                    <a:pt x="133" y="447"/>
                  </a:cubicBezTo>
                  <a:cubicBezTo>
                    <a:pt x="134" y="447"/>
                    <a:pt x="135" y="447"/>
                    <a:pt x="136" y="447"/>
                  </a:cubicBezTo>
                  <a:cubicBezTo>
                    <a:pt x="139" y="447"/>
                    <a:pt x="144" y="448"/>
                    <a:pt x="148" y="448"/>
                  </a:cubicBezTo>
                  <a:cubicBezTo>
                    <a:pt x="148" y="448"/>
                    <a:pt x="148" y="448"/>
                    <a:pt x="148" y="448"/>
                  </a:cubicBezTo>
                  <a:cubicBezTo>
                    <a:pt x="151" y="448"/>
                    <a:pt x="154" y="447"/>
                    <a:pt x="156" y="447"/>
                  </a:cubicBezTo>
                  <a:cubicBezTo>
                    <a:pt x="158" y="446"/>
                    <a:pt x="158" y="446"/>
                    <a:pt x="158" y="446"/>
                  </a:cubicBezTo>
                  <a:cubicBezTo>
                    <a:pt x="170" y="296"/>
                    <a:pt x="170" y="296"/>
                    <a:pt x="170" y="296"/>
                  </a:cubicBezTo>
                  <a:cubicBezTo>
                    <a:pt x="192" y="282"/>
                    <a:pt x="286" y="178"/>
                    <a:pt x="315" y="147"/>
                  </a:cubicBezTo>
                  <a:cubicBezTo>
                    <a:pt x="317" y="143"/>
                    <a:pt x="317" y="143"/>
                    <a:pt x="317" y="143"/>
                  </a:cubicBezTo>
                  <a:lnTo>
                    <a:pt x="313" y="142"/>
                  </a:lnTo>
                  <a:close/>
                  <a:moveTo>
                    <a:pt x="132" y="369"/>
                  </a:moveTo>
                  <a:cubicBezTo>
                    <a:pt x="132" y="371"/>
                    <a:pt x="132" y="373"/>
                    <a:pt x="131" y="375"/>
                  </a:cubicBezTo>
                  <a:cubicBezTo>
                    <a:pt x="129" y="379"/>
                    <a:pt x="125" y="383"/>
                    <a:pt x="123" y="383"/>
                  </a:cubicBezTo>
                  <a:cubicBezTo>
                    <a:pt x="123" y="383"/>
                    <a:pt x="122" y="383"/>
                    <a:pt x="121" y="382"/>
                  </a:cubicBezTo>
                  <a:cubicBezTo>
                    <a:pt x="120" y="380"/>
                    <a:pt x="121" y="378"/>
                    <a:pt x="122" y="375"/>
                  </a:cubicBezTo>
                  <a:cubicBezTo>
                    <a:pt x="123" y="372"/>
                    <a:pt x="123" y="370"/>
                    <a:pt x="123" y="368"/>
                  </a:cubicBezTo>
                  <a:cubicBezTo>
                    <a:pt x="123" y="366"/>
                    <a:pt x="123" y="365"/>
                    <a:pt x="123" y="364"/>
                  </a:cubicBezTo>
                  <a:cubicBezTo>
                    <a:pt x="123" y="364"/>
                    <a:pt x="124" y="364"/>
                    <a:pt x="124" y="363"/>
                  </a:cubicBezTo>
                  <a:cubicBezTo>
                    <a:pt x="124" y="362"/>
                    <a:pt x="125" y="361"/>
                    <a:pt x="125" y="359"/>
                  </a:cubicBezTo>
                  <a:cubicBezTo>
                    <a:pt x="125" y="358"/>
                    <a:pt x="125" y="356"/>
                    <a:pt x="124" y="355"/>
                  </a:cubicBezTo>
                  <a:cubicBezTo>
                    <a:pt x="124" y="355"/>
                    <a:pt x="124" y="354"/>
                    <a:pt x="123" y="353"/>
                  </a:cubicBezTo>
                  <a:cubicBezTo>
                    <a:pt x="123" y="353"/>
                    <a:pt x="124" y="352"/>
                    <a:pt x="125" y="350"/>
                  </a:cubicBezTo>
                  <a:cubicBezTo>
                    <a:pt x="126" y="349"/>
                    <a:pt x="126" y="349"/>
                    <a:pt x="126" y="349"/>
                  </a:cubicBezTo>
                  <a:cubicBezTo>
                    <a:pt x="127" y="347"/>
                    <a:pt x="128" y="346"/>
                    <a:pt x="129" y="345"/>
                  </a:cubicBezTo>
                  <a:cubicBezTo>
                    <a:pt x="130" y="346"/>
                    <a:pt x="130" y="347"/>
                    <a:pt x="130" y="347"/>
                  </a:cubicBezTo>
                  <a:cubicBezTo>
                    <a:pt x="130" y="348"/>
                    <a:pt x="131" y="350"/>
                    <a:pt x="131" y="351"/>
                  </a:cubicBezTo>
                  <a:cubicBezTo>
                    <a:pt x="132" y="351"/>
                    <a:pt x="132" y="352"/>
                    <a:pt x="132" y="353"/>
                  </a:cubicBezTo>
                  <a:cubicBezTo>
                    <a:pt x="134" y="355"/>
                    <a:pt x="134" y="356"/>
                    <a:pt x="134" y="357"/>
                  </a:cubicBezTo>
                  <a:cubicBezTo>
                    <a:pt x="134" y="358"/>
                    <a:pt x="133" y="359"/>
                    <a:pt x="133" y="360"/>
                  </a:cubicBezTo>
                  <a:cubicBezTo>
                    <a:pt x="133" y="362"/>
                    <a:pt x="132" y="364"/>
                    <a:pt x="132" y="367"/>
                  </a:cubicBezTo>
                  <a:cubicBezTo>
                    <a:pt x="132" y="367"/>
                    <a:pt x="132" y="368"/>
                    <a:pt x="132" y="369"/>
                  </a:cubicBezTo>
                  <a:close/>
                  <a:moveTo>
                    <a:pt x="62" y="245"/>
                  </a:moveTo>
                  <a:cubicBezTo>
                    <a:pt x="61" y="246"/>
                    <a:pt x="59" y="246"/>
                    <a:pt x="58" y="248"/>
                  </a:cubicBezTo>
                  <a:cubicBezTo>
                    <a:pt x="57" y="248"/>
                    <a:pt x="57" y="249"/>
                    <a:pt x="57" y="249"/>
                  </a:cubicBezTo>
                  <a:cubicBezTo>
                    <a:pt x="57" y="248"/>
                    <a:pt x="58" y="248"/>
                    <a:pt x="58" y="247"/>
                  </a:cubicBezTo>
                  <a:cubicBezTo>
                    <a:pt x="59" y="245"/>
                    <a:pt x="58" y="242"/>
                    <a:pt x="58" y="241"/>
                  </a:cubicBezTo>
                  <a:cubicBezTo>
                    <a:pt x="57" y="240"/>
                    <a:pt x="57" y="239"/>
                    <a:pt x="57" y="239"/>
                  </a:cubicBezTo>
                  <a:cubicBezTo>
                    <a:pt x="58" y="239"/>
                    <a:pt x="58" y="238"/>
                    <a:pt x="58" y="238"/>
                  </a:cubicBezTo>
                  <a:cubicBezTo>
                    <a:pt x="58" y="239"/>
                    <a:pt x="58" y="241"/>
                    <a:pt x="59" y="242"/>
                  </a:cubicBezTo>
                  <a:cubicBezTo>
                    <a:pt x="60" y="244"/>
                    <a:pt x="62" y="244"/>
                    <a:pt x="64" y="244"/>
                  </a:cubicBezTo>
                  <a:cubicBezTo>
                    <a:pt x="64" y="244"/>
                    <a:pt x="64" y="244"/>
                    <a:pt x="64" y="244"/>
                  </a:cubicBezTo>
                  <a:cubicBezTo>
                    <a:pt x="64" y="244"/>
                    <a:pt x="63" y="245"/>
                    <a:pt x="62" y="245"/>
                  </a:cubicBezTo>
                  <a:close/>
                  <a:moveTo>
                    <a:pt x="57" y="249"/>
                  </a:moveTo>
                  <a:cubicBezTo>
                    <a:pt x="55" y="253"/>
                    <a:pt x="57" y="255"/>
                    <a:pt x="58" y="257"/>
                  </a:cubicBezTo>
                  <a:cubicBezTo>
                    <a:pt x="58" y="257"/>
                    <a:pt x="59" y="258"/>
                    <a:pt x="59" y="258"/>
                  </a:cubicBezTo>
                  <a:cubicBezTo>
                    <a:pt x="59" y="258"/>
                    <a:pt x="59" y="259"/>
                    <a:pt x="59" y="260"/>
                  </a:cubicBezTo>
                  <a:cubicBezTo>
                    <a:pt x="59" y="262"/>
                    <a:pt x="58" y="265"/>
                    <a:pt x="60" y="267"/>
                  </a:cubicBezTo>
                  <a:cubicBezTo>
                    <a:pt x="62" y="269"/>
                    <a:pt x="65" y="269"/>
                    <a:pt x="66" y="269"/>
                  </a:cubicBezTo>
                  <a:cubicBezTo>
                    <a:pt x="66" y="269"/>
                    <a:pt x="67" y="269"/>
                    <a:pt x="67" y="269"/>
                  </a:cubicBezTo>
                  <a:cubicBezTo>
                    <a:pt x="66" y="269"/>
                    <a:pt x="65" y="270"/>
                    <a:pt x="64" y="270"/>
                  </a:cubicBezTo>
                  <a:cubicBezTo>
                    <a:pt x="63" y="270"/>
                    <a:pt x="63" y="270"/>
                    <a:pt x="62" y="269"/>
                  </a:cubicBezTo>
                  <a:cubicBezTo>
                    <a:pt x="59" y="268"/>
                    <a:pt x="55" y="265"/>
                    <a:pt x="52" y="262"/>
                  </a:cubicBezTo>
                  <a:cubicBezTo>
                    <a:pt x="52" y="262"/>
                    <a:pt x="51" y="261"/>
                    <a:pt x="50" y="261"/>
                  </a:cubicBezTo>
                  <a:cubicBezTo>
                    <a:pt x="48" y="259"/>
                    <a:pt x="46" y="257"/>
                    <a:pt x="44" y="254"/>
                  </a:cubicBezTo>
                  <a:cubicBezTo>
                    <a:pt x="46" y="255"/>
                    <a:pt x="47" y="255"/>
                    <a:pt x="48" y="255"/>
                  </a:cubicBezTo>
                  <a:cubicBezTo>
                    <a:pt x="49" y="255"/>
                    <a:pt x="49" y="255"/>
                    <a:pt x="49" y="255"/>
                  </a:cubicBezTo>
                  <a:cubicBezTo>
                    <a:pt x="49" y="255"/>
                    <a:pt x="49" y="255"/>
                    <a:pt x="49" y="255"/>
                  </a:cubicBezTo>
                  <a:cubicBezTo>
                    <a:pt x="52" y="254"/>
                    <a:pt x="55" y="252"/>
                    <a:pt x="57" y="249"/>
                  </a:cubicBezTo>
                  <a:close/>
                  <a:moveTo>
                    <a:pt x="98" y="306"/>
                  </a:moveTo>
                  <a:cubicBezTo>
                    <a:pt x="97" y="304"/>
                    <a:pt x="96" y="303"/>
                    <a:pt x="95" y="301"/>
                  </a:cubicBezTo>
                  <a:cubicBezTo>
                    <a:pt x="93" y="297"/>
                    <a:pt x="91" y="293"/>
                    <a:pt x="88" y="289"/>
                  </a:cubicBezTo>
                  <a:cubicBezTo>
                    <a:pt x="86" y="286"/>
                    <a:pt x="86" y="284"/>
                    <a:pt x="86" y="284"/>
                  </a:cubicBezTo>
                  <a:cubicBezTo>
                    <a:pt x="86" y="284"/>
                    <a:pt x="87" y="283"/>
                    <a:pt x="87" y="283"/>
                  </a:cubicBezTo>
                  <a:cubicBezTo>
                    <a:pt x="88" y="283"/>
                    <a:pt x="88" y="284"/>
                    <a:pt x="89" y="284"/>
                  </a:cubicBezTo>
                  <a:cubicBezTo>
                    <a:pt x="89" y="284"/>
                    <a:pt x="90" y="284"/>
                    <a:pt x="90" y="284"/>
                  </a:cubicBezTo>
                  <a:cubicBezTo>
                    <a:pt x="91" y="284"/>
                    <a:pt x="93" y="284"/>
                    <a:pt x="94" y="282"/>
                  </a:cubicBezTo>
                  <a:cubicBezTo>
                    <a:pt x="96" y="280"/>
                    <a:pt x="96" y="278"/>
                    <a:pt x="96" y="277"/>
                  </a:cubicBezTo>
                  <a:cubicBezTo>
                    <a:pt x="96" y="274"/>
                    <a:pt x="96" y="274"/>
                    <a:pt x="96" y="274"/>
                  </a:cubicBezTo>
                  <a:cubicBezTo>
                    <a:pt x="93" y="274"/>
                    <a:pt x="93" y="274"/>
                    <a:pt x="93" y="274"/>
                  </a:cubicBezTo>
                  <a:cubicBezTo>
                    <a:pt x="92" y="274"/>
                    <a:pt x="91" y="274"/>
                    <a:pt x="90" y="274"/>
                  </a:cubicBezTo>
                  <a:cubicBezTo>
                    <a:pt x="88" y="274"/>
                    <a:pt x="86" y="274"/>
                    <a:pt x="85" y="273"/>
                  </a:cubicBezTo>
                  <a:cubicBezTo>
                    <a:pt x="84" y="273"/>
                    <a:pt x="83" y="272"/>
                    <a:pt x="82" y="271"/>
                  </a:cubicBezTo>
                  <a:cubicBezTo>
                    <a:pt x="81" y="271"/>
                    <a:pt x="81" y="270"/>
                    <a:pt x="80" y="269"/>
                  </a:cubicBezTo>
                  <a:cubicBezTo>
                    <a:pt x="81" y="269"/>
                    <a:pt x="82" y="268"/>
                    <a:pt x="82" y="267"/>
                  </a:cubicBezTo>
                  <a:cubicBezTo>
                    <a:pt x="85" y="264"/>
                    <a:pt x="86" y="260"/>
                    <a:pt x="88" y="256"/>
                  </a:cubicBezTo>
                  <a:cubicBezTo>
                    <a:pt x="88" y="254"/>
                    <a:pt x="88" y="254"/>
                    <a:pt x="88" y="254"/>
                  </a:cubicBezTo>
                  <a:cubicBezTo>
                    <a:pt x="90" y="251"/>
                    <a:pt x="91" y="249"/>
                    <a:pt x="93" y="249"/>
                  </a:cubicBezTo>
                  <a:cubicBezTo>
                    <a:pt x="93" y="249"/>
                    <a:pt x="93" y="249"/>
                    <a:pt x="94" y="249"/>
                  </a:cubicBezTo>
                  <a:cubicBezTo>
                    <a:pt x="99" y="249"/>
                    <a:pt x="107" y="255"/>
                    <a:pt x="109" y="259"/>
                  </a:cubicBezTo>
                  <a:cubicBezTo>
                    <a:pt x="115" y="273"/>
                    <a:pt x="118" y="290"/>
                    <a:pt x="119" y="305"/>
                  </a:cubicBezTo>
                  <a:cubicBezTo>
                    <a:pt x="120" y="309"/>
                    <a:pt x="120" y="309"/>
                    <a:pt x="120" y="309"/>
                  </a:cubicBezTo>
                  <a:cubicBezTo>
                    <a:pt x="121" y="314"/>
                    <a:pt x="122" y="318"/>
                    <a:pt x="123" y="321"/>
                  </a:cubicBezTo>
                  <a:cubicBezTo>
                    <a:pt x="123" y="322"/>
                    <a:pt x="123" y="323"/>
                    <a:pt x="124" y="325"/>
                  </a:cubicBezTo>
                  <a:cubicBezTo>
                    <a:pt x="124" y="326"/>
                    <a:pt x="125" y="330"/>
                    <a:pt x="125" y="331"/>
                  </a:cubicBezTo>
                  <a:cubicBezTo>
                    <a:pt x="125" y="331"/>
                    <a:pt x="124" y="331"/>
                    <a:pt x="124" y="332"/>
                  </a:cubicBezTo>
                  <a:cubicBezTo>
                    <a:pt x="123" y="332"/>
                    <a:pt x="122" y="332"/>
                    <a:pt x="121" y="333"/>
                  </a:cubicBezTo>
                  <a:cubicBezTo>
                    <a:pt x="121" y="330"/>
                    <a:pt x="120" y="324"/>
                    <a:pt x="119" y="321"/>
                  </a:cubicBezTo>
                  <a:cubicBezTo>
                    <a:pt x="117" y="317"/>
                    <a:pt x="114" y="315"/>
                    <a:pt x="110" y="314"/>
                  </a:cubicBezTo>
                  <a:cubicBezTo>
                    <a:pt x="109" y="314"/>
                    <a:pt x="108" y="314"/>
                    <a:pt x="108" y="314"/>
                  </a:cubicBezTo>
                  <a:cubicBezTo>
                    <a:pt x="103" y="314"/>
                    <a:pt x="102" y="317"/>
                    <a:pt x="102" y="319"/>
                  </a:cubicBezTo>
                  <a:cubicBezTo>
                    <a:pt x="101" y="316"/>
                    <a:pt x="100" y="313"/>
                    <a:pt x="100" y="311"/>
                  </a:cubicBezTo>
                  <a:cubicBezTo>
                    <a:pt x="99" y="308"/>
                    <a:pt x="98" y="307"/>
                    <a:pt x="98" y="306"/>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63" name="Freeform 55">
              <a:extLst>
                <a:ext uri="{FF2B5EF4-FFF2-40B4-BE49-F238E27FC236}">
                  <a16:creationId xmlns:a16="http://schemas.microsoft.com/office/drawing/2014/main" id="{D33AEC8A-6CF5-7CFD-40DC-50D4BA0FD9AA}"/>
                </a:ext>
              </a:extLst>
            </p:cNvPr>
            <p:cNvSpPr>
              <a:spLocks/>
            </p:cNvSpPr>
            <p:nvPr/>
          </p:nvSpPr>
          <p:spPr bwMode="auto">
            <a:xfrm>
              <a:off x="6519719" y="4139874"/>
              <a:ext cx="120518" cy="141690"/>
            </a:xfrm>
            <a:custGeom>
              <a:avLst/>
              <a:gdLst>
                <a:gd name="T0" fmla="*/ 47 w 49"/>
                <a:gd name="T1" fmla="*/ 27 h 63"/>
                <a:gd name="T2" fmla="*/ 42 w 49"/>
                <a:gd name="T3" fmla="*/ 24 h 63"/>
                <a:gd name="T4" fmla="*/ 41 w 49"/>
                <a:gd name="T5" fmla="*/ 24 h 63"/>
                <a:gd name="T6" fmla="*/ 40 w 49"/>
                <a:gd name="T7" fmla="*/ 23 h 63"/>
                <a:gd name="T8" fmla="*/ 37 w 49"/>
                <a:gd name="T9" fmla="*/ 22 h 63"/>
                <a:gd name="T10" fmla="*/ 34 w 49"/>
                <a:gd name="T11" fmla="*/ 21 h 63"/>
                <a:gd name="T12" fmla="*/ 26 w 49"/>
                <a:gd name="T13" fmla="*/ 23 h 63"/>
                <a:gd name="T14" fmla="*/ 26 w 49"/>
                <a:gd name="T15" fmla="*/ 19 h 63"/>
                <a:gd name="T16" fmla="*/ 25 w 49"/>
                <a:gd name="T17" fmla="*/ 15 h 63"/>
                <a:gd name="T18" fmla="*/ 23 w 49"/>
                <a:gd name="T19" fmla="*/ 8 h 63"/>
                <a:gd name="T20" fmla="*/ 18 w 49"/>
                <a:gd name="T21" fmla="*/ 6 h 63"/>
                <a:gd name="T22" fmla="*/ 18 w 49"/>
                <a:gd name="T23" fmla="*/ 5 h 63"/>
                <a:gd name="T24" fmla="*/ 18 w 49"/>
                <a:gd name="T25" fmla="*/ 6 h 63"/>
                <a:gd name="T26" fmla="*/ 18 w 49"/>
                <a:gd name="T27" fmla="*/ 5 h 63"/>
                <a:gd name="T28" fmla="*/ 17 w 49"/>
                <a:gd name="T29" fmla="*/ 4 h 63"/>
                <a:gd name="T30" fmla="*/ 12 w 49"/>
                <a:gd name="T31" fmla="*/ 0 h 63"/>
                <a:gd name="T32" fmla="*/ 8 w 49"/>
                <a:gd name="T33" fmla="*/ 2 h 63"/>
                <a:gd name="T34" fmla="*/ 5 w 49"/>
                <a:gd name="T35" fmla="*/ 12 h 63"/>
                <a:gd name="T36" fmla="*/ 5 w 49"/>
                <a:gd name="T37" fmla="*/ 15 h 63"/>
                <a:gd name="T38" fmla="*/ 3 w 49"/>
                <a:gd name="T39" fmla="*/ 30 h 63"/>
                <a:gd name="T40" fmla="*/ 2 w 49"/>
                <a:gd name="T41" fmla="*/ 44 h 63"/>
                <a:gd name="T42" fmla="*/ 7 w 49"/>
                <a:gd name="T43" fmla="*/ 60 h 63"/>
                <a:gd name="T44" fmla="*/ 14 w 49"/>
                <a:gd name="T45" fmla="*/ 63 h 63"/>
                <a:gd name="T46" fmla="*/ 20 w 49"/>
                <a:gd name="T47" fmla="*/ 61 h 63"/>
                <a:gd name="T48" fmla="*/ 23 w 49"/>
                <a:gd name="T49" fmla="*/ 55 h 63"/>
                <a:gd name="T50" fmla="*/ 24 w 49"/>
                <a:gd name="T51" fmla="*/ 54 h 63"/>
                <a:gd name="T52" fmla="*/ 27 w 49"/>
                <a:gd name="T53" fmla="*/ 61 h 63"/>
                <a:gd name="T54" fmla="*/ 30 w 49"/>
                <a:gd name="T55" fmla="*/ 62 h 63"/>
                <a:gd name="T56" fmla="*/ 30 w 49"/>
                <a:gd name="T57" fmla="*/ 62 h 63"/>
                <a:gd name="T58" fmla="*/ 41 w 49"/>
                <a:gd name="T59" fmla="*/ 53 h 63"/>
                <a:gd name="T60" fmla="*/ 41 w 49"/>
                <a:gd name="T61" fmla="*/ 53 h 63"/>
                <a:gd name="T62" fmla="*/ 47 w 49"/>
                <a:gd name="T63" fmla="*/ 39 h 63"/>
                <a:gd name="T64" fmla="*/ 48 w 49"/>
                <a:gd name="T65" fmla="*/ 37 h 63"/>
                <a:gd name="T66" fmla="*/ 47 w 49"/>
                <a:gd name="T67"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 h="63">
                  <a:moveTo>
                    <a:pt x="47" y="27"/>
                  </a:moveTo>
                  <a:cubicBezTo>
                    <a:pt x="46" y="25"/>
                    <a:pt x="44" y="24"/>
                    <a:pt x="42" y="24"/>
                  </a:cubicBezTo>
                  <a:cubicBezTo>
                    <a:pt x="42" y="24"/>
                    <a:pt x="41" y="24"/>
                    <a:pt x="41" y="24"/>
                  </a:cubicBezTo>
                  <a:cubicBezTo>
                    <a:pt x="41" y="24"/>
                    <a:pt x="40" y="23"/>
                    <a:pt x="40" y="23"/>
                  </a:cubicBezTo>
                  <a:cubicBezTo>
                    <a:pt x="39" y="23"/>
                    <a:pt x="38" y="22"/>
                    <a:pt x="37" y="22"/>
                  </a:cubicBezTo>
                  <a:cubicBezTo>
                    <a:pt x="36" y="22"/>
                    <a:pt x="35" y="21"/>
                    <a:pt x="34" y="21"/>
                  </a:cubicBezTo>
                  <a:cubicBezTo>
                    <a:pt x="31" y="21"/>
                    <a:pt x="28" y="22"/>
                    <a:pt x="26" y="23"/>
                  </a:cubicBezTo>
                  <a:cubicBezTo>
                    <a:pt x="26" y="22"/>
                    <a:pt x="26" y="20"/>
                    <a:pt x="26" y="19"/>
                  </a:cubicBezTo>
                  <a:cubicBezTo>
                    <a:pt x="25" y="17"/>
                    <a:pt x="25" y="16"/>
                    <a:pt x="25" y="15"/>
                  </a:cubicBezTo>
                  <a:cubicBezTo>
                    <a:pt x="25" y="13"/>
                    <a:pt x="24" y="10"/>
                    <a:pt x="23" y="8"/>
                  </a:cubicBezTo>
                  <a:cubicBezTo>
                    <a:pt x="21" y="6"/>
                    <a:pt x="19" y="6"/>
                    <a:pt x="18" y="6"/>
                  </a:cubicBezTo>
                  <a:cubicBezTo>
                    <a:pt x="18" y="6"/>
                    <a:pt x="18" y="5"/>
                    <a:pt x="18" y="5"/>
                  </a:cubicBezTo>
                  <a:cubicBezTo>
                    <a:pt x="18" y="5"/>
                    <a:pt x="18" y="6"/>
                    <a:pt x="18" y="6"/>
                  </a:cubicBezTo>
                  <a:cubicBezTo>
                    <a:pt x="18" y="5"/>
                    <a:pt x="18" y="5"/>
                    <a:pt x="18" y="5"/>
                  </a:cubicBezTo>
                  <a:cubicBezTo>
                    <a:pt x="18" y="5"/>
                    <a:pt x="17" y="4"/>
                    <a:pt x="17" y="4"/>
                  </a:cubicBezTo>
                  <a:cubicBezTo>
                    <a:pt x="16" y="2"/>
                    <a:pt x="15" y="0"/>
                    <a:pt x="12" y="0"/>
                  </a:cubicBezTo>
                  <a:cubicBezTo>
                    <a:pt x="10" y="0"/>
                    <a:pt x="9" y="1"/>
                    <a:pt x="8" y="2"/>
                  </a:cubicBezTo>
                  <a:cubicBezTo>
                    <a:pt x="4" y="4"/>
                    <a:pt x="5" y="9"/>
                    <a:pt x="5" y="12"/>
                  </a:cubicBezTo>
                  <a:cubicBezTo>
                    <a:pt x="5" y="13"/>
                    <a:pt x="5" y="14"/>
                    <a:pt x="5" y="15"/>
                  </a:cubicBezTo>
                  <a:cubicBezTo>
                    <a:pt x="3" y="20"/>
                    <a:pt x="3" y="25"/>
                    <a:pt x="3" y="30"/>
                  </a:cubicBezTo>
                  <a:cubicBezTo>
                    <a:pt x="4" y="35"/>
                    <a:pt x="3" y="39"/>
                    <a:pt x="2" y="44"/>
                  </a:cubicBezTo>
                  <a:cubicBezTo>
                    <a:pt x="0" y="51"/>
                    <a:pt x="2" y="57"/>
                    <a:pt x="7" y="60"/>
                  </a:cubicBezTo>
                  <a:cubicBezTo>
                    <a:pt x="9" y="62"/>
                    <a:pt x="12" y="63"/>
                    <a:pt x="14" y="63"/>
                  </a:cubicBezTo>
                  <a:cubicBezTo>
                    <a:pt x="16" y="63"/>
                    <a:pt x="18" y="62"/>
                    <a:pt x="20" y="61"/>
                  </a:cubicBezTo>
                  <a:cubicBezTo>
                    <a:pt x="22" y="59"/>
                    <a:pt x="23" y="57"/>
                    <a:pt x="23" y="55"/>
                  </a:cubicBezTo>
                  <a:cubicBezTo>
                    <a:pt x="23" y="55"/>
                    <a:pt x="23" y="55"/>
                    <a:pt x="24" y="54"/>
                  </a:cubicBezTo>
                  <a:cubicBezTo>
                    <a:pt x="23" y="57"/>
                    <a:pt x="24" y="59"/>
                    <a:pt x="27" y="61"/>
                  </a:cubicBezTo>
                  <a:cubicBezTo>
                    <a:pt x="28" y="61"/>
                    <a:pt x="29" y="62"/>
                    <a:pt x="30" y="62"/>
                  </a:cubicBezTo>
                  <a:cubicBezTo>
                    <a:pt x="30" y="62"/>
                    <a:pt x="30" y="62"/>
                    <a:pt x="30" y="62"/>
                  </a:cubicBezTo>
                  <a:cubicBezTo>
                    <a:pt x="34" y="62"/>
                    <a:pt x="38" y="57"/>
                    <a:pt x="41" y="53"/>
                  </a:cubicBezTo>
                  <a:cubicBezTo>
                    <a:pt x="41" y="53"/>
                    <a:pt x="41" y="53"/>
                    <a:pt x="41" y="53"/>
                  </a:cubicBezTo>
                  <a:cubicBezTo>
                    <a:pt x="44" y="49"/>
                    <a:pt x="47" y="45"/>
                    <a:pt x="47" y="39"/>
                  </a:cubicBezTo>
                  <a:cubicBezTo>
                    <a:pt x="47" y="39"/>
                    <a:pt x="47" y="38"/>
                    <a:pt x="48" y="37"/>
                  </a:cubicBezTo>
                  <a:cubicBezTo>
                    <a:pt x="48" y="34"/>
                    <a:pt x="49" y="30"/>
                    <a:pt x="47" y="27"/>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64" name="Freeform 56">
              <a:extLst>
                <a:ext uri="{FF2B5EF4-FFF2-40B4-BE49-F238E27FC236}">
                  <a16:creationId xmlns:a16="http://schemas.microsoft.com/office/drawing/2014/main" id="{08F0CF0A-6DA1-1E2F-7FD9-9BDB281365D6}"/>
                </a:ext>
              </a:extLst>
            </p:cNvPr>
            <p:cNvSpPr>
              <a:spLocks/>
            </p:cNvSpPr>
            <p:nvPr/>
          </p:nvSpPr>
          <p:spPr bwMode="auto">
            <a:xfrm>
              <a:off x="6194319" y="3983002"/>
              <a:ext cx="203955" cy="59038"/>
            </a:xfrm>
            <a:custGeom>
              <a:avLst/>
              <a:gdLst>
                <a:gd name="T0" fmla="*/ 82 w 83"/>
                <a:gd name="T1" fmla="*/ 10 h 26"/>
                <a:gd name="T2" fmla="*/ 71 w 83"/>
                <a:gd name="T3" fmla="*/ 3 h 26"/>
                <a:gd name="T4" fmla="*/ 66 w 83"/>
                <a:gd name="T5" fmla="*/ 3 h 26"/>
                <a:gd name="T6" fmla="*/ 61 w 83"/>
                <a:gd name="T7" fmla="*/ 4 h 26"/>
                <a:gd name="T8" fmla="*/ 59 w 83"/>
                <a:gd name="T9" fmla="*/ 3 h 26"/>
                <a:gd name="T10" fmla="*/ 52 w 83"/>
                <a:gd name="T11" fmla="*/ 2 h 26"/>
                <a:gd name="T12" fmla="*/ 39 w 83"/>
                <a:gd name="T13" fmla="*/ 0 h 26"/>
                <a:gd name="T14" fmla="*/ 33 w 83"/>
                <a:gd name="T15" fmla="*/ 1 h 26"/>
                <a:gd name="T16" fmla="*/ 30 w 83"/>
                <a:gd name="T17" fmla="*/ 1 h 26"/>
                <a:gd name="T18" fmla="*/ 15 w 83"/>
                <a:gd name="T19" fmla="*/ 4 h 26"/>
                <a:gd name="T20" fmla="*/ 1 w 83"/>
                <a:gd name="T21" fmla="*/ 11 h 26"/>
                <a:gd name="T22" fmla="*/ 2 w 83"/>
                <a:gd name="T23" fmla="*/ 16 h 26"/>
                <a:gd name="T24" fmla="*/ 11 w 83"/>
                <a:gd name="T25" fmla="*/ 19 h 26"/>
                <a:gd name="T26" fmla="*/ 13 w 83"/>
                <a:gd name="T27" fmla="*/ 19 h 26"/>
                <a:gd name="T28" fmla="*/ 16 w 83"/>
                <a:gd name="T29" fmla="*/ 19 h 26"/>
                <a:gd name="T30" fmla="*/ 23 w 83"/>
                <a:gd name="T31" fmla="*/ 20 h 26"/>
                <a:gd name="T32" fmla="*/ 24 w 83"/>
                <a:gd name="T33" fmla="*/ 22 h 26"/>
                <a:gd name="T34" fmla="*/ 28 w 83"/>
                <a:gd name="T35" fmla="*/ 24 h 26"/>
                <a:gd name="T36" fmla="*/ 35 w 83"/>
                <a:gd name="T37" fmla="*/ 25 h 26"/>
                <a:gd name="T38" fmla="*/ 37 w 83"/>
                <a:gd name="T39" fmla="*/ 25 h 26"/>
                <a:gd name="T40" fmla="*/ 40 w 83"/>
                <a:gd name="T41" fmla="*/ 25 h 26"/>
                <a:gd name="T42" fmla="*/ 42 w 83"/>
                <a:gd name="T43" fmla="*/ 26 h 26"/>
                <a:gd name="T44" fmla="*/ 46 w 83"/>
                <a:gd name="T45" fmla="*/ 26 h 26"/>
                <a:gd name="T46" fmla="*/ 48 w 83"/>
                <a:gd name="T47" fmla="*/ 26 h 26"/>
                <a:gd name="T48" fmla="*/ 55 w 83"/>
                <a:gd name="T49" fmla="*/ 25 h 26"/>
                <a:gd name="T50" fmla="*/ 64 w 83"/>
                <a:gd name="T51" fmla="*/ 24 h 26"/>
                <a:gd name="T52" fmla="*/ 76 w 83"/>
                <a:gd name="T53" fmla="*/ 20 h 26"/>
                <a:gd name="T54" fmla="*/ 77 w 83"/>
                <a:gd name="T55" fmla="*/ 19 h 26"/>
                <a:gd name="T56" fmla="*/ 82 w 83"/>
                <a:gd name="T5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3" h="26">
                  <a:moveTo>
                    <a:pt x="82" y="10"/>
                  </a:moveTo>
                  <a:cubicBezTo>
                    <a:pt x="81" y="5"/>
                    <a:pt x="74" y="3"/>
                    <a:pt x="71" y="3"/>
                  </a:cubicBezTo>
                  <a:cubicBezTo>
                    <a:pt x="69" y="3"/>
                    <a:pt x="67" y="3"/>
                    <a:pt x="66" y="3"/>
                  </a:cubicBezTo>
                  <a:cubicBezTo>
                    <a:pt x="64" y="4"/>
                    <a:pt x="63" y="4"/>
                    <a:pt x="61" y="4"/>
                  </a:cubicBezTo>
                  <a:cubicBezTo>
                    <a:pt x="60" y="4"/>
                    <a:pt x="59" y="4"/>
                    <a:pt x="59" y="3"/>
                  </a:cubicBezTo>
                  <a:cubicBezTo>
                    <a:pt x="56" y="3"/>
                    <a:pt x="54" y="3"/>
                    <a:pt x="52" y="2"/>
                  </a:cubicBezTo>
                  <a:cubicBezTo>
                    <a:pt x="48" y="1"/>
                    <a:pt x="43" y="0"/>
                    <a:pt x="39" y="0"/>
                  </a:cubicBezTo>
                  <a:cubicBezTo>
                    <a:pt x="37" y="0"/>
                    <a:pt x="35" y="0"/>
                    <a:pt x="33" y="1"/>
                  </a:cubicBezTo>
                  <a:cubicBezTo>
                    <a:pt x="30" y="1"/>
                    <a:pt x="30" y="1"/>
                    <a:pt x="30" y="1"/>
                  </a:cubicBezTo>
                  <a:cubicBezTo>
                    <a:pt x="25" y="3"/>
                    <a:pt x="20" y="4"/>
                    <a:pt x="15" y="4"/>
                  </a:cubicBezTo>
                  <a:cubicBezTo>
                    <a:pt x="11" y="5"/>
                    <a:pt x="3" y="5"/>
                    <a:pt x="1" y="11"/>
                  </a:cubicBezTo>
                  <a:cubicBezTo>
                    <a:pt x="0" y="13"/>
                    <a:pt x="1" y="15"/>
                    <a:pt x="2" y="16"/>
                  </a:cubicBezTo>
                  <a:cubicBezTo>
                    <a:pt x="4" y="19"/>
                    <a:pt x="8" y="19"/>
                    <a:pt x="11" y="19"/>
                  </a:cubicBezTo>
                  <a:cubicBezTo>
                    <a:pt x="12" y="19"/>
                    <a:pt x="12" y="19"/>
                    <a:pt x="13" y="19"/>
                  </a:cubicBezTo>
                  <a:cubicBezTo>
                    <a:pt x="13" y="19"/>
                    <a:pt x="15" y="19"/>
                    <a:pt x="16" y="19"/>
                  </a:cubicBezTo>
                  <a:cubicBezTo>
                    <a:pt x="18" y="19"/>
                    <a:pt x="21" y="19"/>
                    <a:pt x="23" y="20"/>
                  </a:cubicBezTo>
                  <a:cubicBezTo>
                    <a:pt x="23" y="20"/>
                    <a:pt x="23" y="21"/>
                    <a:pt x="24" y="22"/>
                  </a:cubicBezTo>
                  <a:cubicBezTo>
                    <a:pt x="25" y="23"/>
                    <a:pt x="27" y="24"/>
                    <a:pt x="28" y="24"/>
                  </a:cubicBezTo>
                  <a:cubicBezTo>
                    <a:pt x="30" y="25"/>
                    <a:pt x="33" y="25"/>
                    <a:pt x="35" y="25"/>
                  </a:cubicBezTo>
                  <a:cubicBezTo>
                    <a:pt x="37" y="25"/>
                    <a:pt x="37" y="25"/>
                    <a:pt x="37" y="25"/>
                  </a:cubicBezTo>
                  <a:cubicBezTo>
                    <a:pt x="38" y="25"/>
                    <a:pt x="39" y="25"/>
                    <a:pt x="40" y="25"/>
                  </a:cubicBezTo>
                  <a:cubicBezTo>
                    <a:pt x="40" y="25"/>
                    <a:pt x="41" y="26"/>
                    <a:pt x="42" y="26"/>
                  </a:cubicBezTo>
                  <a:cubicBezTo>
                    <a:pt x="43" y="26"/>
                    <a:pt x="45" y="26"/>
                    <a:pt x="46" y="26"/>
                  </a:cubicBezTo>
                  <a:cubicBezTo>
                    <a:pt x="47" y="26"/>
                    <a:pt x="47" y="26"/>
                    <a:pt x="48" y="26"/>
                  </a:cubicBezTo>
                  <a:cubicBezTo>
                    <a:pt x="50" y="26"/>
                    <a:pt x="53" y="26"/>
                    <a:pt x="55" y="25"/>
                  </a:cubicBezTo>
                  <a:cubicBezTo>
                    <a:pt x="58" y="25"/>
                    <a:pt x="61" y="24"/>
                    <a:pt x="64" y="24"/>
                  </a:cubicBezTo>
                  <a:cubicBezTo>
                    <a:pt x="68" y="24"/>
                    <a:pt x="72" y="23"/>
                    <a:pt x="76" y="20"/>
                  </a:cubicBezTo>
                  <a:cubicBezTo>
                    <a:pt x="76" y="19"/>
                    <a:pt x="77" y="19"/>
                    <a:pt x="77" y="19"/>
                  </a:cubicBezTo>
                  <a:cubicBezTo>
                    <a:pt x="79" y="17"/>
                    <a:pt x="83" y="14"/>
                    <a:pt x="82" y="10"/>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65" name="Freeform 57">
              <a:extLst>
                <a:ext uri="{FF2B5EF4-FFF2-40B4-BE49-F238E27FC236}">
                  <a16:creationId xmlns:a16="http://schemas.microsoft.com/office/drawing/2014/main" id="{44C71538-3BF4-C2D7-9543-0204B82E6902}"/>
                </a:ext>
              </a:extLst>
            </p:cNvPr>
            <p:cNvSpPr>
              <a:spLocks noEditPoints="1"/>
            </p:cNvSpPr>
            <p:nvPr/>
          </p:nvSpPr>
          <p:spPr bwMode="auto">
            <a:xfrm>
              <a:off x="3024681" y="2114884"/>
              <a:ext cx="1128239" cy="1245694"/>
            </a:xfrm>
            <a:custGeom>
              <a:avLst/>
              <a:gdLst>
                <a:gd name="T0" fmla="*/ 230 w 458"/>
                <a:gd name="T1" fmla="*/ 169 h 556"/>
                <a:gd name="T2" fmla="*/ 248 w 458"/>
                <a:gd name="T3" fmla="*/ 90 h 556"/>
                <a:gd name="T4" fmla="*/ 223 w 458"/>
                <a:gd name="T5" fmla="*/ 97 h 556"/>
                <a:gd name="T6" fmla="*/ 230 w 458"/>
                <a:gd name="T7" fmla="*/ 67 h 556"/>
                <a:gd name="T8" fmla="*/ 212 w 458"/>
                <a:gd name="T9" fmla="*/ 74 h 556"/>
                <a:gd name="T10" fmla="*/ 200 w 458"/>
                <a:gd name="T11" fmla="*/ 71 h 556"/>
                <a:gd name="T12" fmla="*/ 202 w 458"/>
                <a:gd name="T13" fmla="*/ 59 h 556"/>
                <a:gd name="T14" fmla="*/ 203 w 458"/>
                <a:gd name="T15" fmla="*/ 29 h 556"/>
                <a:gd name="T16" fmla="*/ 183 w 458"/>
                <a:gd name="T17" fmla="*/ 42 h 556"/>
                <a:gd name="T18" fmla="*/ 173 w 458"/>
                <a:gd name="T19" fmla="*/ 44 h 556"/>
                <a:gd name="T20" fmla="*/ 176 w 458"/>
                <a:gd name="T21" fmla="*/ 30 h 556"/>
                <a:gd name="T22" fmla="*/ 167 w 458"/>
                <a:gd name="T23" fmla="*/ 23 h 556"/>
                <a:gd name="T24" fmla="*/ 147 w 458"/>
                <a:gd name="T25" fmla="*/ 21 h 556"/>
                <a:gd name="T26" fmla="*/ 124 w 458"/>
                <a:gd name="T27" fmla="*/ 20 h 556"/>
                <a:gd name="T28" fmla="*/ 107 w 458"/>
                <a:gd name="T29" fmla="*/ 5 h 556"/>
                <a:gd name="T30" fmla="*/ 93 w 458"/>
                <a:gd name="T31" fmla="*/ 5 h 556"/>
                <a:gd name="T32" fmla="*/ 80 w 458"/>
                <a:gd name="T33" fmla="*/ 7 h 556"/>
                <a:gd name="T34" fmla="*/ 69 w 458"/>
                <a:gd name="T35" fmla="*/ 13 h 556"/>
                <a:gd name="T36" fmla="*/ 42 w 458"/>
                <a:gd name="T37" fmla="*/ 49 h 556"/>
                <a:gd name="T38" fmla="*/ 51 w 458"/>
                <a:gd name="T39" fmla="*/ 86 h 556"/>
                <a:gd name="T40" fmla="*/ 25 w 458"/>
                <a:gd name="T41" fmla="*/ 155 h 556"/>
                <a:gd name="T42" fmla="*/ 22 w 458"/>
                <a:gd name="T43" fmla="*/ 203 h 556"/>
                <a:gd name="T44" fmla="*/ 14 w 458"/>
                <a:gd name="T45" fmla="*/ 243 h 556"/>
                <a:gd name="T46" fmla="*/ 3 w 458"/>
                <a:gd name="T47" fmla="*/ 288 h 556"/>
                <a:gd name="T48" fmla="*/ 13 w 458"/>
                <a:gd name="T49" fmla="*/ 341 h 556"/>
                <a:gd name="T50" fmla="*/ 30 w 458"/>
                <a:gd name="T51" fmla="*/ 367 h 556"/>
                <a:gd name="T52" fmla="*/ 40 w 458"/>
                <a:gd name="T53" fmla="*/ 382 h 556"/>
                <a:gd name="T54" fmla="*/ 39 w 458"/>
                <a:gd name="T55" fmla="*/ 407 h 556"/>
                <a:gd name="T56" fmla="*/ 457 w 458"/>
                <a:gd name="T57" fmla="*/ 403 h 556"/>
                <a:gd name="T58" fmla="*/ 111 w 458"/>
                <a:gd name="T59" fmla="*/ 37 h 556"/>
                <a:gd name="T60" fmla="*/ 232 w 458"/>
                <a:gd name="T61" fmla="*/ 212 h 556"/>
                <a:gd name="T62" fmla="*/ 208 w 458"/>
                <a:gd name="T63" fmla="*/ 222 h 556"/>
                <a:gd name="T64" fmla="*/ 226 w 458"/>
                <a:gd name="T65" fmla="*/ 238 h 556"/>
                <a:gd name="T66" fmla="*/ 243 w 458"/>
                <a:gd name="T67" fmla="*/ 243 h 556"/>
                <a:gd name="T68" fmla="*/ 226 w 458"/>
                <a:gd name="T69" fmla="*/ 258 h 556"/>
                <a:gd name="T70" fmla="*/ 200 w 458"/>
                <a:gd name="T71" fmla="*/ 259 h 556"/>
                <a:gd name="T72" fmla="*/ 185 w 458"/>
                <a:gd name="T73" fmla="*/ 265 h 556"/>
                <a:gd name="T74" fmla="*/ 179 w 458"/>
                <a:gd name="T75" fmla="*/ 245 h 556"/>
                <a:gd name="T76" fmla="*/ 152 w 458"/>
                <a:gd name="T77" fmla="*/ 246 h 556"/>
                <a:gd name="T78" fmla="*/ 169 w 458"/>
                <a:gd name="T79" fmla="*/ 236 h 556"/>
                <a:gd name="T80" fmla="*/ 194 w 458"/>
                <a:gd name="T81" fmla="*/ 233 h 556"/>
                <a:gd name="T82" fmla="*/ 171 w 458"/>
                <a:gd name="T83" fmla="*/ 207 h 556"/>
                <a:gd name="T84" fmla="*/ 157 w 458"/>
                <a:gd name="T85" fmla="*/ 199 h 556"/>
                <a:gd name="T86" fmla="*/ 169 w 458"/>
                <a:gd name="T87" fmla="*/ 199 h 556"/>
                <a:gd name="T88" fmla="*/ 202 w 458"/>
                <a:gd name="T89" fmla="*/ 208 h 556"/>
                <a:gd name="T90" fmla="*/ 144 w 458"/>
                <a:gd name="T91" fmla="*/ 195 h 556"/>
                <a:gd name="T92" fmla="*/ 151 w 458"/>
                <a:gd name="T93" fmla="*/ 197 h 556"/>
                <a:gd name="T94" fmla="*/ 146 w 458"/>
                <a:gd name="T95" fmla="*/ 42 h 556"/>
                <a:gd name="T96" fmla="*/ 144 w 458"/>
                <a:gd name="T97" fmla="*/ 36 h 556"/>
                <a:gd name="T98" fmla="*/ 310 w 458"/>
                <a:gd name="T99" fmla="*/ 417 h 556"/>
                <a:gd name="T100" fmla="*/ 291 w 458"/>
                <a:gd name="T101" fmla="*/ 423 h 556"/>
                <a:gd name="T102" fmla="*/ 240 w 458"/>
                <a:gd name="T103" fmla="*/ 442 h 556"/>
                <a:gd name="T104" fmla="*/ 223 w 458"/>
                <a:gd name="T105" fmla="*/ 452 h 556"/>
                <a:gd name="T106" fmla="*/ 196 w 458"/>
                <a:gd name="T107" fmla="*/ 448 h 556"/>
                <a:gd name="T108" fmla="*/ 192 w 458"/>
                <a:gd name="T109" fmla="*/ 435 h 556"/>
                <a:gd name="T110" fmla="*/ 221 w 458"/>
                <a:gd name="T111" fmla="*/ 425 h 556"/>
                <a:gd name="T112" fmla="*/ 218 w 458"/>
                <a:gd name="T113" fmla="*/ 383 h 556"/>
                <a:gd name="T114" fmla="*/ 260 w 458"/>
                <a:gd name="T115" fmla="*/ 431 h 556"/>
                <a:gd name="T116" fmla="*/ 283 w 458"/>
                <a:gd name="T117" fmla="*/ 421 h 556"/>
                <a:gd name="T118" fmla="*/ 313 w 458"/>
                <a:gd name="T119" fmla="*/ 412 h 556"/>
                <a:gd name="T120" fmla="*/ 311 w 458"/>
                <a:gd name="T121" fmla="*/ 415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8" h="556">
                  <a:moveTo>
                    <a:pt x="345" y="346"/>
                  </a:moveTo>
                  <a:cubicBezTo>
                    <a:pt x="332" y="315"/>
                    <a:pt x="332" y="315"/>
                    <a:pt x="332" y="315"/>
                  </a:cubicBezTo>
                  <a:cubicBezTo>
                    <a:pt x="331" y="315"/>
                    <a:pt x="331" y="315"/>
                    <a:pt x="331" y="315"/>
                  </a:cubicBezTo>
                  <a:cubicBezTo>
                    <a:pt x="324" y="314"/>
                    <a:pt x="303" y="310"/>
                    <a:pt x="293" y="284"/>
                  </a:cubicBezTo>
                  <a:cubicBezTo>
                    <a:pt x="293" y="284"/>
                    <a:pt x="293" y="284"/>
                    <a:pt x="293" y="284"/>
                  </a:cubicBezTo>
                  <a:cubicBezTo>
                    <a:pt x="230" y="169"/>
                    <a:pt x="230" y="169"/>
                    <a:pt x="230" y="169"/>
                  </a:cubicBezTo>
                  <a:cubicBezTo>
                    <a:pt x="261" y="108"/>
                    <a:pt x="261" y="108"/>
                    <a:pt x="261" y="108"/>
                  </a:cubicBezTo>
                  <a:cubicBezTo>
                    <a:pt x="262" y="106"/>
                    <a:pt x="262" y="106"/>
                    <a:pt x="262" y="106"/>
                  </a:cubicBezTo>
                  <a:cubicBezTo>
                    <a:pt x="262" y="105"/>
                    <a:pt x="262" y="105"/>
                    <a:pt x="262" y="105"/>
                  </a:cubicBezTo>
                  <a:cubicBezTo>
                    <a:pt x="262" y="104"/>
                    <a:pt x="261" y="103"/>
                    <a:pt x="261" y="101"/>
                  </a:cubicBezTo>
                  <a:cubicBezTo>
                    <a:pt x="259" y="97"/>
                    <a:pt x="256" y="95"/>
                    <a:pt x="253" y="93"/>
                  </a:cubicBezTo>
                  <a:cubicBezTo>
                    <a:pt x="251" y="92"/>
                    <a:pt x="250" y="91"/>
                    <a:pt x="248" y="90"/>
                  </a:cubicBezTo>
                  <a:cubicBezTo>
                    <a:pt x="247" y="88"/>
                    <a:pt x="244" y="86"/>
                    <a:pt x="241" y="86"/>
                  </a:cubicBezTo>
                  <a:cubicBezTo>
                    <a:pt x="238" y="86"/>
                    <a:pt x="236" y="89"/>
                    <a:pt x="234" y="90"/>
                  </a:cubicBezTo>
                  <a:cubicBezTo>
                    <a:pt x="234" y="90"/>
                    <a:pt x="234" y="91"/>
                    <a:pt x="233" y="91"/>
                  </a:cubicBezTo>
                  <a:cubicBezTo>
                    <a:pt x="233" y="92"/>
                    <a:pt x="232" y="92"/>
                    <a:pt x="231" y="93"/>
                  </a:cubicBezTo>
                  <a:cubicBezTo>
                    <a:pt x="229" y="94"/>
                    <a:pt x="229" y="94"/>
                    <a:pt x="229" y="94"/>
                  </a:cubicBezTo>
                  <a:cubicBezTo>
                    <a:pt x="228" y="95"/>
                    <a:pt x="225" y="97"/>
                    <a:pt x="223" y="97"/>
                  </a:cubicBezTo>
                  <a:cubicBezTo>
                    <a:pt x="223" y="95"/>
                    <a:pt x="224" y="90"/>
                    <a:pt x="224" y="88"/>
                  </a:cubicBezTo>
                  <a:cubicBezTo>
                    <a:pt x="225" y="86"/>
                    <a:pt x="225" y="85"/>
                    <a:pt x="225" y="84"/>
                  </a:cubicBezTo>
                  <a:cubicBezTo>
                    <a:pt x="225" y="82"/>
                    <a:pt x="226" y="80"/>
                    <a:pt x="227" y="78"/>
                  </a:cubicBezTo>
                  <a:cubicBezTo>
                    <a:pt x="227" y="77"/>
                    <a:pt x="227" y="77"/>
                    <a:pt x="227" y="76"/>
                  </a:cubicBezTo>
                  <a:cubicBezTo>
                    <a:pt x="227" y="76"/>
                    <a:pt x="228" y="75"/>
                    <a:pt x="228" y="75"/>
                  </a:cubicBezTo>
                  <a:cubicBezTo>
                    <a:pt x="230" y="73"/>
                    <a:pt x="232" y="70"/>
                    <a:pt x="230" y="67"/>
                  </a:cubicBezTo>
                  <a:cubicBezTo>
                    <a:pt x="229" y="65"/>
                    <a:pt x="228" y="64"/>
                    <a:pt x="226" y="64"/>
                  </a:cubicBezTo>
                  <a:cubicBezTo>
                    <a:pt x="224" y="64"/>
                    <a:pt x="222" y="65"/>
                    <a:pt x="221" y="66"/>
                  </a:cubicBezTo>
                  <a:cubicBezTo>
                    <a:pt x="221" y="67"/>
                    <a:pt x="221" y="67"/>
                    <a:pt x="221" y="67"/>
                  </a:cubicBezTo>
                  <a:cubicBezTo>
                    <a:pt x="220" y="67"/>
                    <a:pt x="219" y="68"/>
                    <a:pt x="219" y="68"/>
                  </a:cubicBezTo>
                  <a:cubicBezTo>
                    <a:pt x="218" y="69"/>
                    <a:pt x="217" y="69"/>
                    <a:pt x="215" y="70"/>
                  </a:cubicBezTo>
                  <a:cubicBezTo>
                    <a:pt x="214" y="71"/>
                    <a:pt x="213" y="72"/>
                    <a:pt x="212" y="74"/>
                  </a:cubicBezTo>
                  <a:cubicBezTo>
                    <a:pt x="211" y="75"/>
                    <a:pt x="211" y="75"/>
                    <a:pt x="211" y="75"/>
                  </a:cubicBezTo>
                  <a:cubicBezTo>
                    <a:pt x="208" y="77"/>
                    <a:pt x="205" y="80"/>
                    <a:pt x="201" y="80"/>
                  </a:cubicBezTo>
                  <a:cubicBezTo>
                    <a:pt x="201" y="80"/>
                    <a:pt x="201" y="80"/>
                    <a:pt x="201" y="80"/>
                  </a:cubicBezTo>
                  <a:cubicBezTo>
                    <a:pt x="201" y="80"/>
                    <a:pt x="200" y="78"/>
                    <a:pt x="200" y="78"/>
                  </a:cubicBezTo>
                  <a:cubicBezTo>
                    <a:pt x="200" y="77"/>
                    <a:pt x="200" y="76"/>
                    <a:pt x="200" y="75"/>
                  </a:cubicBezTo>
                  <a:cubicBezTo>
                    <a:pt x="200" y="74"/>
                    <a:pt x="200" y="73"/>
                    <a:pt x="200" y="71"/>
                  </a:cubicBezTo>
                  <a:cubicBezTo>
                    <a:pt x="200" y="70"/>
                    <a:pt x="200" y="69"/>
                    <a:pt x="200" y="67"/>
                  </a:cubicBezTo>
                  <a:cubicBezTo>
                    <a:pt x="200" y="66"/>
                    <a:pt x="200" y="65"/>
                    <a:pt x="200" y="64"/>
                  </a:cubicBezTo>
                  <a:cubicBezTo>
                    <a:pt x="200" y="64"/>
                    <a:pt x="200" y="64"/>
                    <a:pt x="200" y="64"/>
                  </a:cubicBezTo>
                  <a:cubicBezTo>
                    <a:pt x="200" y="64"/>
                    <a:pt x="200" y="64"/>
                    <a:pt x="200" y="64"/>
                  </a:cubicBezTo>
                  <a:cubicBezTo>
                    <a:pt x="200" y="63"/>
                    <a:pt x="201" y="63"/>
                    <a:pt x="201" y="62"/>
                  </a:cubicBezTo>
                  <a:cubicBezTo>
                    <a:pt x="201" y="61"/>
                    <a:pt x="202" y="60"/>
                    <a:pt x="202" y="59"/>
                  </a:cubicBezTo>
                  <a:cubicBezTo>
                    <a:pt x="202" y="58"/>
                    <a:pt x="202" y="58"/>
                    <a:pt x="203" y="57"/>
                  </a:cubicBezTo>
                  <a:cubicBezTo>
                    <a:pt x="203" y="56"/>
                    <a:pt x="203" y="54"/>
                    <a:pt x="203" y="53"/>
                  </a:cubicBezTo>
                  <a:cubicBezTo>
                    <a:pt x="203" y="53"/>
                    <a:pt x="204" y="52"/>
                    <a:pt x="204" y="52"/>
                  </a:cubicBezTo>
                  <a:cubicBezTo>
                    <a:pt x="204" y="50"/>
                    <a:pt x="204" y="49"/>
                    <a:pt x="205" y="48"/>
                  </a:cubicBezTo>
                  <a:cubicBezTo>
                    <a:pt x="206" y="44"/>
                    <a:pt x="207" y="41"/>
                    <a:pt x="206" y="37"/>
                  </a:cubicBezTo>
                  <a:cubicBezTo>
                    <a:pt x="206" y="34"/>
                    <a:pt x="205" y="31"/>
                    <a:pt x="203" y="29"/>
                  </a:cubicBezTo>
                  <a:cubicBezTo>
                    <a:pt x="201" y="27"/>
                    <a:pt x="200" y="26"/>
                    <a:pt x="198" y="26"/>
                  </a:cubicBezTo>
                  <a:cubicBezTo>
                    <a:pt x="197" y="26"/>
                    <a:pt x="195" y="26"/>
                    <a:pt x="193" y="29"/>
                  </a:cubicBezTo>
                  <a:cubicBezTo>
                    <a:pt x="192" y="31"/>
                    <a:pt x="191" y="35"/>
                    <a:pt x="191" y="39"/>
                  </a:cubicBezTo>
                  <a:cubicBezTo>
                    <a:pt x="191" y="39"/>
                    <a:pt x="191" y="39"/>
                    <a:pt x="191" y="39"/>
                  </a:cubicBezTo>
                  <a:cubicBezTo>
                    <a:pt x="190" y="39"/>
                    <a:pt x="189" y="39"/>
                    <a:pt x="188" y="39"/>
                  </a:cubicBezTo>
                  <a:cubicBezTo>
                    <a:pt x="187" y="39"/>
                    <a:pt x="185" y="40"/>
                    <a:pt x="183" y="42"/>
                  </a:cubicBezTo>
                  <a:cubicBezTo>
                    <a:pt x="182" y="42"/>
                    <a:pt x="182" y="43"/>
                    <a:pt x="181" y="43"/>
                  </a:cubicBezTo>
                  <a:cubicBezTo>
                    <a:pt x="179" y="44"/>
                    <a:pt x="179" y="44"/>
                    <a:pt x="179" y="44"/>
                  </a:cubicBezTo>
                  <a:cubicBezTo>
                    <a:pt x="179" y="44"/>
                    <a:pt x="179" y="44"/>
                    <a:pt x="178" y="45"/>
                  </a:cubicBezTo>
                  <a:cubicBezTo>
                    <a:pt x="177" y="45"/>
                    <a:pt x="175" y="46"/>
                    <a:pt x="175" y="46"/>
                  </a:cubicBezTo>
                  <a:cubicBezTo>
                    <a:pt x="174" y="46"/>
                    <a:pt x="174" y="46"/>
                    <a:pt x="174" y="45"/>
                  </a:cubicBezTo>
                  <a:cubicBezTo>
                    <a:pt x="173" y="45"/>
                    <a:pt x="173" y="44"/>
                    <a:pt x="173" y="44"/>
                  </a:cubicBezTo>
                  <a:cubicBezTo>
                    <a:pt x="173" y="43"/>
                    <a:pt x="172" y="41"/>
                    <a:pt x="171" y="40"/>
                  </a:cubicBezTo>
                  <a:cubicBezTo>
                    <a:pt x="169" y="39"/>
                    <a:pt x="167" y="38"/>
                    <a:pt x="165" y="38"/>
                  </a:cubicBezTo>
                  <a:cubicBezTo>
                    <a:pt x="166" y="38"/>
                    <a:pt x="167" y="38"/>
                    <a:pt x="168" y="37"/>
                  </a:cubicBezTo>
                  <a:cubicBezTo>
                    <a:pt x="168" y="37"/>
                    <a:pt x="169" y="37"/>
                    <a:pt x="169" y="37"/>
                  </a:cubicBezTo>
                  <a:cubicBezTo>
                    <a:pt x="170" y="37"/>
                    <a:pt x="171" y="37"/>
                    <a:pt x="172" y="37"/>
                  </a:cubicBezTo>
                  <a:cubicBezTo>
                    <a:pt x="176" y="36"/>
                    <a:pt x="176" y="31"/>
                    <a:pt x="176" y="30"/>
                  </a:cubicBezTo>
                  <a:cubicBezTo>
                    <a:pt x="176" y="28"/>
                    <a:pt x="175" y="25"/>
                    <a:pt x="170" y="25"/>
                  </a:cubicBezTo>
                  <a:cubicBezTo>
                    <a:pt x="170" y="25"/>
                    <a:pt x="170" y="25"/>
                    <a:pt x="170" y="25"/>
                  </a:cubicBezTo>
                  <a:cubicBezTo>
                    <a:pt x="169" y="25"/>
                    <a:pt x="169" y="25"/>
                    <a:pt x="168" y="26"/>
                  </a:cubicBezTo>
                  <a:cubicBezTo>
                    <a:pt x="168" y="26"/>
                    <a:pt x="168" y="26"/>
                    <a:pt x="168" y="26"/>
                  </a:cubicBezTo>
                  <a:cubicBezTo>
                    <a:pt x="168" y="26"/>
                    <a:pt x="168" y="26"/>
                    <a:pt x="168" y="26"/>
                  </a:cubicBezTo>
                  <a:cubicBezTo>
                    <a:pt x="168" y="25"/>
                    <a:pt x="167" y="24"/>
                    <a:pt x="167" y="23"/>
                  </a:cubicBezTo>
                  <a:cubicBezTo>
                    <a:pt x="165" y="21"/>
                    <a:pt x="162" y="20"/>
                    <a:pt x="158" y="20"/>
                  </a:cubicBezTo>
                  <a:cubicBezTo>
                    <a:pt x="157" y="20"/>
                    <a:pt x="156" y="20"/>
                    <a:pt x="155" y="21"/>
                  </a:cubicBezTo>
                  <a:cubicBezTo>
                    <a:pt x="153" y="21"/>
                    <a:pt x="153" y="22"/>
                    <a:pt x="152" y="22"/>
                  </a:cubicBezTo>
                  <a:cubicBezTo>
                    <a:pt x="151" y="23"/>
                    <a:pt x="151" y="23"/>
                    <a:pt x="151" y="23"/>
                  </a:cubicBezTo>
                  <a:cubicBezTo>
                    <a:pt x="151" y="23"/>
                    <a:pt x="151" y="23"/>
                    <a:pt x="150" y="23"/>
                  </a:cubicBezTo>
                  <a:cubicBezTo>
                    <a:pt x="150" y="22"/>
                    <a:pt x="149" y="21"/>
                    <a:pt x="147" y="21"/>
                  </a:cubicBezTo>
                  <a:cubicBezTo>
                    <a:pt x="146" y="20"/>
                    <a:pt x="144" y="20"/>
                    <a:pt x="143" y="20"/>
                  </a:cubicBezTo>
                  <a:cubicBezTo>
                    <a:pt x="141" y="20"/>
                    <a:pt x="140" y="20"/>
                    <a:pt x="139" y="20"/>
                  </a:cubicBezTo>
                  <a:cubicBezTo>
                    <a:pt x="138" y="20"/>
                    <a:pt x="137" y="20"/>
                    <a:pt x="137" y="20"/>
                  </a:cubicBezTo>
                  <a:cubicBezTo>
                    <a:pt x="135" y="20"/>
                    <a:pt x="134" y="20"/>
                    <a:pt x="133" y="20"/>
                  </a:cubicBezTo>
                  <a:cubicBezTo>
                    <a:pt x="126" y="20"/>
                    <a:pt x="126" y="20"/>
                    <a:pt x="126" y="20"/>
                  </a:cubicBezTo>
                  <a:cubicBezTo>
                    <a:pt x="125" y="20"/>
                    <a:pt x="125" y="20"/>
                    <a:pt x="124" y="20"/>
                  </a:cubicBezTo>
                  <a:cubicBezTo>
                    <a:pt x="123" y="20"/>
                    <a:pt x="122" y="21"/>
                    <a:pt x="121" y="21"/>
                  </a:cubicBezTo>
                  <a:cubicBezTo>
                    <a:pt x="117" y="21"/>
                    <a:pt x="115" y="20"/>
                    <a:pt x="114" y="19"/>
                  </a:cubicBezTo>
                  <a:cubicBezTo>
                    <a:pt x="114" y="18"/>
                    <a:pt x="114" y="18"/>
                    <a:pt x="115" y="17"/>
                  </a:cubicBezTo>
                  <a:cubicBezTo>
                    <a:pt x="115" y="16"/>
                    <a:pt x="116" y="14"/>
                    <a:pt x="116" y="12"/>
                  </a:cubicBezTo>
                  <a:cubicBezTo>
                    <a:pt x="116" y="8"/>
                    <a:pt x="113" y="5"/>
                    <a:pt x="108" y="5"/>
                  </a:cubicBezTo>
                  <a:cubicBezTo>
                    <a:pt x="108" y="5"/>
                    <a:pt x="108" y="5"/>
                    <a:pt x="107" y="5"/>
                  </a:cubicBezTo>
                  <a:cubicBezTo>
                    <a:pt x="107" y="5"/>
                    <a:pt x="106" y="5"/>
                    <a:pt x="106" y="6"/>
                  </a:cubicBezTo>
                  <a:cubicBezTo>
                    <a:pt x="106" y="5"/>
                    <a:pt x="106" y="5"/>
                    <a:pt x="105" y="5"/>
                  </a:cubicBezTo>
                  <a:cubicBezTo>
                    <a:pt x="105" y="5"/>
                    <a:pt x="105" y="5"/>
                    <a:pt x="104" y="4"/>
                  </a:cubicBezTo>
                  <a:cubicBezTo>
                    <a:pt x="103" y="3"/>
                    <a:pt x="102" y="2"/>
                    <a:pt x="99" y="2"/>
                  </a:cubicBezTo>
                  <a:cubicBezTo>
                    <a:pt x="99" y="2"/>
                    <a:pt x="98" y="2"/>
                    <a:pt x="97" y="2"/>
                  </a:cubicBezTo>
                  <a:cubicBezTo>
                    <a:pt x="95" y="3"/>
                    <a:pt x="94" y="4"/>
                    <a:pt x="93" y="5"/>
                  </a:cubicBezTo>
                  <a:cubicBezTo>
                    <a:pt x="93" y="5"/>
                    <a:pt x="93" y="5"/>
                    <a:pt x="93" y="5"/>
                  </a:cubicBezTo>
                  <a:cubicBezTo>
                    <a:pt x="93" y="5"/>
                    <a:pt x="93" y="5"/>
                    <a:pt x="93" y="5"/>
                  </a:cubicBezTo>
                  <a:cubicBezTo>
                    <a:pt x="92" y="3"/>
                    <a:pt x="91" y="0"/>
                    <a:pt x="87" y="0"/>
                  </a:cubicBezTo>
                  <a:cubicBezTo>
                    <a:pt x="87" y="0"/>
                    <a:pt x="86" y="1"/>
                    <a:pt x="85" y="1"/>
                  </a:cubicBezTo>
                  <a:cubicBezTo>
                    <a:pt x="82" y="2"/>
                    <a:pt x="81" y="4"/>
                    <a:pt x="81" y="6"/>
                  </a:cubicBezTo>
                  <a:cubicBezTo>
                    <a:pt x="80" y="6"/>
                    <a:pt x="80" y="7"/>
                    <a:pt x="80" y="7"/>
                  </a:cubicBezTo>
                  <a:cubicBezTo>
                    <a:pt x="80" y="8"/>
                    <a:pt x="80" y="8"/>
                    <a:pt x="79" y="8"/>
                  </a:cubicBezTo>
                  <a:cubicBezTo>
                    <a:pt x="78" y="9"/>
                    <a:pt x="77" y="11"/>
                    <a:pt x="77" y="14"/>
                  </a:cubicBezTo>
                  <a:cubicBezTo>
                    <a:pt x="77" y="14"/>
                    <a:pt x="77" y="14"/>
                    <a:pt x="77" y="14"/>
                  </a:cubicBezTo>
                  <a:cubicBezTo>
                    <a:pt x="76" y="14"/>
                    <a:pt x="73" y="7"/>
                    <a:pt x="73" y="7"/>
                  </a:cubicBezTo>
                  <a:cubicBezTo>
                    <a:pt x="70" y="11"/>
                    <a:pt x="70" y="11"/>
                    <a:pt x="70" y="11"/>
                  </a:cubicBezTo>
                  <a:cubicBezTo>
                    <a:pt x="70" y="12"/>
                    <a:pt x="70" y="13"/>
                    <a:pt x="69" y="13"/>
                  </a:cubicBezTo>
                  <a:cubicBezTo>
                    <a:pt x="68" y="15"/>
                    <a:pt x="67" y="17"/>
                    <a:pt x="65" y="19"/>
                  </a:cubicBezTo>
                  <a:cubicBezTo>
                    <a:pt x="64" y="22"/>
                    <a:pt x="62" y="25"/>
                    <a:pt x="59" y="27"/>
                  </a:cubicBezTo>
                  <a:cubicBezTo>
                    <a:pt x="58" y="28"/>
                    <a:pt x="56" y="29"/>
                    <a:pt x="54" y="30"/>
                  </a:cubicBezTo>
                  <a:cubicBezTo>
                    <a:pt x="51" y="32"/>
                    <a:pt x="48" y="33"/>
                    <a:pt x="47" y="36"/>
                  </a:cubicBezTo>
                  <a:cubicBezTo>
                    <a:pt x="45" y="38"/>
                    <a:pt x="45" y="40"/>
                    <a:pt x="44" y="43"/>
                  </a:cubicBezTo>
                  <a:cubicBezTo>
                    <a:pt x="44" y="45"/>
                    <a:pt x="43" y="47"/>
                    <a:pt x="42" y="49"/>
                  </a:cubicBezTo>
                  <a:cubicBezTo>
                    <a:pt x="39" y="54"/>
                    <a:pt x="36" y="57"/>
                    <a:pt x="31" y="61"/>
                  </a:cubicBezTo>
                  <a:cubicBezTo>
                    <a:pt x="30" y="62"/>
                    <a:pt x="30" y="62"/>
                    <a:pt x="30" y="62"/>
                  </a:cubicBezTo>
                  <a:cubicBezTo>
                    <a:pt x="29" y="63"/>
                    <a:pt x="27" y="66"/>
                    <a:pt x="27" y="68"/>
                  </a:cubicBezTo>
                  <a:cubicBezTo>
                    <a:pt x="27" y="70"/>
                    <a:pt x="28" y="73"/>
                    <a:pt x="31" y="75"/>
                  </a:cubicBezTo>
                  <a:cubicBezTo>
                    <a:pt x="33" y="77"/>
                    <a:pt x="37" y="78"/>
                    <a:pt x="41" y="80"/>
                  </a:cubicBezTo>
                  <a:cubicBezTo>
                    <a:pt x="45" y="81"/>
                    <a:pt x="50" y="83"/>
                    <a:pt x="51" y="86"/>
                  </a:cubicBezTo>
                  <a:cubicBezTo>
                    <a:pt x="52" y="89"/>
                    <a:pt x="52" y="92"/>
                    <a:pt x="50" y="96"/>
                  </a:cubicBezTo>
                  <a:cubicBezTo>
                    <a:pt x="49" y="99"/>
                    <a:pt x="45" y="102"/>
                    <a:pt x="41" y="105"/>
                  </a:cubicBezTo>
                  <a:cubicBezTo>
                    <a:pt x="35" y="111"/>
                    <a:pt x="28" y="117"/>
                    <a:pt x="31" y="123"/>
                  </a:cubicBezTo>
                  <a:cubicBezTo>
                    <a:pt x="32" y="125"/>
                    <a:pt x="34" y="127"/>
                    <a:pt x="36" y="129"/>
                  </a:cubicBezTo>
                  <a:cubicBezTo>
                    <a:pt x="41" y="132"/>
                    <a:pt x="44" y="135"/>
                    <a:pt x="41" y="140"/>
                  </a:cubicBezTo>
                  <a:cubicBezTo>
                    <a:pt x="38" y="146"/>
                    <a:pt x="31" y="151"/>
                    <a:pt x="25" y="155"/>
                  </a:cubicBezTo>
                  <a:cubicBezTo>
                    <a:pt x="23" y="157"/>
                    <a:pt x="23" y="157"/>
                    <a:pt x="23" y="157"/>
                  </a:cubicBezTo>
                  <a:cubicBezTo>
                    <a:pt x="15" y="162"/>
                    <a:pt x="16" y="170"/>
                    <a:pt x="16" y="178"/>
                  </a:cubicBezTo>
                  <a:cubicBezTo>
                    <a:pt x="17" y="180"/>
                    <a:pt x="17" y="180"/>
                    <a:pt x="17" y="180"/>
                  </a:cubicBezTo>
                  <a:cubicBezTo>
                    <a:pt x="17" y="184"/>
                    <a:pt x="18" y="186"/>
                    <a:pt x="20" y="189"/>
                  </a:cubicBezTo>
                  <a:cubicBezTo>
                    <a:pt x="20" y="190"/>
                    <a:pt x="21" y="191"/>
                    <a:pt x="22" y="192"/>
                  </a:cubicBezTo>
                  <a:cubicBezTo>
                    <a:pt x="23" y="195"/>
                    <a:pt x="23" y="199"/>
                    <a:pt x="22" y="203"/>
                  </a:cubicBezTo>
                  <a:cubicBezTo>
                    <a:pt x="22" y="204"/>
                    <a:pt x="22" y="205"/>
                    <a:pt x="22" y="206"/>
                  </a:cubicBezTo>
                  <a:cubicBezTo>
                    <a:pt x="22" y="208"/>
                    <a:pt x="22" y="208"/>
                    <a:pt x="22" y="208"/>
                  </a:cubicBezTo>
                  <a:cubicBezTo>
                    <a:pt x="21" y="212"/>
                    <a:pt x="21" y="217"/>
                    <a:pt x="21" y="222"/>
                  </a:cubicBezTo>
                  <a:cubicBezTo>
                    <a:pt x="21" y="222"/>
                    <a:pt x="22" y="223"/>
                    <a:pt x="22" y="224"/>
                  </a:cubicBezTo>
                  <a:cubicBezTo>
                    <a:pt x="22" y="227"/>
                    <a:pt x="23" y="230"/>
                    <a:pt x="21" y="234"/>
                  </a:cubicBezTo>
                  <a:cubicBezTo>
                    <a:pt x="20" y="238"/>
                    <a:pt x="17" y="240"/>
                    <a:pt x="14" y="243"/>
                  </a:cubicBezTo>
                  <a:cubicBezTo>
                    <a:pt x="12" y="245"/>
                    <a:pt x="10" y="246"/>
                    <a:pt x="9" y="249"/>
                  </a:cubicBezTo>
                  <a:cubicBezTo>
                    <a:pt x="7" y="252"/>
                    <a:pt x="7" y="256"/>
                    <a:pt x="8" y="261"/>
                  </a:cubicBezTo>
                  <a:cubicBezTo>
                    <a:pt x="8" y="262"/>
                    <a:pt x="8" y="264"/>
                    <a:pt x="8" y="265"/>
                  </a:cubicBezTo>
                  <a:cubicBezTo>
                    <a:pt x="9" y="270"/>
                    <a:pt x="7" y="273"/>
                    <a:pt x="4" y="276"/>
                  </a:cubicBezTo>
                  <a:cubicBezTo>
                    <a:pt x="4" y="277"/>
                    <a:pt x="3" y="278"/>
                    <a:pt x="2" y="280"/>
                  </a:cubicBezTo>
                  <a:cubicBezTo>
                    <a:pt x="0" y="284"/>
                    <a:pt x="1" y="285"/>
                    <a:pt x="3" y="288"/>
                  </a:cubicBezTo>
                  <a:cubicBezTo>
                    <a:pt x="4" y="289"/>
                    <a:pt x="5" y="290"/>
                    <a:pt x="6" y="291"/>
                  </a:cubicBezTo>
                  <a:cubicBezTo>
                    <a:pt x="8" y="296"/>
                    <a:pt x="8" y="301"/>
                    <a:pt x="8" y="307"/>
                  </a:cubicBezTo>
                  <a:cubicBezTo>
                    <a:pt x="8" y="311"/>
                    <a:pt x="8" y="315"/>
                    <a:pt x="9" y="319"/>
                  </a:cubicBezTo>
                  <a:cubicBezTo>
                    <a:pt x="10" y="321"/>
                    <a:pt x="11" y="322"/>
                    <a:pt x="12" y="324"/>
                  </a:cubicBezTo>
                  <a:cubicBezTo>
                    <a:pt x="14" y="326"/>
                    <a:pt x="15" y="328"/>
                    <a:pt x="15" y="330"/>
                  </a:cubicBezTo>
                  <a:cubicBezTo>
                    <a:pt x="16" y="335"/>
                    <a:pt x="14" y="338"/>
                    <a:pt x="13" y="341"/>
                  </a:cubicBezTo>
                  <a:cubicBezTo>
                    <a:pt x="11" y="343"/>
                    <a:pt x="10" y="345"/>
                    <a:pt x="10" y="348"/>
                  </a:cubicBezTo>
                  <a:cubicBezTo>
                    <a:pt x="9" y="352"/>
                    <a:pt x="11" y="356"/>
                    <a:pt x="14" y="358"/>
                  </a:cubicBezTo>
                  <a:cubicBezTo>
                    <a:pt x="16" y="359"/>
                    <a:pt x="18" y="360"/>
                    <a:pt x="20" y="360"/>
                  </a:cubicBezTo>
                  <a:cubicBezTo>
                    <a:pt x="22" y="360"/>
                    <a:pt x="24" y="361"/>
                    <a:pt x="26" y="362"/>
                  </a:cubicBezTo>
                  <a:cubicBezTo>
                    <a:pt x="27" y="363"/>
                    <a:pt x="27" y="363"/>
                    <a:pt x="28" y="364"/>
                  </a:cubicBezTo>
                  <a:cubicBezTo>
                    <a:pt x="29" y="365"/>
                    <a:pt x="29" y="366"/>
                    <a:pt x="30" y="367"/>
                  </a:cubicBezTo>
                  <a:cubicBezTo>
                    <a:pt x="32" y="368"/>
                    <a:pt x="33" y="368"/>
                    <a:pt x="35" y="368"/>
                  </a:cubicBezTo>
                  <a:cubicBezTo>
                    <a:pt x="35" y="368"/>
                    <a:pt x="36" y="368"/>
                    <a:pt x="37" y="368"/>
                  </a:cubicBezTo>
                  <a:cubicBezTo>
                    <a:pt x="38" y="368"/>
                    <a:pt x="38" y="368"/>
                    <a:pt x="39" y="368"/>
                  </a:cubicBezTo>
                  <a:cubicBezTo>
                    <a:pt x="42" y="368"/>
                    <a:pt x="44" y="368"/>
                    <a:pt x="45" y="370"/>
                  </a:cubicBezTo>
                  <a:cubicBezTo>
                    <a:pt x="47" y="373"/>
                    <a:pt x="46" y="375"/>
                    <a:pt x="42" y="379"/>
                  </a:cubicBezTo>
                  <a:cubicBezTo>
                    <a:pt x="41" y="380"/>
                    <a:pt x="41" y="381"/>
                    <a:pt x="40" y="382"/>
                  </a:cubicBezTo>
                  <a:cubicBezTo>
                    <a:pt x="38" y="385"/>
                    <a:pt x="39" y="388"/>
                    <a:pt x="39" y="392"/>
                  </a:cubicBezTo>
                  <a:cubicBezTo>
                    <a:pt x="40" y="394"/>
                    <a:pt x="40" y="396"/>
                    <a:pt x="40" y="399"/>
                  </a:cubicBezTo>
                  <a:cubicBezTo>
                    <a:pt x="39" y="401"/>
                    <a:pt x="39" y="402"/>
                    <a:pt x="39" y="402"/>
                  </a:cubicBezTo>
                  <a:cubicBezTo>
                    <a:pt x="38" y="403"/>
                    <a:pt x="38" y="403"/>
                    <a:pt x="38" y="404"/>
                  </a:cubicBezTo>
                  <a:cubicBezTo>
                    <a:pt x="37" y="406"/>
                    <a:pt x="37" y="406"/>
                    <a:pt x="37" y="406"/>
                  </a:cubicBezTo>
                  <a:cubicBezTo>
                    <a:pt x="39" y="407"/>
                    <a:pt x="39" y="407"/>
                    <a:pt x="39" y="407"/>
                  </a:cubicBezTo>
                  <a:cubicBezTo>
                    <a:pt x="60" y="420"/>
                    <a:pt x="82" y="432"/>
                    <a:pt x="103" y="444"/>
                  </a:cubicBezTo>
                  <a:cubicBezTo>
                    <a:pt x="103" y="444"/>
                    <a:pt x="103" y="444"/>
                    <a:pt x="103" y="444"/>
                  </a:cubicBezTo>
                  <a:cubicBezTo>
                    <a:pt x="268" y="530"/>
                    <a:pt x="401" y="552"/>
                    <a:pt x="426" y="556"/>
                  </a:cubicBezTo>
                  <a:cubicBezTo>
                    <a:pt x="429" y="556"/>
                    <a:pt x="429" y="556"/>
                    <a:pt x="429" y="556"/>
                  </a:cubicBezTo>
                  <a:cubicBezTo>
                    <a:pt x="430" y="553"/>
                    <a:pt x="430" y="553"/>
                    <a:pt x="430" y="553"/>
                  </a:cubicBezTo>
                  <a:cubicBezTo>
                    <a:pt x="443" y="468"/>
                    <a:pt x="453" y="418"/>
                    <a:pt x="457" y="403"/>
                  </a:cubicBezTo>
                  <a:cubicBezTo>
                    <a:pt x="458" y="401"/>
                    <a:pt x="458" y="401"/>
                    <a:pt x="458" y="401"/>
                  </a:cubicBezTo>
                  <a:lnTo>
                    <a:pt x="345" y="346"/>
                  </a:lnTo>
                  <a:close/>
                  <a:moveTo>
                    <a:pt x="106" y="44"/>
                  </a:moveTo>
                  <a:cubicBezTo>
                    <a:pt x="106" y="44"/>
                    <a:pt x="105" y="44"/>
                    <a:pt x="105" y="43"/>
                  </a:cubicBezTo>
                  <a:cubicBezTo>
                    <a:pt x="104" y="43"/>
                    <a:pt x="104" y="42"/>
                    <a:pt x="104" y="41"/>
                  </a:cubicBezTo>
                  <a:cubicBezTo>
                    <a:pt x="104" y="39"/>
                    <a:pt x="106" y="38"/>
                    <a:pt x="111" y="37"/>
                  </a:cubicBezTo>
                  <a:cubicBezTo>
                    <a:pt x="111" y="37"/>
                    <a:pt x="112" y="37"/>
                    <a:pt x="112" y="37"/>
                  </a:cubicBezTo>
                  <a:cubicBezTo>
                    <a:pt x="112" y="38"/>
                    <a:pt x="111" y="38"/>
                    <a:pt x="111" y="39"/>
                  </a:cubicBezTo>
                  <a:cubicBezTo>
                    <a:pt x="111" y="40"/>
                    <a:pt x="110" y="40"/>
                    <a:pt x="110" y="40"/>
                  </a:cubicBezTo>
                  <a:cubicBezTo>
                    <a:pt x="109" y="42"/>
                    <a:pt x="109" y="43"/>
                    <a:pt x="107" y="44"/>
                  </a:cubicBezTo>
                  <a:cubicBezTo>
                    <a:pt x="107" y="44"/>
                    <a:pt x="107" y="44"/>
                    <a:pt x="106" y="44"/>
                  </a:cubicBezTo>
                  <a:close/>
                  <a:moveTo>
                    <a:pt x="232" y="212"/>
                  </a:moveTo>
                  <a:cubicBezTo>
                    <a:pt x="231" y="212"/>
                    <a:pt x="230" y="212"/>
                    <a:pt x="229" y="212"/>
                  </a:cubicBezTo>
                  <a:cubicBezTo>
                    <a:pt x="229" y="212"/>
                    <a:pt x="229" y="212"/>
                    <a:pt x="229" y="212"/>
                  </a:cubicBezTo>
                  <a:cubicBezTo>
                    <a:pt x="228" y="212"/>
                    <a:pt x="227" y="212"/>
                    <a:pt x="226" y="212"/>
                  </a:cubicBezTo>
                  <a:cubicBezTo>
                    <a:pt x="225" y="212"/>
                    <a:pt x="224" y="212"/>
                    <a:pt x="222" y="212"/>
                  </a:cubicBezTo>
                  <a:cubicBezTo>
                    <a:pt x="220" y="212"/>
                    <a:pt x="217" y="212"/>
                    <a:pt x="214" y="214"/>
                  </a:cubicBezTo>
                  <a:cubicBezTo>
                    <a:pt x="212" y="216"/>
                    <a:pt x="208" y="218"/>
                    <a:pt x="208" y="222"/>
                  </a:cubicBezTo>
                  <a:cubicBezTo>
                    <a:pt x="208" y="225"/>
                    <a:pt x="211" y="227"/>
                    <a:pt x="213" y="228"/>
                  </a:cubicBezTo>
                  <a:cubicBezTo>
                    <a:pt x="213" y="228"/>
                    <a:pt x="213" y="228"/>
                    <a:pt x="213" y="228"/>
                  </a:cubicBezTo>
                  <a:cubicBezTo>
                    <a:pt x="217" y="230"/>
                    <a:pt x="220" y="232"/>
                    <a:pt x="222" y="235"/>
                  </a:cubicBezTo>
                  <a:cubicBezTo>
                    <a:pt x="222" y="236"/>
                    <a:pt x="222" y="236"/>
                    <a:pt x="222" y="236"/>
                  </a:cubicBezTo>
                  <a:cubicBezTo>
                    <a:pt x="223" y="236"/>
                    <a:pt x="223" y="236"/>
                    <a:pt x="223" y="236"/>
                  </a:cubicBezTo>
                  <a:cubicBezTo>
                    <a:pt x="224" y="237"/>
                    <a:pt x="225" y="237"/>
                    <a:pt x="226" y="238"/>
                  </a:cubicBezTo>
                  <a:cubicBezTo>
                    <a:pt x="228" y="239"/>
                    <a:pt x="230" y="240"/>
                    <a:pt x="233" y="240"/>
                  </a:cubicBezTo>
                  <a:cubicBezTo>
                    <a:pt x="233" y="240"/>
                    <a:pt x="234" y="240"/>
                    <a:pt x="234" y="240"/>
                  </a:cubicBezTo>
                  <a:cubicBezTo>
                    <a:pt x="237" y="240"/>
                    <a:pt x="239" y="239"/>
                    <a:pt x="241" y="238"/>
                  </a:cubicBezTo>
                  <a:cubicBezTo>
                    <a:pt x="242" y="237"/>
                    <a:pt x="243" y="237"/>
                    <a:pt x="244" y="236"/>
                  </a:cubicBezTo>
                  <a:cubicBezTo>
                    <a:pt x="244" y="236"/>
                    <a:pt x="245" y="236"/>
                    <a:pt x="244" y="236"/>
                  </a:cubicBezTo>
                  <a:cubicBezTo>
                    <a:pt x="245" y="237"/>
                    <a:pt x="244" y="241"/>
                    <a:pt x="243" y="243"/>
                  </a:cubicBezTo>
                  <a:cubicBezTo>
                    <a:pt x="242" y="244"/>
                    <a:pt x="240" y="245"/>
                    <a:pt x="238" y="246"/>
                  </a:cubicBezTo>
                  <a:cubicBezTo>
                    <a:pt x="235" y="248"/>
                    <a:pt x="231" y="250"/>
                    <a:pt x="230" y="255"/>
                  </a:cubicBezTo>
                  <a:cubicBezTo>
                    <a:pt x="230" y="255"/>
                    <a:pt x="230" y="256"/>
                    <a:pt x="230" y="257"/>
                  </a:cubicBezTo>
                  <a:cubicBezTo>
                    <a:pt x="230" y="258"/>
                    <a:pt x="230" y="259"/>
                    <a:pt x="230" y="259"/>
                  </a:cubicBezTo>
                  <a:cubicBezTo>
                    <a:pt x="230" y="259"/>
                    <a:pt x="229" y="259"/>
                    <a:pt x="229" y="259"/>
                  </a:cubicBezTo>
                  <a:cubicBezTo>
                    <a:pt x="228" y="259"/>
                    <a:pt x="226" y="259"/>
                    <a:pt x="226" y="258"/>
                  </a:cubicBezTo>
                  <a:cubicBezTo>
                    <a:pt x="225" y="258"/>
                    <a:pt x="225" y="257"/>
                    <a:pt x="224" y="256"/>
                  </a:cubicBezTo>
                  <a:cubicBezTo>
                    <a:pt x="223" y="254"/>
                    <a:pt x="223" y="253"/>
                    <a:pt x="221" y="252"/>
                  </a:cubicBezTo>
                  <a:cubicBezTo>
                    <a:pt x="219" y="249"/>
                    <a:pt x="214" y="248"/>
                    <a:pt x="212" y="247"/>
                  </a:cubicBezTo>
                  <a:cubicBezTo>
                    <a:pt x="211" y="247"/>
                    <a:pt x="211" y="247"/>
                    <a:pt x="210" y="247"/>
                  </a:cubicBezTo>
                  <a:cubicBezTo>
                    <a:pt x="207" y="247"/>
                    <a:pt x="202" y="249"/>
                    <a:pt x="200" y="252"/>
                  </a:cubicBezTo>
                  <a:cubicBezTo>
                    <a:pt x="199" y="254"/>
                    <a:pt x="199" y="257"/>
                    <a:pt x="200" y="259"/>
                  </a:cubicBezTo>
                  <a:cubicBezTo>
                    <a:pt x="200" y="260"/>
                    <a:pt x="201" y="261"/>
                    <a:pt x="201" y="261"/>
                  </a:cubicBezTo>
                  <a:cubicBezTo>
                    <a:pt x="201" y="261"/>
                    <a:pt x="200" y="261"/>
                    <a:pt x="199" y="261"/>
                  </a:cubicBezTo>
                  <a:cubicBezTo>
                    <a:pt x="198" y="261"/>
                    <a:pt x="197" y="261"/>
                    <a:pt x="196" y="262"/>
                  </a:cubicBezTo>
                  <a:cubicBezTo>
                    <a:pt x="195" y="262"/>
                    <a:pt x="194" y="262"/>
                    <a:pt x="193" y="263"/>
                  </a:cubicBezTo>
                  <a:cubicBezTo>
                    <a:pt x="192" y="263"/>
                    <a:pt x="191" y="263"/>
                    <a:pt x="190" y="263"/>
                  </a:cubicBezTo>
                  <a:cubicBezTo>
                    <a:pt x="189" y="264"/>
                    <a:pt x="187" y="264"/>
                    <a:pt x="185" y="265"/>
                  </a:cubicBezTo>
                  <a:cubicBezTo>
                    <a:pt x="186" y="264"/>
                    <a:pt x="187" y="264"/>
                    <a:pt x="188" y="264"/>
                  </a:cubicBezTo>
                  <a:cubicBezTo>
                    <a:pt x="192" y="262"/>
                    <a:pt x="195" y="259"/>
                    <a:pt x="197" y="256"/>
                  </a:cubicBezTo>
                  <a:cubicBezTo>
                    <a:pt x="198" y="252"/>
                    <a:pt x="198" y="249"/>
                    <a:pt x="196" y="245"/>
                  </a:cubicBezTo>
                  <a:cubicBezTo>
                    <a:pt x="195" y="243"/>
                    <a:pt x="195" y="243"/>
                    <a:pt x="195" y="243"/>
                  </a:cubicBezTo>
                  <a:cubicBezTo>
                    <a:pt x="193" y="243"/>
                    <a:pt x="193" y="243"/>
                    <a:pt x="193" y="243"/>
                  </a:cubicBezTo>
                  <a:cubicBezTo>
                    <a:pt x="189" y="243"/>
                    <a:pt x="184" y="244"/>
                    <a:pt x="179" y="245"/>
                  </a:cubicBezTo>
                  <a:cubicBezTo>
                    <a:pt x="175" y="246"/>
                    <a:pt x="173" y="249"/>
                    <a:pt x="170" y="251"/>
                  </a:cubicBezTo>
                  <a:cubicBezTo>
                    <a:pt x="169" y="252"/>
                    <a:pt x="167" y="253"/>
                    <a:pt x="166" y="254"/>
                  </a:cubicBezTo>
                  <a:cubicBezTo>
                    <a:pt x="165" y="255"/>
                    <a:pt x="164" y="255"/>
                    <a:pt x="163" y="255"/>
                  </a:cubicBezTo>
                  <a:cubicBezTo>
                    <a:pt x="161" y="255"/>
                    <a:pt x="159" y="252"/>
                    <a:pt x="156" y="250"/>
                  </a:cubicBezTo>
                  <a:cubicBezTo>
                    <a:pt x="155" y="249"/>
                    <a:pt x="154" y="248"/>
                    <a:pt x="154" y="247"/>
                  </a:cubicBezTo>
                  <a:cubicBezTo>
                    <a:pt x="153" y="247"/>
                    <a:pt x="152" y="246"/>
                    <a:pt x="152" y="246"/>
                  </a:cubicBezTo>
                  <a:cubicBezTo>
                    <a:pt x="151" y="246"/>
                    <a:pt x="151" y="245"/>
                    <a:pt x="151" y="245"/>
                  </a:cubicBezTo>
                  <a:cubicBezTo>
                    <a:pt x="152" y="245"/>
                    <a:pt x="153" y="246"/>
                    <a:pt x="154" y="246"/>
                  </a:cubicBezTo>
                  <a:cubicBezTo>
                    <a:pt x="155" y="246"/>
                    <a:pt x="156" y="245"/>
                    <a:pt x="157" y="245"/>
                  </a:cubicBezTo>
                  <a:cubicBezTo>
                    <a:pt x="161" y="243"/>
                    <a:pt x="163" y="239"/>
                    <a:pt x="164" y="236"/>
                  </a:cubicBezTo>
                  <a:cubicBezTo>
                    <a:pt x="165" y="236"/>
                    <a:pt x="165" y="236"/>
                    <a:pt x="166" y="236"/>
                  </a:cubicBezTo>
                  <a:cubicBezTo>
                    <a:pt x="167" y="236"/>
                    <a:pt x="168" y="236"/>
                    <a:pt x="169" y="236"/>
                  </a:cubicBezTo>
                  <a:cubicBezTo>
                    <a:pt x="170" y="236"/>
                    <a:pt x="173" y="236"/>
                    <a:pt x="176" y="233"/>
                  </a:cubicBezTo>
                  <a:cubicBezTo>
                    <a:pt x="177" y="231"/>
                    <a:pt x="178" y="230"/>
                    <a:pt x="178" y="228"/>
                  </a:cubicBezTo>
                  <a:cubicBezTo>
                    <a:pt x="178" y="228"/>
                    <a:pt x="178" y="229"/>
                    <a:pt x="178" y="229"/>
                  </a:cubicBezTo>
                  <a:cubicBezTo>
                    <a:pt x="182" y="232"/>
                    <a:pt x="184" y="234"/>
                    <a:pt x="189" y="234"/>
                  </a:cubicBezTo>
                  <a:cubicBezTo>
                    <a:pt x="189" y="234"/>
                    <a:pt x="190" y="234"/>
                    <a:pt x="191" y="234"/>
                  </a:cubicBezTo>
                  <a:cubicBezTo>
                    <a:pt x="194" y="233"/>
                    <a:pt x="194" y="233"/>
                    <a:pt x="194" y="233"/>
                  </a:cubicBezTo>
                  <a:cubicBezTo>
                    <a:pt x="194" y="231"/>
                    <a:pt x="194" y="231"/>
                    <a:pt x="194" y="231"/>
                  </a:cubicBezTo>
                  <a:cubicBezTo>
                    <a:pt x="194" y="221"/>
                    <a:pt x="190" y="217"/>
                    <a:pt x="184" y="211"/>
                  </a:cubicBezTo>
                  <a:cubicBezTo>
                    <a:pt x="183" y="211"/>
                    <a:pt x="183" y="211"/>
                    <a:pt x="182" y="210"/>
                  </a:cubicBezTo>
                  <a:cubicBezTo>
                    <a:pt x="181" y="209"/>
                    <a:pt x="178" y="207"/>
                    <a:pt x="175" y="206"/>
                  </a:cubicBezTo>
                  <a:cubicBezTo>
                    <a:pt x="174" y="206"/>
                    <a:pt x="174" y="206"/>
                    <a:pt x="174" y="206"/>
                  </a:cubicBezTo>
                  <a:cubicBezTo>
                    <a:pt x="173" y="206"/>
                    <a:pt x="172" y="207"/>
                    <a:pt x="171" y="207"/>
                  </a:cubicBezTo>
                  <a:cubicBezTo>
                    <a:pt x="171" y="207"/>
                    <a:pt x="171" y="207"/>
                    <a:pt x="171" y="207"/>
                  </a:cubicBezTo>
                  <a:cubicBezTo>
                    <a:pt x="170" y="207"/>
                    <a:pt x="169" y="206"/>
                    <a:pt x="168" y="205"/>
                  </a:cubicBezTo>
                  <a:cubicBezTo>
                    <a:pt x="168" y="205"/>
                    <a:pt x="168" y="205"/>
                    <a:pt x="168" y="205"/>
                  </a:cubicBezTo>
                  <a:cubicBezTo>
                    <a:pt x="166" y="203"/>
                    <a:pt x="165" y="203"/>
                    <a:pt x="162" y="202"/>
                  </a:cubicBezTo>
                  <a:cubicBezTo>
                    <a:pt x="161" y="201"/>
                    <a:pt x="161" y="201"/>
                    <a:pt x="160" y="200"/>
                  </a:cubicBezTo>
                  <a:cubicBezTo>
                    <a:pt x="159" y="200"/>
                    <a:pt x="158" y="199"/>
                    <a:pt x="157" y="199"/>
                  </a:cubicBezTo>
                  <a:cubicBezTo>
                    <a:pt x="157" y="199"/>
                    <a:pt x="157" y="199"/>
                    <a:pt x="156" y="198"/>
                  </a:cubicBezTo>
                  <a:cubicBezTo>
                    <a:pt x="157" y="199"/>
                    <a:pt x="157" y="199"/>
                    <a:pt x="158" y="199"/>
                  </a:cubicBezTo>
                  <a:cubicBezTo>
                    <a:pt x="159" y="200"/>
                    <a:pt x="161" y="200"/>
                    <a:pt x="163" y="200"/>
                  </a:cubicBezTo>
                  <a:cubicBezTo>
                    <a:pt x="163" y="200"/>
                    <a:pt x="163" y="200"/>
                    <a:pt x="164" y="200"/>
                  </a:cubicBezTo>
                  <a:cubicBezTo>
                    <a:pt x="165" y="200"/>
                    <a:pt x="166" y="200"/>
                    <a:pt x="167" y="199"/>
                  </a:cubicBezTo>
                  <a:cubicBezTo>
                    <a:pt x="167" y="199"/>
                    <a:pt x="168" y="199"/>
                    <a:pt x="169" y="199"/>
                  </a:cubicBezTo>
                  <a:cubicBezTo>
                    <a:pt x="169" y="199"/>
                    <a:pt x="169" y="199"/>
                    <a:pt x="170" y="199"/>
                  </a:cubicBezTo>
                  <a:cubicBezTo>
                    <a:pt x="171" y="199"/>
                    <a:pt x="171" y="200"/>
                    <a:pt x="172" y="200"/>
                  </a:cubicBezTo>
                  <a:cubicBezTo>
                    <a:pt x="174" y="201"/>
                    <a:pt x="175" y="201"/>
                    <a:pt x="176" y="201"/>
                  </a:cubicBezTo>
                  <a:cubicBezTo>
                    <a:pt x="179" y="202"/>
                    <a:pt x="182" y="203"/>
                    <a:pt x="185" y="204"/>
                  </a:cubicBezTo>
                  <a:cubicBezTo>
                    <a:pt x="190" y="206"/>
                    <a:pt x="194" y="208"/>
                    <a:pt x="200" y="208"/>
                  </a:cubicBezTo>
                  <a:cubicBezTo>
                    <a:pt x="201" y="208"/>
                    <a:pt x="201" y="208"/>
                    <a:pt x="202" y="208"/>
                  </a:cubicBezTo>
                  <a:cubicBezTo>
                    <a:pt x="205" y="207"/>
                    <a:pt x="207" y="207"/>
                    <a:pt x="209" y="206"/>
                  </a:cubicBezTo>
                  <a:cubicBezTo>
                    <a:pt x="212" y="206"/>
                    <a:pt x="214" y="205"/>
                    <a:pt x="217" y="205"/>
                  </a:cubicBezTo>
                  <a:cubicBezTo>
                    <a:pt x="217" y="205"/>
                    <a:pt x="218" y="205"/>
                    <a:pt x="218" y="205"/>
                  </a:cubicBezTo>
                  <a:cubicBezTo>
                    <a:pt x="222" y="205"/>
                    <a:pt x="227" y="208"/>
                    <a:pt x="231" y="211"/>
                  </a:cubicBezTo>
                  <a:cubicBezTo>
                    <a:pt x="231" y="211"/>
                    <a:pt x="232" y="212"/>
                    <a:pt x="232" y="212"/>
                  </a:cubicBezTo>
                  <a:close/>
                  <a:moveTo>
                    <a:pt x="144" y="195"/>
                  </a:moveTo>
                  <a:cubicBezTo>
                    <a:pt x="144" y="195"/>
                    <a:pt x="145" y="195"/>
                    <a:pt x="146" y="195"/>
                  </a:cubicBezTo>
                  <a:cubicBezTo>
                    <a:pt x="146" y="195"/>
                    <a:pt x="146" y="195"/>
                    <a:pt x="146" y="195"/>
                  </a:cubicBezTo>
                  <a:cubicBezTo>
                    <a:pt x="147" y="195"/>
                    <a:pt x="147" y="195"/>
                    <a:pt x="148" y="196"/>
                  </a:cubicBezTo>
                  <a:cubicBezTo>
                    <a:pt x="149" y="196"/>
                    <a:pt x="149" y="196"/>
                    <a:pt x="150" y="197"/>
                  </a:cubicBezTo>
                  <a:cubicBezTo>
                    <a:pt x="150" y="197"/>
                    <a:pt x="151" y="197"/>
                    <a:pt x="152" y="197"/>
                  </a:cubicBezTo>
                  <a:cubicBezTo>
                    <a:pt x="152" y="197"/>
                    <a:pt x="151" y="197"/>
                    <a:pt x="151" y="197"/>
                  </a:cubicBezTo>
                  <a:cubicBezTo>
                    <a:pt x="149" y="197"/>
                    <a:pt x="147" y="198"/>
                    <a:pt x="145" y="199"/>
                  </a:cubicBezTo>
                  <a:cubicBezTo>
                    <a:pt x="144" y="199"/>
                    <a:pt x="143" y="199"/>
                    <a:pt x="143" y="199"/>
                  </a:cubicBezTo>
                  <a:cubicBezTo>
                    <a:pt x="143" y="199"/>
                    <a:pt x="143" y="199"/>
                    <a:pt x="143" y="198"/>
                  </a:cubicBezTo>
                  <a:cubicBezTo>
                    <a:pt x="143" y="197"/>
                    <a:pt x="143" y="196"/>
                    <a:pt x="144" y="195"/>
                  </a:cubicBezTo>
                  <a:close/>
                  <a:moveTo>
                    <a:pt x="154" y="38"/>
                  </a:moveTo>
                  <a:cubicBezTo>
                    <a:pt x="151" y="38"/>
                    <a:pt x="148" y="41"/>
                    <a:pt x="146" y="42"/>
                  </a:cubicBezTo>
                  <a:cubicBezTo>
                    <a:pt x="146" y="43"/>
                    <a:pt x="145" y="43"/>
                    <a:pt x="144" y="44"/>
                  </a:cubicBezTo>
                  <a:cubicBezTo>
                    <a:pt x="144" y="44"/>
                    <a:pt x="144" y="44"/>
                    <a:pt x="144" y="44"/>
                  </a:cubicBezTo>
                  <a:cubicBezTo>
                    <a:pt x="143" y="41"/>
                    <a:pt x="141" y="40"/>
                    <a:pt x="138" y="38"/>
                  </a:cubicBezTo>
                  <a:cubicBezTo>
                    <a:pt x="135" y="36"/>
                    <a:pt x="131" y="34"/>
                    <a:pt x="126" y="34"/>
                  </a:cubicBezTo>
                  <a:cubicBezTo>
                    <a:pt x="128" y="33"/>
                    <a:pt x="129" y="33"/>
                    <a:pt x="131" y="33"/>
                  </a:cubicBezTo>
                  <a:cubicBezTo>
                    <a:pt x="135" y="33"/>
                    <a:pt x="140" y="34"/>
                    <a:pt x="144" y="36"/>
                  </a:cubicBezTo>
                  <a:cubicBezTo>
                    <a:pt x="147" y="36"/>
                    <a:pt x="150" y="37"/>
                    <a:pt x="153" y="38"/>
                  </a:cubicBezTo>
                  <a:cubicBezTo>
                    <a:pt x="154" y="38"/>
                    <a:pt x="154" y="38"/>
                    <a:pt x="155" y="38"/>
                  </a:cubicBezTo>
                  <a:cubicBezTo>
                    <a:pt x="155" y="38"/>
                    <a:pt x="155" y="38"/>
                    <a:pt x="154" y="38"/>
                  </a:cubicBezTo>
                  <a:close/>
                  <a:moveTo>
                    <a:pt x="311" y="415"/>
                  </a:moveTo>
                  <a:cubicBezTo>
                    <a:pt x="311" y="415"/>
                    <a:pt x="311" y="415"/>
                    <a:pt x="311" y="415"/>
                  </a:cubicBezTo>
                  <a:cubicBezTo>
                    <a:pt x="310" y="417"/>
                    <a:pt x="310" y="417"/>
                    <a:pt x="310" y="417"/>
                  </a:cubicBezTo>
                  <a:cubicBezTo>
                    <a:pt x="309" y="417"/>
                    <a:pt x="309" y="417"/>
                    <a:pt x="309" y="417"/>
                  </a:cubicBezTo>
                  <a:cubicBezTo>
                    <a:pt x="310" y="418"/>
                    <a:pt x="310" y="422"/>
                    <a:pt x="310" y="423"/>
                  </a:cubicBezTo>
                  <a:cubicBezTo>
                    <a:pt x="310" y="424"/>
                    <a:pt x="309" y="426"/>
                    <a:pt x="305" y="426"/>
                  </a:cubicBezTo>
                  <a:cubicBezTo>
                    <a:pt x="302" y="426"/>
                    <a:pt x="299" y="425"/>
                    <a:pt x="297" y="424"/>
                  </a:cubicBezTo>
                  <a:cubicBezTo>
                    <a:pt x="296" y="424"/>
                    <a:pt x="296" y="424"/>
                    <a:pt x="296" y="424"/>
                  </a:cubicBezTo>
                  <a:cubicBezTo>
                    <a:pt x="294" y="423"/>
                    <a:pt x="292" y="423"/>
                    <a:pt x="291" y="423"/>
                  </a:cubicBezTo>
                  <a:cubicBezTo>
                    <a:pt x="285" y="423"/>
                    <a:pt x="281" y="426"/>
                    <a:pt x="277" y="430"/>
                  </a:cubicBezTo>
                  <a:cubicBezTo>
                    <a:pt x="276" y="431"/>
                    <a:pt x="276" y="431"/>
                    <a:pt x="276" y="431"/>
                  </a:cubicBezTo>
                  <a:cubicBezTo>
                    <a:pt x="270" y="437"/>
                    <a:pt x="261" y="445"/>
                    <a:pt x="253" y="445"/>
                  </a:cubicBezTo>
                  <a:cubicBezTo>
                    <a:pt x="252" y="445"/>
                    <a:pt x="250" y="445"/>
                    <a:pt x="248" y="444"/>
                  </a:cubicBezTo>
                  <a:cubicBezTo>
                    <a:pt x="247" y="443"/>
                    <a:pt x="245" y="442"/>
                    <a:pt x="243" y="442"/>
                  </a:cubicBezTo>
                  <a:cubicBezTo>
                    <a:pt x="242" y="442"/>
                    <a:pt x="241" y="442"/>
                    <a:pt x="240" y="442"/>
                  </a:cubicBezTo>
                  <a:cubicBezTo>
                    <a:pt x="238" y="443"/>
                    <a:pt x="237" y="443"/>
                    <a:pt x="236" y="444"/>
                  </a:cubicBezTo>
                  <a:cubicBezTo>
                    <a:pt x="235" y="444"/>
                    <a:pt x="235" y="445"/>
                    <a:pt x="234" y="445"/>
                  </a:cubicBezTo>
                  <a:cubicBezTo>
                    <a:pt x="233" y="445"/>
                    <a:pt x="233" y="446"/>
                    <a:pt x="232" y="446"/>
                  </a:cubicBezTo>
                  <a:cubicBezTo>
                    <a:pt x="230" y="446"/>
                    <a:pt x="229" y="447"/>
                    <a:pt x="227" y="449"/>
                  </a:cubicBezTo>
                  <a:cubicBezTo>
                    <a:pt x="226" y="449"/>
                    <a:pt x="226" y="450"/>
                    <a:pt x="225" y="450"/>
                  </a:cubicBezTo>
                  <a:cubicBezTo>
                    <a:pt x="224" y="451"/>
                    <a:pt x="223" y="452"/>
                    <a:pt x="223" y="452"/>
                  </a:cubicBezTo>
                  <a:cubicBezTo>
                    <a:pt x="222" y="453"/>
                    <a:pt x="220" y="453"/>
                    <a:pt x="219" y="453"/>
                  </a:cubicBezTo>
                  <a:cubicBezTo>
                    <a:pt x="217" y="453"/>
                    <a:pt x="215" y="453"/>
                    <a:pt x="214" y="453"/>
                  </a:cubicBezTo>
                  <a:cubicBezTo>
                    <a:pt x="213" y="453"/>
                    <a:pt x="211" y="453"/>
                    <a:pt x="210" y="452"/>
                  </a:cubicBezTo>
                  <a:cubicBezTo>
                    <a:pt x="208" y="452"/>
                    <a:pt x="206" y="452"/>
                    <a:pt x="204" y="450"/>
                  </a:cubicBezTo>
                  <a:cubicBezTo>
                    <a:pt x="203" y="450"/>
                    <a:pt x="202" y="449"/>
                    <a:pt x="200" y="449"/>
                  </a:cubicBezTo>
                  <a:cubicBezTo>
                    <a:pt x="199" y="448"/>
                    <a:pt x="197" y="448"/>
                    <a:pt x="196" y="448"/>
                  </a:cubicBezTo>
                  <a:cubicBezTo>
                    <a:pt x="194" y="447"/>
                    <a:pt x="192" y="447"/>
                    <a:pt x="191" y="446"/>
                  </a:cubicBezTo>
                  <a:cubicBezTo>
                    <a:pt x="186" y="443"/>
                    <a:pt x="180" y="437"/>
                    <a:pt x="179" y="432"/>
                  </a:cubicBezTo>
                  <a:cubicBezTo>
                    <a:pt x="179" y="431"/>
                    <a:pt x="179" y="431"/>
                    <a:pt x="179" y="430"/>
                  </a:cubicBezTo>
                  <a:cubicBezTo>
                    <a:pt x="180" y="430"/>
                    <a:pt x="182" y="431"/>
                    <a:pt x="183" y="432"/>
                  </a:cubicBezTo>
                  <a:cubicBezTo>
                    <a:pt x="184" y="432"/>
                    <a:pt x="185" y="433"/>
                    <a:pt x="186" y="433"/>
                  </a:cubicBezTo>
                  <a:cubicBezTo>
                    <a:pt x="188" y="434"/>
                    <a:pt x="190" y="435"/>
                    <a:pt x="192" y="435"/>
                  </a:cubicBezTo>
                  <a:cubicBezTo>
                    <a:pt x="197" y="435"/>
                    <a:pt x="200" y="431"/>
                    <a:pt x="201" y="429"/>
                  </a:cubicBezTo>
                  <a:cubicBezTo>
                    <a:pt x="203" y="427"/>
                    <a:pt x="204" y="425"/>
                    <a:pt x="206" y="423"/>
                  </a:cubicBezTo>
                  <a:cubicBezTo>
                    <a:pt x="207" y="423"/>
                    <a:pt x="207" y="423"/>
                    <a:pt x="208" y="423"/>
                  </a:cubicBezTo>
                  <a:cubicBezTo>
                    <a:pt x="208" y="423"/>
                    <a:pt x="210" y="424"/>
                    <a:pt x="211" y="424"/>
                  </a:cubicBezTo>
                  <a:cubicBezTo>
                    <a:pt x="213" y="425"/>
                    <a:pt x="215" y="426"/>
                    <a:pt x="217" y="426"/>
                  </a:cubicBezTo>
                  <a:cubicBezTo>
                    <a:pt x="219" y="426"/>
                    <a:pt x="220" y="426"/>
                    <a:pt x="221" y="425"/>
                  </a:cubicBezTo>
                  <a:cubicBezTo>
                    <a:pt x="229" y="421"/>
                    <a:pt x="225" y="414"/>
                    <a:pt x="223" y="409"/>
                  </a:cubicBezTo>
                  <a:cubicBezTo>
                    <a:pt x="223" y="407"/>
                    <a:pt x="222" y="406"/>
                    <a:pt x="222" y="405"/>
                  </a:cubicBezTo>
                  <a:cubicBezTo>
                    <a:pt x="222" y="403"/>
                    <a:pt x="222" y="401"/>
                    <a:pt x="222" y="400"/>
                  </a:cubicBezTo>
                  <a:cubicBezTo>
                    <a:pt x="222" y="396"/>
                    <a:pt x="223" y="391"/>
                    <a:pt x="217" y="388"/>
                  </a:cubicBezTo>
                  <a:cubicBezTo>
                    <a:pt x="217" y="386"/>
                    <a:pt x="217" y="383"/>
                    <a:pt x="217" y="382"/>
                  </a:cubicBezTo>
                  <a:cubicBezTo>
                    <a:pt x="217" y="382"/>
                    <a:pt x="217" y="382"/>
                    <a:pt x="218" y="383"/>
                  </a:cubicBezTo>
                  <a:cubicBezTo>
                    <a:pt x="219" y="383"/>
                    <a:pt x="220" y="385"/>
                    <a:pt x="221" y="387"/>
                  </a:cubicBezTo>
                  <a:cubicBezTo>
                    <a:pt x="222" y="389"/>
                    <a:pt x="223" y="391"/>
                    <a:pt x="225" y="393"/>
                  </a:cubicBezTo>
                  <a:cubicBezTo>
                    <a:pt x="231" y="398"/>
                    <a:pt x="233" y="404"/>
                    <a:pt x="236" y="412"/>
                  </a:cubicBezTo>
                  <a:cubicBezTo>
                    <a:pt x="236" y="412"/>
                    <a:pt x="236" y="412"/>
                    <a:pt x="236" y="412"/>
                  </a:cubicBezTo>
                  <a:cubicBezTo>
                    <a:pt x="239" y="422"/>
                    <a:pt x="247" y="429"/>
                    <a:pt x="256" y="430"/>
                  </a:cubicBezTo>
                  <a:cubicBezTo>
                    <a:pt x="258" y="431"/>
                    <a:pt x="259" y="431"/>
                    <a:pt x="260" y="431"/>
                  </a:cubicBezTo>
                  <a:cubicBezTo>
                    <a:pt x="263" y="431"/>
                    <a:pt x="267" y="430"/>
                    <a:pt x="269" y="428"/>
                  </a:cubicBezTo>
                  <a:cubicBezTo>
                    <a:pt x="270" y="428"/>
                    <a:pt x="271" y="427"/>
                    <a:pt x="271" y="427"/>
                  </a:cubicBezTo>
                  <a:cubicBezTo>
                    <a:pt x="272" y="426"/>
                    <a:pt x="272" y="426"/>
                    <a:pt x="273" y="426"/>
                  </a:cubicBezTo>
                  <a:cubicBezTo>
                    <a:pt x="273" y="426"/>
                    <a:pt x="274" y="426"/>
                    <a:pt x="275" y="425"/>
                  </a:cubicBezTo>
                  <a:cubicBezTo>
                    <a:pt x="276" y="425"/>
                    <a:pt x="277" y="425"/>
                    <a:pt x="279" y="424"/>
                  </a:cubicBezTo>
                  <a:cubicBezTo>
                    <a:pt x="280" y="423"/>
                    <a:pt x="282" y="422"/>
                    <a:pt x="283" y="421"/>
                  </a:cubicBezTo>
                  <a:cubicBezTo>
                    <a:pt x="284" y="421"/>
                    <a:pt x="285" y="420"/>
                    <a:pt x="286" y="419"/>
                  </a:cubicBezTo>
                  <a:cubicBezTo>
                    <a:pt x="288" y="418"/>
                    <a:pt x="290" y="416"/>
                    <a:pt x="291" y="415"/>
                  </a:cubicBezTo>
                  <a:cubicBezTo>
                    <a:pt x="293" y="413"/>
                    <a:pt x="295" y="411"/>
                    <a:pt x="296" y="411"/>
                  </a:cubicBezTo>
                  <a:cubicBezTo>
                    <a:pt x="299" y="410"/>
                    <a:pt x="301" y="410"/>
                    <a:pt x="304" y="410"/>
                  </a:cubicBezTo>
                  <a:cubicBezTo>
                    <a:pt x="307" y="410"/>
                    <a:pt x="310" y="411"/>
                    <a:pt x="313" y="412"/>
                  </a:cubicBezTo>
                  <a:cubicBezTo>
                    <a:pt x="313" y="412"/>
                    <a:pt x="313" y="412"/>
                    <a:pt x="313" y="412"/>
                  </a:cubicBezTo>
                  <a:cubicBezTo>
                    <a:pt x="313" y="412"/>
                    <a:pt x="313" y="412"/>
                    <a:pt x="312" y="412"/>
                  </a:cubicBezTo>
                  <a:cubicBezTo>
                    <a:pt x="312" y="412"/>
                    <a:pt x="312" y="412"/>
                    <a:pt x="312" y="412"/>
                  </a:cubicBezTo>
                  <a:cubicBezTo>
                    <a:pt x="310" y="412"/>
                    <a:pt x="310" y="412"/>
                    <a:pt x="310" y="412"/>
                  </a:cubicBezTo>
                  <a:cubicBezTo>
                    <a:pt x="310" y="412"/>
                    <a:pt x="310" y="412"/>
                    <a:pt x="310" y="412"/>
                  </a:cubicBezTo>
                  <a:cubicBezTo>
                    <a:pt x="311" y="415"/>
                    <a:pt x="311" y="415"/>
                    <a:pt x="311" y="415"/>
                  </a:cubicBezTo>
                  <a:cubicBezTo>
                    <a:pt x="311" y="415"/>
                    <a:pt x="311" y="415"/>
                    <a:pt x="311" y="415"/>
                  </a:cubicBezTo>
                  <a:close/>
                  <a:moveTo>
                    <a:pt x="320" y="416"/>
                  </a:moveTo>
                  <a:cubicBezTo>
                    <a:pt x="319" y="416"/>
                    <a:pt x="319" y="416"/>
                    <a:pt x="319" y="416"/>
                  </a:cubicBezTo>
                  <a:cubicBezTo>
                    <a:pt x="318" y="416"/>
                    <a:pt x="318" y="415"/>
                    <a:pt x="317" y="415"/>
                  </a:cubicBezTo>
                  <a:cubicBezTo>
                    <a:pt x="316" y="414"/>
                    <a:pt x="314" y="413"/>
                    <a:pt x="313" y="412"/>
                  </a:cubicBezTo>
                  <a:cubicBezTo>
                    <a:pt x="315" y="413"/>
                    <a:pt x="318" y="415"/>
                    <a:pt x="320" y="416"/>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66" name="Freeform 58">
              <a:extLst>
                <a:ext uri="{FF2B5EF4-FFF2-40B4-BE49-F238E27FC236}">
                  <a16:creationId xmlns:a16="http://schemas.microsoft.com/office/drawing/2014/main" id="{C6DF7279-444F-9B59-482B-7EBF67B181D4}"/>
                </a:ext>
              </a:extLst>
            </p:cNvPr>
            <p:cNvSpPr>
              <a:spLocks/>
            </p:cNvSpPr>
            <p:nvPr/>
          </p:nvSpPr>
          <p:spPr bwMode="auto">
            <a:xfrm>
              <a:off x="5103163" y="4606271"/>
              <a:ext cx="120518" cy="51447"/>
            </a:xfrm>
            <a:custGeom>
              <a:avLst/>
              <a:gdLst>
                <a:gd name="T0" fmla="*/ 41 w 49"/>
                <a:gd name="T1" fmla="*/ 4 h 23"/>
                <a:gd name="T2" fmla="*/ 41 w 49"/>
                <a:gd name="T3" fmla="*/ 4 h 23"/>
                <a:gd name="T4" fmla="*/ 36 w 49"/>
                <a:gd name="T5" fmla="*/ 0 h 23"/>
                <a:gd name="T6" fmla="*/ 35 w 49"/>
                <a:gd name="T7" fmla="*/ 0 h 23"/>
                <a:gd name="T8" fmla="*/ 30 w 49"/>
                <a:gd name="T9" fmla="*/ 2 h 23"/>
                <a:gd name="T10" fmla="*/ 30 w 49"/>
                <a:gd name="T11" fmla="*/ 2 h 23"/>
                <a:gd name="T12" fmla="*/ 25 w 49"/>
                <a:gd name="T13" fmla="*/ 0 h 23"/>
                <a:gd name="T14" fmla="*/ 19 w 49"/>
                <a:gd name="T15" fmla="*/ 3 h 23"/>
                <a:gd name="T16" fmla="*/ 18 w 49"/>
                <a:gd name="T17" fmla="*/ 6 h 23"/>
                <a:gd name="T18" fmla="*/ 18 w 49"/>
                <a:gd name="T19" fmla="*/ 7 h 23"/>
                <a:gd name="T20" fmla="*/ 18 w 49"/>
                <a:gd name="T21" fmla="*/ 7 h 23"/>
                <a:gd name="T22" fmla="*/ 17 w 49"/>
                <a:gd name="T23" fmla="*/ 7 h 23"/>
                <a:gd name="T24" fmla="*/ 17 w 49"/>
                <a:gd name="T25" fmla="*/ 7 h 23"/>
                <a:gd name="T26" fmla="*/ 14 w 49"/>
                <a:gd name="T27" fmla="*/ 3 h 23"/>
                <a:gd name="T28" fmla="*/ 9 w 49"/>
                <a:gd name="T29" fmla="*/ 2 h 23"/>
                <a:gd name="T30" fmla="*/ 5 w 49"/>
                <a:gd name="T31" fmla="*/ 3 h 23"/>
                <a:gd name="T32" fmla="*/ 0 w 49"/>
                <a:gd name="T33" fmla="*/ 8 h 23"/>
                <a:gd name="T34" fmla="*/ 2 w 49"/>
                <a:gd name="T35" fmla="*/ 13 h 23"/>
                <a:gd name="T36" fmla="*/ 10 w 49"/>
                <a:gd name="T37" fmla="*/ 15 h 23"/>
                <a:gd name="T38" fmla="*/ 15 w 49"/>
                <a:gd name="T39" fmla="*/ 14 h 23"/>
                <a:gd name="T40" fmla="*/ 15 w 49"/>
                <a:gd name="T41" fmla="*/ 14 h 23"/>
                <a:gd name="T42" fmla="*/ 21 w 49"/>
                <a:gd name="T43" fmla="*/ 18 h 23"/>
                <a:gd name="T44" fmla="*/ 29 w 49"/>
                <a:gd name="T45" fmla="*/ 21 h 23"/>
                <a:gd name="T46" fmla="*/ 36 w 49"/>
                <a:gd name="T47" fmla="*/ 23 h 23"/>
                <a:gd name="T48" fmla="*/ 42 w 49"/>
                <a:gd name="T49" fmla="*/ 21 h 23"/>
                <a:gd name="T50" fmla="*/ 49 w 49"/>
                <a:gd name="T51" fmla="*/ 10 h 23"/>
                <a:gd name="T52" fmla="*/ 41 w 49"/>
                <a:gd name="T53"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 h="23">
                  <a:moveTo>
                    <a:pt x="41" y="4"/>
                  </a:moveTo>
                  <a:cubicBezTo>
                    <a:pt x="41" y="4"/>
                    <a:pt x="41" y="4"/>
                    <a:pt x="41" y="4"/>
                  </a:cubicBezTo>
                  <a:cubicBezTo>
                    <a:pt x="41" y="2"/>
                    <a:pt x="40" y="0"/>
                    <a:pt x="36" y="0"/>
                  </a:cubicBezTo>
                  <a:cubicBezTo>
                    <a:pt x="36" y="0"/>
                    <a:pt x="35" y="0"/>
                    <a:pt x="35" y="0"/>
                  </a:cubicBezTo>
                  <a:cubicBezTo>
                    <a:pt x="32" y="0"/>
                    <a:pt x="31" y="1"/>
                    <a:pt x="30" y="2"/>
                  </a:cubicBezTo>
                  <a:cubicBezTo>
                    <a:pt x="30" y="2"/>
                    <a:pt x="30" y="2"/>
                    <a:pt x="30" y="2"/>
                  </a:cubicBezTo>
                  <a:cubicBezTo>
                    <a:pt x="28" y="1"/>
                    <a:pt x="27" y="0"/>
                    <a:pt x="25" y="0"/>
                  </a:cubicBezTo>
                  <a:cubicBezTo>
                    <a:pt x="23" y="0"/>
                    <a:pt x="21" y="1"/>
                    <a:pt x="19" y="3"/>
                  </a:cubicBezTo>
                  <a:cubicBezTo>
                    <a:pt x="18" y="4"/>
                    <a:pt x="18" y="5"/>
                    <a:pt x="18" y="6"/>
                  </a:cubicBezTo>
                  <a:cubicBezTo>
                    <a:pt x="18" y="6"/>
                    <a:pt x="18" y="7"/>
                    <a:pt x="18" y="7"/>
                  </a:cubicBezTo>
                  <a:cubicBezTo>
                    <a:pt x="18" y="7"/>
                    <a:pt x="18" y="7"/>
                    <a:pt x="18" y="7"/>
                  </a:cubicBezTo>
                  <a:cubicBezTo>
                    <a:pt x="18" y="7"/>
                    <a:pt x="17" y="7"/>
                    <a:pt x="17" y="7"/>
                  </a:cubicBezTo>
                  <a:cubicBezTo>
                    <a:pt x="17" y="7"/>
                    <a:pt x="17" y="7"/>
                    <a:pt x="17" y="7"/>
                  </a:cubicBezTo>
                  <a:cubicBezTo>
                    <a:pt x="16" y="6"/>
                    <a:pt x="15" y="4"/>
                    <a:pt x="14" y="3"/>
                  </a:cubicBezTo>
                  <a:cubicBezTo>
                    <a:pt x="12" y="2"/>
                    <a:pt x="11" y="2"/>
                    <a:pt x="9" y="2"/>
                  </a:cubicBezTo>
                  <a:cubicBezTo>
                    <a:pt x="8" y="2"/>
                    <a:pt x="7" y="2"/>
                    <a:pt x="5" y="3"/>
                  </a:cubicBezTo>
                  <a:cubicBezTo>
                    <a:pt x="3" y="3"/>
                    <a:pt x="1" y="5"/>
                    <a:pt x="0" y="8"/>
                  </a:cubicBezTo>
                  <a:cubicBezTo>
                    <a:pt x="0" y="10"/>
                    <a:pt x="1" y="11"/>
                    <a:pt x="2" y="13"/>
                  </a:cubicBezTo>
                  <a:cubicBezTo>
                    <a:pt x="4" y="14"/>
                    <a:pt x="8" y="15"/>
                    <a:pt x="10" y="15"/>
                  </a:cubicBezTo>
                  <a:cubicBezTo>
                    <a:pt x="12" y="15"/>
                    <a:pt x="14" y="14"/>
                    <a:pt x="15" y="14"/>
                  </a:cubicBezTo>
                  <a:cubicBezTo>
                    <a:pt x="15" y="14"/>
                    <a:pt x="15" y="14"/>
                    <a:pt x="15" y="14"/>
                  </a:cubicBezTo>
                  <a:cubicBezTo>
                    <a:pt x="16" y="17"/>
                    <a:pt x="19" y="18"/>
                    <a:pt x="21" y="18"/>
                  </a:cubicBezTo>
                  <a:cubicBezTo>
                    <a:pt x="24" y="19"/>
                    <a:pt x="26" y="20"/>
                    <a:pt x="29" y="21"/>
                  </a:cubicBezTo>
                  <a:cubicBezTo>
                    <a:pt x="32" y="22"/>
                    <a:pt x="34" y="23"/>
                    <a:pt x="36" y="23"/>
                  </a:cubicBezTo>
                  <a:cubicBezTo>
                    <a:pt x="38" y="23"/>
                    <a:pt x="40" y="22"/>
                    <a:pt x="42" y="21"/>
                  </a:cubicBezTo>
                  <a:cubicBezTo>
                    <a:pt x="45" y="19"/>
                    <a:pt x="49" y="15"/>
                    <a:pt x="49" y="10"/>
                  </a:cubicBezTo>
                  <a:cubicBezTo>
                    <a:pt x="49" y="9"/>
                    <a:pt x="48" y="4"/>
                    <a:pt x="41" y="4"/>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67" name="Freeform 59">
              <a:extLst>
                <a:ext uri="{FF2B5EF4-FFF2-40B4-BE49-F238E27FC236}">
                  <a16:creationId xmlns:a16="http://schemas.microsoft.com/office/drawing/2014/main" id="{50613929-E89B-959E-BA4E-7A7C3B8BB0C8}"/>
                </a:ext>
              </a:extLst>
            </p:cNvPr>
            <p:cNvSpPr>
              <a:spLocks/>
            </p:cNvSpPr>
            <p:nvPr/>
          </p:nvSpPr>
          <p:spPr bwMode="auto">
            <a:xfrm>
              <a:off x="6312057" y="4227587"/>
              <a:ext cx="175216" cy="71688"/>
            </a:xfrm>
            <a:custGeom>
              <a:avLst/>
              <a:gdLst>
                <a:gd name="T0" fmla="*/ 71 w 71"/>
                <a:gd name="T1" fmla="*/ 6 h 32"/>
                <a:gd name="T2" fmla="*/ 70 w 71"/>
                <a:gd name="T3" fmla="*/ 1 h 32"/>
                <a:gd name="T4" fmla="*/ 66 w 71"/>
                <a:gd name="T5" fmla="*/ 0 h 32"/>
                <a:gd name="T6" fmla="*/ 56 w 71"/>
                <a:gd name="T7" fmla="*/ 5 h 32"/>
                <a:gd name="T8" fmla="*/ 46 w 71"/>
                <a:gd name="T9" fmla="*/ 13 h 32"/>
                <a:gd name="T10" fmla="*/ 41 w 71"/>
                <a:gd name="T11" fmla="*/ 15 h 32"/>
                <a:gd name="T12" fmla="*/ 36 w 71"/>
                <a:gd name="T13" fmla="*/ 17 h 32"/>
                <a:gd name="T14" fmla="*/ 34 w 71"/>
                <a:gd name="T15" fmla="*/ 16 h 32"/>
                <a:gd name="T16" fmla="*/ 33 w 71"/>
                <a:gd name="T17" fmla="*/ 16 h 32"/>
                <a:gd name="T18" fmla="*/ 29 w 71"/>
                <a:gd name="T19" fmla="*/ 14 h 32"/>
                <a:gd name="T20" fmla="*/ 24 w 71"/>
                <a:gd name="T21" fmla="*/ 16 h 32"/>
                <a:gd name="T22" fmla="*/ 23 w 71"/>
                <a:gd name="T23" fmla="*/ 18 h 32"/>
                <a:gd name="T24" fmla="*/ 23 w 71"/>
                <a:gd name="T25" fmla="*/ 18 h 32"/>
                <a:gd name="T26" fmla="*/ 19 w 71"/>
                <a:gd name="T27" fmla="*/ 14 h 32"/>
                <a:gd name="T28" fmla="*/ 16 w 71"/>
                <a:gd name="T29" fmla="*/ 12 h 32"/>
                <a:gd name="T30" fmla="*/ 14 w 71"/>
                <a:gd name="T31" fmla="*/ 11 h 32"/>
                <a:gd name="T32" fmla="*/ 15 w 71"/>
                <a:gd name="T33" fmla="*/ 10 h 32"/>
                <a:gd name="T34" fmla="*/ 14 w 71"/>
                <a:gd name="T35" fmla="*/ 5 h 32"/>
                <a:gd name="T36" fmla="*/ 10 w 71"/>
                <a:gd name="T37" fmla="*/ 2 h 32"/>
                <a:gd name="T38" fmla="*/ 5 w 71"/>
                <a:gd name="T39" fmla="*/ 5 h 32"/>
                <a:gd name="T40" fmla="*/ 2 w 71"/>
                <a:gd name="T41" fmla="*/ 12 h 32"/>
                <a:gd name="T42" fmla="*/ 3 w 71"/>
                <a:gd name="T43" fmla="*/ 22 h 32"/>
                <a:gd name="T44" fmla="*/ 8 w 71"/>
                <a:gd name="T45" fmla="*/ 25 h 32"/>
                <a:gd name="T46" fmla="*/ 10 w 71"/>
                <a:gd name="T47" fmla="*/ 25 h 32"/>
                <a:gd name="T48" fmla="*/ 11 w 71"/>
                <a:gd name="T49" fmla="*/ 25 h 32"/>
                <a:gd name="T50" fmla="*/ 11 w 71"/>
                <a:gd name="T51" fmla="*/ 25 h 32"/>
                <a:gd name="T52" fmla="*/ 12 w 71"/>
                <a:gd name="T53" fmla="*/ 26 h 32"/>
                <a:gd name="T54" fmla="*/ 15 w 71"/>
                <a:gd name="T55" fmla="*/ 30 h 32"/>
                <a:gd name="T56" fmla="*/ 18 w 71"/>
                <a:gd name="T57" fmla="*/ 30 h 32"/>
                <a:gd name="T58" fmla="*/ 22 w 71"/>
                <a:gd name="T59" fmla="*/ 28 h 32"/>
                <a:gd name="T60" fmla="*/ 25 w 71"/>
                <a:gd name="T61" fmla="*/ 28 h 32"/>
                <a:gd name="T62" fmla="*/ 27 w 71"/>
                <a:gd name="T63" fmla="*/ 28 h 32"/>
                <a:gd name="T64" fmla="*/ 31 w 71"/>
                <a:gd name="T65" fmla="*/ 29 h 32"/>
                <a:gd name="T66" fmla="*/ 33 w 71"/>
                <a:gd name="T67" fmla="*/ 28 h 32"/>
                <a:gd name="T68" fmla="*/ 34 w 71"/>
                <a:gd name="T69" fmla="*/ 28 h 32"/>
                <a:gd name="T70" fmla="*/ 37 w 71"/>
                <a:gd name="T71" fmla="*/ 28 h 32"/>
                <a:gd name="T72" fmla="*/ 38 w 71"/>
                <a:gd name="T73" fmla="*/ 28 h 32"/>
                <a:gd name="T74" fmla="*/ 40 w 71"/>
                <a:gd name="T75" fmla="*/ 28 h 32"/>
                <a:gd name="T76" fmla="*/ 44 w 71"/>
                <a:gd name="T77" fmla="*/ 28 h 32"/>
                <a:gd name="T78" fmla="*/ 47 w 71"/>
                <a:gd name="T79" fmla="*/ 27 h 32"/>
                <a:gd name="T80" fmla="*/ 51 w 71"/>
                <a:gd name="T81" fmla="*/ 29 h 32"/>
                <a:gd name="T82" fmla="*/ 58 w 71"/>
                <a:gd name="T83" fmla="*/ 32 h 32"/>
                <a:gd name="T84" fmla="*/ 63 w 71"/>
                <a:gd name="T85" fmla="*/ 27 h 32"/>
                <a:gd name="T86" fmla="*/ 66 w 71"/>
                <a:gd name="T87" fmla="*/ 25 h 32"/>
                <a:gd name="T88" fmla="*/ 66 w 71"/>
                <a:gd name="T89" fmla="*/ 19 h 32"/>
                <a:gd name="T90" fmla="*/ 63 w 71"/>
                <a:gd name="T91" fmla="*/ 16 h 32"/>
                <a:gd name="T92" fmla="*/ 71 w 71"/>
                <a:gd name="T9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 h="32">
                  <a:moveTo>
                    <a:pt x="71" y="6"/>
                  </a:moveTo>
                  <a:cubicBezTo>
                    <a:pt x="71" y="4"/>
                    <a:pt x="71" y="2"/>
                    <a:pt x="70" y="1"/>
                  </a:cubicBezTo>
                  <a:cubicBezTo>
                    <a:pt x="69" y="0"/>
                    <a:pt x="68" y="0"/>
                    <a:pt x="66" y="0"/>
                  </a:cubicBezTo>
                  <a:cubicBezTo>
                    <a:pt x="62" y="0"/>
                    <a:pt x="56" y="5"/>
                    <a:pt x="56" y="5"/>
                  </a:cubicBezTo>
                  <a:cubicBezTo>
                    <a:pt x="53" y="8"/>
                    <a:pt x="50" y="11"/>
                    <a:pt x="46" y="13"/>
                  </a:cubicBezTo>
                  <a:cubicBezTo>
                    <a:pt x="44" y="13"/>
                    <a:pt x="42" y="14"/>
                    <a:pt x="41" y="15"/>
                  </a:cubicBezTo>
                  <a:cubicBezTo>
                    <a:pt x="39" y="16"/>
                    <a:pt x="37" y="17"/>
                    <a:pt x="36" y="17"/>
                  </a:cubicBezTo>
                  <a:cubicBezTo>
                    <a:pt x="35" y="17"/>
                    <a:pt x="35" y="17"/>
                    <a:pt x="34" y="16"/>
                  </a:cubicBezTo>
                  <a:cubicBezTo>
                    <a:pt x="34" y="16"/>
                    <a:pt x="33" y="16"/>
                    <a:pt x="33" y="16"/>
                  </a:cubicBezTo>
                  <a:cubicBezTo>
                    <a:pt x="32" y="15"/>
                    <a:pt x="30" y="14"/>
                    <a:pt x="29" y="14"/>
                  </a:cubicBezTo>
                  <a:cubicBezTo>
                    <a:pt x="27" y="14"/>
                    <a:pt x="26" y="15"/>
                    <a:pt x="24" y="16"/>
                  </a:cubicBezTo>
                  <a:cubicBezTo>
                    <a:pt x="24" y="17"/>
                    <a:pt x="23" y="17"/>
                    <a:pt x="23" y="18"/>
                  </a:cubicBezTo>
                  <a:cubicBezTo>
                    <a:pt x="23" y="18"/>
                    <a:pt x="23" y="18"/>
                    <a:pt x="23" y="18"/>
                  </a:cubicBezTo>
                  <a:cubicBezTo>
                    <a:pt x="22" y="16"/>
                    <a:pt x="21" y="15"/>
                    <a:pt x="19" y="14"/>
                  </a:cubicBezTo>
                  <a:cubicBezTo>
                    <a:pt x="18" y="13"/>
                    <a:pt x="17" y="13"/>
                    <a:pt x="16" y="12"/>
                  </a:cubicBezTo>
                  <a:cubicBezTo>
                    <a:pt x="16" y="12"/>
                    <a:pt x="15" y="11"/>
                    <a:pt x="14" y="11"/>
                  </a:cubicBezTo>
                  <a:cubicBezTo>
                    <a:pt x="14" y="11"/>
                    <a:pt x="14" y="10"/>
                    <a:pt x="15" y="10"/>
                  </a:cubicBezTo>
                  <a:cubicBezTo>
                    <a:pt x="15" y="9"/>
                    <a:pt x="15" y="7"/>
                    <a:pt x="14" y="5"/>
                  </a:cubicBezTo>
                  <a:cubicBezTo>
                    <a:pt x="14" y="3"/>
                    <a:pt x="12" y="2"/>
                    <a:pt x="10" y="2"/>
                  </a:cubicBezTo>
                  <a:cubicBezTo>
                    <a:pt x="8" y="2"/>
                    <a:pt x="7" y="3"/>
                    <a:pt x="5" y="5"/>
                  </a:cubicBezTo>
                  <a:cubicBezTo>
                    <a:pt x="4" y="7"/>
                    <a:pt x="3" y="9"/>
                    <a:pt x="2" y="12"/>
                  </a:cubicBezTo>
                  <a:cubicBezTo>
                    <a:pt x="2" y="13"/>
                    <a:pt x="0" y="18"/>
                    <a:pt x="3" y="22"/>
                  </a:cubicBezTo>
                  <a:cubicBezTo>
                    <a:pt x="4" y="24"/>
                    <a:pt x="6" y="25"/>
                    <a:pt x="8" y="25"/>
                  </a:cubicBezTo>
                  <a:cubicBezTo>
                    <a:pt x="8" y="25"/>
                    <a:pt x="9" y="25"/>
                    <a:pt x="10" y="25"/>
                  </a:cubicBezTo>
                  <a:cubicBezTo>
                    <a:pt x="10" y="25"/>
                    <a:pt x="10" y="25"/>
                    <a:pt x="11" y="25"/>
                  </a:cubicBezTo>
                  <a:cubicBezTo>
                    <a:pt x="11" y="25"/>
                    <a:pt x="11" y="25"/>
                    <a:pt x="11" y="25"/>
                  </a:cubicBezTo>
                  <a:cubicBezTo>
                    <a:pt x="11" y="25"/>
                    <a:pt x="12" y="25"/>
                    <a:pt x="12" y="26"/>
                  </a:cubicBezTo>
                  <a:cubicBezTo>
                    <a:pt x="12" y="27"/>
                    <a:pt x="13" y="29"/>
                    <a:pt x="15" y="30"/>
                  </a:cubicBezTo>
                  <a:cubicBezTo>
                    <a:pt x="16" y="30"/>
                    <a:pt x="17" y="30"/>
                    <a:pt x="18" y="30"/>
                  </a:cubicBezTo>
                  <a:cubicBezTo>
                    <a:pt x="19" y="30"/>
                    <a:pt x="21" y="29"/>
                    <a:pt x="22" y="28"/>
                  </a:cubicBezTo>
                  <a:cubicBezTo>
                    <a:pt x="23" y="28"/>
                    <a:pt x="24" y="28"/>
                    <a:pt x="25" y="28"/>
                  </a:cubicBezTo>
                  <a:cubicBezTo>
                    <a:pt x="25" y="28"/>
                    <a:pt x="26" y="28"/>
                    <a:pt x="27" y="28"/>
                  </a:cubicBezTo>
                  <a:cubicBezTo>
                    <a:pt x="28" y="28"/>
                    <a:pt x="29" y="29"/>
                    <a:pt x="31" y="29"/>
                  </a:cubicBezTo>
                  <a:cubicBezTo>
                    <a:pt x="32" y="29"/>
                    <a:pt x="32" y="29"/>
                    <a:pt x="33" y="28"/>
                  </a:cubicBezTo>
                  <a:cubicBezTo>
                    <a:pt x="34" y="28"/>
                    <a:pt x="34" y="28"/>
                    <a:pt x="34" y="28"/>
                  </a:cubicBezTo>
                  <a:cubicBezTo>
                    <a:pt x="35" y="28"/>
                    <a:pt x="36" y="28"/>
                    <a:pt x="37" y="28"/>
                  </a:cubicBezTo>
                  <a:cubicBezTo>
                    <a:pt x="37" y="28"/>
                    <a:pt x="38" y="28"/>
                    <a:pt x="38" y="28"/>
                  </a:cubicBezTo>
                  <a:cubicBezTo>
                    <a:pt x="39" y="28"/>
                    <a:pt x="40" y="28"/>
                    <a:pt x="40" y="28"/>
                  </a:cubicBezTo>
                  <a:cubicBezTo>
                    <a:pt x="42" y="28"/>
                    <a:pt x="43" y="28"/>
                    <a:pt x="44" y="28"/>
                  </a:cubicBezTo>
                  <a:cubicBezTo>
                    <a:pt x="45" y="28"/>
                    <a:pt x="46" y="27"/>
                    <a:pt x="47" y="27"/>
                  </a:cubicBezTo>
                  <a:cubicBezTo>
                    <a:pt x="48" y="27"/>
                    <a:pt x="50" y="28"/>
                    <a:pt x="51" y="29"/>
                  </a:cubicBezTo>
                  <a:cubicBezTo>
                    <a:pt x="53" y="30"/>
                    <a:pt x="56" y="32"/>
                    <a:pt x="58" y="32"/>
                  </a:cubicBezTo>
                  <a:cubicBezTo>
                    <a:pt x="59" y="32"/>
                    <a:pt x="62" y="31"/>
                    <a:pt x="63" y="27"/>
                  </a:cubicBezTo>
                  <a:cubicBezTo>
                    <a:pt x="64" y="27"/>
                    <a:pt x="65" y="26"/>
                    <a:pt x="66" y="25"/>
                  </a:cubicBezTo>
                  <a:cubicBezTo>
                    <a:pt x="67" y="23"/>
                    <a:pt x="67" y="21"/>
                    <a:pt x="66" y="19"/>
                  </a:cubicBezTo>
                  <a:cubicBezTo>
                    <a:pt x="65" y="18"/>
                    <a:pt x="64" y="17"/>
                    <a:pt x="63" y="16"/>
                  </a:cubicBezTo>
                  <a:cubicBezTo>
                    <a:pt x="67" y="13"/>
                    <a:pt x="71" y="9"/>
                    <a:pt x="71" y="6"/>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68" name="Freeform 60">
              <a:extLst>
                <a:ext uri="{FF2B5EF4-FFF2-40B4-BE49-F238E27FC236}">
                  <a16:creationId xmlns:a16="http://schemas.microsoft.com/office/drawing/2014/main" id="{9F31926A-2BFC-B434-5BCC-E606FB7F5ADF}"/>
                </a:ext>
              </a:extLst>
            </p:cNvPr>
            <p:cNvSpPr>
              <a:spLocks/>
            </p:cNvSpPr>
            <p:nvPr/>
          </p:nvSpPr>
          <p:spPr bwMode="auto">
            <a:xfrm>
              <a:off x="4315157" y="3682754"/>
              <a:ext cx="1403578" cy="1302201"/>
            </a:xfrm>
            <a:custGeom>
              <a:avLst/>
              <a:gdLst>
                <a:gd name="T0" fmla="*/ 559 w 570"/>
                <a:gd name="T1" fmla="*/ 394 h 581"/>
                <a:gd name="T2" fmla="*/ 526 w 570"/>
                <a:gd name="T3" fmla="*/ 405 h 581"/>
                <a:gd name="T4" fmla="*/ 491 w 570"/>
                <a:gd name="T5" fmla="*/ 395 h 581"/>
                <a:gd name="T6" fmla="*/ 440 w 570"/>
                <a:gd name="T7" fmla="*/ 385 h 581"/>
                <a:gd name="T8" fmla="*/ 410 w 570"/>
                <a:gd name="T9" fmla="*/ 340 h 581"/>
                <a:gd name="T10" fmla="*/ 384 w 570"/>
                <a:gd name="T11" fmla="*/ 194 h 581"/>
                <a:gd name="T12" fmla="*/ 380 w 570"/>
                <a:gd name="T13" fmla="*/ 198 h 581"/>
                <a:gd name="T14" fmla="*/ 354 w 570"/>
                <a:gd name="T15" fmla="*/ 176 h 581"/>
                <a:gd name="T16" fmla="*/ 337 w 570"/>
                <a:gd name="T17" fmla="*/ 165 h 581"/>
                <a:gd name="T18" fmla="*/ 318 w 570"/>
                <a:gd name="T19" fmla="*/ 142 h 581"/>
                <a:gd name="T20" fmla="*/ 316 w 570"/>
                <a:gd name="T21" fmla="*/ 132 h 581"/>
                <a:gd name="T22" fmla="*/ 315 w 570"/>
                <a:gd name="T23" fmla="*/ 115 h 581"/>
                <a:gd name="T24" fmla="*/ 310 w 570"/>
                <a:gd name="T25" fmla="*/ 95 h 581"/>
                <a:gd name="T26" fmla="*/ 309 w 570"/>
                <a:gd name="T27" fmla="*/ 73 h 581"/>
                <a:gd name="T28" fmla="*/ 296 w 570"/>
                <a:gd name="T29" fmla="*/ 54 h 581"/>
                <a:gd name="T30" fmla="*/ 282 w 570"/>
                <a:gd name="T31" fmla="*/ 54 h 581"/>
                <a:gd name="T32" fmla="*/ 269 w 570"/>
                <a:gd name="T33" fmla="*/ 51 h 581"/>
                <a:gd name="T34" fmla="*/ 246 w 570"/>
                <a:gd name="T35" fmla="*/ 56 h 581"/>
                <a:gd name="T36" fmla="*/ 238 w 570"/>
                <a:gd name="T37" fmla="*/ 51 h 581"/>
                <a:gd name="T38" fmla="*/ 226 w 570"/>
                <a:gd name="T39" fmla="*/ 42 h 581"/>
                <a:gd name="T40" fmla="*/ 208 w 570"/>
                <a:gd name="T41" fmla="*/ 36 h 581"/>
                <a:gd name="T42" fmla="*/ 193 w 570"/>
                <a:gd name="T43" fmla="*/ 30 h 581"/>
                <a:gd name="T44" fmla="*/ 177 w 570"/>
                <a:gd name="T45" fmla="*/ 13 h 581"/>
                <a:gd name="T46" fmla="*/ 161 w 570"/>
                <a:gd name="T47" fmla="*/ 1 h 581"/>
                <a:gd name="T48" fmla="*/ 0 w 570"/>
                <a:gd name="T49" fmla="*/ 288 h 581"/>
                <a:gd name="T50" fmla="*/ 6 w 570"/>
                <a:gd name="T51" fmla="*/ 297 h 581"/>
                <a:gd name="T52" fmla="*/ 47 w 570"/>
                <a:gd name="T53" fmla="*/ 322 h 581"/>
                <a:gd name="T54" fmla="*/ 69 w 570"/>
                <a:gd name="T55" fmla="*/ 337 h 581"/>
                <a:gd name="T56" fmla="*/ 87 w 570"/>
                <a:gd name="T57" fmla="*/ 346 h 581"/>
                <a:gd name="T58" fmla="*/ 121 w 570"/>
                <a:gd name="T59" fmla="*/ 345 h 581"/>
                <a:gd name="T60" fmla="*/ 160 w 570"/>
                <a:gd name="T61" fmla="*/ 332 h 581"/>
                <a:gd name="T62" fmla="*/ 182 w 570"/>
                <a:gd name="T63" fmla="*/ 310 h 581"/>
                <a:gd name="T64" fmla="*/ 208 w 570"/>
                <a:gd name="T65" fmla="*/ 316 h 581"/>
                <a:gd name="T66" fmla="*/ 227 w 570"/>
                <a:gd name="T67" fmla="*/ 325 h 581"/>
                <a:gd name="T68" fmla="*/ 243 w 570"/>
                <a:gd name="T69" fmla="*/ 348 h 581"/>
                <a:gd name="T70" fmla="*/ 266 w 570"/>
                <a:gd name="T71" fmla="*/ 346 h 581"/>
                <a:gd name="T72" fmla="*/ 275 w 570"/>
                <a:gd name="T73" fmla="*/ 370 h 581"/>
                <a:gd name="T74" fmla="*/ 282 w 570"/>
                <a:gd name="T75" fmla="*/ 389 h 581"/>
                <a:gd name="T76" fmla="*/ 327 w 570"/>
                <a:gd name="T77" fmla="*/ 413 h 581"/>
                <a:gd name="T78" fmla="*/ 385 w 570"/>
                <a:gd name="T79" fmla="*/ 418 h 581"/>
                <a:gd name="T80" fmla="*/ 393 w 570"/>
                <a:gd name="T81" fmla="*/ 421 h 581"/>
                <a:gd name="T82" fmla="*/ 415 w 570"/>
                <a:gd name="T83" fmla="*/ 448 h 581"/>
                <a:gd name="T84" fmla="*/ 414 w 570"/>
                <a:gd name="T85" fmla="*/ 460 h 581"/>
                <a:gd name="T86" fmla="*/ 398 w 570"/>
                <a:gd name="T87" fmla="*/ 458 h 581"/>
                <a:gd name="T88" fmla="*/ 384 w 570"/>
                <a:gd name="T89" fmla="*/ 447 h 581"/>
                <a:gd name="T90" fmla="*/ 365 w 570"/>
                <a:gd name="T91" fmla="*/ 441 h 581"/>
                <a:gd name="T92" fmla="*/ 374 w 570"/>
                <a:gd name="T93" fmla="*/ 471 h 581"/>
                <a:gd name="T94" fmla="*/ 370 w 570"/>
                <a:gd name="T95" fmla="*/ 495 h 581"/>
                <a:gd name="T96" fmla="*/ 360 w 570"/>
                <a:gd name="T97" fmla="*/ 530 h 581"/>
                <a:gd name="T98" fmla="*/ 363 w 570"/>
                <a:gd name="T99" fmla="*/ 551 h 581"/>
                <a:gd name="T100" fmla="*/ 340 w 570"/>
                <a:gd name="T101" fmla="*/ 577 h 581"/>
                <a:gd name="T102" fmla="*/ 386 w 570"/>
                <a:gd name="T103" fmla="*/ 555 h 581"/>
                <a:gd name="T104" fmla="*/ 409 w 570"/>
                <a:gd name="T105" fmla="*/ 547 h 581"/>
                <a:gd name="T106" fmla="*/ 439 w 570"/>
                <a:gd name="T107" fmla="*/ 535 h 581"/>
                <a:gd name="T108" fmla="*/ 457 w 570"/>
                <a:gd name="T109" fmla="*/ 512 h 581"/>
                <a:gd name="T110" fmla="*/ 441 w 570"/>
                <a:gd name="T111" fmla="*/ 502 h 581"/>
                <a:gd name="T112" fmla="*/ 492 w 570"/>
                <a:gd name="T113" fmla="*/ 477 h 581"/>
                <a:gd name="T114" fmla="*/ 521 w 570"/>
                <a:gd name="T115" fmla="*/ 460 h 581"/>
                <a:gd name="T116" fmla="*/ 570 w 570"/>
                <a:gd name="T117" fmla="*/ 416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581">
                  <a:moveTo>
                    <a:pt x="569" y="413"/>
                  </a:moveTo>
                  <a:cubicBezTo>
                    <a:pt x="568" y="411"/>
                    <a:pt x="568" y="410"/>
                    <a:pt x="567" y="408"/>
                  </a:cubicBezTo>
                  <a:cubicBezTo>
                    <a:pt x="567" y="408"/>
                    <a:pt x="566" y="405"/>
                    <a:pt x="566" y="404"/>
                  </a:cubicBezTo>
                  <a:cubicBezTo>
                    <a:pt x="565" y="399"/>
                    <a:pt x="563" y="396"/>
                    <a:pt x="561" y="395"/>
                  </a:cubicBezTo>
                  <a:cubicBezTo>
                    <a:pt x="560" y="394"/>
                    <a:pt x="560" y="394"/>
                    <a:pt x="559" y="394"/>
                  </a:cubicBezTo>
                  <a:cubicBezTo>
                    <a:pt x="556" y="394"/>
                    <a:pt x="553" y="395"/>
                    <a:pt x="550" y="397"/>
                  </a:cubicBezTo>
                  <a:cubicBezTo>
                    <a:pt x="547" y="397"/>
                    <a:pt x="544" y="398"/>
                    <a:pt x="542" y="399"/>
                  </a:cubicBezTo>
                  <a:cubicBezTo>
                    <a:pt x="537" y="400"/>
                    <a:pt x="533" y="401"/>
                    <a:pt x="529" y="403"/>
                  </a:cubicBezTo>
                  <a:cubicBezTo>
                    <a:pt x="528" y="404"/>
                    <a:pt x="527" y="405"/>
                    <a:pt x="526" y="405"/>
                  </a:cubicBezTo>
                  <a:cubicBezTo>
                    <a:pt x="526" y="405"/>
                    <a:pt x="526" y="405"/>
                    <a:pt x="526" y="405"/>
                  </a:cubicBezTo>
                  <a:cubicBezTo>
                    <a:pt x="523" y="407"/>
                    <a:pt x="521" y="408"/>
                    <a:pt x="518" y="408"/>
                  </a:cubicBezTo>
                  <a:cubicBezTo>
                    <a:pt x="516" y="408"/>
                    <a:pt x="514" y="407"/>
                    <a:pt x="511" y="406"/>
                  </a:cubicBezTo>
                  <a:cubicBezTo>
                    <a:pt x="508" y="405"/>
                    <a:pt x="506" y="403"/>
                    <a:pt x="504" y="401"/>
                  </a:cubicBezTo>
                  <a:cubicBezTo>
                    <a:pt x="500" y="398"/>
                    <a:pt x="496" y="395"/>
                    <a:pt x="492" y="395"/>
                  </a:cubicBezTo>
                  <a:cubicBezTo>
                    <a:pt x="491" y="395"/>
                    <a:pt x="491" y="395"/>
                    <a:pt x="491" y="395"/>
                  </a:cubicBezTo>
                  <a:cubicBezTo>
                    <a:pt x="487" y="395"/>
                    <a:pt x="481" y="397"/>
                    <a:pt x="476" y="398"/>
                  </a:cubicBezTo>
                  <a:cubicBezTo>
                    <a:pt x="473" y="398"/>
                    <a:pt x="470" y="399"/>
                    <a:pt x="468" y="399"/>
                  </a:cubicBezTo>
                  <a:cubicBezTo>
                    <a:pt x="466" y="400"/>
                    <a:pt x="464" y="400"/>
                    <a:pt x="462" y="400"/>
                  </a:cubicBezTo>
                  <a:cubicBezTo>
                    <a:pt x="451" y="400"/>
                    <a:pt x="447" y="394"/>
                    <a:pt x="441" y="386"/>
                  </a:cubicBezTo>
                  <a:cubicBezTo>
                    <a:pt x="440" y="385"/>
                    <a:pt x="440" y="385"/>
                    <a:pt x="440" y="385"/>
                  </a:cubicBezTo>
                  <a:cubicBezTo>
                    <a:pt x="439" y="383"/>
                    <a:pt x="438" y="382"/>
                    <a:pt x="436" y="380"/>
                  </a:cubicBezTo>
                  <a:cubicBezTo>
                    <a:pt x="434" y="377"/>
                    <a:pt x="432" y="375"/>
                    <a:pt x="430" y="373"/>
                  </a:cubicBezTo>
                  <a:cubicBezTo>
                    <a:pt x="427" y="371"/>
                    <a:pt x="425" y="369"/>
                    <a:pt x="423" y="366"/>
                  </a:cubicBezTo>
                  <a:cubicBezTo>
                    <a:pt x="422" y="365"/>
                    <a:pt x="421" y="364"/>
                    <a:pt x="420" y="363"/>
                  </a:cubicBezTo>
                  <a:cubicBezTo>
                    <a:pt x="415" y="355"/>
                    <a:pt x="411" y="351"/>
                    <a:pt x="410" y="340"/>
                  </a:cubicBezTo>
                  <a:cubicBezTo>
                    <a:pt x="410" y="336"/>
                    <a:pt x="410" y="332"/>
                    <a:pt x="409" y="328"/>
                  </a:cubicBezTo>
                  <a:cubicBezTo>
                    <a:pt x="409" y="327"/>
                    <a:pt x="408" y="325"/>
                    <a:pt x="408" y="324"/>
                  </a:cubicBezTo>
                  <a:cubicBezTo>
                    <a:pt x="401" y="278"/>
                    <a:pt x="395" y="232"/>
                    <a:pt x="390" y="194"/>
                  </a:cubicBezTo>
                  <a:cubicBezTo>
                    <a:pt x="384" y="194"/>
                    <a:pt x="384" y="194"/>
                    <a:pt x="384" y="194"/>
                  </a:cubicBezTo>
                  <a:cubicBezTo>
                    <a:pt x="384" y="194"/>
                    <a:pt x="384" y="194"/>
                    <a:pt x="384" y="194"/>
                  </a:cubicBezTo>
                  <a:cubicBezTo>
                    <a:pt x="384" y="195"/>
                    <a:pt x="384" y="195"/>
                    <a:pt x="384" y="196"/>
                  </a:cubicBezTo>
                  <a:cubicBezTo>
                    <a:pt x="384" y="197"/>
                    <a:pt x="384" y="197"/>
                    <a:pt x="384" y="197"/>
                  </a:cubicBezTo>
                  <a:cubicBezTo>
                    <a:pt x="384" y="198"/>
                    <a:pt x="383" y="200"/>
                    <a:pt x="383" y="201"/>
                  </a:cubicBezTo>
                  <a:cubicBezTo>
                    <a:pt x="382" y="200"/>
                    <a:pt x="382" y="200"/>
                    <a:pt x="381" y="199"/>
                  </a:cubicBezTo>
                  <a:cubicBezTo>
                    <a:pt x="380" y="199"/>
                    <a:pt x="380" y="198"/>
                    <a:pt x="380" y="198"/>
                  </a:cubicBezTo>
                  <a:cubicBezTo>
                    <a:pt x="377" y="196"/>
                    <a:pt x="374" y="195"/>
                    <a:pt x="371" y="195"/>
                  </a:cubicBezTo>
                  <a:cubicBezTo>
                    <a:pt x="369" y="195"/>
                    <a:pt x="368" y="195"/>
                    <a:pt x="366" y="196"/>
                  </a:cubicBezTo>
                  <a:cubicBezTo>
                    <a:pt x="366" y="195"/>
                    <a:pt x="366" y="195"/>
                    <a:pt x="366" y="195"/>
                  </a:cubicBezTo>
                  <a:cubicBezTo>
                    <a:pt x="367" y="192"/>
                    <a:pt x="367" y="189"/>
                    <a:pt x="364" y="185"/>
                  </a:cubicBezTo>
                  <a:cubicBezTo>
                    <a:pt x="362" y="181"/>
                    <a:pt x="358" y="178"/>
                    <a:pt x="354" y="176"/>
                  </a:cubicBezTo>
                  <a:cubicBezTo>
                    <a:pt x="350" y="173"/>
                    <a:pt x="345" y="170"/>
                    <a:pt x="341" y="168"/>
                  </a:cubicBezTo>
                  <a:cubicBezTo>
                    <a:pt x="340" y="167"/>
                    <a:pt x="340" y="167"/>
                    <a:pt x="340" y="167"/>
                  </a:cubicBezTo>
                  <a:cubicBezTo>
                    <a:pt x="339" y="167"/>
                    <a:pt x="338" y="166"/>
                    <a:pt x="337" y="166"/>
                  </a:cubicBezTo>
                  <a:cubicBezTo>
                    <a:pt x="337" y="166"/>
                    <a:pt x="336" y="166"/>
                    <a:pt x="336" y="166"/>
                  </a:cubicBezTo>
                  <a:cubicBezTo>
                    <a:pt x="336" y="166"/>
                    <a:pt x="337" y="165"/>
                    <a:pt x="337" y="165"/>
                  </a:cubicBezTo>
                  <a:cubicBezTo>
                    <a:pt x="339" y="158"/>
                    <a:pt x="332" y="153"/>
                    <a:pt x="327" y="149"/>
                  </a:cubicBezTo>
                  <a:cubicBezTo>
                    <a:pt x="326" y="148"/>
                    <a:pt x="325" y="148"/>
                    <a:pt x="325" y="147"/>
                  </a:cubicBezTo>
                  <a:cubicBezTo>
                    <a:pt x="324" y="146"/>
                    <a:pt x="322" y="145"/>
                    <a:pt x="321" y="144"/>
                  </a:cubicBezTo>
                  <a:cubicBezTo>
                    <a:pt x="320" y="144"/>
                    <a:pt x="320" y="144"/>
                    <a:pt x="320" y="144"/>
                  </a:cubicBezTo>
                  <a:cubicBezTo>
                    <a:pt x="320" y="143"/>
                    <a:pt x="319" y="143"/>
                    <a:pt x="318" y="142"/>
                  </a:cubicBezTo>
                  <a:cubicBezTo>
                    <a:pt x="318" y="142"/>
                    <a:pt x="317" y="142"/>
                    <a:pt x="317" y="141"/>
                  </a:cubicBezTo>
                  <a:cubicBezTo>
                    <a:pt x="317" y="141"/>
                    <a:pt x="317" y="140"/>
                    <a:pt x="316" y="140"/>
                  </a:cubicBezTo>
                  <a:cubicBezTo>
                    <a:pt x="316" y="138"/>
                    <a:pt x="316" y="138"/>
                    <a:pt x="316" y="138"/>
                  </a:cubicBezTo>
                  <a:cubicBezTo>
                    <a:pt x="316" y="136"/>
                    <a:pt x="316" y="135"/>
                    <a:pt x="316" y="133"/>
                  </a:cubicBezTo>
                  <a:cubicBezTo>
                    <a:pt x="316" y="133"/>
                    <a:pt x="316" y="133"/>
                    <a:pt x="316" y="132"/>
                  </a:cubicBezTo>
                  <a:cubicBezTo>
                    <a:pt x="316" y="131"/>
                    <a:pt x="317" y="131"/>
                    <a:pt x="317" y="130"/>
                  </a:cubicBezTo>
                  <a:cubicBezTo>
                    <a:pt x="318" y="127"/>
                    <a:pt x="318" y="123"/>
                    <a:pt x="317" y="120"/>
                  </a:cubicBezTo>
                  <a:cubicBezTo>
                    <a:pt x="317" y="120"/>
                    <a:pt x="316" y="119"/>
                    <a:pt x="316" y="119"/>
                  </a:cubicBezTo>
                  <a:cubicBezTo>
                    <a:pt x="316" y="118"/>
                    <a:pt x="316" y="118"/>
                    <a:pt x="316" y="118"/>
                  </a:cubicBezTo>
                  <a:cubicBezTo>
                    <a:pt x="315" y="117"/>
                    <a:pt x="315" y="116"/>
                    <a:pt x="315" y="115"/>
                  </a:cubicBezTo>
                  <a:cubicBezTo>
                    <a:pt x="315" y="115"/>
                    <a:pt x="315" y="115"/>
                    <a:pt x="315" y="115"/>
                  </a:cubicBezTo>
                  <a:cubicBezTo>
                    <a:pt x="315" y="113"/>
                    <a:pt x="315" y="111"/>
                    <a:pt x="315" y="109"/>
                  </a:cubicBezTo>
                  <a:cubicBezTo>
                    <a:pt x="315" y="108"/>
                    <a:pt x="315" y="106"/>
                    <a:pt x="315" y="104"/>
                  </a:cubicBezTo>
                  <a:cubicBezTo>
                    <a:pt x="315" y="102"/>
                    <a:pt x="315" y="100"/>
                    <a:pt x="314" y="98"/>
                  </a:cubicBezTo>
                  <a:cubicBezTo>
                    <a:pt x="313" y="96"/>
                    <a:pt x="311" y="95"/>
                    <a:pt x="310" y="95"/>
                  </a:cubicBezTo>
                  <a:cubicBezTo>
                    <a:pt x="309" y="95"/>
                    <a:pt x="309" y="95"/>
                    <a:pt x="309" y="95"/>
                  </a:cubicBezTo>
                  <a:cubicBezTo>
                    <a:pt x="307" y="94"/>
                    <a:pt x="307" y="89"/>
                    <a:pt x="307" y="87"/>
                  </a:cubicBezTo>
                  <a:cubicBezTo>
                    <a:pt x="307" y="85"/>
                    <a:pt x="307" y="84"/>
                    <a:pt x="307" y="84"/>
                  </a:cubicBezTo>
                  <a:cubicBezTo>
                    <a:pt x="307" y="82"/>
                    <a:pt x="308" y="79"/>
                    <a:pt x="308" y="77"/>
                  </a:cubicBezTo>
                  <a:cubicBezTo>
                    <a:pt x="309" y="76"/>
                    <a:pt x="309" y="74"/>
                    <a:pt x="309" y="73"/>
                  </a:cubicBezTo>
                  <a:cubicBezTo>
                    <a:pt x="310" y="70"/>
                    <a:pt x="309" y="68"/>
                    <a:pt x="309" y="67"/>
                  </a:cubicBezTo>
                  <a:cubicBezTo>
                    <a:pt x="308" y="66"/>
                    <a:pt x="308" y="65"/>
                    <a:pt x="308" y="64"/>
                  </a:cubicBezTo>
                  <a:cubicBezTo>
                    <a:pt x="308" y="64"/>
                    <a:pt x="308" y="64"/>
                    <a:pt x="308" y="64"/>
                  </a:cubicBezTo>
                  <a:cubicBezTo>
                    <a:pt x="308" y="62"/>
                    <a:pt x="307" y="59"/>
                    <a:pt x="305" y="57"/>
                  </a:cubicBezTo>
                  <a:cubicBezTo>
                    <a:pt x="302" y="55"/>
                    <a:pt x="299" y="54"/>
                    <a:pt x="296" y="54"/>
                  </a:cubicBezTo>
                  <a:cubicBezTo>
                    <a:pt x="295" y="54"/>
                    <a:pt x="294" y="54"/>
                    <a:pt x="292" y="55"/>
                  </a:cubicBezTo>
                  <a:cubicBezTo>
                    <a:pt x="292" y="55"/>
                    <a:pt x="291" y="55"/>
                    <a:pt x="291" y="55"/>
                  </a:cubicBezTo>
                  <a:cubicBezTo>
                    <a:pt x="289" y="55"/>
                    <a:pt x="288" y="55"/>
                    <a:pt x="287" y="54"/>
                  </a:cubicBezTo>
                  <a:cubicBezTo>
                    <a:pt x="286" y="54"/>
                    <a:pt x="286" y="54"/>
                    <a:pt x="285" y="54"/>
                  </a:cubicBezTo>
                  <a:cubicBezTo>
                    <a:pt x="284" y="54"/>
                    <a:pt x="283" y="54"/>
                    <a:pt x="282" y="54"/>
                  </a:cubicBezTo>
                  <a:cubicBezTo>
                    <a:pt x="281" y="54"/>
                    <a:pt x="280" y="54"/>
                    <a:pt x="279" y="54"/>
                  </a:cubicBezTo>
                  <a:cubicBezTo>
                    <a:pt x="278" y="54"/>
                    <a:pt x="276" y="54"/>
                    <a:pt x="276" y="54"/>
                  </a:cubicBezTo>
                  <a:cubicBezTo>
                    <a:pt x="275" y="54"/>
                    <a:pt x="275" y="54"/>
                    <a:pt x="275" y="53"/>
                  </a:cubicBezTo>
                  <a:cubicBezTo>
                    <a:pt x="274" y="53"/>
                    <a:pt x="273" y="52"/>
                    <a:pt x="272" y="52"/>
                  </a:cubicBezTo>
                  <a:cubicBezTo>
                    <a:pt x="271" y="51"/>
                    <a:pt x="270" y="51"/>
                    <a:pt x="269" y="51"/>
                  </a:cubicBezTo>
                  <a:cubicBezTo>
                    <a:pt x="267" y="51"/>
                    <a:pt x="266" y="51"/>
                    <a:pt x="265" y="52"/>
                  </a:cubicBezTo>
                  <a:cubicBezTo>
                    <a:pt x="262" y="52"/>
                    <a:pt x="259" y="53"/>
                    <a:pt x="256" y="54"/>
                  </a:cubicBezTo>
                  <a:cubicBezTo>
                    <a:pt x="254" y="55"/>
                    <a:pt x="252" y="55"/>
                    <a:pt x="250" y="56"/>
                  </a:cubicBezTo>
                  <a:cubicBezTo>
                    <a:pt x="249" y="56"/>
                    <a:pt x="247" y="56"/>
                    <a:pt x="246" y="56"/>
                  </a:cubicBezTo>
                  <a:cubicBezTo>
                    <a:pt x="246" y="56"/>
                    <a:pt x="246" y="56"/>
                    <a:pt x="246" y="56"/>
                  </a:cubicBezTo>
                  <a:cubicBezTo>
                    <a:pt x="246" y="56"/>
                    <a:pt x="246" y="56"/>
                    <a:pt x="246" y="56"/>
                  </a:cubicBezTo>
                  <a:cubicBezTo>
                    <a:pt x="245" y="56"/>
                    <a:pt x="245" y="56"/>
                    <a:pt x="245" y="56"/>
                  </a:cubicBezTo>
                  <a:cubicBezTo>
                    <a:pt x="245" y="55"/>
                    <a:pt x="244" y="54"/>
                    <a:pt x="243" y="53"/>
                  </a:cubicBezTo>
                  <a:cubicBezTo>
                    <a:pt x="242" y="53"/>
                    <a:pt x="241" y="52"/>
                    <a:pt x="239" y="52"/>
                  </a:cubicBezTo>
                  <a:cubicBezTo>
                    <a:pt x="239" y="51"/>
                    <a:pt x="239" y="51"/>
                    <a:pt x="238" y="51"/>
                  </a:cubicBezTo>
                  <a:cubicBezTo>
                    <a:pt x="238" y="51"/>
                    <a:pt x="238" y="51"/>
                    <a:pt x="237" y="51"/>
                  </a:cubicBezTo>
                  <a:cubicBezTo>
                    <a:pt x="237" y="51"/>
                    <a:pt x="237" y="51"/>
                    <a:pt x="237" y="51"/>
                  </a:cubicBezTo>
                  <a:cubicBezTo>
                    <a:pt x="237" y="50"/>
                    <a:pt x="237" y="48"/>
                    <a:pt x="235" y="46"/>
                  </a:cubicBezTo>
                  <a:cubicBezTo>
                    <a:pt x="233" y="45"/>
                    <a:pt x="230" y="43"/>
                    <a:pt x="227" y="42"/>
                  </a:cubicBezTo>
                  <a:cubicBezTo>
                    <a:pt x="227" y="42"/>
                    <a:pt x="226" y="42"/>
                    <a:pt x="226" y="42"/>
                  </a:cubicBezTo>
                  <a:cubicBezTo>
                    <a:pt x="225" y="41"/>
                    <a:pt x="225" y="41"/>
                    <a:pt x="224" y="41"/>
                  </a:cubicBezTo>
                  <a:cubicBezTo>
                    <a:pt x="224" y="41"/>
                    <a:pt x="224" y="41"/>
                    <a:pt x="224" y="41"/>
                  </a:cubicBezTo>
                  <a:cubicBezTo>
                    <a:pt x="223" y="40"/>
                    <a:pt x="222" y="39"/>
                    <a:pt x="221" y="39"/>
                  </a:cubicBezTo>
                  <a:cubicBezTo>
                    <a:pt x="217" y="38"/>
                    <a:pt x="213" y="37"/>
                    <a:pt x="209" y="36"/>
                  </a:cubicBezTo>
                  <a:cubicBezTo>
                    <a:pt x="208" y="36"/>
                    <a:pt x="208" y="36"/>
                    <a:pt x="208" y="36"/>
                  </a:cubicBezTo>
                  <a:cubicBezTo>
                    <a:pt x="207" y="35"/>
                    <a:pt x="207" y="35"/>
                    <a:pt x="207" y="35"/>
                  </a:cubicBezTo>
                  <a:cubicBezTo>
                    <a:pt x="205" y="34"/>
                    <a:pt x="204" y="33"/>
                    <a:pt x="201" y="32"/>
                  </a:cubicBezTo>
                  <a:cubicBezTo>
                    <a:pt x="200" y="31"/>
                    <a:pt x="199" y="31"/>
                    <a:pt x="198" y="31"/>
                  </a:cubicBezTo>
                  <a:cubicBezTo>
                    <a:pt x="197" y="31"/>
                    <a:pt x="196" y="31"/>
                    <a:pt x="196" y="31"/>
                  </a:cubicBezTo>
                  <a:cubicBezTo>
                    <a:pt x="195" y="31"/>
                    <a:pt x="194" y="31"/>
                    <a:pt x="193" y="30"/>
                  </a:cubicBezTo>
                  <a:cubicBezTo>
                    <a:pt x="192" y="30"/>
                    <a:pt x="192" y="29"/>
                    <a:pt x="191" y="29"/>
                  </a:cubicBezTo>
                  <a:cubicBezTo>
                    <a:pt x="190" y="29"/>
                    <a:pt x="190" y="29"/>
                    <a:pt x="190" y="29"/>
                  </a:cubicBezTo>
                  <a:cubicBezTo>
                    <a:pt x="190" y="28"/>
                    <a:pt x="187" y="27"/>
                    <a:pt x="187" y="26"/>
                  </a:cubicBezTo>
                  <a:cubicBezTo>
                    <a:pt x="186" y="24"/>
                    <a:pt x="185" y="22"/>
                    <a:pt x="184" y="19"/>
                  </a:cubicBezTo>
                  <a:cubicBezTo>
                    <a:pt x="182" y="17"/>
                    <a:pt x="180" y="15"/>
                    <a:pt x="177" y="13"/>
                  </a:cubicBezTo>
                  <a:cubicBezTo>
                    <a:pt x="177" y="13"/>
                    <a:pt x="176" y="12"/>
                    <a:pt x="175" y="12"/>
                  </a:cubicBezTo>
                  <a:cubicBezTo>
                    <a:pt x="174" y="12"/>
                    <a:pt x="173" y="11"/>
                    <a:pt x="172" y="11"/>
                  </a:cubicBezTo>
                  <a:cubicBezTo>
                    <a:pt x="172" y="10"/>
                    <a:pt x="171" y="9"/>
                    <a:pt x="170" y="8"/>
                  </a:cubicBezTo>
                  <a:cubicBezTo>
                    <a:pt x="169" y="7"/>
                    <a:pt x="167" y="6"/>
                    <a:pt x="166" y="5"/>
                  </a:cubicBezTo>
                  <a:cubicBezTo>
                    <a:pt x="165" y="4"/>
                    <a:pt x="163" y="2"/>
                    <a:pt x="161" y="1"/>
                  </a:cubicBezTo>
                  <a:cubicBezTo>
                    <a:pt x="159" y="0"/>
                    <a:pt x="159" y="0"/>
                    <a:pt x="159" y="0"/>
                  </a:cubicBezTo>
                  <a:cubicBezTo>
                    <a:pt x="157" y="2"/>
                    <a:pt x="157" y="2"/>
                    <a:pt x="157" y="2"/>
                  </a:cubicBezTo>
                  <a:cubicBezTo>
                    <a:pt x="137" y="23"/>
                    <a:pt x="37" y="133"/>
                    <a:pt x="12" y="151"/>
                  </a:cubicBezTo>
                  <a:cubicBezTo>
                    <a:pt x="11" y="152"/>
                    <a:pt x="11" y="152"/>
                    <a:pt x="11" y="152"/>
                  </a:cubicBezTo>
                  <a:cubicBezTo>
                    <a:pt x="0" y="288"/>
                    <a:pt x="0" y="288"/>
                    <a:pt x="0" y="288"/>
                  </a:cubicBezTo>
                  <a:cubicBezTo>
                    <a:pt x="3" y="289"/>
                    <a:pt x="3" y="289"/>
                    <a:pt x="3" y="289"/>
                  </a:cubicBezTo>
                  <a:cubicBezTo>
                    <a:pt x="4" y="289"/>
                    <a:pt x="4" y="289"/>
                    <a:pt x="5" y="289"/>
                  </a:cubicBezTo>
                  <a:cubicBezTo>
                    <a:pt x="5" y="289"/>
                    <a:pt x="6" y="289"/>
                    <a:pt x="6" y="292"/>
                  </a:cubicBezTo>
                  <a:cubicBezTo>
                    <a:pt x="6" y="292"/>
                    <a:pt x="6" y="293"/>
                    <a:pt x="6" y="293"/>
                  </a:cubicBezTo>
                  <a:cubicBezTo>
                    <a:pt x="6" y="295"/>
                    <a:pt x="6" y="296"/>
                    <a:pt x="6" y="297"/>
                  </a:cubicBezTo>
                  <a:cubicBezTo>
                    <a:pt x="7" y="298"/>
                    <a:pt x="7" y="300"/>
                    <a:pt x="7" y="301"/>
                  </a:cubicBezTo>
                  <a:cubicBezTo>
                    <a:pt x="7" y="307"/>
                    <a:pt x="7" y="315"/>
                    <a:pt x="15" y="319"/>
                  </a:cubicBezTo>
                  <a:cubicBezTo>
                    <a:pt x="22" y="322"/>
                    <a:pt x="30" y="324"/>
                    <a:pt x="38" y="324"/>
                  </a:cubicBezTo>
                  <a:cubicBezTo>
                    <a:pt x="38" y="324"/>
                    <a:pt x="39" y="324"/>
                    <a:pt x="40" y="324"/>
                  </a:cubicBezTo>
                  <a:cubicBezTo>
                    <a:pt x="42" y="324"/>
                    <a:pt x="45" y="323"/>
                    <a:pt x="47" y="322"/>
                  </a:cubicBezTo>
                  <a:cubicBezTo>
                    <a:pt x="49" y="321"/>
                    <a:pt x="50" y="320"/>
                    <a:pt x="52" y="320"/>
                  </a:cubicBezTo>
                  <a:cubicBezTo>
                    <a:pt x="53" y="320"/>
                    <a:pt x="54" y="320"/>
                    <a:pt x="54" y="321"/>
                  </a:cubicBezTo>
                  <a:cubicBezTo>
                    <a:pt x="57" y="322"/>
                    <a:pt x="62" y="327"/>
                    <a:pt x="64" y="331"/>
                  </a:cubicBezTo>
                  <a:cubicBezTo>
                    <a:pt x="64" y="331"/>
                    <a:pt x="64" y="331"/>
                    <a:pt x="64" y="331"/>
                  </a:cubicBezTo>
                  <a:cubicBezTo>
                    <a:pt x="64" y="333"/>
                    <a:pt x="65" y="335"/>
                    <a:pt x="69" y="337"/>
                  </a:cubicBezTo>
                  <a:cubicBezTo>
                    <a:pt x="69" y="337"/>
                    <a:pt x="70" y="337"/>
                    <a:pt x="70" y="337"/>
                  </a:cubicBezTo>
                  <a:cubicBezTo>
                    <a:pt x="72" y="337"/>
                    <a:pt x="73" y="337"/>
                    <a:pt x="74" y="336"/>
                  </a:cubicBezTo>
                  <a:cubicBezTo>
                    <a:pt x="75" y="336"/>
                    <a:pt x="76" y="335"/>
                    <a:pt x="77" y="335"/>
                  </a:cubicBezTo>
                  <a:cubicBezTo>
                    <a:pt x="78" y="336"/>
                    <a:pt x="80" y="337"/>
                    <a:pt x="82" y="340"/>
                  </a:cubicBezTo>
                  <a:cubicBezTo>
                    <a:pt x="83" y="342"/>
                    <a:pt x="85" y="344"/>
                    <a:pt x="87" y="346"/>
                  </a:cubicBezTo>
                  <a:cubicBezTo>
                    <a:pt x="89" y="347"/>
                    <a:pt x="91" y="348"/>
                    <a:pt x="93" y="348"/>
                  </a:cubicBezTo>
                  <a:cubicBezTo>
                    <a:pt x="98" y="348"/>
                    <a:pt x="101" y="345"/>
                    <a:pt x="104" y="343"/>
                  </a:cubicBezTo>
                  <a:cubicBezTo>
                    <a:pt x="107" y="342"/>
                    <a:pt x="108" y="341"/>
                    <a:pt x="110" y="341"/>
                  </a:cubicBezTo>
                  <a:cubicBezTo>
                    <a:pt x="111" y="341"/>
                    <a:pt x="113" y="342"/>
                    <a:pt x="115" y="342"/>
                  </a:cubicBezTo>
                  <a:cubicBezTo>
                    <a:pt x="116" y="343"/>
                    <a:pt x="118" y="344"/>
                    <a:pt x="121" y="345"/>
                  </a:cubicBezTo>
                  <a:cubicBezTo>
                    <a:pt x="127" y="348"/>
                    <a:pt x="136" y="352"/>
                    <a:pt x="142" y="352"/>
                  </a:cubicBezTo>
                  <a:cubicBezTo>
                    <a:pt x="148" y="352"/>
                    <a:pt x="150" y="349"/>
                    <a:pt x="152" y="347"/>
                  </a:cubicBezTo>
                  <a:cubicBezTo>
                    <a:pt x="153" y="345"/>
                    <a:pt x="154" y="342"/>
                    <a:pt x="154" y="339"/>
                  </a:cubicBezTo>
                  <a:cubicBezTo>
                    <a:pt x="155" y="336"/>
                    <a:pt x="155" y="334"/>
                    <a:pt x="157" y="333"/>
                  </a:cubicBezTo>
                  <a:cubicBezTo>
                    <a:pt x="158" y="333"/>
                    <a:pt x="159" y="332"/>
                    <a:pt x="160" y="332"/>
                  </a:cubicBezTo>
                  <a:cubicBezTo>
                    <a:pt x="161" y="331"/>
                    <a:pt x="163" y="330"/>
                    <a:pt x="165" y="329"/>
                  </a:cubicBezTo>
                  <a:cubicBezTo>
                    <a:pt x="166" y="328"/>
                    <a:pt x="166" y="328"/>
                    <a:pt x="166" y="328"/>
                  </a:cubicBezTo>
                  <a:cubicBezTo>
                    <a:pt x="168" y="326"/>
                    <a:pt x="170" y="324"/>
                    <a:pt x="172" y="322"/>
                  </a:cubicBezTo>
                  <a:cubicBezTo>
                    <a:pt x="173" y="321"/>
                    <a:pt x="173" y="319"/>
                    <a:pt x="174" y="318"/>
                  </a:cubicBezTo>
                  <a:cubicBezTo>
                    <a:pt x="177" y="313"/>
                    <a:pt x="179" y="310"/>
                    <a:pt x="182" y="310"/>
                  </a:cubicBezTo>
                  <a:cubicBezTo>
                    <a:pt x="183" y="310"/>
                    <a:pt x="184" y="311"/>
                    <a:pt x="186" y="311"/>
                  </a:cubicBezTo>
                  <a:cubicBezTo>
                    <a:pt x="187" y="312"/>
                    <a:pt x="188" y="313"/>
                    <a:pt x="189" y="313"/>
                  </a:cubicBezTo>
                  <a:cubicBezTo>
                    <a:pt x="193" y="314"/>
                    <a:pt x="197" y="315"/>
                    <a:pt x="201" y="316"/>
                  </a:cubicBezTo>
                  <a:cubicBezTo>
                    <a:pt x="202" y="316"/>
                    <a:pt x="202" y="316"/>
                    <a:pt x="202" y="316"/>
                  </a:cubicBezTo>
                  <a:cubicBezTo>
                    <a:pt x="204" y="316"/>
                    <a:pt x="206" y="316"/>
                    <a:pt x="208" y="316"/>
                  </a:cubicBezTo>
                  <a:cubicBezTo>
                    <a:pt x="209" y="316"/>
                    <a:pt x="210" y="316"/>
                    <a:pt x="212" y="316"/>
                  </a:cubicBezTo>
                  <a:cubicBezTo>
                    <a:pt x="213" y="316"/>
                    <a:pt x="214" y="316"/>
                    <a:pt x="215" y="316"/>
                  </a:cubicBezTo>
                  <a:cubicBezTo>
                    <a:pt x="216" y="316"/>
                    <a:pt x="218" y="316"/>
                    <a:pt x="219" y="316"/>
                  </a:cubicBezTo>
                  <a:cubicBezTo>
                    <a:pt x="223" y="317"/>
                    <a:pt x="224" y="319"/>
                    <a:pt x="227" y="325"/>
                  </a:cubicBezTo>
                  <a:cubicBezTo>
                    <a:pt x="227" y="325"/>
                    <a:pt x="227" y="325"/>
                    <a:pt x="227" y="325"/>
                  </a:cubicBezTo>
                  <a:cubicBezTo>
                    <a:pt x="227" y="326"/>
                    <a:pt x="227" y="327"/>
                    <a:pt x="227" y="328"/>
                  </a:cubicBezTo>
                  <a:cubicBezTo>
                    <a:pt x="228" y="329"/>
                    <a:pt x="228" y="330"/>
                    <a:pt x="228" y="332"/>
                  </a:cubicBezTo>
                  <a:cubicBezTo>
                    <a:pt x="229" y="333"/>
                    <a:pt x="230" y="334"/>
                    <a:pt x="231" y="336"/>
                  </a:cubicBezTo>
                  <a:cubicBezTo>
                    <a:pt x="231" y="336"/>
                    <a:pt x="232" y="337"/>
                    <a:pt x="232" y="337"/>
                  </a:cubicBezTo>
                  <a:cubicBezTo>
                    <a:pt x="235" y="341"/>
                    <a:pt x="238" y="346"/>
                    <a:pt x="243" y="348"/>
                  </a:cubicBezTo>
                  <a:cubicBezTo>
                    <a:pt x="245" y="349"/>
                    <a:pt x="247" y="349"/>
                    <a:pt x="250" y="349"/>
                  </a:cubicBezTo>
                  <a:cubicBezTo>
                    <a:pt x="252" y="349"/>
                    <a:pt x="254" y="349"/>
                    <a:pt x="257" y="348"/>
                  </a:cubicBezTo>
                  <a:cubicBezTo>
                    <a:pt x="258" y="348"/>
                    <a:pt x="258" y="348"/>
                    <a:pt x="259" y="347"/>
                  </a:cubicBezTo>
                  <a:cubicBezTo>
                    <a:pt x="261" y="346"/>
                    <a:pt x="264" y="345"/>
                    <a:pt x="265" y="345"/>
                  </a:cubicBezTo>
                  <a:cubicBezTo>
                    <a:pt x="265" y="345"/>
                    <a:pt x="266" y="345"/>
                    <a:pt x="266" y="346"/>
                  </a:cubicBezTo>
                  <a:cubicBezTo>
                    <a:pt x="266" y="346"/>
                    <a:pt x="266" y="346"/>
                    <a:pt x="266" y="346"/>
                  </a:cubicBezTo>
                  <a:cubicBezTo>
                    <a:pt x="265" y="347"/>
                    <a:pt x="265" y="347"/>
                    <a:pt x="265" y="348"/>
                  </a:cubicBezTo>
                  <a:cubicBezTo>
                    <a:pt x="263" y="353"/>
                    <a:pt x="264" y="358"/>
                    <a:pt x="266" y="363"/>
                  </a:cubicBezTo>
                  <a:cubicBezTo>
                    <a:pt x="267" y="366"/>
                    <a:pt x="270" y="367"/>
                    <a:pt x="272" y="368"/>
                  </a:cubicBezTo>
                  <a:cubicBezTo>
                    <a:pt x="274" y="369"/>
                    <a:pt x="275" y="369"/>
                    <a:pt x="275" y="370"/>
                  </a:cubicBezTo>
                  <a:cubicBezTo>
                    <a:pt x="275" y="371"/>
                    <a:pt x="275" y="371"/>
                    <a:pt x="274" y="373"/>
                  </a:cubicBezTo>
                  <a:cubicBezTo>
                    <a:pt x="272" y="375"/>
                    <a:pt x="270" y="378"/>
                    <a:pt x="272" y="382"/>
                  </a:cubicBezTo>
                  <a:cubicBezTo>
                    <a:pt x="273" y="386"/>
                    <a:pt x="277" y="386"/>
                    <a:pt x="279" y="387"/>
                  </a:cubicBezTo>
                  <a:cubicBezTo>
                    <a:pt x="280" y="387"/>
                    <a:pt x="282" y="387"/>
                    <a:pt x="282" y="387"/>
                  </a:cubicBezTo>
                  <a:cubicBezTo>
                    <a:pt x="282" y="387"/>
                    <a:pt x="282" y="388"/>
                    <a:pt x="282" y="389"/>
                  </a:cubicBezTo>
                  <a:cubicBezTo>
                    <a:pt x="282" y="390"/>
                    <a:pt x="281" y="391"/>
                    <a:pt x="281" y="392"/>
                  </a:cubicBezTo>
                  <a:cubicBezTo>
                    <a:pt x="282" y="398"/>
                    <a:pt x="285" y="403"/>
                    <a:pt x="292" y="406"/>
                  </a:cubicBezTo>
                  <a:cubicBezTo>
                    <a:pt x="302" y="410"/>
                    <a:pt x="312" y="411"/>
                    <a:pt x="322" y="413"/>
                  </a:cubicBezTo>
                  <a:cubicBezTo>
                    <a:pt x="325" y="413"/>
                    <a:pt x="325" y="413"/>
                    <a:pt x="325" y="413"/>
                  </a:cubicBezTo>
                  <a:cubicBezTo>
                    <a:pt x="325" y="413"/>
                    <a:pt x="326" y="413"/>
                    <a:pt x="327" y="413"/>
                  </a:cubicBezTo>
                  <a:cubicBezTo>
                    <a:pt x="331" y="413"/>
                    <a:pt x="335" y="412"/>
                    <a:pt x="339" y="411"/>
                  </a:cubicBezTo>
                  <a:cubicBezTo>
                    <a:pt x="342" y="409"/>
                    <a:pt x="345" y="408"/>
                    <a:pt x="348" y="408"/>
                  </a:cubicBezTo>
                  <a:cubicBezTo>
                    <a:pt x="349" y="408"/>
                    <a:pt x="349" y="408"/>
                    <a:pt x="350" y="408"/>
                  </a:cubicBezTo>
                  <a:cubicBezTo>
                    <a:pt x="355" y="409"/>
                    <a:pt x="361" y="411"/>
                    <a:pt x="366" y="413"/>
                  </a:cubicBezTo>
                  <a:cubicBezTo>
                    <a:pt x="372" y="416"/>
                    <a:pt x="378" y="418"/>
                    <a:pt x="385" y="418"/>
                  </a:cubicBezTo>
                  <a:cubicBezTo>
                    <a:pt x="385" y="418"/>
                    <a:pt x="386" y="418"/>
                    <a:pt x="387" y="418"/>
                  </a:cubicBezTo>
                  <a:cubicBezTo>
                    <a:pt x="388" y="418"/>
                    <a:pt x="389" y="417"/>
                    <a:pt x="390" y="417"/>
                  </a:cubicBezTo>
                  <a:cubicBezTo>
                    <a:pt x="391" y="417"/>
                    <a:pt x="391" y="417"/>
                    <a:pt x="391" y="417"/>
                  </a:cubicBezTo>
                  <a:cubicBezTo>
                    <a:pt x="391" y="417"/>
                    <a:pt x="391" y="417"/>
                    <a:pt x="392" y="417"/>
                  </a:cubicBezTo>
                  <a:cubicBezTo>
                    <a:pt x="392" y="418"/>
                    <a:pt x="393" y="419"/>
                    <a:pt x="393" y="421"/>
                  </a:cubicBezTo>
                  <a:cubicBezTo>
                    <a:pt x="393" y="422"/>
                    <a:pt x="393" y="425"/>
                    <a:pt x="394" y="426"/>
                  </a:cubicBezTo>
                  <a:cubicBezTo>
                    <a:pt x="396" y="428"/>
                    <a:pt x="399" y="433"/>
                    <a:pt x="403" y="435"/>
                  </a:cubicBezTo>
                  <a:cubicBezTo>
                    <a:pt x="405" y="436"/>
                    <a:pt x="406" y="437"/>
                    <a:pt x="408" y="437"/>
                  </a:cubicBezTo>
                  <a:cubicBezTo>
                    <a:pt x="410" y="437"/>
                    <a:pt x="411" y="438"/>
                    <a:pt x="412" y="439"/>
                  </a:cubicBezTo>
                  <a:cubicBezTo>
                    <a:pt x="414" y="441"/>
                    <a:pt x="416" y="445"/>
                    <a:pt x="415" y="448"/>
                  </a:cubicBezTo>
                  <a:cubicBezTo>
                    <a:pt x="415" y="448"/>
                    <a:pt x="415" y="448"/>
                    <a:pt x="415" y="448"/>
                  </a:cubicBezTo>
                  <a:cubicBezTo>
                    <a:pt x="414" y="448"/>
                    <a:pt x="411" y="449"/>
                    <a:pt x="410" y="452"/>
                  </a:cubicBezTo>
                  <a:cubicBezTo>
                    <a:pt x="409" y="455"/>
                    <a:pt x="411" y="457"/>
                    <a:pt x="413" y="458"/>
                  </a:cubicBezTo>
                  <a:cubicBezTo>
                    <a:pt x="413" y="458"/>
                    <a:pt x="413" y="459"/>
                    <a:pt x="413" y="459"/>
                  </a:cubicBezTo>
                  <a:cubicBezTo>
                    <a:pt x="413" y="459"/>
                    <a:pt x="414" y="460"/>
                    <a:pt x="414" y="460"/>
                  </a:cubicBezTo>
                  <a:cubicBezTo>
                    <a:pt x="414" y="460"/>
                    <a:pt x="414" y="461"/>
                    <a:pt x="414" y="461"/>
                  </a:cubicBezTo>
                  <a:cubicBezTo>
                    <a:pt x="414" y="461"/>
                    <a:pt x="414" y="461"/>
                    <a:pt x="414" y="462"/>
                  </a:cubicBezTo>
                  <a:cubicBezTo>
                    <a:pt x="414" y="464"/>
                    <a:pt x="414" y="464"/>
                    <a:pt x="413" y="464"/>
                  </a:cubicBezTo>
                  <a:cubicBezTo>
                    <a:pt x="412" y="464"/>
                    <a:pt x="409" y="462"/>
                    <a:pt x="407" y="461"/>
                  </a:cubicBezTo>
                  <a:cubicBezTo>
                    <a:pt x="404" y="460"/>
                    <a:pt x="401" y="458"/>
                    <a:pt x="398" y="458"/>
                  </a:cubicBezTo>
                  <a:cubicBezTo>
                    <a:pt x="396" y="458"/>
                    <a:pt x="396" y="458"/>
                    <a:pt x="396" y="458"/>
                  </a:cubicBezTo>
                  <a:cubicBezTo>
                    <a:pt x="394" y="458"/>
                    <a:pt x="393" y="458"/>
                    <a:pt x="393" y="457"/>
                  </a:cubicBezTo>
                  <a:cubicBezTo>
                    <a:pt x="392" y="456"/>
                    <a:pt x="391" y="455"/>
                    <a:pt x="391" y="454"/>
                  </a:cubicBezTo>
                  <a:cubicBezTo>
                    <a:pt x="390" y="452"/>
                    <a:pt x="388" y="450"/>
                    <a:pt x="386" y="448"/>
                  </a:cubicBezTo>
                  <a:cubicBezTo>
                    <a:pt x="385" y="448"/>
                    <a:pt x="385" y="447"/>
                    <a:pt x="384" y="447"/>
                  </a:cubicBezTo>
                  <a:cubicBezTo>
                    <a:pt x="383" y="446"/>
                    <a:pt x="383" y="446"/>
                    <a:pt x="383" y="445"/>
                  </a:cubicBezTo>
                  <a:cubicBezTo>
                    <a:pt x="382" y="445"/>
                    <a:pt x="382" y="445"/>
                    <a:pt x="382" y="444"/>
                  </a:cubicBezTo>
                  <a:cubicBezTo>
                    <a:pt x="382" y="443"/>
                    <a:pt x="382" y="442"/>
                    <a:pt x="381" y="440"/>
                  </a:cubicBezTo>
                  <a:cubicBezTo>
                    <a:pt x="380" y="438"/>
                    <a:pt x="377" y="437"/>
                    <a:pt x="374" y="437"/>
                  </a:cubicBezTo>
                  <a:cubicBezTo>
                    <a:pt x="371" y="437"/>
                    <a:pt x="367" y="438"/>
                    <a:pt x="365" y="441"/>
                  </a:cubicBezTo>
                  <a:cubicBezTo>
                    <a:pt x="364" y="443"/>
                    <a:pt x="364" y="445"/>
                    <a:pt x="364" y="447"/>
                  </a:cubicBezTo>
                  <a:cubicBezTo>
                    <a:pt x="365" y="450"/>
                    <a:pt x="368" y="451"/>
                    <a:pt x="370" y="452"/>
                  </a:cubicBezTo>
                  <a:cubicBezTo>
                    <a:pt x="371" y="453"/>
                    <a:pt x="372" y="454"/>
                    <a:pt x="372" y="454"/>
                  </a:cubicBezTo>
                  <a:cubicBezTo>
                    <a:pt x="375" y="457"/>
                    <a:pt x="380" y="464"/>
                    <a:pt x="376" y="468"/>
                  </a:cubicBezTo>
                  <a:cubicBezTo>
                    <a:pt x="376" y="469"/>
                    <a:pt x="375" y="470"/>
                    <a:pt x="374" y="471"/>
                  </a:cubicBezTo>
                  <a:cubicBezTo>
                    <a:pt x="371" y="473"/>
                    <a:pt x="368" y="475"/>
                    <a:pt x="368" y="479"/>
                  </a:cubicBezTo>
                  <a:cubicBezTo>
                    <a:pt x="367" y="481"/>
                    <a:pt x="368" y="483"/>
                    <a:pt x="368" y="485"/>
                  </a:cubicBezTo>
                  <a:cubicBezTo>
                    <a:pt x="368" y="485"/>
                    <a:pt x="369" y="486"/>
                    <a:pt x="369" y="486"/>
                  </a:cubicBezTo>
                  <a:cubicBezTo>
                    <a:pt x="369" y="488"/>
                    <a:pt x="369" y="490"/>
                    <a:pt x="370" y="491"/>
                  </a:cubicBezTo>
                  <a:cubicBezTo>
                    <a:pt x="370" y="492"/>
                    <a:pt x="370" y="494"/>
                    <a:pt x="370" y="495"/>
                  </a:cubicBezTo>
                  <a:cubicBezTo>
                    <a:pt x="371" y="498"/>
                    <a:pt x="371" y="502"/>
                    <a:pt x="371" y="506"/>
                  </a:cubicBezTo>
                  <a:cubicBezTo>
                    <a:pt x="371" y="508"/>
                    <a:pt x="371" y="508"/>
                    <a:pt x="371" y="508"/>
                  </a:cubicBezTo>
                  <a:cubicBezTo>
                    <a:pt x="372" y="513"/>
                    <a:pt x="370" y="519"/>
                    <a:pt x="367" y="524"/>
                  </a:cubicBezTo>
                  <a:cubicBezTo>
                    <a:pt x="366" y="525"/>
                    <a:pt x="365" y="528"/>
                    <a:pt x="364" y="529"/>
                  </a:cubicBezTo>
                  <a:cubicBezTo>
                    <a:pt x="362" y="529"/>
                    <a:pt x="361" y="530"/>
                    <a:pt x="360" y="530"/>
                  </a:cubicBezTo>
                  <a:cubicBezTo>
                    <a:pt x="357" y="531"/>
                    <a:pt x="354" y="532"/>
                    <a:pt x="351" y="536"/>
                  </a:cubicBezTo>
                  <a:cubicBezTo>
                    <a:pt x="349" y="540"/>
                    <a:pt x="345" y="548"/>
                    <a:pt x="349" y="553"/>
                  </a:cubicBezTo>
                  <a:cubicBezTo>
                    <a:pt x="351" y="554"/>
                    <a:pt x="352" y="555"/>
                    <a:pt x="354" y="555"/>
                  </a:cubicBezTo>
                  <a:cubicBezTo>
                    <a:pt x="356" y="555"/>
                    <a:pt x="358" y="554"/>
                    <a:pt x="360" y="553"/>
                  </a:cubicBezTo>
                  <a:cubicBezTo>
                    <a:pt x="361" y="552"/>
                    <a:pt x="363" y="551"/>
                    <a:pt x="363" y="551"/>
                  </a:cubicBezTo>
                  <a:cubicBezTo>
                    <a:pt x="363" y="551"/>
                    <a:pt x="363" y="551"/>
                    <a:pt x="363" y="551"/>
                  </a:cubicBezTo>
                  <a:cubicBezTo>
                    <a:pt x="363" y="554"/>
                    <a:pt x="356" y="560"/>
                    <a:pt x="354" y="561"/>
                  </a:cubicBezTo>
                  <a:cubicBezTo>
                    <a:pt x="353" y="561"/>
                    <a:pt x="352" y="561"/>
                    <a:pt x="351" y="561"/>
                  </a:cubicBezTo>
                  <a:cubicBezTo>
                    <a:pt x="349" y="562"/>
                    <a:pt x="346" y="562"/>
                    <a:pt x="344" y="564"/>
                  </a:cubicBezTo>
                  <a:cubicBezTo>
                    <a:pt x="340" y="567"/>
                    <a:pt x="338" y="573"/>
                    <a:pt x="340" y="577"/>
                  </a:cubicBezTo>
                  <a:cubicBezTo>
                    <a:pt x="341" y="580"/>
                    <a:pt x="343" y="581"/>
                    <a:pt x="347" y="581"/>
                  </a:cubicBezTo>
                  <a:cubicBezTo>
                    <a:pt x="348" y="581"/>
                    <a:pt x="349" y="581"/>
                    <a:pt x="350" y="581"/>
                  </a:cubicBezTo>
                  <a:cubicBezTo>
                    <a:pt x="357" y="579"/>
                    <a:pt x="366" y="574"/>
                    <a:pt x="373" y="568"/>
                  </a:cubicBezTo>
                  <a:cubicBezTo>
                    <a:pt x="374" y="566"/>
                    <a:pt x="376" y="564"/>
                    <a:pt x="378" y="563"/>
                  </a:cubicBezTo>
                  <a:cubicBezTo>
                    <a:pt x="381" y="560"/>
                    <a:pt x="383" y="557"/>
                    <a:pt x="386" y="555"/>
                  </a:cubicBezTo>
                  <a:cubicBezTo>
                    <a:pt x="387" y="553"/>
                    <a:pt x="389" y="552"/>
                    <a:pt x="390" y="550"/>
                  </a:cubicBezTo>
                  <a:cubicBezTo>
                    <a:pt x="393" y="547"/>
                    <a:pt x="395" y="545"/>
                    <a:pt x="399" y="544"/>
                  </a:cubicBezTo>
                  <a:cubicBezTo>
                    <a:pt x="399" y="543"/>
                    <a:pt x="400" y="543"/>
                    <a:pt x="401" y="543"/>
                  </a:cubicBezTo>
                  <a:cubicBezTo>
                    <a:pt x="402" y="543"/>
                    <a:pt x="403" y="544"/>
                    <a:pt x="405" y="545"/>
                  </a:cubicBezTo>
                  <a:cubicBezTo>
                    <a:pt x="406" y="546"/>
                    <a:pt x="407" y="547"/>
                    <a:pt x="409" y="547"/>
                  </a:cubicBezTo>
                  <a:cubicBezTo>
                    <a:pt x="410" y="548"/>
                    <a:pt x="411" y="548"/>
                    <a:pt x="412" y="548"/>
                  </a:cubicBezTo>
                  <a:cubicBezTo>
                    <a:pt x="416" y="548"/>
                    <a:pt x="419" y="545"/>
                    <a:pt x="421" y="543"/>
                  </a:cubicBezTo>
                  <a:cubicBezTo>
                    <a:pt x="422" y="542"/>
                    <a:pt x="423" y="541"/>
                    <a:pt x="423" y="541"/>
                  </a:cubicBezTo>
                  <a:cubicBezTo>
                    <a:pt x="425" y="539"/>
                    <a:pt x="428" y="538"/>
                    <a:pt x="431" y="538"/>
                  </a:cubicBezTo>
                  <a:cubicBezTo>
                    <a:pt x="433" y="537"/>
                    <a:pt x="436" y="536"/>
                    <a:pt x="439" y="535"/>
                  </a:cubicBezTo>
                  <a:cubicBezTo>
                    <a:pt x="440" y="534"/>
                    <a:pt x="442" y="533"/>
                    <a:pt x="444" y="533"/>
                  </a:cubicBezTo>
                  <a:cubicBezTo>
                    <a:pt x="448" y="531"/>
                    <a:pt x="453" y="530"/>
                    <a:pt x="456" y="526"/>
                  </a:cubicBezTo>
                  <a:cubicBezTo>
                    <a:pt x="457" y="524"/>
                    <a:pt x="458" y="523"/>
                    <a:pt x="458" y="522"/>
                  </a:cubicBezTo>
                  <a:cubicBezTo>
                    <a:pt x="458" y="522"/>
                    <a:pt x="458" y="521"/>
                    <a:pt x="458" y="521"/>
                  </a:cubicBezTo>
                  <a:cubicBezTo>
                    <a:pt x="458" y="518"/>
                    <a:pt x="459" y="515"/>
                    <a:pt x="457" y="512"/>
                  </a:cubicBezTo>
                  <a:cubicBezTo>
                    <a:pt x="456" y="511"/>
                    <a:pt x="454" y="510"/>
                    <a:pt x="452" y="510"/>
                  </a:cubicBezTo>
                  <a:cubicBezTo>
                    <a:pt x="450" y="510"/>
                    <a:pt x="448" y="510"/>
                    <a:pt x="446" y="511"/>
                  </a:cubicBezTo>
                  <a:cubicBezTo>
                    <a:pt x="444" y="511"/>
                    <a:pt x="442" y="511"/>
                    <a:pt x="440" y="511"/>
                  </a:cubicBezTo>
                  <a:cubicBezTo>
                    <a:pt x="438" y="511"/>
                    <a:pt x="437" y="511"/>
                    <a:pt x="437" y="510"/>
                  </a:cubicBezTo>
                  <a:cubicBezTo>
                    <a:pt x="435" y="508"/>
                    <a:pt x="437" y="506"/>
                    <a:pt x="441" y="502"/>
                  </a:cubicBezTo>
                  <a:cubicBezTo>
                    <a:pt x="442" y="501"/>
                    <a:pt x="442" y="500"/>
                    <a:pt x="443" y="500"/>
                  </a:cubicBezTo>
                  <a:cubicBezTo>
                    <a:pt x="450" y="492"/>
                    <a:pt x="455" y="488"/>
                    <a:pt x="464" y="485"/>
                  </a:cubicBezTo>
                  <a:cubicBezTo>
                    <a:pt x="466" y="484"/>
                    <a:pt x="469" y="482"/>
                    <a:pt x="472" y="481"/>
                  </a:cubicBezTo>
                  <a:cubicBezTo>
                    <a:pt x="476" y="478"/>
                    <a:pt x="481" y="475"/>
                    <a:pt x="485" y="475"/>
                  </a:cubicBezTo>
                  <a:cubicBezTo>
                    <a:pt x="487" y="475"/>
                    <a:pt x="490" y="476"/>
                    <a:pt x="492" y="477"/>
                  </a:cubicBezTo>
                  <a:cubicBezTo>
                    <a:pt x="495" y="479"/>
                    <a:pt x="499" y="480"/>
                    <a:pt x="502" y="480"/>
                  </a:cubicBezTo>
                  <a:cubicBezTo>
                    <a:pt x="505" y="480"/>
                    <a:pt x="507" y="479"/>
                    <a:pt x="509" y="477"/>
                  </a:cubicBezTo>
                  <a:cubicBezTo>
                    <a:pt x="513" y="475"/>
                    <a:pt x="513" y="472"/>
                    <a:pt x="513" y="469"/>
                  </a:cubicBezTo>
                  <a:cubicBezTo>
                    <a:pt x="514" y="468"/>
                    <a:pt x="514" y="466"/>
                    <a:pt x="515" y="465"/>
                  </a:cubicBezTo>
                  <a:cubicBezTo>
                    <a:pt x="516" y="463"/>
                    <a:pt x="519" y="461"/>
                    <a:pt x="521" y="460"/>
                  </a:cubicBezTo>
                  <a:cubicBezTo>
                    <a:pt x="524" y="458"/>
                    <a:pt x="527" y="456"/>
                    <a:pt x="529" y="454"/>
                  </a:cubicBezTo>
                  <a:cubicBezTo>
                    <a:pt x="531" y="451"/>
                    <a:pt x="534" y="448"/>
                    <a:pt x="536" y="445"/>
                  </a:cubicBezTo>
                  <a:cubicBezTo>
                    <a:pt x="537" y="443"/>
                    <a:pt x="539" y="441"/>
                    <a:pt x="540" y="439"/>
                  </a:cubicBezTo>
                  <a:cubicBezTo>
                    <a:pt x="548" y="429"/>
                    <a:pt x="556" y="420"/>
                    <a:pt x="567" y="417"/>
                  </a:cubicBezTo>
                  <a:cubicBezTo>
                    <a:pt x="570" y="416"/>
                    <a:pt x="570" y="416"/>
                    <a:pt x="570" y="416"/>
                  </a:cubicBezTo>
                  <a:lnTo>
                    <a:pt x="569" y="413"/>
                  </a:ln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69" name="Freeform 61">
              <a:extLst>
                <a:ext uri="{FF2B5EF4-FFF2-40B4-BE49-F238E27FC236}">
                  <a16:creationId xmlns:a16="http://schemas.microsoft.com/office/drawing/2014/main" id="{4072478B-F411-844C-F96E-C0AC4DECF22A}"/>
                </a:ext>
              </a:extLst>
            </p:cNvPr>
            <p:cNvSpPr>
              <a:spLocks/>
            </p:cNvSpPr>
            <p:nvPr/>
          </p:nvSpPr>
          <p:spPr bwMode="auto">
            <a:xfrm>
              <a:off x="5157860" y="3115993"/>
              <a:ext cx="1383182" cy="1499555"/>
            </a:xfrm>
            <a:custGeom>
              <a:avLst/>
              <a:gdLst>
                <a:gd name="T0" fmla="*/ 399 w 562"/>
                <a:gd name="T1" fmla="*/ 295 h 669"/>
                <a:gd name="T2" fmla="*/ 394 w 562"/>
                <a:gd name="T3" fmla="*/ 338 h 669"/>
                <a:gd name="T4" fmla="*/ 350 w 562"/>
                <a:gd name="T5" fmla="*/ 333 h 669"/>
                <a:gd name="T6" fmla="*/ 329 w 562"/>
                <a:gd name="T7" fmla="*/ 314 h 669"/>
                <a:gd name="T8" fmla="*/ 298 w 562"/>
                <a:gd name="T9" fmla="*/ 289 h 669"/>
                <a:gd name="T10" fmla="*/ 293 w 562"/>
                <a:gd name="T11" fmla="*/ 248 h 669"/>
                <a:gd name="T12" fmla="*/ 298 w 562"/>
                <a:gd name="T13" fmla="*/ 228 h 669"/>
                <a:gd name="T14" fmla="*/ 367 w 562"/>
                <a:gd name="T15" fmla="*/ 209 h 669"/>
                <a:gd name="T16" fmla="*/ 329 w 562"/>
                <a:gd name="T17" fmla="*/ 167 h 669"/>
                <a:gd name="T18" fmla="*/ 295 w 562"/>
                <a:gd name="T19" fmla="*/ 75 h 669"/>
                <a:gd name="T20" fmla="*/ 276 w 562"/>
                <a:gd name="T21" fmla="*/ 60 h 669"/>
                <a:gd name="T22" fmla="*/ 257 w 562"/>
                <a:gd name="T23" fmla="*/ 33 h 669"/>
                <a:gd name="T24" fmla="*/ 259 w 562"/>
                <a:gd name="T25" fmla="*/ 65 h 669"/>
                <a:gd name="T26" fmla="*/ 257 w 562"/>
                <a:gd name="T27" fmla="*/ 90 h 669"/>
                <a:gd name="T28" fmla="*/ 247 w 562"/>
                <a:gd name="T29" fmla="*/ 109 h 669"/>
                <a:gd name="T30" fmla="*/ 227 w 562"/>
                <a:gd name="T31" fmla="*/ 113 h 669"/>
                <a:gd name="T32" fmla="*/ 200 w 562"/>
                <a:gd name="T33" fmla="*/ 106 h 669"/>
                <a:gd name="T34" fmla="*/ 186 w 562"/>
                <a:gd name="T35" fmla="*/ 87 h 669"/>
                <a:gd name="T36" fmla="*/ 173 w 562"/>
                <a:gd name="T37" fmla="*/ 53 h 669"/>
                <a:gd name="T38" fmla="*/ 154 w 562"/>
                <a:gd name="T39" fmla="*/ 32 h 669"/>
                <a:gd name="T40" fmla="*/ 135 w 562"/>
                <a:gd name="T41" fmla="*/ 35 h 669"/>
                <a:gd name="T42" fmla="*/ 108 w 562"/>
                <a:gd name="T43" fmla="*/ 14 h 669"/>
                <a:gd name="T44" fmla="*/ 76 w 562"/>
                <a:gd name="T45" fmla="*/ 1 h 669"/>
                <a:gd name="T46" fmla="*/ 58 w 562"/>
                <a:gd name="T47" fmla="*/ 15 h 669"/>
                <a:gd name="T48" fmla="*/ 39 w 562"/>
                <a:gd name="T49" fmla="*/ 13 h 669"/>
                <a:gd name="T50" fmla="*/ 11 w 562"/>
                <a:gd name="T51" fmla="*/ 49 h 669"/>
                <a:gd name="T52" fmla="*/ 12 w 562"/>
                <a:gd name="T53" fmla="*/ 79 h 669"/>
                <a:gd name="T54" fmla="*/ 26 w 562"/>
                <a:gd name="T55" fmla="*/ 102 h 669"/>
                <a:gd name="T56" fmla="*/ 30 w 562"/>
                <a:gd name="T57" fmla="*/ 119 h 669"/>
                <a:gd name="T58" fmla="*/ 48 w 562"/>
                <a:gd name="T59" fmla="*/ 184 h 669"/>
                <a:gd name="T60" fmla="*/ 73 w 562"/>
                <a:gd name="T61" fmla="*/ 231 h 669"/>
                <a:gd name="T62" fmla="*/ 86 w 562"/>
                <a:gd name="T63" fmla="*/ 250 h 669"/>
                <a:gd name="T64" fmla="*/ 61 w 562"/>
                <a:gd name="T65" fmla="*/ 283 h 669"/>
                <a:gd name="T66" fmla="*/ 25 w 562"/>
                <a:gd name="T67" fmla="*/ 329 h 669"/>
                <a:gd name="T68" fmla="*/ 40 w 562"/>
                <a:gd name="T69" fmla="*/ 347 h 669"/>
                <a:gd name="T70" fmla="*/ 59 w 562"/>
                <a:gd name="T71" fmla="*/ 403 h 669"/>
                <a:gd name="T72" fmla="*/ 46 w 562"/>
                <a:gd name="T73" fmla="*/ 432 h 669"/>
                <a:gd name="T74" fmla="*/ 99 w 562"/>
                <a:gd name="T75" fmla="*/ 639 h 669"/>
                <a:gd name="T76" fmla="*/ 183 w 562"/>
                <a:gd name="T77" fmla="*/ 658 h 669"/>
                <a:gd name="T78" fmla="*/ 226 w 562"/>
                <a:gd name="T79" fmla="*/ 661 h 669"/>
                <a:gd name="T80" fmla="*/ 286 w 562"/>
                <a:gd name="T81" fmla="*/ 655 h 669"/>
                <a:gd name="T82" fmla="*/ 330 w 562"/>
                <a:gd name="T83" fmla="*/ 613 h 669"/>
                <a:gd name="T84" fmla="*/ 339 w 562"/>
                <a:gd name="T85" fmla="*/ 546 h 669"/>
                <a:gd name="T86" fmla="*/ 359 w 562"/>
                <a:gd name="T87" fmla="*/ 509 h 669"/>
                <a:gd name="T88" fmla="*/ 414 w 562"/>
                <a:gd name="T89" fmla="*/ 484 h 669"/>
                <a:gd name="T90" fmla="*/ 442 w 562"/>
                <a:gd name="T91" fmla="*/ 468 h 669"/>
                <a:gd name="T92" fmla="*/ 446 w 562"/>
                <a:gd name="T93" fmla="*/ 436 h 669"/>
                <a:gd name="T94" fmla="*/ 309 w 562"/>
                <a:gd name="T95" fmla="*/ 562 h 669"/>
                <a:gd name="T96" fmla="*/ 308 w 562"/>
                <a:gd name="T97" fmla="*/ 554 h 669"/>
                <a:gd name="T98" fmla="*/ 318 w 562"/>
                <a:gd name="T99" fmla="*/ 532 h 669"/>
                <a:gd name="T100" fmla="*/ 350 w 562"/>
                <a:gd name="T101" fmla="*/ 457 h 669"/>
                <a:gd name="T102" fmla="*/ 372 w 562"/>
                <a:gd name="T103" fmla="*/ 411 h 669"/>
                <a:gd name="T104" fmla="*/ 412 w 562"/>
                <a:gd name="T105" fmla="*/ 390 h 669"/>
                <a:gd name="T106" fmla="*/ 435 w 562"/>
                <a:gd name="T107" fmla="*/ 383 h 669"/>
                <a:gd name="T108" fmla="*/ 459 w 562"/>
                <a:gd name="T109" fmla="*/ 373 h 669"/>
                <a:gd name="T110" fmla="*/ 477 w 562"/>
                <a:gd name="T111" fmla="*/ 365 h 669"/>
                <a:gd name="T112" fmla="*/ 507 w 562"/>
                <a:gd name="T113" fmla="*/ 351 h 669"/>
                <a:gd name="T114" fmla="*/ 532 w 562"/>
                <a:gd name="T115" fmla="*/ 311 h 669"/>
                <a:gd name="T116" fmla="*/ 547 w 562"/>
                <a:gd name="T117" fmla="*/ 281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2" h="669">
                  <a:moveTo>
                    <a:pt x="551" y="246"/>
                  </a:moveTo>
                  <a:cubicBezTo>
                    <a:pt x="549" y="248"/>
                    <a:pt x="549" y="248"/>
                    <a:pt x="549" y="248"/>
                  </a:cubicBezTo>
                  <a:cubicBezTo>
                    <a:pt x="538" y="253"/>
                    <a:pt x="526" y="259"/>
                    <a:pt x="515" y="265"/>
                  </a:cubicBezTo>
                  <a:cubicBezTo>
                    <a:pt x="513" y="266"/>
                    <a:pt x="513" y="266"/>
                    <a:pt x="513" y="266"/>
                  </a:cubicBezTo>
                  <a:cubicBezTo>
                    <a:pt x="488" y="279"/>
                    <a:pt x="461" y="292"/>
                    <a:pt x="435" y="306"/>
                  </a:cubicBezTo>
                  <a:cubicBezTo>
                    <a:pt x="430" y="308"/>
                    <a:pt x="425" y="310"/>
                    <a:pt x="421" y="313"/>
                  </a:cubicBezTo>
                  <a:cubicBezTo>
                    <a:pt x="418" y="314"/>
                    <a:pt x="416" y="314"/>
                    <a:pt x="414" y="314"/>
                  </a:cubicBezTo>
                  <a:cubicBezTo>
                    <a:pt x="409" y="314"/>
                    <a:pt x="406" y="312"/>
                    <a:pt x="401" y="308"/>
                  </a:cubicBezTo>
                  <a:cubicBezTo>
                    <a:pt x="397" y="303"/>
                    <a:pt x="398" y="299"/>
                    <a:pt x="399" y="295"/>
                  </a:cubicBezTo>
                  <a:cubicBezTo>
                    <a:pt x="399" y="291"/>
                    <a:pt x="400" y="288"/>
                    <a:pt x="397" y="284"/>
                  </a:cubicBezTo>
                  <a:cubicBezTo>
                    <a:pt x="395" y="281"/>
                    <a:pt x="393" y="280"/>
                    <a:pt x="391" y="280"/>
                  </a:cubicBezTo>
                  <a:cubicBezTo>
                    <a:pt x="390" y="280"/>
                    <a:pt x="390" y="280"/>
                    <a:pt x="389" y="280"/>
                  </a:cubicBezTo>
                  <a:cubicBezTo>
                    <a:pt x="386" y="281"/>
                    <a:pt x="383" y="287"/>
                    <a:pt x="383" y="292"/>
                  </a:cubicBezTo>
                  <a:cubicBezTo>
                    <a:pt x="383" y="297"/>
                    <a:pt x="386" y="300"/>
                    <a:pt x="389" y="303"/>
                  </a:cubicBezTo>
                  <a:cubicBezTo>
                    <a:pt x="391" y="306"/>
                    <a:pt x="392" y="308"/>
                    <a:pt x="394" y="311"/>
                  </a:cubicBezTo>
                  <a:cubicBezTo>
                    <a:pt x="396" y="317"/>
                    <a:pt x="396" y="325"/>
                    <a:pt x="395" y="333"/>
                  </a:cubicBezTo>
                  <a:cubicBezTo>
                    <a:pt x="395" y="334"/>
                    <a:pt x="395" y="336"/>
                    <a:pt x="395" y="337"/>
                  </a:cubicBezTo>
                  <a:cubicBezTo>
                    <a:pt x="395" y="338"/>
                    <a:pt x="395" y="338"/>
                    <a:pt x="394" y="338"/>
                  </a:cubicBezTo>
                  <a:cubicBezTo>
                    <a:pt x="394" y="338"/>
                    <a:pt x="394" y="338"/>
                    <a:pt x="394" y="338"/>
                  </a:cubicBezTo>
                  <a:cubicBezTo>
                    <a:pt x="392" y="338"/>
                    <a:pt x="387" y="335"/>
                    <a:pt x="379" y="329"/>
                  </a:cubicBezTo>
                  <a:cubicBezTo>
                    <a:pt x="378" y="328"/>
                    <a:pt x="378" y="328"/>
                    <a:pt x="378" y="328"/>
                  </a:cubicBezTo>
                  <a:cubicBezTo>
                    <a:pt x="376" y="327"/>
                    <a:pt x="375" y="326"/>
                    <a:pt x="373" y="326"/>
                  </a:cubicBezTo>
                  <a:cubicBezTo>
                    <a:pt x="371" y="326"/>
                    <a:pt x="369" y="327"/>
                    <a:pt x="367" y="329"/>
                  </a:cubicBezTo>
                  <a:cubicBezTo>
                    <a:pt x="365" y="330"/>
                    <a:pt x="365" y="330"/>
                    <a:pt x="365" y="330"/>
                  </a:cubicBezTo>
                  <a:cubicBezTo>
                    <a:pt x="360" y="333"/>
                    <a:pt x="358" y="333"/>
                    <a:pt x="355" y="333"/>
                  </a:cubicBezTo>
                  <a:cubicBezTo>
                    <a:pt x="354" y="333"/>
                    <a:pt x="353" y="333"/>
                    <a:pt x="352" y="333"/>
                  </a:cubicBezTo>
                  <a:cubicBezTo>
                    <a:pt x="350" y="333"/>
                    <a:pt x="350" y="333"/>
                    <a:pt x="350" y="333"/>
                  </a:cubicBezTo>
                  <a:cubicBezTo>
                    <a:pt x="344" y="333"/>
                    <a:pt x="344" y="333"/>
                    <a:pt x="341" y="328"/>
                  </a:cubicBezTo>
                  <a:cubicBezTo>
                    <a:pt x="341" y="327"/>
                    <a:pt x="341" y="327"/>
                    <a:pt x="341" y="327"/>
                  </a:cubicBezTo>
                  <a:cubicBezTo>
                    <a:pt x="340" y="325"/>
                    <a:pt x="339" y="323"/>
                    <a:pt x="339" y="320"/>
                  </a:cubicBezTo>
                  <a:cubicBezTo>
                    <a:pt x="338" y="315"/>
                    <a:pt x="337" y="313"/>
                    <a:pt x="336" y="311"/>
                  </a:cubicBezTo>
                  <a:cubicBezTo>
                    <a:pt x="335" y="311"/>
                    <a:pt x="335" y="310"/>
                    <a:pt x="335" y="310"/>
                  </a:cubicBezTo>
                  <a:cubicBezTo>
                    <a:pt x="332" y="308"/>
                    <a:pt x="332" y="308"/>
                    <a:pt x="332" y="308"/>
                  </a:cubicBezTo>
                  <a:cubicBezTo>
                    <a:pt x="330" y="312"/>
                    <a:pt x="330" y="312"/>
                    <a:pt x="330" y="312"/>
                  </a:cubicBezTo>
                  <a:cubicBezTo>
                    <a:pt x="330" y="312"/>
                    <a:pt x="330" y="313"/>
                    <a:pt x="330" y="313"/>
                  </a:cubicBezTo>
                  <a:cubicBezTo>
                    <a:pt x="329" y="314"/>
                    <a:pt x="329" y="314"/>
                    <a:pt x="329" y="314"/>
                  </a:cubicBezTo>
                  <a:cubicBezTo>
                    <a:pt x="329" y="316"/>
                    <a:pt x="328" y="318"/>
                    <a:pt x="327" y="318"/>
                  </a:cubicBezTo>
                  <a:cubicBezTo>
                    <a:pt x="327" y="318"/>
                    <a:pt x="326" y="318"/>
                    <a:pt x="326" y="318"/>
                  </a:cubicBezTo>
                  <a:cubicBezTo>
                    <a:pt x="325" y="318"/>
                    <a:pt x="325" y="318"/>
                    <a:pt x="324" y="318"/>
                  </a:cubicBezTo>
                  <a:cubicBezTo>
                    <a:pt x="321" y="316"/>
                    <a:pt x="320" y="310"/>
                    <a:pt x="319" y="307"/>
                  </a:cubicBezTo>
                  <a:cubicBezTo>
                    <a:pt x="319" y="307"/>
                    <a:pt x="319" y="307"/>
                    <a:pt x="319" y="307"/>
                  </a:cubicBezTo>
                  <a:cubicBezTo>
                    <a:pt x="319" y="305"/>
                    <a:pt x="318" y="304"/>
                    <a:pt x="318" y="303"/>
                  </a:cubicBezTo>
                  <a:cubicBezTo>
                    <a:pt x="317" y="299"/>
                    <a:pt x="317" y="296"/>
                    <a:pt x="313" y="294"/>
                  </a:cubicBezTo>
                  <a:cubicBezTo>
                    <a:pt x="311" y="293"/>
                    <a:pt x="309" y="293"/>
                    <a:pt x="307" y="292"/>
                  </a:cubicBezTo>
                  <a:cubicBezTo>
                    <a:pt x="304" y="292"/>
                    <a:pt x="301" y="292"/>
                    <a:pt x="298" y="289"/>
                  </a:cubicBezTo>
                  <a:cubicBezTo>
                    <a:pt x="297" y="288"/>
                    <a:pt x="297" y="286"/>
                    <a:pt x="297" y="285"/>
                  </a:cubicBezTo>
                  <a:cubicBezTo>
                    <a:pt x="297" y="283"/>
                    <a:pt x="297" y="282"/>
                    <a:pt x="296" y="281"/>
                  </a:cubicBezTo>
                  <a:cubicBezTo>
                    <a:pt x="295" y="279"/>
                    <a:pt x="294" y="279"/>
                    <a:pt x="292" y="278"/>
                  </a:cubicBezTo>
                  <a:cubicBezTo>
                    <a:pt x="291" y="278"/>
                    <a:pt x="289" y="277"/>
                    <a:pt x="288" y="276"/>
                  </a:cubicBezTo>
                  <a:cubicBezTo>
                    <a:pt x="287" y="274"/>
                    <a:pt x="285" y="266"/>
                    <a:pt x="284" y="258"/>
                  </a:cubicBezTo>
                  <a:cubicBezTo>
                    <a:pt x="284" y="258"/>
                    <a:pt x="284" y="258"/>
                    <a:pt x="284" y="258"/>
                  </a:cubicBezTo>
                  <a:cubicBezTo>
                    <a:pt x="286" y="255"/>
                    <a:pt x="288" y="253"/>
                    <a:pt x="292" y="252"/>
                  </a:cubicBezTo>
                  <a:cubicBezTo>
                    <a:pt x="294" y="251"/>
                    <a:pt x="294" y="251"/>
                    <a:pt x="294" y="251"/>
                  </a:cubicBezTo>
                  <a:cubicBezTo>
                    <a:pt x="293" y="248"/>
                    <a:pt x="293" y="248"/>
                    <a:pt x="293" y="248"/>
                  </a:cubicBezTo>
                  <a:cubicBezTo>
                    <a:pt x="293" y="247"/>
                    <a:pt x="292" y="246"/>
                    <a:pt x="290" y="244"/>
                  </a:cubicBezTo>
                  <a:cubicBezTo>
                    <a:pt x="287" y="242"/>
                    <a:pt x="285" y="240"/>
                    <a:pt x="286" y="237"/>
                  </a:cubicBezTo>
                  <a:cubicBezTo>
                    <a:pt x="286" y="237"/>
                    <a:pt x="287" y="237"/>
                    <a:pt x="287" y="237"/>
                  </a:cubicBezTo>
                  <a:cubicBezTo>
                    <a:pt x="289" y="237"/>
                    <a:pt x="290" y="238"/>
                    <a:pt x="292" y="239"/>
                  </a:cubicBezTo>
                  <a:cubicBezTo>
                    <a:pt x="294" y="240"/>
                    <a:pt x="295" y="240"/>
                    <a:pt x="296" y="240"/>
                  </a:cubicBezTo>
                  <a:cubicBezTo>
                    <a:pt x="297" y="240"/>
                    <a:pt x="297" y="240"/>
                    <a:pt x="297" y="240"/>
                  </a:cubicBezTo>
                  <a:cubicBezTo>
                    <a:pt x="299" y="240"/>
                    <a:pt x="299" y="240"/>
                    <a:pt x="299" y="240"/>
                  </a:cubicBezTo>
                  <a:cubicBezTo>
                    <a:pt x="299" y="238"/>
                    <a:pt x="299" y="238"/>
                    <a:pt x="299" y="238"/>
                  </a:cubicBezTo>
                  <a:cubicBezTo>
                    <a:pt x="300" y="236"/>
                    <a:pt x="299" y="233"/>
                    <a:pt x="298" y="228"/>
                  </a:cubicBezTo>
                  <a:cubicBezTo>
                    <a:pt x="298" y="227"/>
                    <a:pt x="298" y="226"/>
                    <a:pt x="298" y="225"/>
                  </a:cubicBezTo>
                  <a:cubicBezTo>
                    <a:pt x="301" y="226"/>
                    <a:pt x="304" y="227"/>
                    <a:pt x="307" y="228"/>
                  </a:cubicBezTo>
                  <a:cubicBezTo>
                    <a:pt x="312" y="230"/>
                    <a:pt x="316" y="233"/>
                    <a:pt x="322" y="233"/>
                  </a:cubicBezTo>
                  <a:cubicBezTo>
                    <a:pt x="328" y="233"/>
                    <a:pt x="333" y="230"/>
                    <a:pt x="338" y="228"/>
                  </a:cubicBezTo>
                  <a:cubicBezTo>
                    <a:pt x="342" y="227"/>
                    <a:pt x="345" y="225"/>
                    <a:pt x="348" y="225"/>
                  </a:cubicBezTo>
                  <a:cubicBezTo>
                    <a:pt x="350" y="224"/>
                    <a:pt x="352" y="224"/>
                    <a:pt x="354" y="224"/>
                  </a:cubicBezTo>
                  <a:cubicBezTo>
                    <a:pt x="358" y="224"/>
                    <a:pt x="358" y="224"/>
                    <a:pt x="358" y="224"/>
                  </a:cubicBezTo>
                  <a:cubicBezTo>
                    <a:pt x="363" y="224"/>
                    <a:pt x="369" y="224"/>
                    <a:pt x="370" y="216"/>
                  </a:cubicBezTo>
                  <a:cubicBezTo>
                    <a:pt x="370" y="213"/>
                    <a:pt x="368" y="211"/>
                    <a:pt x="367" y="209"/>
                  </a:cubicBezTo>
                  <a:cubicBezTo>
                    <a:pt x="366" y="208"/>
                    <a:pt x="365" y="207"/>
                    <a:pt x="364" y="205"/>
                  </a:cubicBezTo>
                  <a:cubicBezTo>
                    <a:pt x="363" y="202"/>
                    <a:pt x="363" y="200"/>
                    <a:pt x="364" y="198"/>
                  </a:cubicBezTo>
                  <a:cubicBezTo>
                    <a:pt x="364" y="196"/>
                    <a:pt x="364" y="195"/>
                    <a:pt x="364" y="193"/>
                  </a:cubicBezTo>
                  <a:cubicBezTo>
                    <a:pt x="364" y="187"/>
                    <a:pt x="360" y="186"/>
                    <a:pt x="356" y="184"/>
                  </a:cubicBezTo>
                  <a:cubicBezTo>
                    <a:pt x="354" y="183"/>
                    <a:pt x="352" y="182"/>
                    <a:pt x="350" y="181"/>
                  </a:cubicBezTo>
                  <a:cubicBezTo>
                    <a:pt x="349" y="179"/>
                    <a:pt x="348" y="178"/>
                    <a:pt x="347" y="177"/>
                  </a:cubicBezTo>
                  <a:cubicBezTo>
                    <a:pt x="346" y="175"/>
                    <a:pt x="345" y="174"/>
                    <a:pt x="343" y="173"/>
                  </a:cubicBezTo>
                  <a:cubicBezTo>
                    <a:pt x="341" y="172"/>
                    <a:pt x="339" y="172"/>
                    <a:pt x="338" y="172"/>
                  </a:cubicBezTo>
                  <a:cubicBezTo>
                    <a:pt x="335" y="171"/>
                    <a:pt x="332" y="171"/>
                    <a:pt x="329" y="167"/>
                  </a:cubicBezTo>
                  <a:cubicBezTo>
                    <a:pt x="328" y="163"/>
                    <a:pt x="327" y="158"/>
                    <a:pt x="327" y="153"/>
                  </a:cubicBezTo>
                  <a:cubicBezTo>
                    <a:pt x="327" y="149"/>
                    <a:pt x="327" y="146"/>
                    <a:pt x="326" y="144"/>
                  </a:cubicBezTo>
                  <a:cubicBezTo>
                    <a:pt x="325" y="139"/>
                    <a:pt x="325" y="135"/>
                    <a:pt x="325" y="131"/>
                  </a:cubicBezTo>
                  <a:cubicBezTo>
                    <a:pt x="325" y="128"/>
                    <a:pt x="325" y="125"/>
                    <a:pt x="324" y="122"/>
                  </a:cubicBezTo>
                  <a:cubicBezTo>
                    <a:pt x="323" y="115"/>
                    <a:pt x="322" y="114"/>
                    <a:pt x="316" y="113"/>
                  </a:cubicBezTo>
                  <a:cubicBezTo>
                    <a:pt x="314" y="112"/>
                    <a:pt x="312" y="112"/>
                    <a:pt x="309" y="110"/>
                  </a:cubicBezTo>
                  <a:cubicBezTo>
                    <a:pt x="303" y="107"/>
                    <a:pt x="303" y="101"/>
                    <a:pt x="304" y="93"/>
                  </a:cubicBezTo>
                  <a:cubicBezTo>
                    <a:pt x="305" y="85"/>
                    <a:pt x="306" y="78"/>
                    <a:pt x="298" y="76"/>
                  </a:cubicBezTo>
                  <a:cubicBezTo>
                    <a:pt x="297" y="75"/>
                    <a:pt x="296" y="75"/>
                    <a:pt x="295" y="75"/>
                  </a:cubicBezTo>
                  <a:cubicBezTo>
                    <a:pt x="293" y="75"/>
                    <a:pt x="291" y="76"/>
                    <a:pt x="289" y="76"/>
                  </a:cubicBezTo>
                  <a:cubicBezTo>
                    <a:pt x="288" y="76"/>
                    <a:pt x="287" y="77"/>
                    <a:pt x="285" y="77"/>
                  </a:cubicBezTo>
                  <a:cubicBezTo>
                    <a:pt x="284" y="77"/>
                    <a:pt x="282" y="76"/>
                    <a:pt x="280" y="72"/>
                  </a:cubicBezTo>
                  <a:cubicBezTo>
                    <a:pt x="280" y="71"/>
                    <a:pt x="280" y="69"/>
                    <a:pt x="281" y="67"/>
                  </a:cubicBezTo>
                  <a:cubicBezTo>
                    <a:pt x="282" y="65"/>
                    <a:pt x="282" y="64"/>
                    <a:pt x="282" y="63"/>
                  </a:cubicBezTo>
                  <a:cubicBezTo>
                    <a:pt x="281" y="63"/>
                    <a:pt x="281" y="63"/>
                    <a:pt x="281" y="63"/>
                  </a:cubicBezTo>
                  <a:cubicBezTo>
                    <a:pt x="281" y="62"/>
                    <a:pt x="281" y="62"/>
                    <a:pt x="281" y="62"/>
                  </a:cubicBezTo>
                  <a:cubicBezTo>
                    <a:pt x="281" y="61"/>
                    <a:pt x="280" y="60"/>
                    <a:pt x="277" y="60"/>
                  </a:cubicBezTo>
                  <a:cubicBezTo>
                    <a:pt x="277" y="60"/>
                    <a:pt x="276" y="60"/>
                    <a:pt x="276" y="60"/>
                  </a:cubicBezTo>
                  <a:cubicBezTo>
                    <a:pt x="275" y="60"/>
                    <a:pt x="275" y="60"/>
                    <a:pt x="274" y="60"/>
                  </a:cubicBezTo>
                  <a:cubicBezTo>
                    <a:pt x="273" y="60"/>
                    <a:pt x="272" y="60"/>
                    <a:pt x="271" y="59"/>
                  </a:cubicBezTo>
                  <a:cubicBezTo>
                    <a:pt x="269" y="57"/>
                    <a:pt x="268" y="50"/>
                    <a:pt x="267" y="45"/>
                  </a:cubicBezTo>
                  <a:cubicBezTo>
                    <a:pt x="266" y="42"/>
                    <a:pt x="266" y="39"/>
                    <a:pt x="265" y="37"/>
                  </a:cubicBezTo>
                  <a:cubicBezTo>
                    <a:pt x="264" y="34"/>
                    <a:pt x="263" y="31"/>
                    <a:pt x="263" y="28"/>
                  </a:cubicBezTo>
                  <a:cubicBezTo>
                    <a:pt x="262" y="24"/>
                    <a:pt x="262" y="24"/>
                    <a:pt x="262" y="24"/>
                  </a:cubicBezTo>
                  <a:cubicBezTo>
                    <a:pt x="256" y="25"/>
                    <a:pt x="256" y="25"/>
                    <a:pt x="256" y="25"/>
                  </a:cubicBezTo>
                  <a:cubicBezTo>
                    <a:pt x="256" y="25"/>
                    <a:pt x="256" y="25"/>
                    <a:pt x="256" y="26"/>
                  </a:cubicBezTo>
                  <a:cubicBezTo>
                    <a:pt x="255" y="28"/>
                    <a:pt x="256" y="30"/>
                    <a:pt x="257" y="33"/>
                  </a:cubicBezTo>
                  <a:cubicBezTo>
                    <a:pt x="257" y="33"/>
                    <a:pt x="257" y="34"/>
                    <a:pt x="258" y="36"/>
                  </a:cubicBezTo>
                  <a:cubicBezTo>
                    <a:pt x="258" y="36"/>
                    <a:pt x="258" y="37"/>
                    <a:pt x="258" y="38"/>
                  </a:cubicBezTo>
                  <a:cubicBezTo>
                    <a:pt x="258" y="39"/>
                    <a:pt x="259" y="40"/>
                    <a:pt x="259" y="41"/>
                  </a:cubicBezTo>
                  <a:cubicBezTo>
                    <a:pt x="259" y="43"/>
                    <a:pt x="259" y="44"/>
                    <a:pt x="259" y="46"/>
                  </a:cubicBezTo>
                  <a:cubicBezTo>
                    <a:pt x="259" y="47"/>
                    <a:pt x="258" y="47"/>
                    <a:pt x="257" y="48"/>
                  </a:cubicBezTo>
                  <a:cubicBezTo>
                    <a:pt x="257" y="49"/>
                    <a:pt x="256" y="49"/>
                    <a:pt x="256" y="50"/>
                  </a:cubicBezTo>
                  <a:cubicBezTo>
                    <a:pt x="254" y="52"/>
                    <a:pt x="253" y="55"/>
                    <a:pt x="254" y="59"/>
                  </a:cubicBezTo>
                  <a:cubicBezTo>
                    <a:pt x="254" y="62"/>
                    <a:pt x="257" y="63"/>
                    <a:pt x="258" y="65"/>
                  </a:cubicBezTo>
                  <a:cubicBezTo>
                    <a:pt x="259" y="65"/>
                    <a:pt x="259" y="65"/>
                    <a:pt x="259" y="65"/>
                  </a:cubicBezTo>
                  <a:cubicBezTo>
                    <a:pt x="260" y="66"/>
                    <a:pt x="260" y="67"/>
                    <a:pt x="260" y="70"/>
                  </a:cubicBezTo>
                  <a:cubicBezTo>
                    <a:pt x="260" y="71"/>
                    <a:pt x="260" y="72"/>
                    <a:pt x="260" y="73"/>
                  </a:cubicBezTo>
                  <a:cubicBezTo>
                    <a:pt x="260" y="74"/>
                    <a:pt x="260" y="74"/>
                    <a:pt x="260" y="74"/>
                  </a:cubicBezTo>
                  <a:cubicBezTo>
                    <a:pt x="260" y="76"/>
                    <a:pt x="260" y="78"/>
                    <a:pt x="262" y="80"/>
                  </a:cubicBezTo>
                  <a:cubicBezTo>
                    <a:pt x="262" y="80"/>
                    <a:pt x="262" y="80"/>
                    <a:pt x="262" y="80"/>
                  </a:cubicBezTo>
                  <a:cubicBezTo>
                    <a:pt x="262" y="81"/>
                    <a:pt x="262" y="82"/>
                    <a:pt x="261" y="83"/>
                  </a:cubicBezTo>
                  <a:cubicBezTo>
                    <a:pt x="260" y="84"/>
                    <a:pt x="259" y="85"/>
                    <a:pt x="259" y="86"/>
                  </a:cubicBezTo>
                  <a:cubicBezTo>
                    <a:pt x="259" y="86"/>
                    <a:pt x="259" y="87"/>
                    <a:pt x="258" y="87"/>
                  </a:cubicBezTo>
                  <a:cubicBezTo>
                    <a:pt x="258" y="88"/>
                    <a:pt x="257" y="89"/>
                    <a:pt x="257" y="90"/>
                  </a:cubicBezTo>
                  <a:cubicBezTo>
                    <a:pt x="257" y="90"/>
                    <a:pt x="257" y="91"/>
                    <a:pt x="257" y="91"/>
                  </a:cubicBezTo>
                  <a:cubicBezTo>
                    <a:pt x="257" y="91"/>
                    <a:pt x="256" y="91"/>
                    <a:pt x="256" y="91"/>
                  </a:cubicBezTo>
                  <a:cubicBezTo>
                    <a:pt x="256" y="91"/>
                    <a:pt x="255" y="91"/>
                    <a:pt x="255" y="91"/>
                  </a:cubicBezTo>
                  <a:cubicBezTo>
                    <a:pt x="253" y="91"/>
                    <a:pt x="251" y="91"/>
                    <a:pt x="250" y="92"/>
                  </a:cubicBezTo>
                  <a:cubicBezTo>
                    <a:pt x="248" y="95"/>
                    <a:pt x="248" y="100"/>
                    <a:pt x="248" y="103"/>
                  </a:cubicBezTo>
                  <a:cubicBezTo>
                    <a:pt x="248" y="104"/>
                    <a:pt x="248" y="104"/>
                    <a:pt x="248" y="104"/>
                  </a:cubicBezTo>
                  <a:cubicBezTo>
                    <a:pt x="249" y="105"/>
                    <a:pt x="249" y="106"/>
                    <a:pt x="249" y="108"/>
                  </a:cubicBezTo>
                  <a:cubicBezTo>
                    <a:pt x="248" y="108"/>
                    <a:pt x="248" y="108"/>
                    <a:pt x="248" y="108"/>
                  </a:cubicBezTo>
                  <a:cubicBezTo>
                    <a:pt x="248" y="108"/>
                    <a:pt x="248" y="109"/>
                    <a:pt x="247" y="109"/>
                  </a:cubicBezTo>
                  <a:cubicBezTo>
                    <a:pt x="245" y="109"/>
                    <a:pt x="244" y="110"/>
                    <a:pt x="243" y="111"/>
                  </a:cubicBezTo>
                  <a:cubicBezTo>
                    <a:pt x="241" y="113"/>
                    <a:pt x="240" y="115"/>
                    <a:pt x="239" y="117"/>
                  </a:cubicBezTo>
                  <a:cubicBezTo>
                    <a:pt x="239" y="118"/>
                    <a:pt x="239" y="118"/>
                    <a:pt x="239" y="119"/>
                  </a:cubicBezTo>
                  <a:cubicBezTo>
                    <a:pt x="239" y="119"/>
                    <a:pt x="239" y="120"/>
                    <a:pt x="239" y="120"/>
                  </a:cubicBezTo>
                  <a:cubicBezTo>
                    <a:pt x="238" y="120"/>
                    <a:pt x="238" y="120"/>
                    <a:pt x="237" y="120"/>
                  </a:cubicBezTo>
                  <a:cubicBezTo>
                    <a:pt x="237" y="120"/>
                    <a:pt x="237" y="120"/>
                    <a:pt x="236" y="120"/>
                  </a:cubicBezTo>
                  <a:cubicBezTo>
                    <a:pt x="236" y="120"/>
                    <a:pt x="235" y="119"/>
                    <a:pt x="234" y="118"/>
                  </a:cubicBezTo>
                  <a:cubicBezTo>
                    <a:pt x="234" y="117"/>
                    <a:pt x="234" y="117"/>
                    <a:pt x="234" y="117"/>
                  </a:cubicBezTo>
                  <a:cubicBezTo>
                    <a:pt x="232" y="115"/>
                    <a:pt x="230" y="113"/>
                    <a:pt x="227" y="113"/>
                  </a:cubicBezTo>
                  <a:cubicBezTo>
                    <a:pt x="226" y="112"/>
                    <a:pt x="225" y="112"/>
                    <a:pt x="224" y="112"/>
                  </a:cubicBezTo>
                  <a:cubicBezTo>
                    <a:pt x="223" y="112"/>
                    <a:pt x="223" y="112"/>
                    <a:pt x="223" y="112"/>
                  </a:cubicBezTo>
                  <a:cubicBezTo>
                    <a:pt x="222" y="112"/>
                    <a:pt x="221" y="112"/>
                    <a:pt x="220" y="111"/>
                  </a:cubicBezTo>
                  <a:cubicBezTo>
                    <a:pt x="220" y="111"/>
                    <a:pt x="220" y="110"/>
                    <a:pt x="219" y="110"/>
                  </a:cubicBezTo>
                  <a:cubicBezTo>
                    <a:pt x="219" y="108"/>
                    <a:pt x="218" y="107"/>
                    <a:pt x="216" y="106"/>
                  </a:cubicBezTo>
                  <a:cubicBezTo>
                    <a:pt x="214" y="104"/>
                    <a:pt x="212" y="104"/>
                    <a:pt x="210" y="104"/>
                  </a:cubicBezTo>
                  <a:cubicBezTo>
                    <a:pt x="210" y="104"/>
                    <a:pt x="209" y="104"/>
                    <a:pt x="208" y="104"/>
                  </a:cubicBezTo>
                  <a:cubicBezTo>
                    <a:pt x="208" y="104"/>
                    <a:pt x="207" y="104"/>
                    <a:pt x="206" y="104"/>
                  </a:cubicBezTo>
                  <a:cubicBezTo>
                    <a:pt x="204" y="104"/>
                    <a:pt x="202" y="104"/>
                    <a:pt x="200" y="106"/>
                  </a:cubicBezTo>
                  <a:cubicBezTo>
                    <a:pt x="199" y="106"/>
                    <a:pt x="197" y="107"/>
                    <a:pt x="196" y="108"/>
                  </a:cubicBezTo>
                  <a:cubicBezTo>
                    <a:pt x="197" y="106"/>
                    <a:pt x="197" y="105"/>
                    <a:pt x="197" y="103"/>
                  </a:cubicBezTo>
                  <a:cubicBezTo>
                    <a:pt x="197" y="103"/>
                    <a:pt x="197" y="102"/>
                    <a:pt x="198" y="101"/>
                  </a:cubicBezTo>
                  <a:cubicBezTo>
                    <a:pt x="198" y="101"/>
                    <a:pt x="198" y="101"/>
                    <a:pt x="198" y="101"/>
                  </a:cubicBezTo>
                  <a:cubicBezTo>
                    <a:pt x="198" y="99"/>
                    <a:pt x="199" y="95"/>
                    <a:pt x="196" y="93"/>
                  </a:cubicBezTo>
                  <a:cubicBezTo>
                    <a:pt x="195" y="92"/>
                    <a:pt x="194" y="91"/>
                    <a:pt x="192" y="91"/>
                  </a:cubicBezTo>
                  <a:cubicBezTo>
                    <a:pt x="191" y="91"/>
                    <a:pt x="190" y="92"/>
                    <a:pt x="189" y="92"/>
                  </a:cubicBezTo>
                  <a:cubicBezTo>
                    <a:pt x="188" y="92"/>
                    <a:pt x="187" y="93"/>
                    <a:pt x="187" y="93"/>
                  </a:cubicBezTo>
                  <a:cubicBezTo>
                    <a:pt x="187" y="92"/>
                    <a:pt x="186" y="91"/>
                    <a:pt x="186" y="87"/>
                  </a:cubicBezTo>
                  <a:cubicBezTo>
                    <a:pt x="186" y="81"/>
                    <a:pt x="184" y="79"/>
                    <a:pt x="182" y="75"/>
                  </a:cubicBezTo>
                  <a:cubicBezTo>
                    <a:pt x="181" y="73"/>
                    <a:pt x="181" y="72"/>
                    <a:pt x="181" y="70"/>
                  </a:cubicBezTo>
                  <a:cubicBezTo>
                    <a:pt x="181" y="66"/>
                    <a:pt x="180" y="63"/>
                    <a:pt x="177" y="61"/>
                  </a:cubicBezTo>
                  <a:cubicBezTo>
                    <a:pt x="176" y="59"/>
                    <a:pt x="176" y="59"/>
                    <a:pt x="176" y="59"/>
                  </a:cubicBezTo>
                  <a:cubicBezTo>
                    <a:pt x="175" y="59"/>
                    <a:pt x="175" y="58"/>
                    <a:pt x="174" y="57"/>
                  </a:cubicBezTo>
                  <a:cubicBezTo>
                    <a:pt x="173" y="57"/>
                    <a:pt x="173" y="57"/>
                    <a:pt x="173" y="57"/>
                  </a:cubicBezTo>
                  <a:cubicBezTo>
                    <a:pt x="173" y="56"/>
                    <a:pt x="172" y="56"/>
                    <a:pt x="172" y="56"/>
                  </a:cubicBezTo>
                  <a:cubicBezTo>
                    <a:pt x="172" y="55"/>
                    <a:pt x="172" y="55"/>
                    <a:pt x="172" y="55"/>
                  </a:cubicBezTo>
                  <a:cubicBezTo>
                    <a:pt x="172" y="54"/>
                    <a:pt x="173" y="54"/>
                    <a:pt x="173" y="53"/>
                  </a:cubicBezTo>
                  <a:cubicBezTo>
                    <a:pt x="173" y="53"/>
                    <a:pt x="172" y="52"/>
                    <a:pt x="172" y="51"/>
                  </a:cubicBezTo>
                  <a:cubicBezTo>
                    <a:pt x="172" y="49"/>
                    <a:pt x="172" y="48"/>
                    <a:pt x="173" y="46"/>
                  </a:cubicBezTo>
                  <a:cubicBezTo>
                    <a:pt x="173" y="45"/>
                    <a:pt x="173" y="45"/>
                    <a:pt x="174" y="44"/>
                  </a:cubicBezTo>
                  <a:cubicBezTo>
                    <a:pt x="175" y="41"/>
                    <a:pt x="177" y="35"/>
                    <a:pt x="172" y="33"/>
                  </a:cubicBezTo>
                  <a:cubicBezTo>
                    <a:pt x="170" y="32"/>
                    <a:pt x="169" y="32"/>
                    <a:pt x="168" y="32"/>
                  </a:cubicBezTo>
                  <a:cubicBezTo>
                    <a:pt x="165" y="32"/>
                    <a:pt x="164" y="35"/>
                    <a:pt x="163" y="36"/>
                  </a:cubicBezTo>
                  <a:cubicBezTo>
                    <a:pt x="163" y="37"/>
                    <a:pt x="162" y="38"/>
                    <a:pt x="162" y="38"/>
                  </a:cubicBezTo>
                  <a:cubicBezTo>
                    <a:pt x="162" y="38"/>
                    <a:pt x="161" y="37"/>
                    <a:pt x="160" y="36"/>
                  </a:cubicBezTo>
                  <a:cubicBezTo>
                    <a:pt x="159" y="34"/>
                    <a:pt x="157" y="32"/>
                    <a:pt x="154" y="32"/>
                  </a:cubicBezTo>
                  <a:cubicBezTo>
                    <a:pt x="153" y="32"/>
                    <a:pt x="153" y="32"/>
                    <a:pt x="152" y="32"/>
                  </a:cubicBezTo>
                  <a:cubicBezTo>
                    <a:pt x="150" y="32"/>
                    <a:pt x="149" y="34"/>
                    <a:pt x="148" y="34"/>
                  </a:cubicBezTo>
                  <a:cubicBezTo>
                    <a:pt x="148" y="35"/>
                    <a:pt x="148" y="35"/>
                    <a:pt x="148" y="35"/>
                  </a:cubicBezTo>
                  <a:cubicBezTo>
                    <a:pt x="147" y="35"/>
                    <a:pt x="147" y="35"/>
                    <a:pt x="145" y="35"/>
                  </a:cubicBezTo>
                  <a:cubicBezTo>
                    <a:pt x="145" y="35"/>
                    <a:pt x="144" y="35"/>
                    <a:pt x="144" y="35"/>
                  </a:cubicBezTo>
                  <a:cubicBezTo>
                    <a:pt x="143" y="35"/>
                    <a:pt x="142" y="35"/>
                    <a:pt x="142" y="35"/>
                  </a:cubicBezTo>
                  <a:cubicBezTo>
                    <a:pt x="138" y="35"/>
                    <a:pt x="138" y="35"/>
                    <a:pt x="138" y="35"/>
                  </a:cubicBezTo>
                  <a:cubicBezTo>
                    <a:pt x="137" y="35"/>
                    <a:pt x="137" y="35"/>
                    <a:pt x="136" y="35"/>
                  </a:cubicBezTo>
                  <a:cubicBezTo>
                    <a:pt x="135" y="35"/>
                    <a:pt x="135" y="35"/>
                    <a:pt x="135" y="35"/>
                  </a:cubicBezTo>
                  <a:cubicBezTo>
                    <a:pt x="133" y="35"/>
                    <a:pt x="132" y="35"/>
                    <a:pt x="131" y="34"/>
                  </a:cubicBezTo>
                  <a:cubicBezTo>
                    <a:pt x="129" y="34"/>
                    <a:pt x="126" y="31"/>
                    <a:pt x="126" y="28"/>
                  </a:cubicBezTo>
                  <a:cubicBezTo>
                    <a:pt x="126" y="27"/>
                    <a:pt x="126" y="27"/>
                    <a:pt x="126" y="27"/>
                  </a:cubicBezTo>
                  <a:cubicBezTo>
                    <a:pt x="126" y="25"/>
                    <a:pt x="126" y="23"/>
                    <a:pt x="124" y="21"/>
                  </a:cubicBezTo>
                  <a:cubicBezTo>
                    <a:pt x="122" y="19"/>
                    <a:pt x="119" y="18"/>
                    <a:pt x="116" y="18"/>
                  </a:cubicBezTo>
                  <a:cubicBezTo>
                    <a:pt x="116" y="17"/>
                    <a:pt x="116" y="17"/>
                    <a:pt x="116" y="17"/>
                  </a:cubicBezTo>
                  <a:cubicBezTo>
                    <a:pt x="115" y="17"/>
                    <a:pt x="115" y="17"/>
                    <a:pt x="114" y="17"/>
                  </a:cubicBezTo>
                  <a:cubicBezTo>
                    <a:pt x="114" y="16"/>
                    <a:pt x="114" y="16"/>
                    <a:pt x="114" y="16"/>
                  </a:cubicBezTo>
                  <a:cubicBezTo>
                    <a:pt x="112" y="14"/>
                    <a:pt x="110" y="14"/>
                    <a:pt x="108" y="14"/>
                  </a:cubicBezTo>
                  <a:cubicBezTo>
                    <a:pt x="108" y="14"/>
                    <a:pt x="107" y="14"/>
                    <a:pt x="107" y="14"/>
                  </a:cubicBezTo>
                  <a:cubicBezTo>
                    <a:pt x="107" y="14"/>
                    <a:pt x="106" y="14"/>
                    <a:pt x="106" y="13"/>
                  </a:cubicBezTo>
                  <a:cubicBezTo>
                    <a:pt x="105" y="12"/>
                    <a:pt x="104" y="11"/>
                    <a:pt x="103" y="10"/>
                  </a:cubicBezTo>
                  <a:cubicBezTo>
                    <a:pt x="101" y="9"/>
                    <a:pt x="100" y="9"/>
                    <a:pt x="98" y="8"/>
                  </a:cubicBezTo>
                  <a:cubicBezTo>
                    <a:pt x="98" y="8"/>
                    <a:pt x="97" y="8"/>
                    <a:pt x="96" y="7"/>
                  </a:cubicBezTo>
                  <a:cubicBezTo>
                    <a:pt x="96" y="7"/>
                    <a:pt x="95" y="6"/>
                    <a:pt x="94" y="6"/>
                  </a:cubicBezTo>
                  <a:cubicBezTo>
                    <a:pt x="94" y="5"/>
                    <a:pt x="93" y="5"/>
                    <a:pt x="93" y="5"/>
                  </a:cubicBezTo>
                  <a:cubicBezTo>
                    <a:pt x="88" y="2"/>
                    <a:pt x="85" y="0"/>
                    <a:pt x="81" y="0"/>
                  </a:cubicBezTo>
                  <a:cubicBezTo>
                    <a:pt x="80" y="0"/>
                    <a:pt x="78" y="1"/>
                    <a:pt x="76" y="1"/>
                  </a:cubicBezTo>
                  <a:cubicBezTo>
                    <a:pt x="74" y="3"/>
                    <a:pt x="72" y="4"/>
                    <a:pt x="70" y="6"/>
                  </a:cubicBezTo>
                  <a:cubicBezTo>
                    <a:pt x="69" y="7"/>
                    <a:pt x="68" y="8"/>
                    <a:pt x="67" y="9"/>
                  </a:cubicBezTo>
                  <a:cubicBezTo>
                    <a:pt x="66" y="9"/>
                    <a:pt x="66" y="9"/>
                    <a:pt x="66" y="9"/>
                  </a:cubicBezTo>
                  <a:cubicBezTo>
                    <a:pt x="65" y="10"/>
                    <a:pt x="64" y="10"/>
                    <a:pt x="63" y="12"/>
                  </a:cubicBezTo>
                  <a:cubicBezTo>
                    <a:pt x="63" y="12"/>
                    <a:pt x="62" y="13"/>
                    <a:pt x="62" y="13"/>
                  </a:cubicBezTo>
                  <a:cubicBezTo>
                    <a:pt x="62" y="14"/>
                    <a:pt x="61" y="15"/>
                    <a:pt x="61" y="15"/>
                  </a:cubicBezTo>
                  <a:cubicBezTo>
                    <a:pt x="61" y="15"/>
                    <a:pt x="60" y="15"/>
                    <a:pt x="60" y="15"/>
                  </a:cubicBezTo>
                  <a:cubicBezTo>
                    <a:pt x="59" y="15"/>
                    <a:pt x="59" y="15"/>
                    <a:pt x="58" y="15"/>
                  </a:cubicBezTo>
                  <a:cubicBezTo>
                    <a:pt x="58" y="15"/>
                    <a:pt x="58" y="15"/>
                    <a:pt x="58" y="15"/>
                  </a:cubicBezTo>
                  <a:cubicBezTo>
                    <a:pt x="57" y="15"/>
                    <a:pt x="57" y="15"/>
                    <a:pt x="56" y="16"/>
                  </a:cubicBezTo>
                  <a:cubicBezTo>
                    <a:pt x="56" y="15"/>
                    <a:pt x="56" y="15"/>
                    <a:pt x="56" y="15"/>
                  </a:cubicBezTo>
                  <a:cubicBezTo>
                    <a:pt x="55" y="15"/>
                    <a:pt x="55" y="15"/>
                    <a:pt x="54" y="15"/>
                  </a:cubicBezTo>
                  <a:cubicBezTo>
                    <a:pt x="53" y="14"/>
                    <a:pt x="51" y="14"/>
                    <a:pt x="49" y="14"/>
                  </a:cubicBezTo>
                  <a:cubicBezTo>
                    <a:pt x="49" y="14"/>
                    <a:pt x="49" y="14"/>
                    <a:pt x="49" y="14"/>
                  </a:cubicBezTo>
                  <a:cubicBezTo>
                    <a:pt x="48" y="14"/>
                    <a:pt x="48" y="14"/>
                    <a:pt x="47" y="14"/>
                  </a:cubicBezTo>
                  <a:cubicBezTo>
                    <a:pt x="46" y="14"/>
                    <a:pt x="45" y="14"/>
                    <a:pt x="45" y="14"/>
                  </a:cubicBezTo>
                  <a:cubicBezTo>
                    <a:pt x="44" y="14"/>
                    <a:pt x="43" y="14"/>
                    <a:pt x="42" y="14"/>
                  </a:cubicBezTo>
                  <a:cubicBezTo>
                    <a:pt x="41" y="14"/>
                    <a:pt x="40" y="13"/>
                    <a:pt x="39" y="13"/>
                  </a:cubicBezTo>
                  <a:cubicBezTo>
                    <a:pt x="38" y="12"/>
                    <a:pt x="36" y="12"/>
                    <a:pt x="35" y="11"/>
                  </a:cubicBezTo>
                  <a:cubicBezTo>
                    <a:pt x="31" y="10"/>
                    <a:pt x="27" y="9"/>
                    <a:pt x="22" y="9"/>
                  </a:cubicBezTo>
                  <a:cubicBezTo>
                    <a:pt x="20" y="9"/>
                    <a:pt x="19" y="9"/>
                    <a:pt x="17" y="9"/>
                  </a:cubicBezTo>
                  <a:cubicBezTo>
                    <a:pt x="12" y="10"/>
                    <a:pt x="8" y="12"/>
                    <a:pt x="5" y="16"/>
                  </a:cubicBezTo>
                  <a:cubicBezTo>
                    <a:pt x="3" y="18"/>
                    <a:pt x="2" y="20"/>
                    <a:pt x="2" y="23"/>
                  </a:cubicBezTo>
                  <a:cubicBezTo>
                    <a:pt x="2" y="23"/>
                    <a:pt x="1" y="24"/>
                    <a:pt x="1" y="24"/>
                  </a:cubicBezTo>
                  <a:cubicBezTo>
                    <a:pt x="1" y="26"/>
                    <a:pt x="0" y="28"/>
                    <a:pt x="0" y="30"/>
                  </a:cubicBezTo>
                  <a:cubicBezTo>
                    <a:pt x="1" y="34"/>
                    <a:pt x="3" y="39"/>
                    <a:pt x="4" y="42"/>
                  </a:cubicBezTo>
                  <a:cubicBezTo>
                    <a:pt x="6" y="45"/>
                    <a:pt x="9" y="48"/>
                    <a:pt x="11" y="49"/>
                  </a:cubicBezTo>
                  <a:cubicBezTo>
                    <a:pt x="12" y="49"/>
                    <a:pt x="12" y="49"/>
                    <a:pt x="12" y="49"/>
                  </a:cubicBezTo>
                  <a:cubicBezTo>
                    <a:pt x="14" y="51"/>
                    <a:pt x="15" y="52"/>
                    <a:pt x="15" y="53"/>
                  </a:cubicBezTo>
                  <a:cubicBezTo>
                    <a:pt x="15" y="54"/>
                    <a:pt x="14" y="54"/>
                    <a:pt x="14" y="55"/>
                  </a:cubicBezTo>
                  <a:cubicBezTo>
                    <a:pt x="14" y="56"/>
                    <a:pt x="13" y="57"/>
                    <a:pt x="13" y="58"/>
                  </a:cubicBezTo>
                  <a:cubicBezTo>
                    <a:pt x="13" y="60"/>
                    <a:pt x="14" y="63"/>
                    <a:pt x="15" y="65"/>
                  </a:cubicBezTo>
                  <a:cubicBezTo>
                    <a:pt x="16" y="65"/>
                    <a:pt x="16" y="65"/>
                    <a:pt x="16" y="65"/>
                  </a:cubicBezTo>
                  <a:cubicBezTo>
                    <a:pt x="16" y="66"/>
                    <a:pt x="15" y="66"/>
                    <a:pt x="15" y="67"/>
                  </a:cubicBezTo>
                  <a:cubicBezTo>
                    <a:pt x="15" y="67"/>
                    <a:pt x="14" y="68"/>
                    <a:pt x="14" y="69"/>
                  </a:cubicBezTo>
                  <a:cubicBezTo>
                    <a:pt x="12" y="71"/>
                    <a:pt x="9" y="75"/>
                    <a:pt x="12" y="79"/>
                  </a:cubicBezTo>
                  <a:cubicBezTo>
                    <a:pt x="13" y="81"/>
                    <a:pt x="14" y="83"/>
                    <a:pt x="17" y="84"/>
                  </a:cubicBezTo>
                  <a:cubicBezTo>
                    <a:pt x="18" y="84"/>
                    <a:pt x="18" y="84"/>
                    <a:pt x="19" y="84"/>
                  </a:cubicBezTo>
                  <a:cubicBezTo>
                    <a:pt x="19" y="84"/>
                    <a:pt x="19" y="84"/>
                    <a:pt x="19" y="84"/>
                  </a:cubicBezTo>
                  <a:cubicBezTo>
                    <a:pt x="19" y="85"/>
                    <a:pt x="19" y="85"/>
                    <a:pt x="19" y="85"/>
                  </a:cubicBezTo>
                  <a:cubicBezTo>
                    <a:pt x="19" y="86"/>
                    <a:pt x="19" y="87"/>
                    <a:pt x="20" y="88"/>
                  </a:cubicBezTo>
                  <a:cubicBezTo>
                    <a:pt x="20" y="89"/>
                    <a:pt x="20" y="90"/>
                    <a:pt x="20" y="92"/>
                  </a:cubicBezTo>
                  <a:cubicBezTo>
                    <a:pt x="20" y="93"/>
                    <a:pt x="20" y="95"/>
                    <a:pt x="21" y="97"/>
                  </a:cubicBezTo>
                  <a:cubicBezTo>
                    <a:pt x="22" y="99"/>
                    <a:pt x="23" y="100"/>
                    <a:pt x="25" y="101"/>
                  </a:cubicBezTo>
                  <a:cubicBezTo>
                    <a:pt x="25" y="101"/>
                    <a:pt x="26" y="102"/>
                    <a:pt x="26" y="102"/>
                  </a:cubicBezTo>
                  <a:cubicBezTo>
                    <a:pt x="26" y="102"/>
                    <a:pt x="26" y="103"/>
                    <a:pt x="26" y="104"/>
                  </a:cubicBezTo>
                  <a:cubicBezTo>
                    <a:pt x="26" y="105"/>
                    <a:pt x="26" y="105"/>
                    <a:pt x="26" y="105"/>
                  </a:cubicBezTo>
                  <a:cubicBezTo>
                    <a:pt x="26" y="106"/>
                    <a:pt x="27" y="109"/>
                    <a:pt x="29" y="110"/>
                  </a:cubicBezTo>
                  <a:cubicBezTo>
                    <a:pt x="29" y="110"/>
                    <a:pt x="30" y="111"/>
                    <a:pt x="30" y="111"/>
                  </a:cubicBezTo>
                  <a:cubicBezTo>
                    <a:pt x="30" y="111"/>
                    <a:pt x="31" y="111"/>
                    <a:pt x="31" y="111"/>
                  </a:cubicBezTo>
                  <a:cubicBezTo>
                    <a:pt x="31" y="111"/>
                    <a:pt x="31" y="111"/>
                    <a:pt x="31" y="111"/>
                  </a:cubicBezTo>
                  <a:cubicBezTo>
                    <a:pt x="31" y="112"/>
                    <a:pt x="31" y="113"/>
                    <a:pt x="31" y="114"/>
                  </a:cubicBezTo>
                  <a:cubicBezTo>
                    <a:pt x="31" y="115"/>
                    <a:pt x="31" y="115"/>
                    <a:pt x="31" y="115"/>
                  </a:cubicBezTo>
                  <a:cubicBezTo>
                    <a:pt x="32" y="116"/>
                    <a:pt x="31" y="117"/>
                    <a:pt x="30" y="119"/>
                  </a:cubicBezTo>
                  <a:cubicBezTo>
                    <a:pt x="28" y="122"/>
                    <a:pt x="27" y="125"/>
                    <a:pt x="27" y="128"/>
                  </a:cubicBezTo>
                  <a:cubicBezTo>
                    <a:pt x="27" y="130"/>
                    <a:pt x="27" y="131"/>
                    <a:pt x="26" y="132"/>
                  </a:cubicBezTo>
                  <a:cubicBezTo>
                    <a:pt x="26" y="135"/>
                    <a:pt x="26" y="135"/>
                    <a:pt x="26" y="135"/>
                  </a:cubicBezTo>
                  <a:cubicBezTo>
                    <a:pt x="26" y="136"/>
                    <a:pt x="25" y="138"/>
                    <a:pt x="24" y="139"/>
                  </a:cubicBezTo>
                  <a:cubicBezTo>
                    <a:pt x="24" y="140"/>
                    <a:pt x="24" y="140"/>
                    <a:pt x="24" y="140"/>
                  </a:cubicBezTo>
                  <a:cubicBezTo>
                    <a:pt x="21" y="146"/>
                    <a:pt x="12" y="160"/>
                    <a:pt x="23" y="168"/>
                  </a:cubicBezTo>
                  <a:cubicBezTo>
                    <a:pt x="27" y="171"/>
                    <a:pt x="31" y="173"/>
                    <a:pt x="35" y="176"/>
                  </a:cubicBezTo>
                  <a:cubicBezTo>
                    <a:pt x="38" y="178"/>
                    <a:pt x="42" y="180"/>
                    <a:pt x="45" y="182"/>
                  </a:cubicBezTo>
                  <a:cubicBezTo>
                    <a:pt x="46" y="183"/>
                    <a:pt x="47" y="184"/>
                    <a:pt x="48" y="184"/>
                  </a:cubicBezTo>
                  <a:cubicBezTo>
                    <a:pt x="49" y="185"/>
                    <a:pt x="50" y="185"/>
                    <a:pt x="51" y="186"/>
                  </a:cubicBezTo>
                  <a:cubicBezTo>
                    <a:pt x="53" y="187"/>
                    <a:pt x="54" y="189"/>
                    <a:pt x="55" y="190"/>
                  </a:cubicBezTo>
                  <a:cubicBezTo>
                    <a:pt x="56" y="191"/>
                    <a:pt x="57" y="192"/>
                    <a:pt x="58" y="194"/>
                  </a:cubicBezTo>
                  <a:cubicBezTo>
                    <a:pt x="59" y="195"/>
                    <a:pt x="59" y="195"/>
                    <a:pt x="59" y="195"/>
                  </a:cubicBezTo>
                  <a:cubicBezTo>
                    <a:pt x="62" y="199"/>
                    <a:pt x="64" y="202"/>
                    <a:pt x="65" y="206"/>
                  </a:cubicBezTo>
                  <a:cubicBezTo>
                    <a:pt x="66" y="211"/>
                    <a:pt x="68" y="214"/>
                    <a:pt x="70" y="217"/>
                  </a:cubicBezTo>
                  <a:cubicBezTo>
                    <a:pt x="71" y="219"/>
                    <a:pt x="71" y="219"/>
                    <a:pt x="71" y="219"/>
                  </a:cubicBezTo>
                  <a:cubicBezTo>
                    <a:pt x="72" y="221"/>
                    <a:pt x="72" y="224"/>
                    <a:pt x="73" y="227"/>
                  </a:cubicBezTo>
                  <a:cubicBezTo>
                    <a:pt x="73" y="229"/>
                    <a:pt x="73" y="230"/>
                    <a:pt x="73" y="231"/>
                  </a:cubicBezTo>
                  <a:cubicBezTo>
                    <a:pt x="74" y="233"/>
                    <a:pt x="74" y="235"/>
                    <a:pt x="75" y="237"/>
                  </a:cubicBezTo>
                  <a:cubicBezTo>
                    <a:pt x="75" y="238"/>
                    <a:pt x="76" y="239"/>
                    <a:pt x="76" y="240"/>
                  </a:cubicBezTo>
                  <a:cubicBezTo>
                    <a:pt x="76" y="241"/>
                    <a:pt x="76" y="241"/>
                    <a:pt x="76" y="242"/>
                  </a:cubicBezTo>
                  <a:cubicBezTo>
                    <a:pt x="77" y="243"/>
                    <a:pt x="77" y="248"/>
                    <a:pt x="82" y="248"/>
                  </a:cubicBezTo>
                  <a:cubicBezTo>
                    <a:pt x="82" y="248"/>
                    <a:pt x="83" y="247"/>
                    <a:pt x="84" y="247"/>
                  </a:cubicBezTo>
                  <a:cubicBezTo>
                    <a:pt x="85" y="247"/>
                    <a:pt x="86" y="246"/>
                    <a:pt x="87" y="246"/>
                  </a:cubicBezTo>
                  <a:cubicBezTo>
                    <a:pt x="89" y="246"/>
                    <a:pt x="90" y="248"/>
                    <a:pt x="90" y="248"/>
                  </a:cubicBezTo>
                  <a:cubicBezTo>
                    <a:pt x="90" y="249"/>
                    <a:pt x="90" y="249"/>
                    <a:pt x="90" y="249"/>
                  </a:cubicBezTo>
                  <a:cubicBezTo>
                    <a:pt x="89" y="250"/>
                    <a:pt x="87" y="250"/>
                    <a:pt x="86" y="250"/>
                  </a:cubicBezTo>
                  <a:cubicBezTo>
                    <a:pt x="84" y="250"/>
                    <a:pt x="83" y="250"/>
                    <a:pt x="82" y="250"/>
                  </a:cubicBezTo>
                  <a:cubicBezTo>
                    <a:pt x="76" y="251"/>
                    <a:pt x="74" y="256"/>
                    <a:pt x="73" y="260"/>
                  </a:cubicBezTo>
                  <a:cubicBezTo>
                    <a:pt x="72" y="261"/>
                    <a:pt x="72" y="261"/>
                    <a:pt x="72" y="261"/>
                  </a:cubicBezTo>
                  <a:cubicBezTo>
                    <a:pt x="72" y="262"/>
                    <a:pt x="72" y="262"/>
                    <a:pt x="71" y="263"/>
                  </a:cubicBezTo>
                  <a:cubicBezTo>
                    <a:pt x="71" y="264"/>
                    <a:pt x="70" y="265"/>
                    <a:pt x="70" y="266"/>
                  </a:cubicBezTo>
                  <a:cubicBezTo>
                    <a:pt x="69" y="269"/>
                    <a:pt x="68" y="271"/>
                    <a:pt x="67" y="273"/>
                  </a:cubicBezTo>
                  <a:cubicBezTo>
                    <a:pt x="66" y="274"/>
                    <a:pt x="66" y="274"/>
                    <a:pt x="66" y="274"/>
                  </a:cubicBezTo>
                  <a:cubicBezTo>
                    <a:pt x="66" y="276"/>
                    <a:pt x="65" y="278"/>
                    <a:pt x="63" y="280"/>
                  </a:cubicBezTo>
                  <a:cubicBezTo>
                    <a:pt x="63" y="282"/>
                    <a:pt x="62" y="282"/>
                    <a:pt x="61" y="283"/>
                  </a:cubicBezTo>
                  <a:cubicBezTo>
                    <a:pt x="61" y="284"/>
                    <a:pt x="60" y="284"/>
                    <a:pt x="60" y="285"/>
                  </a:cubicBezTo>
                  <a:cubicBezTo>
                    <a:pt x="59" y="286"/>
                    <a:pt x="58" y="287"/>
                    <a:pt x="57" y="288"/>
                  </a:cubicBezTo>
                  <a:cubicBezTo>
                    <a:pt x="57" y="289"/>
                    <a:pt x="56" y="290"/>
                    <a:pt x="55" y="291"/>
                  </a:cubicBezTo>
                  <a:cubicBezTo>
                    <a:pt x="52" y="294"/>
                    <a:pt x="49" y="298"/>
                    <a:pt x="45" y="301"/>
                  </a:cubicBezTo>
                  <a:cubicBezTo>
                    <a:pt x="44" y="302"/>
                    <a:pt x="43" y="303"/>
                    <a:pt x="42" y="304"/>
                  </a:cubicBezTo>
                  <a:cubicBezTo>
                    <a:pt x="39" y="307"/>
                    <a:pt x="36" y="310"/>
                    <a:pt x="33" y="311"/>
                  </a:cubicBezTo>
                  <a:cubicBezTo>
                    <a:pt x="32" y="312"/>
                    <a:pt x="32" y="312"/>
                    <a:pt x="31" y="312"/>
                  </a:cubicBezTo>
                  <a:cubicBezTo>
                    <a:pt x="27" y="314"/>
                    <a:pt x="21" y="316"/>
                    <a:pt x="21" y="322"/>
                  </a:cubicBezTo>
                  <a:cubicBezTo>
                    <a:pt x="22" y="325"/>
                    <a:pt x="24" y="327"/>
                    <a:pt x="25" y="329"/>
                  </a:cubicBezTo>
                  <a:cubicBezTo>
                    <a:pt x="25" y="329"/>
                    <a:pt x="26" y="329"/>
                    <a:pt x="26" y="330"/>
                  </a:cubicBezTo>
                  <a:cubicBezTo>
                    <a:pt x="27" y="330"/>
                    <a:pt x="27" y="331"/>
                    <a:pt x="28" y="332"/>
                  </a:cubicBezTo>
                  <a:cubicBezTo>
                    <a:pt x="28" y="333"/>
                    <a:pt x="28" y="333"/>
                    <a:pt x="28" y="333"/>
                  </a:cubicBezTo>
                  <a:cubicBezTo>
                    <a:pt x="29" y="335"/>
                    <a:pt x="30" y="336"/>
                    <a:pt x="30" y="337"/>
                  </a:cubicBezTo>
                  <a:cubicBezTo>
                    <a:pt x="31" y="337"/>
                    <a:pt x="31" y="337"/>
                    <a:pt x="31" y="337"/>
                  </a:cubicBezTo>
                  <a:cubicBezTo>
                    <a:pt x="34" y="340"/>
                    <a:pt x="36" y="342"/>
                    <a:pt x="39" y="344"/>
                  </a:cubicBezTo>
                  <a:cubicBezTo>
                    <a:pt x="40" y="345"/>
                    <a:pt x="40" y="345"/>
                    <a:pt x="40" y="345"/>
                  </a:cubicBezTo>
                  <a:cubicBezTo>
                    <a:pt x="40" y="345"/>
                    <a:pt x="40" y="346"/>
                    <a:pt x="40" y="346"/>
                  </a:cubicBezTo>
                  <a:cubicBezTo>
                    <a:pt x="40" y="347"/>
                    <a:pt x="40" y="347"/>
                    <a:pt x="40" y="347"/>
                  </a:cubicBezTo>
                  <a:cubicBezTo>
                    <a:pt x="40" y="348"/>
                    <a:pt x="40" y="348"/>
                    <a:pt x="40" y="349"/>
                  </a:cubicBezTo>
                  <a:cubicBezTo>
                    <a:pt x="39" y="351"/>
                    <a:pt x="38" y="352"/>
                    <a:pt x="38" y="354"/>
                  </a:cubicBezTo>
                  <a:cubicBezTo>
                    <a:pt x="38" y="359"/>
                    <a:pt x="40" y="362"/>
                    <a:pt x="41" y="366"/>
                  </a:cubicBezTo>
                  <a:cubicBezTo>
                    <a:pt x="41" y="367"/>
                    <a:pt x="41" y="367"/>
                    <a:pt x="41" y="367"/>
                  </a:cubicBezTo>
                  <a:cubicBezTo>
                    <a:pt x="42" y="369"/>
                    <a:pt x="44" y="372"/>
                    <a:pt x="45" y="374"/>
                  </a:cubicBezTo>
                  <a:cubicBezTo>
                    <a:pt x="46" y="377"/>
                    <a:pt x="48" y="381"/>
                    <a:pt x="49" y="384"/>
                  </a:cubicBezTo>
                  <a:cubicBezTo>
                    <a:pt x="49" y="385"/>
                    <a:pt x="49" y="386"/>
                    <a:pt x="50" y="387"/>
                  </a:cubicBezTo>
                  <a:cubicBezTo>
                    <a:pt x="51" y="392"/>
                    <a:pt x="52" y="396"/>
                    <a:pt x="56" y="401"/>
                  </a:cubicBezTo>
                  <a:cubicBezTo>
                    <a:pt x="57" y="401"/>
                    <a:pt x="58" y="402"/>
                    <a:pt x="59" y="403"/>
                  </a:cubicBezTo>
                  <a:cubicBezTo>
                    <a:pt x="61" y="405"/>
                    <a:pt x="64" y="408"/>
                    <a:pt x="64" y="410"/>
                  </a:cubicBezTo>
                  <a:cubicBezTo>
                    <a:pt x="64" y="412"/>
                    <a:pt x="63" y="413"/>
                    <a:pt x="61" y="416"/>
                  </a:cubicBezTo>
                  <a:cubicBezTo>
                    <a:pt x="60" y="416"/>
                    <a:pt x="60" y="417"/>
                    <a:pt x="59" y="417"/>
                  </a:cubicBezTo>
                  <a:cubicBezTo>
                    <a:pt x="56" y="421"/>
                    <a:pt x="54" y="428"/>
                    <a:pt x="56" y="433"/>
                  </a:cubicBezTo>
                  <a:cubicBezTo>
                    <a:pt x="56" y="435"/>
                    <a:pt x="58" y="437"/>
                    <a:pt x="59" y="438"/>
                  </a:cubicBezTo>
                  <a:cubicBezTo>
                    <a:pt x="60" y="438"/>
                    <a:pt x="60" y="439"/>
                    <a:pt x="60" y="439"/>
                  </a:cubicBezTo>
                  <a:cubicBezTo>
                    <a:pt x="61" y="440"/>
                    <a:pt x="61" y="442"/>
                    <a:pt x="61" y="443"/>
                  </a:cubicBezTo>
                  <a:cubicBezTo>
                    <a:pt x="58" y="438"/>
                    <a:pt x="54" y="433"/>
                    <a:pt x="50" y="433"/>
                  </a:cubicBezTo>
                  <a:cubicBezTo>
                    <a:pt x="46" y="432"/>
                    <a:pt x="46" y="432"/>
                    <a:pt x="46" y="432"/>
                  </a:cubicBezTo>
                  <a:cubicBezTo>
                    <a:pt x="47" y="436"/>
                    <a:pt x="47" y="436"/>
                    <a:pt x="47" y="436"/>
                  </a:cubicBezTo>
                  <a:cubicBezTo>
                    <a:pt x="52" y="478"/>
                    <a:pt x="59" y="528"/>
                    <a:pt x="66" y="577"/>
                  </a:cubicBezTo>
                  <a:cubicBezTo>
                    <a:pt x="67" y="578"/>
                    <a:pt x="67" y="580"/>
                    <a:pt x="67" y="581"/>
                  </a:cubicBezTo>
                  <a:cubicBezTo>
                    <a:pt x="68" y="585"/>
                    <a:pt x="68" y="589"/>
                    <a:pt x="69" y="593"/>
                  </a:cubicBezTo>
                  <a:cubicBezTo>
                    <a:pt x="69" y="604"/>
                    <a:pt x="73" y="608"/>
                    <a:pt x="78" y="616"/>
                  </a:cubicBezTo>
                  <a:cubicBezTo>
                    <a:pt x="81" y="619"/>
                    <a:pt x="81" y="619"/>
                    <a:pt x="81" y="619"/>
                  </a:cubicBezTo>
                  <a:cubicBezTo>
                    <a:pt x="83" y="622"/>
                    <a:pt x="85" y="624"/>
                    <a:pt x="88" y="626"/>
                  </a:cubicBezTo>
                  <a:cubicBezTo>
                    <a:pt x="90" y="628"/>
                    <a:pt x="92" y="630"/>
                    <a:pt x="94" y="633"/>
                  </a:cubicBezTo>
                  <a:cubicBezTo>
                    <a:pt x="96" y="635"/>
                    <a:pt x="97" y="637"/>
                    <a:pt x="99" y="639"/>
                  </a:cubicBezTo>
                  <a:cubicBezTo>
                    <a:pt x="105" y="647"/>
                    <a:pt x="109" y="653"/>
                    <a:pt x="120" y="653"/>
                  </a:cubicBezTo>
                  <a:cubicBezTo>
                    <a:pt x="122" y="653"/>
                    <a:pt x="124" y="653"/>
                    <a:pt x="126" y="652"/>
                  </a:cubicBezTo>
                  <a:cubicBezTo>
                    <a:pt x="128" y="652"/>
                    <a:pt x="131" y="651"/>
                    <a:pt x="134" y="651"/>
                  </a:cubicBezTo>
                  <a:cubicBezTo>
                    <a:pt x="138" y="650"/>
                    <a:pt x="145" y="648"/>
                    <a:pt x="149" y="648"/>
                  </a:cubicBezTo>
                  <a:cubicBezTo>
                    <a:pt x="150" y="648"/>
                    <a:pt x="150" y="648"/>
                    <a:pt x="150" y="648"/>
                  </a:cubicBezTo>
                  <a:cubicBezTo>
                    <a:pt x="154" y="648"/>
                    <a:pt x="158" y="651"/>
                    <a:pt x="162" y="654"/>
                  </a:cubicBezTo>
                  <a:cubicBezTo>
                    <a:pt x="164" y="656"/>
                    <a:pt x="166" y="658"/>
                    <a:pt x="169" y="659"/>
                  </a:cubicBezTo>
                  <a:cubicBezTo>
                    <a:pt x="172" y="660"/>
                    <a:pt x="174" y="661"/>
                    <a:pt x="176" y="661"/>
                  </a:cubicBezTo>
                  <a:cubicBezTo>
                    <a:pt x="179" y="661"/>
                    <a:pt x="181" y="660"/>
                    <a:pt x="183" y="658"/>
                  </a:cubicBezTo>
                  <a:cubicBezTo>
                    <a:pt x="184" y="658"/>
                    <a:pt x="184" y="658"/>
                    <a:pt x="184" y="658"/>
                  </a:cubicBezTo>
                  <a:cubicBezTo>
                    <a:pt x="185" y="657"/>
                    <a:pt x="186" y="657"/>
                    <a:pt x="187" y="656"/>
                  </a:cubicBezTo>
                  <a:cubicBezTo>
                    <a:pt x="191" y="654"/>
                    <a:pt x="195" y="653"/>
                    <a:pt x="200" y="652"/>
                  </a:cubicBezTo>
                  <a:cubicBezTo>
                    <a:pt x="200" y="652"/>
                    <a:pt x="200" y="652"/>
                    <a:pt x="200" y="652"/>
                  </a:cubicBezTo>
                  <a:cubicBezTo>
                    <a:pt x="203" y="651"/>
                    <a:pt x="205" y="650"/>
                    <a:pt x="208" y="649"/>
                  </a:cubicBezTo>
                  <a:cubicBezTo>
                    <a:pt x="211" y="648"/>
                    <a:pt x="214" y="647"/>
                    <a:pt x="217" y="647"/>
                  </a:cubicBezTo>
                  <a:cubicBezTo>
                    <a:pt x="218" y="647"/>
                    <a:pt x="218" y="647"/>
                    <a:pt x="219" y="648"/>
                  </a:cubicBezTo>
                  <a:cubicBezTo>
                    <a:pt x="222" y="649"/>
                    <a:pt x="223" y="652"/>
                    <a:pt x="224" y="657"/>
                  </a:cubicBezTo>
                  <a:cubicBezTo>
                    <a:pt x="226" y="661"/>
                    <a:pt x="226" y="661"/>
                    <a:pt x="226" y="661"/>
                  </a:cubicBezTo>
                  <a:cubicBezTo>
                    <a:pt x="226" y="663"/>
                    <a:pt x="227" y="664"/>
                    <a:pt x="227" y="666"/>
                  </a:cubicBezTo>
                  <a:cubicBezTo>
                    <a:pt x="228" y="669"/>
                    <a:pt x="228" y="669"/>
                    <a:pt x="228" y="669"/>
                  </a:cubicBezTo>
                  <a:cubicBezTo>
                    <a:pt x="231" y="668"/>
                    <a:pt x="231" y="668"/>
                    <a:pt x="231" y="668"/>
                  </a:cubicBezTo>
                  <a:cubicBezTo>
                    <a:pt x="234" y="668"/>
                    <a:pt x="238" y="667"/>
                    <a:pt x="241" y="667"/>
                  </a:cubicBezTo>
                  <a:cubicBezTo>
                    <a:pt x="246" y="666"/>
                    <a:pt x="252" y="665"/>
                    <a:pt x="257" y="664"/>
                  </a:cubicBezTo>
                  <a:cubicBezTo>
                    <a:pt x="260" y="663"/>
                    <a:pt x="262" y="662"/>
                    <a:pt x="264" y="661"/>
                  </a:cubicBezTo>
                  <a:cubicBezTo>
                    <a:pt x="267" y="660"/>
                    <a:pt x="269" y="659"/>
                    <a:pt x="271" y="658"/>
                  </a:cubicBezTo>
                  <a:cubicBezTo>
                    <a:pt x="272" y="658"/>
                    <a:pt x="274" y="657"/>
                    <a:pt x="275" y="657"/>
                  </a:cubicBezTo>
                  <a:cubicBezTo>
                    <a:pt x="279" y="656"/>
                    <a:pt x="282" y="655"/>
                    <a:pt x="286" y="655"/>
                  </a:cubicBezTo>
                  <a:cubicBezTo>
                    <a:pt x="291" y="655"/>
                    <a:pt x="296" y="653"/>
                    <a:pt x="301" y="651"/>
                  </a:cubicBezTo>
                  <a:cubicBezTo>
                    <a:pt x="302" y="650"/>
                    <a:pt x="302" y="650"/>
                    <a:pt x="302" y="650"/>
                  </a:cubicBezTo>
                  <a:cubicBezTo>
                    <a:pt x="306" y="648"/>
                    <a:pt x="310" y="646"/>
                    <a:pt x="312" y="640"/>
                  </a:cubicBezTo>
                  <a:cubicBezTo>
                    <a:pt x="312" y="640"/>
                    <a:pt x="312" y="639"/>
                    <a:pt x="313" y="638"/>
                  </a:cubicBezTo>
                  <a:cubicBezTo>
                    <a:pt x="313" y="637"/>
                    <a:pt x="313" y="636"/>
                    <a:pt x="314" y="635"/>
                  </a:cubicBezTo>
                  <a:cubicBezTo>
                    <a:pt x="316" y="633"/>
                    <a:pt x="317" y="632"/>
                    <a:pt x="319" y="631"/>
                  </a:cubicBezTo>
                  <a:cubicBezTo>
                    <a:pt x="322" y="631"/>
                    <a:pt x="325" y="629"/>
                    <a:pt x="327" y="626"/>
                  </a:cubicBezTo>
                  <a:cubicBezTo>
                    <a:pt x="328" y="623"/>
                    <a:pt x="328" y="621"/>
                    <a:pt x="329" y="619"/>
                  </a:cubicBezTo>
                  <a:cubicBezTo>
                    <a:pt x="329" y="617"/>
                    <a:pt x="329" y="615"/>
                    <a:pt x="330" y="613"/>
                  </a:cubicBezTo>
                  <a:cubicBezTo>
                    <a:pt x="332" y="609"/>
                    <a:pt x="333" y="605"/>
                    <a:pt x="333" y="599"/>
                  </a:cubicBezTo>
                  <a:cubicBezTo>
                    <a:pt x="333" y="596"/>
                    <a:pt x="333" y="593"/>
                    <a:pt x="332" y="591"/>
                  </a:cubicBezTo>
                  <a:cubicBezTo>
                    <a:pt x="332" y="589"/>
                    <a:pt x="332" y="587"/>
                    <a:pt x="331" y="585"/>
                  </a:cubicBezTo>
                  <a:cubicBezTo>
                    <a:pt x="331" y="582"/>
                    <a:pt x="332" y="579"/>
                    <a:pt x="333" y="575"/>
                  </a:cubicBezTo>
                  <a:cubicBezTo>
                    <a:pt x="334" y="574"/>
                    <a:pt x="334" y="571"/>
                    <a:pt x="335" y="569"/>
                  </a:cubicBezTo>
                  <a:cubicBezTo>
                    <a:pt x="335" y="567"/>
                    <a:pt x="335" y="565"/>
                    <a:pt x="335" y="562"/>
                  </a:cubicBezTo>
                  <a:cubicBezTo>
                    <a:pt x="334" y="560"/>
                    <a:pt x="334" y="558"/>
                    <a:pt x="335" y="556"/>
                  </a:cubicBezTo>
                  <a:cubicBezTo>
                    <a:pt x="335" y="554"/>
                    <a:pt x="336" y="553"/>
                    <a:pt x="337" y="552"/>
                  </a:cubicBezTo>
                  <a:cubicBezTo>
                    <a:pt x="338" y="550"/>
                    <a:pt x="338" y="548"/>
                    <a:pt x="339" y="546"/>
                  </a:cubicBezTo>
                  <a:cubicBezTo>
                    <a:pt x="339" y="545"/>
                    <a:pt x="340" y="544"/>
                    <a:pt x="340" y="543"/>
                  </a:cubicBezTo>
                  <a:cubicBezTo>
                    <a:pt x="340" y="542"/>
                    <a:pt x="341" y="537"/>
                    <a:pt x="342" y="537"/>
                  </a:cubicBezTo>
                  <a:cubicBezTo>
                    <a:pt x="343" y="537"/>
                    <a:pt x="344" y="538"/>
                    <a:pt x="346" y="538"/>
                  </a:cubicBezTo>
                  <a:cubicBezTo>
                    <a:pt x="348" y="540"/>
                    <a:pt x="348" y="540"/>
                    <a:pt x="348" y="540"/>
                  </a:cubicBezTo>
                  <a:cubicBezTo>
                    <a:pt x="350" y="538"/>
                    <a:pt x="350" y="538"/>
                    <a:pt x="350" y="538"/>
                  </a:cubicBezTo>
                  <a:cubicBezTo>
                    <a:pt x="351" y="536"/>
                    <a:pt x="352" y="535"/>
                    <a:pt x="354" y="534"/>
                  </a:cubicBezTo>
                  <a:cubicBezTo>
                    <a:pt x="355" y="532"/>
                    <a:pt x="357" y="530"/>
                    <a:pt x="358" y="528"/>
                  </a:cubicBezTo>
                  <a:cubicBezTo>
                    <a:pt x="361" y="524"/>
                    <a:pt x="360" y="520"/>
                    <a:pt x="359" y="517"/>
                  </a:cubicBezTo>
                  <a:cubicBezTo>
                    <a:pt x="358" y="514"/>
                    <a:pt x="357" y="511"/>
                    <a:pt x="359" y="509"/>
                  </a:cubicBezTo>
                  <a:cubicBezTo>
                    <a:pt x="361" y="506"/>
                    <a:pt x="376" y="499"/>
                    <a:pt x="379" y="499"/>
                  </a:cubicBezTo>
                  <a:cubicBezTo>
                    <a:pt x="380" y="499"/>
                    <a:pt x="380" y="499"/>
                    <a:pt x="381" y="499"/>
                  </a:cubicBezTo>
                  <a:cubicBezTo>
                    <a:pt x="382" y="499"/>
                    <a:pt x="383" y="499"/>
                    <a:pt x="384" y="500"/>
                  </a:cubicBezTo>
                  <a:cubicBezTo>
                    <a:pt x="384" y="500"/>
                    <a:pt x="385" y="500"/>
                    <a:pt x="386" y="500"/>
                  </a:cubicBezTo>
                  <a:cubicBezTo>
                    <a:pt x="387" y="500"/>
                    <a:pt x="388" y="500"/>
                    <a:pt x="389" y="499"/>
                  </a:cubicBezTo>
                  <a:cubicBezTo>
                    <a:pt x="390" y="499"/>
                    <a:pt x="391" y="498"/>
                    <a:pt x="394" y="495"/>
                  </a:cubicBezTo>
                  <a:cubicBezTo>
                    <a:pt x="395" y="494"/>
                    <a:pt x="396" y="493"/>
                    <a:pt x="397" y="493"/>
                  </a:cubicBezTo>
                  <a:cubicBezTo>
                    <a:pt x="402" y="489"/>
                    <a:pt x="407" y="486"/>
                    <a:pt x="412" y="484"/>
                  </a:cubicBezTo>
                  <a:cubicBezTo>
                    <a:pt x="414" y="484"/>
                    <a:pt x="414" y="484"/>
                    <a:pt x="414" y="484"/>
                  </a:cubicBezTo>
                  <a:cubicBezTo>
                    <a:pt x="414" y="482"/>
                    <a:pt x="414" y="482"/>
                    <a:pt x="414" y="482"/>
                  </a:cubicBezTo>
                  <a:cubicBezTo>
                    <a:pt x="414" y="482"/>
                    <a:pt x="414" y="481"/>
                    <a:pt x="414" y="481"/>
                  </a:cubicBezTo>
                  <a:cubicBezTo>
                    <a:pt x="414" y="481"/>
                    <a:pt x="415" y="481"/>
                    <a:pt x="415" y="481"/>
                  </a:cubicBezTo>
                  <a:cubicBezTo>
                    <a:pt x="416" y="481"/>
                    <a:pt x="417" y="481"/>
                    <a:pt x="417" y="482"/>
                  </a:cubicBezTo>
                  <a:cubicBezTo>
                    <a:pt x="418" y="482"/>
                    <a:pt x="419" y="482"/>
                    <a:pt x="420" y="482"/>
                  </a:cubicBezTo>
                  <a:cubicBezTo>
                    <a:pt x="424" y="482"/>
                    <a:pt x="428" y="481"/>
                    <a:pt x="431" y="480"/>
                  </a:cubicBezTo>
                  <a:cubicBezTo>
                    <a:pt x="436" y="478"/>
                    <a:pt x="438" y="474"/>
                    <a:pt x="440" y="471"/>
                  </a:cubicBezTo>
                  <a:cubicBezTo>
                    <a:pt x="441" y="470"/>
                    <a:pt x="441" y="470"/>
                    <a:pt x="441" y="470"/>
                  </a:cubicBezTo>
                  <a:cubicBezTo>
                    <a:pt x="441" y="469"/>
                    <a:pt x="441" y="469"/>
                    <a:pt x="442" y="468"/>
                  </a:cubicBezTo>
                  <a:cubicBezTo>
                    <a:pt x="442" y="467"/>
                    <a:pt x="443" y="466"/>
                    <a:pt x="444" y="465"/>
                  </a:cubicBezTo>
                  <a:cubicBezTo>
                    <a:pt x="444" y="464"/>
                    <a:pt x="444" y="464"/>
                    <a:pt x="444" y="464"/>
                  </a:cubicBezTo>
                  <a:cubicBezTo>
                    <a:pt x="445" y="463"/>
                    <a:pt x="445" y="462"/>
                    <a:pt x="445" y="461"/>
                  </a:cubicBezTo>
                  <a:cubicBezTo>
                    <a:pt x="446" y="461"/>
                    <a:pt x="446" y="460"/>
                    <a:pt x="447" y="459"/>
                  </a:cubicBezTo>
                  <a:cubicBezTo>
                    <a:pt x="447" y="459"/>
                    <a:pt x="447" y="458"/>
                    <a:pt x="448" y="457"/>
                  </a:cubicBezTo>
                  <a:cubicBezTo>
                    <a:pt x="448" y="457"/>
                    <a:pt x="448" y="457"/>
                    <a:pt x="449" y="456"/>
                  </a:cubicBezTo>
                  <a:cubicBezTo>
                    <a:pt x="449" y="456"/>
                    <a:pt x="450" y="455"/>
                    <a:pt x="450" y="454"/>
                  </a:cubicBezTo>
                  <a:cubicBezTo>
                    <a:pt x="452" y="452"/>
                    <a:pt x="452" y="449"/>
                    <a:pt x="451" y="445"/>
                  </a:cubicBezTo>
                  <a:cubicBezTo>
                    <a:pt x="451" y="442"/>
                    <a:pt x="449" y="439"/>
                    <a:pt x="446" y="436"/>
                  </a:cubicBezTo>
                  <a:cubicBezTo>
                    <a:pt x="442" y="430"/>
                    <a:pt x="435" y="427"/>
                    <a:pt x="427" y="427"/>
                  </a:cubicBezTo>
                  <a:cubicBezTo>
                    <a:pt x="416" y="427"/>
                    <a:pt x="403" y="433"/>
                    <a:pt x="397" y="437"/>
                  </a:cubicBezTo>
                  <a:cubicBezTo>
                    <a:pt x="380" y="446"/>
                    <a:pt x="367" y="460"/>
                    <a:pt x="357" y="471"/>
                  </a:cubicBezTo>
                  <a:cubicBezTo>
                    <a:pt x="347" y="482"/>
                    <a:pt x="339" y="493"/>
                    <a:pt x="333" y="504"/>
                  </a:cubicBezTo>
                  <a:cubicBezTo>
                    <a:pt x="332" y="506"/>
                    <a:pt x="332" y="506"/>
                    <a:pt x="332" y="506"/>
                  </a:cubicBezTo>
                  <a:cubicBezTo>
                    <a:pt x="330" y="510"/>
                    <a:pt x="327" y="515"/>
                    <a:pt x="326" y="520"/>
                  </a:cubicBezTo>
                  <a:cubicBezTo>
                    <a:pt x="324" y="527"/>
                    <a:pt x="322" y="533"/>
                    <a:pt x="319" y="540"/>
                  </a:cubicBezTo>
                  <a:cubicBezTo>
                    <a:pt x="317" y="543"/>
                    <a:pt x="316" y="546"/>
                    <a:pt x="315" y="549"/>
                  </a:cubicBezTo>
                  <a:cubicBezTo>
                    <a:pt x="314" y="554"/>
                    <a:pt x="312" y="558"/>
                    <a:pt x="309" y="562"/>
                  </a:cubicBezTo>
                  <a:cubicBezTo>
                    <a:pt x="309" y="562"/>
                    <a:pt x="309" y="562"/>
                    <a:pt x="309" y="562"/>
                  </a:cubicBezTo>
                  <a:cubicBezTo>
                    <a:pt x="308" y="563"/>
                    <a:pt x="307" y="565"/>
                    <a:pt x="306" y="565"/>
                  </a:cubicBezTo>
                  <a:cubicBezTo>
                    <a:pt x="306" y="566"/>
                    <a:pt x="305" y="566"/>
                    <a:pt x="305" y="566"/>
                  </a:cubicBezTo>
                  <a:cubicBezTo>
                    <a:pt x="303" y="567"/>
                    <a:pt x="302" y="567"/>
                    <a:pt x="301" y="568"/>
                  </a:cubicBezTo>
                  <a:cubicBezTo>
                    <a:pt x="301" y="568"/>
                    <a:pt x="301" y="568"/>
                    <a:pt x="302" y="567"/>
                  </a:cubicBezTo>
                  <a:cubicBezTo>
                    <a:pt x="302" y="567"/>
                    <a:pt x="302" y="566"/>
                    <a:pt x="303" y="566"/>
                  </a:cubicBezTo>
                  <a:cubicBezTo>
                    <a:pt x="303" y="565"/>
                    <a:pt x="303" y="564"/>
                    <a:pt x="304" y="564"/>
                  </a:cubicBezTo>
                  <a:cubicBezTo>
                    <a:pt x="305" y="563"/>
                    <a:pt x="308" y="562"/>
                    <a:pt x="308" y="558"/>
                  </a:cubicBezTo>
                  <a:cubicBezTo>
                    <a:pt x="308" y="557"/>
                    <a:pt x="308" y="556"/>
                    <a:pt x="308" y="554"/>
                  </a:cubicBezTo>
                  <a:cubicBezTo>
                    <a:pt x="308" y="553"/>
                    <a:pt x="308" y="551"/>
                    <a:pt x="308" y="550"/>
                  </a:cubicBezTo>
                  <a:cubicBezTo>
                    <a:pt x="308" y="549"/>
                    <a:pt x="309" y="548"/>
                    <a:pt x="309" y="547"/>
                  </a:cubicBezTo>
                  <a:cubicBezTo>
                    <a:pt x="310" y="545"/>
                    <a:pt x="310" y="543"/>
                    <a:pt x="311" y="541"/>
                  </a:cubicBezTo>
                  <a:cubicBezTo>
                    <a:pt x="312" y="540"/>
                    <a:pt x="312" y="539"/>
                    <a:pt x="312" y="539"/>
                  </a:cubicBezTo>
                  <a:cubicBezTo>
                    <a:pt x="313" y="538"/>
                    <a:pt x="313" y="537"/>
                    <a:pt x="314" y="536"/>
                  </a:cubicBezTo>
                  <a:cubicBezTo>
                    <a:pt x="314" y="536"/>
                    <a:pt x="314" y="536"/>
                    <a:pt x="314" y="536"/>
                  </a:cubicBezTo>
                  <a:cubicBezTo>
                    <a:pt x="315" y="536"/>
                    <a:pt x="316" y="535"/>
                    <a:pt x="316" y="535"/>
                  </a:cubicBezTo>
                  <a:cubicBezTo>
                    <a:pt x="317" y="534"/>
                    <a:pt x="317" y="533"/>
                    <a:pt x="318" y="532"/>
                  </a:cubicBezTo>
                  <a:cubicBezTo>
                    <a:pt x="318" y="532"/>
                    <a:pt x="318" y="532"/>
                    <a:pt x="318" y="532"/>
                  </a:cubicBezTo>
                  <a:cubicBezTo>
                    <a:pt x="320" y="527"/>
                    <a:pt x="320" y="523"/>
                    <a:pt x="321" y="519"/>
                  </a:cubicBezTo>
                  <a:cubicBezTo>
                    <a:pt x="321" y="517"/>
                    <a:pt x="321" y="514"/>
                    <a:pt x="322" y="512"/>
                  </a:cubicBezTo>
                  <a:cubicBezTo>
                    <a:pt x="322" y="510"/>
                    <a:pt x="323" y="509"/>
                    <a:pt x="324" y="507"/>
                  </a:cubicBezTo>
                  <a:cubicBezTo>
                    <a:pt x="325" y="507"/>
                    <a:pt x="325" y="506"/>
                    <a:pt x="325" y="505"/>
                  </a:cubicBezTo>
                  <a:cubicBezTo>
                    <a:pt x="328" y="502"/>
                    <a:pt x="328" y="497"/>
                    <a:pt x="328" y="493"/>
                  </a:cubicBezTo>
                  <a:cubicBezTo>
                    <a:pt x="328" y="491"/>
                    <a:pt x="328" y="489"/>
                    <a:pt x="329" y="486"/>
                  </a:cubicBezTo>
                  <a:cubicBezTo>
                    <a:pt x="331" y="479"/>
                    <a:pt x="335" y="473"/>
                    <a:pt x="339" y="468"/>
                  </a:cubicBezTo>
                  <a:cubicBezTo>
                    <a:pt x="340" y="466"/>
                    <a:pt x="342" y="464"/>
                    <a:pt x="344" y="462"/>
                  </a:cubicBezTo>
                  <a:cubicBezTo>
                    <a:pt x="346" y="460"/>
                    <a:pt x="348" y="458"/>
                    <a:pt x="350" y="457"/>
                  </a:cubicBezTo>
                  <a:cubicBezTo>
                    <a:pt x="352" y="455"/>
                    <a:pt x="354" y="453"/>
                    <a:pt x="356" y="452"/>
                  </a:cubicBezTo>
                  <a:cubicBezTo>
                    <a:pt x="357" y="451"/>
                    <a:pt x="358" y="450"/>
                    <a:pt x="360" y="449"/>
                  </a:cubicBezTo>
                  <a:cubicBezTo>
                    <a:pt x="361" y="449"/>
                    <a:pt x="364" y="447"/>
                    <a:pt x="365" y="444"/>
                  </a:cubicBezTo>
                  <a:cubicBezTo>
                    <a:pt x="365" y="443"/>
                    <a:pt x="365" y="442"/>
                    <a:pt x="365" y="441"/>
                  </a:cubicBezTo>
                  <a:cubicBezTo>
                    <a:pt x="365" y="441"/>
                    <a:pt x="365" y="441"/>
                    <a:pt x="365" y="440"/>
                  </a:cubicBezTo>
                  <a:cubicBezTo>
                    <a:pt x="365" y="439"/>
                    <a:pt x="365" y="437"/>
                    <a:pt x="365" y="435"/>
                  </a:cubicBezTo>
                  <a:cubicBezTo>
                    <a:pt x="365" y="433"/>
                    <a:pt x="365" y="431"/>
                    <a:pt x="365" y="429"/>
                  </a:cubicBezTo>
                  <a:cubicBezTo>
                    <a:pt x="365" y="426"/>
                    <a:pt x="365" y="423"/>
                    <a:pt x="366" y="420"/>
                  </a:cubicBezTo>
                  <a:cubicBezTo>
                    <a:pt x="367" y="416"/>
                    <a:pt x="369" y="413"/>
                    <a:pt x="372" y="411"/>
                  </a:cubicBezTo>
                  <a:cubicBezTo>
                    <a:pt x="373" y="410"/>
                    <a:pt x="373" y="410"/>
                    <a:pt x="373" y="410"/>
                  </a:cubicBezTo>
                  <a:cubicBezTo>
                    <a:pt x="373" y="409"/>
                    <a:pt x="374" y="408"/>
                    <a:pt x="375" y="408"/>
                  </a:cubicBezTo>
                  <a:cubicBezTo>
                    <a:pt x="377" y="407"/>
                    <a:pt x="379" y="407"/>
                    <a:pt x="381" y="406"/>
                  </a:cubicBezTo>
                  <a:cubicBezTo>
                    <a:pt x="383" y="404"/>
                    <a:pt x="385" y="403"/>
                    <a:pt x="388" y="401"/>
                  </a:cubicBezTo>
                  <a:cubicBezTo>
                    <a:pt x="389" y="400"/>
                    <a:pt x="389" y="400"/>
                    <a:pt x="389" y="400"/>
                  </a:cubicBezTo>
                  <a:cubicBezTo>
                    <a:pt x="391" y="399"/>
                    <a:pt x="393" y="398"/>
                    <a:pt x="395" y="397"/>
                  </a:cubicBezTo>
                  <a:cubicBezTo>
                    <a:pt x="396" y="395"/>
                    <a:pt x="396" y="395"/>
                    <a:pt x="397" y="395"/>
                  </a:cubicBezTo>
                  <a:cubicBezTo>
                    <a:pt x="401" y="394"/>
                    <a:pt x="405" y="393"/>
                    <a:pt x="409" y="392"/>
                  </a:cubicBezTo>
                  <a:cubicBezTo>
                    <a:pt x="410" y="391"/>
                    <a:pt x="411" y="391"/>
                    <a:pt x="412" y="390"/>
                  </a:cubicBezTo>
                  <a:cubicBezTo>
                    <a:pt x="413" y="390"/>
                    <a:pt x="413" y="390"/>
                    <a:pt x="414" y="389"/>
                  </a:cubicBezTo>
                  <a:cubicBezTo>
                    <a:pt x="415" y="389"/>
                    <a:pt x="415" y="389"/>
                    <a:pt x="416" y="388"/>
                  </a:cubicBezTo>
                  <a:cubicBezTo>
                    <a:pt x="417" y="388"/>
                    <a:pt x="418" y="388"/>
                    <a:pt x="418" y="387"/>
                  </a:cubicBezTo>
                  <a:cubicBezTo>
                    <a:pt x="419" y="387"/>
                    <a:pt x="420" y="387"/>
                    <a:pt x="421" y="387"/>
                  </a:cubicBezTo>
                  <a:cubicBezTo>
                    <a:pt x="422" y="387"/>
                    <a:pt x="422" y="387"/>
                    <a:pt x="422" y="387"/>
                  </a:cubicBezTo>
                  <a:cubicBezTo>
                    <a:pt x="423" y="386"/>
                    <a:pt x="424" y="386"/>
                    <a:pt x="426" y="386"/>
                  </a:cubicBezTo>
                  <a:cubicBezTo>
                    <a:pt x="428" y="385"/>
                    <a:pt x="429" y="384"/>
                    <a:pt x="431" y="383"/>
                  </a:cubicBezTo>
                  <a:cubicBezTo>
                    <a:pt x="431" y="383"/>
                    <a:pt x="432" y="383"/>
                    <a:pt x="432" y="382"/>
                  </a:cubicBezTo>
                  <a:cubicBezTo>
                    <a:pt x="433" y="382"/>
                    <a:pt x="434" y="383"/>
                    <a:pt x="435" y="383"/>
                  </a:cubicBezTo>
                  <a:cubicBezTo>
                    <a:pt x="435" y="383"/>
                    <a:pt x="436" y="383"/>
                    <a:pt x="436" y="383"/>
                  </a:cubicBezTo>
                  <a:cubicBezTo>
                    <a:pt x="439" y="383"/>
                    <a:pt x="442" y="381"/>
                    <a:pt x="444" y="380"/>
                  </a:cubicBezTo>
                  <a:cubicBezTo>
                    <a:pt x="445" y="380"/>
                    <a:pt x="447" y="379"/>
                    <a:pt x="449" y="377"/>
                  </a:cubicBezTo>
                  <a:cubicBezTo>
                    <a:pt x="449" y="377"/>
                    <a:pt x="450" y="376"/>
                    <a:pt x="450" y="376"/>
                  </a:cubicBezTo>
                  <a:cubicBezTo>
                    <a:pt x="450" y="376"/>
                    <a:pt x="450" y="375"/>
                    <a:pt x="451" y="375"/>
                  </a:cubicBezTo>
                  <a:cubicBezTo>
                    <a:pt x="451" y="375"/>
                    <a:pt x="451" y="375"/>
                    <a:pt x="452" y="375"/>
                  </a:cubicBezTo>
                  <a:cubicBezTo>
                    <a:pt x="453" y="375"/>
                    <a:pt x="453" y="375"/>
                    <a:pt x="454" y="375"/>
                  </a:cubicBezTo>
                  <a:cubicBezTo>
                    <a:pt x="455" y="374"/>
                    <a:pt x="455" y="374"/>
                    <a:pt x="456" y="374"/>
                  </a:cubicBezTo>
                  <a:cubicBezTo>
                    <a:pt x="457" y="373"/>
                    <a:pt x="458" y="373"/>
                    <a:pt x="459" y="373"/>
                  </a:cubicBezTo>
                  <a:cubicBezTo>
                    <a:pt x="460" y="372"/>
                    <a:pt x="461" y="372"/>
                    <a:pt x="463" y="371"/>
                  </a:cubicBezTo>
                  <a:cubicBezTo>
                    <a:pt x="463" y="371"/>
                    <a:pt x="464" y="371"/>
                    <a:pt x="464" y="370"/>
                  </a:cubicBezTo>
                  <a:cubicBezTo>
                    <a:pt x="465" y="370"/>
                    <a:pt x="465" y="370"/>
                    <a:pt x="466" y="370"/>
                  </a:cubicBezTo>
                  <a:cubicBezTo>
                    <a:pt x="467" y="370"/>
                    <a:pt x="468" y="369"/>
                    <a:pt x="469" y="369"/>
                  </a:cubicBezTo>
                  <a:cubicBezTo>
                    <a:pt x="469" y="369"/>
                    <a:pt x="470" y="368"/>
                    <a:pt x="471" y="368"/>
                  </a:cubicBezTo>
                  <a:cubicBezTo>
                    <a:pt x="472" y="368"/>
                    <a:pt x="472" y="368"/>
                    <a:pt x="472" y="368"/>
                  </a:cubicBezTo>
                  <a:cubicBezTo>
                    <a:pt x="473" y="367"/>
                    <a:pt x="474" y="367"/>
                    <a:pt x="475" y="366"/>
                  </a:cubicBezTo>
                  <a:cubicBezTo>
                    <a:pt x="476" y="366"/>
                    <a:pt x="476" y="365"/>
                    <a:pt x="477" y="365"/>
                  </a:cubicBezTo>
                  <a:cubicBezTo>
                    <a:pt x="477" y="365"/>
                    <a:pt x="477" y="365"/>
                    <a:pt x="477" y="365"/>
                  </a:cubicBezTo>
                  <a:cubicBezTo>
                    <a:pt x="478" y="365"/>
                    <a:pt x="479" y="365"/>
                    <a:pt x="480" y="366"/>
                  </a:cubicBezTo>
                  <a:cubicBezTo>
                    <a:pt x="481" y="366"/>
                    <a:pt x="482" y="366"/>
                    <a:pt x="484" y="366"/>
                  </a:cubicBezTo>
                  <a:cubicBezTo>
                    <a:pt x="485" y="366"/>
                    <a:pt x="486" y="366"/>
                    <a:pt x="486" y="366"/>
                  </a:cubicBezTo>
                  <a:cubicBezTo>
                    <a:pt x="489" y="365"/>
                    <a:pt x="491" y="363"/>
                    <a:pt x="492" y="361"/>
                  </a:cubicBezTo>
                  <a:cubicBezTo>
                    <a:pt x="493" y="361"/>
                    <a:pt x="493" y="361"/>
                    <a:pt x="493" y="361"/>
                  </a:cubicBezTo>
                  <a:cubicBezTo>
                    <a:pt x="495" y="359"/>
                    <a:pt x="497" y="357"/>
                    <a:pt x="499" y="356"/>
                  </a:cubicBezTo>
                  <a:cubicBezTo>
                    <a:pt x="499" y="356"/>
                    <a:pt x="500" y="356"/>
                    <a:pt x="501" y="355"/>
                  </a:cubicBezTo>
                  <a:cubicBezTo>
                    <a:pt x="502" y="355"/>
                    <a:pt x="503" y="355"/>
                    <a:pt x="504" y="354"/>
                  </a:cubicBezTo>
                  <a:cubicBezTo>
                    <a:pt x="505" y="353"/>
                    <a:pt x="506" y="352"/>
                    <a:pt x="507" y="351"/>
                  </a:cubicBezTo>
                  <a:cubicBezTo>
                    <a:pt x="508" y="350"/>
                    <a:pt x="510" y="349"/>
                    <a:pt x="511" y="349"/>
                  </a:cubicBezTo>
                  <a:cubicBezTo>
                    <a:pt x="512" y="348"/>
                    <a:pt x="513" y="348"/>
                    <a:pt x="514" y="348"/>
                  </a:cubicBezTo>
                  <a:cubicBezTo>
                    <a:pt x="516" y="348"/>
                    <a:pt x="517" y="348"/>
                    <a:pt x="519" y="348"/>
                  </a:cubicBezTo>
                  <a:cubicBezTo>
                    <a:pt x="523" y="346"/>
                    <a:pt x="523" y="343"/>
                    <a:pt x="524" y="341"/>
                  </a:cubicBezTo>
                  <a:cubicBezTo>
                    <a:pt x="524" y="341"/>
                    <a:pt x="524" y="339"/>
                    <a:pt x="524" y="338"/>
                  </a:cubicBezTo>
                  <a:cubicBezTo>
                    <a:pt x="524" y="337"/>
                    <a:pt x="524" y="336"/>
                    <a:pt x="524" y="335"/>
                  </a:cubicBezTo>
                  <a:cubicBezTo>
                    <a:pt x="525" y="332"/>
                    <a:pt x="526" y="329"/>
                    <a:pt x="527" y="326"/>
                  </a:cubicBezTo>
                  <a:cubicBezTo>
                    <a:pt x="528" y="323"/>
                    <a:pt x="529" y="321"/>
                    <a:pt x="530" y="318"/>
                  </a:cubicBezTo>
                  <a:cubicBezTo>
                    <a:pt x="531" y="315"/>
                    <a:pt x="532" y="313"/>
                    <a:pt x="532" y="311"/>
                  </a:cubicBezTo>
                  <a:cubicBezTo>
                    <a:pt x="532" y="309"/>
                    <a:pt x="532" y="309"/>
                    <a:pt x="532" y="309"/>
                  </a:cubicBezTo>
                  <a:cubicBezTo>
                    <a:pt x="533" y="308"/>
                    <a:pt x="533" y="307"/>
                    <a:pt x="533" y="306"/>
                  </a:cubicBezTo>
                  <a:cubicBezTo>
                    <a:pt x="534" y="305"/>
                    <a:pt x="534" y="304"/>
                    <a:pt x="534" y="303"/>
                  </a:cubicBezTo>
                  <a:cubicBezTo>
                    <a:pt x="535" y="301"/>
                    <a:pt x="535" y="300"/>
                    <a:pt x="535" y="298"/>
                  </a:cubicBezTo>
                  <a:cubicBezTo>
                    <a:pt x="535" y="297"/>
                    <a:pt x="536" y="296"/>
                    <a:pt x="536" y="295"/>
                  </a:cubicBezTo>
                  <a:cubicBezTo>
                    <a:pt x="536" y="295"/>
                    <a:pt x="536" y="294"/>
                    <a:pt x="536" y="293"/>
                  </a:cubicBezTo>
                  <a:cubicBezTo>
                    <a:pt x="536" y="291"/>
                    <a:pt x="537" y="290"/>
                    <a:pt x="538" y="289"/>
                  </a:cubicBezTo>
                  <a:cubicBezTo>
                    <a:pt x="539" y="288"/>
                    <a:pt x="540" y="287"/>
                    <a:pt x="541" y="287"/>
                  </a:cubicBezTo>
                  <a:cubicBezTo>
                    <a:pt x="544" y="286"/>
                    <a:pt x="545" y="283"/>
                    <a:pt x="547" y="281"/>
                  </a:cubicBezTo>
                  <a:cubicBezTo>
                    <a:pt x="547" y="281"/>
                    <a:pt x="547" y="280"/>
                    <a:pt x="547" y="280"/>
                  </a:cubicBezTo>
                  <a:cubicBezTo>
                    <a:pt x="549" y="277"/>
                    <a:pt x="551" y="274"/>
                    <a:pt x="553" y="272"/>
                  </a:cubicBezTo>
                  <a:cubicBezTo>
                    <a:pt x="555" y="270"/>
                    <a:pt x="557" y="269"/>
                    <a:pt x="559" y="267"/>
                  </a:cubicBezTo>
                  <a:cubicBezTo>
                    <a:pt x="562" y="266"/>
                    <a:pt x="562" y="266"/>
                    <a:pt x="562" y="266"/>
                  </a:cubicBezTo>
                  <a:lnTo>
                    <a:pt x="551" y="246"/>
                  </a:ln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70" name="Freeform 62">
              <a:extLst>
                <a:ext uri="{FF2B5EF4-FFF2-40B4-BE49-F238E27FC236}">
                  <a16:creationId xmlns:a16="http://schemas.microsoft.com/office/drawing/2014/main" id="{C17DD597-E1F2-2245-D15D-6059801E98C5}"/>
                </a:ext>
              </a:extLst>
            </p:cNvPr>
            <p:cNvSpPr>
              <a:spLocks/>
            </p:cNvSpPr>
            <p:nvPr/>
          </p:nvSpPr>
          <p:spPr bwMode="auto">
            <a:xfrm>
              <a:off x="5245931" y="4048787"/>
              <a:ext cx="37083" cy="35423"/>
            </a:xfrm>
            <a:custGeom>
              <a:avLst/>
              <a:gdLst>
                <a:gd name="T0" fmla="*/ 13 w 15"/>
                <a:gd name="T1" fmla="*/ 2 h 16"/>
                <a:gd name="T2" fmla="*/ 9 w 15"/>
                <a:gd name="T3" fmla="*/ 0 h 16"/>
                <a:gd name="T4" fmla="*/ 5 w 15"/>
                <a:gd name="T5" fmla="*/ 0 h 16"/>
                <a:gd name="T6" fmla="*/ 0 w 15"/>
                <a:gd name="T7" fmla="*/ 8 h 16"/>
                <a:gd name="T8" fmla="*/ 5 w 15"/>
                <a:gd name="T9" fmla="*/ 15 h 16"/>
                <a:gd name="T10" fmla="*/ 8 w 15"/>
                <a:gd name="T11" fmla="*/ 16 h 16"/>
                <a:gd name="T12" fmla="*/ 15 w 15"/>
                <a:gd name="T13" fmla="*/ 8 h 16"/>
                <a:gd name="T14" fmla="*/ 13 w 15"/>
                <a:gd name="T15" fmla="*/ 2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6">
                  <a:moveTo>
                    <a:pt x="13" y="2"/>
                  </a:moveTo>
                  <a:cubicBezTo>
                    <a:pt x="12" y="0"/>
                    <a:pt x="10" y="0"/>
                    <a:pt x="9" y="0"/>
                  </a:cubicBezTo>
                  <a:cubicBezTo>
                    <a:pt x="8" y="0"/>
                    <a:pt x="7" y="0"/>
                    <a:pt x="5" y="0"/>
                  </a:cubicBezTo>
                  <a:cubicBezTo>
                    <a:pt x="2" y="2"/>
                    <a:pt x="0" y="5"/>
                    <a:pt x="0" y="8"/>
                  </a:cubicBezTo>
                  <a:cubicBezTo>
                    <a:pt x="0" y="11"/>
                    <a:pt x="2" y="14"/>
                    <a:pt x="5" y="15"/>
                  </a:cubicBezTo>
                  <a:cubicBezTo>
                    <a:pt x="6" y="16"/>
                    <a:pt x="7" y="16"/>
                    <a:pt x="8" y="16"/>
                  </a:cubicBezTo>
                  <a:cubicBezTo>
                    <a:pt x="11" y="16"/>
                    <a:pt x="14" y="14"/>
                    <a:pt x="15" y="8"/>
                  </a:cubicBezTo>
                  <a:cubicBezTo>
                    <a:pt x="15" y="6"/>
                    <a:pt x="15" y="3"/>
                    <a:pt x="13" y="2"/>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71" name="Freeform 73">
              <a:extLst>
                <a:ext uri="{FF2B5EF4-FFF2-40B4-BE49-F238E27FC236}">
                  <a16:creationId xmlns:a16="http://schemas.microsoft.com/office/drawing/2014/main" id="{FF07CCE9-64FF-28A3-3243-77043585EC50}"/>
                </a:ext>
              </a:extLst>
            </p:cNvPr>
            <p:cNvSpPr>
              <a:spLocks/>
            </p:cNvSpPr>
            <p:nvPr/>
          </p:nvSpPr>
          <p:spPr bwMode="auto">
            <a:xfrm>
              <a:off x="4923312" y="2531521"/>
              <a:ext cx="35228" cy="26989"/>
            </a:xfrm>
            <a:custGeom>
              <a:avLst/>
              <a:gdLst>
                <a:gd name="T0" fmla="*/ 7 w 14"/>
                <a:gd name="T1" fmla="*/ 0 h 12"/>
                <a:gd name="T2" fmla="*/ 1 w 14"/>
                <a:gd name="T3" fmla="*/ 3 h 12"/>
                <a:gd name="T4" fmla="*/ 3 w 14"/>
                <a:gd name="T5" fmla="*/ 9 h 12"/>
                <a:gd name="T6" fmla="*/ 7 w 14"/>
                <a:gd name="T7" fmla="*/ 11 h 12"/>
                <a:gd name="T8" fmla="*/ 9 w 14"/>
                <a:gd name="T9" fmla="*/ 12 h 12"/>
                <a:gd name="T10" fmla="*/ 9 w 14"/>
                <a:gd name="T11" fmla="*/ 12 h 12"/>
                <a:gd name="T12" fmla="*/ 13 w 14"/>
                <a:gd name="T13" fmla="*/ 10 h 12"/>
                <a:gd name="T14" fmla="*/ 14 w 14"/>
                <a:gd name="T15" fmla="*/ 6 h 12"/>
                <a:gd name="T16" fmla="*/ 7 w 14"/>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2">
                  <a:moveTo>
                    <a:pt x="7" y="0"/>
                  </a:moveTo>
                  <a:cubicBezTo>
                    <a:pt x="4" y="0"/>
                    <a:pt x="2" y="1"/>
                    <a:pt x="1" y="3"/>
                  </a:cubicBezTo>
                  <a:cubicBezTo>
                    <a:pt x="1" y="4"/>
                    <a:pt x="0" y="6"/>
                    <a:pt x="3" y="9"/>
                  </a:cubicBezTo>
                  <a:cubicBezTo>
                    <a:pt x="4" y="10"/>
                    <a:pt x="5" y="10"/>
                    <a:pt x="7" y="11"/>
                  </a:cubicBezTo>
                  <a:cubicBezTo>
                    <a:pt x="8" y="11"/>
                    <a:pt x="9" y="12"/>
                    <a:pt x="9" y="12"/>
                  </a:cubicBezTo>
                  <a:cubicBezTo>
                    <a:pt x="9" y="12"/>
                    <a:pt x="9" y="12"/>
                    <a:pt x="9" y="12"/>
                  </a:cubicBezTo>
                  <a:cubicBezTo>
                    <a:pt x="11" y="12"/>
                    <a:pt x="12" y="11"/>
                    <a:pt x="13" y="10"/>
                  </a:cubicBezTo>
                  <a:cubicBezTo>
                    <a:pt x="14" y="9"/>
                    <a:pt x="14" y="8"/>
                    <a:pt x="14" y="6"/>
                  </a:cubicBezTo>
                  <a:cubicBezTo>
                    <a:pt x="14" y="2"/>
                    <a:pt x="11" y="0"/>
                    <a:pt x="7" y="0"/>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72" name="Freeform 74">
              <a:extLst>
                <a:ext uri="{FF2B5EF4-FFF2-40B4-BE49-F238E27FC236}">
                  <a16:creationId xmlns:a16="http://schemas.microsoft.com/office/drawing/2014/main" id="{447633B9-9DA9-4685-8F37-E38D0CFD673F}"/>
                </a:ext>
              </a:extLst>
            </p:cNvPr>
            <p:cNvSpPr>
              <a:spLocks/>
            </p:cNvSpPr>
            <p:nvPr/>
          </p:nvSpPr>
          <p:spPr bwMode="auto">
            <a:xfrm>
              <a:off x="4749023" y="2688392"/>
              <a:ext cx="37083" cy="60724"/>
            </a:xfrm>
            <a:custGeom>
              <a:avLst/>
              <a:gdLst>
                <a:gd name="T0" fmla="*/ 15 w 15"/>
                <a:gd name="T1" fmla="*/ 7 h 27"/>
                <a:gd name="T2" fmla="*/ 8 w 15"/>
                <a:gd name="T3" fmla="*/ 0 h 27"/>
                <a:gd name="T4" fmla="*/ 7 w 15"/>
                <a:gd name="T5" fmla="*/ 0 h 27"/>
                <a:gd name="T6" fmla="*/ 2 w 15"/>
                <a:gd name="T7" fmla="*/ 6 h 27"/>
                <a:gd name="T8" fmla="*/ 1 w 15"/>
                <a:gd name="T9" fmla="*/ 7 h 27"/>
                <a:gd name="T10" fmla="*/ 1 w 15"/>
                <a:gd name="T11" fmla="*/ 8 h 27"/>
                <a:gd name="T12" fmla="*/ 0 w 15"/>
                <a:gd name="T13" fmla="*/ 13 h 27"/>
                <a:gd name="T14" fmla="*/ 0 w 15"/>
                <a:gd name="T15" fmla="*/ 15 h 27"/>
                <a:gd name="T16" fmla="*/ 3 w 15"/>
                <a:gd name="T17" fmla="*/ 25 h 27"/>
                <a:gd name="T18" fmla="*/ 7 w 15"/>
                <a:gd name="T19" fmla="*/ 27 h 27"/>
                <a:gd name="T20" fmla="*/ 10 w 15"/>
                <a:gd name="T21" fmla="*/ 25 h 27"/>
                <a:gd name="T22" fmla="*/ 15 w 15"/>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7">
                  <a:moveTo>
                    <a:pt x="15" y="7"/>
                  </a:moveTo>
                  <a:cubicBezTo>
                    <a:pt x="14" y="4"/>
                    <a:pt x="12" y="0"/>
                    <a:pt x="8" y="0"/>
                  </a:cubicBezTo>
                  <a:cubicBezTo>
                    <a:pt x="7" y="0"/>
                    <a:pt x="7" y="0"/>
                    <a:pt x="7" y="0"/>
                  </a:cubicBezTo>
                  <a:cubicBezTo>
                    <a:pt x="3" y="0"/>
                    <a:pt x="2" y="4"/>
                    <a:pt x="2" y="6"/>
                  </a:cubicBezTo>
                  <a:cubicBezTo>
                    <a:pt x="2" y="6"/>
                    <a:pt x="2" y="7"/>
                    <a:pt x="1" y="7"/>
                  </a:cubicBezTo>
                  <a:cubicBezTo>
                    <a:pt x="1" y="7"/>
                    <a:pt x="1" y="8"/>
                    <a:pt x="1" y="8"/>
                  </a:cubicBezTo>
                  <a:cubicBezTo>
                    <a:pt x="1" y="9"/>
                    <a:pt x="0" y="11"/>
                    <a:pt x="0" y="13"/>
                  </a:cubicBezTo>
                  <a:cubicBezTo>
                    <a:pt x="0" y="14"/>
                    <a:pt x="0" y="14"/>
                    <a:pt x="0" y="15"/>
                  </a:cubicBezTo>
                  <a:cubicBezTo>
                    <a:pt x="1" y="20"/>
                    <a:pt x="1" y="23"/>
                    <a:pt x="3" y="25"/>
                  </a:cubicBezTo>
                  <a:cubicBezTo>
                    <a:pt x="4" y="26"/>
                    <a:pt x="5" y="27"/>
                    <a:pt x="7" y="27"/>
                  </a:cubicBezTo>
                  <a:cubicBezTo>
                    <a:pt x="8" y="27"/>
                    <a:pt x="9" y="26"/>
                    <a:pt x="10" y="25"/>
                  </a:cubicBezTo>
                  <a:cubicBezTo>
                    <a:pt x="14" y="21"/>
                    <a:pt x="15" y="9"/>
                    <a:pt x="15" y="7"/>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73" name="Freeform 75">
              <a:extLst>
                <a:ext uri="{FF2B5EF4-FFF2-40B4-BE49-F238E27FC236}">
                  <a16:creationId xmlns:a16="http://schemas.microsoft.com/office/drawing/2014/main" id="{F32034DF-AE02-0101-F807-EDD9A9FA8773}"/>
                </a:ext>
              </a:extLst>
            </p:cNvPr>
            <p:cNvSpPr>
              <a:spLocks/>
            </p:cNvSpPr>
            <p:nvPr/>
          </p:nvSpPr>
          <p:spPr bwMode="auto">
            <a:xfrm>
              <a:off x="3643034" y="1941988"/>
              <a:ext cx="347650" cy="282537"/>
            </a:xfrm>
            <a:custGeom>
              <a:avLst/>
              <a:gdLst>
                <a:gd name="T0" fmla="*/ 136 w 141"/>
                <a:gd name="T1" fmla="*/ 61 h 126"/>
                <a:gd name="T2" fmla="*/ 132 w 141"/>
                <a:gd name="T3" fmla="*/ 44 h 126"/>
                <a:gd name="T4" fmla="*/ 115 w 141"/>
                <a:gd name="T5" fmla="*/ 36 h 126"/>
                <a:gd name="T6" fmla="*/ 106 w 141"/>
                <a:gd name="T7" fmla="*/ 30 h 126"/>
                <a:gd name="T8" fmla="*/ 99 w 141"/>
                <a:gd name="T9" fmla="*/ 14 h 126"/>
                <a:gd name="T10" fmla="*/ 84 w 141"/>
                <a:gd name="T11" fmla="*/ 8 h 126"/>
                <a:gd name="T12" fmla="*/ 70 w 141"/>
                <a:gd name="T13" fmla="*/ 2 h 126"/>
                <a:gd name="T14" fmla="*/ 61 w 141"/>
                <a:gd name="T15" fmla="*/ 1 h 126"/>
                <a:gd name="T16" fmla="*/ 56 w 141"/>
                <a:gd name="T17" fmla="*/ 8 h 126"/>
                <a:gd name="T18" fmla="*/ 55 w 141"/>
                <a:gd name="T19" fmla="*/ 20 h 126"/>
                <a:gd name="T20" fmla="*/ 49 w 141"/>
                <a:gd name="T21" fmla="*/ 33 h 126"/>
                <a:gd name="T22" fmla="*/ 38 w 141"/>
                <a:gd name="T23" fmla="*/ 40 h 126"/>
                <a:gd name="T24" fmla="*/ 33 w 141"/>
                <a:gd name="T25" fmla="*/ 45 h 126"/>
                <a:gd name="T26" fmla="*/ 32 w 141"/>
                <a:gd name="T27" fmla="*/ 48 h 126"/>
                <a:gd name="T28" fmla="*/ 25 w 141"/>
                <a:gd name="T29" fmla="*/ 50 h 126"/>
                <a:gd name="T30" fmla="*/ 21 w 141"/>
                <a:gd name="T31" fmla="*/ 57 h 126"/>
                <a:gd name="T32" fmla="*/ 14 w 141"/>
                <a:gd name="T33" fmla="*/ 60 h 126"/>
                <a:gd name="T34" fmla="*/ 9 w 141"/>
                <a:gd name="T35" fmla="*/ 64 h 126"/>
                <a:gd name="T36" fmla="*/ 4 w 141"/>
                <a:gd name="T37" fmla="*/ 81 h 126"/>
                <a:gd name="T38" fmla="*/ 6 w 141"/>
                <a:gd name="T39" fmla="*/ 85 h 126"/>
                <a:gd name="T40" fmla="*/ 10 w 141"/>
                <a:gd name="T41" fmla="*/ 92 h 126"/>
                <a:gd name="T42" fmla="*/ 13 w 141"/>
                <a:gd name="T43" fmla="*/ 103 h 126"/>
                <a:gd name="T44" fmla="*/ 8 w 141"/>
                <a:gd name="T45" fmla="*/ 121 h 126"/>
                <a:gd name="T46" fmla="*/ 17 w 141"/>
                <a:gd name="T47" fmla="*/ 126 h 126"/>
                <a:gd name="T48" fmla="*/ 23 w 141"/>
                <a:gd name="T49" fmla="*/ 125 h 126"/>
                <a:gd name="T50" fmla="*/ 28 w 141"/>
                <a:gd name="T51" fmla="*/ 124 h 126"/>
                <a:gd name="T52" fmla="*/ 36 w 141"/>
                <a:gd name="T53" fmla="*/ 123 h 126"/>
                <a:gd name="T54" fmla="*/ 44 w 141"/>
                <a:gd name="T55" fmla="*/ 126 h 126"/>
                <a:gd name="T56" fmla="*/ 54 w 141"/>
                <a:gd name="T57" fmla="*/ 119 h 126"/>
                <a:gd name="T58" fmla="*/ 59 w 141"/>
                <a:gd name="T59" fmla="*/ 112 h 126"/>
                <a:gd name="T60" fmla="*/ 67 w 141"/>
                <a:gd name="T61" fmla="*/ 104 h 126"/>
                <a:gd name="T62" fmla="*/ 73 w 141"/>
                <a:gd name="T63" fmla="*/ 105 h 126"/>
                <a:gd name="T64" fmla="*/ 85 w 141"/>
                <a:gd name="T65" fmla="*/ 95 h 126"/>
                <a:gd name="T66" fmla="*/ 94 w 141"/>
                <a:gd name="T67" fmla="*/ 93 h 126"/>
                <a:gd name="T68" fmla="*/ 102 w 141"/>
                <a:gd name="T69" fmla="*/ 91 h 126"/>
                <a:gd name="T70" fmla="*/ 111 w 141"/>
                <a:gd name="T71" fmla="*/ 88 h 126"/>
                <a:gd name="T72" fmla="*/ 118 w 141"/>
                <a:gd name="T73" fmla="*/ 86 h 126"/>
                <a:gd name="T74" fmla="*/ 123 w 141"/>
                <a:gd name="T75" fmla="*/ 86 h 126"/>
                <a:gd name="T76" fmla="*/ 140 w 141"/>
                <a:gd name="T77" fmla="*/ 7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1" h="126">
                  <a:moveTo>
                    <a:pt x="137" y="64"/>
                  </a:moveTo>
                  <a:cubicBezTo>
                    <a:pt x="137" y="63"/>
                    <a:pt x="136" y="62"/>
                    <a:pt x="136" y="61"/>
                  </a:cubicBezTo>
                  <a:cubicBezTo>
                    <a:pt x="135" y="59"/>
                    <a:pt x="135" y="56"/>
                    <a:pt x="135" y="54"/>
                  </a:cubicBezTo>
                  <a:cubicBezTo>
                    <a:pt x="134" y="51"/>
                    <a:pt x="134" y="47"/>
                    <a:pt x="132" y="44"/>
                  </a:cubicBezTo>
                  <a:cubicBezTo>
                    <a:pt x="129" y="37"/>
                    <a:pt x="122" y="36"/>
                    <a:pt x="117" y="36"/>
                  </a:cubicBezTo>
                  <a:cubicBezTo>
                    <a:pt x="116" y="36"/>
                    <a:pt x="116" y="36"/>
                    <a:pt x="115" y="36"/>
                  </a:cubicBezTo>
                  <a:cubicBezTo>
                    <a:pt x="114" y="36"/>
                    <a:pt x="114" y="36"/>
                    <a:pt x="113" y="36"/>
                  </a:cubicBezTo>
                  <a:cubicBezTo>
                    <a:pt x="110" y="36"/>
                    <a:pt x="108" y="35"/>
                    <a:pt x="106" y="30"/>
                  </a:cubicBezTo>
                  <a:cubicBezTo>
                    <a:pt x="105" y="28"/>
                    <a:pt x="104" y="27"/>
                    <a:pt x="103" y="25"/>
                  </a:cubicBezTo>
                  <a:cubicBezTo>
                    <a:pt x="102" y="21"/>
                    <a:pt x="100" y="18"/>
                    <a:pt x="99" y="14"/>
                  </a:cubicBezTo>
                  <a:cubicBezTo>
                    <a:pt x="97" y="11"/>
                    <a:pt x="92" y="10"/>
                    <a:pt x="88" y="9"/>
                  </a:cubicBezTo>
                  <a:cubicBezTo>
                    <a:pt x="87" y="8"/>
                    <a:pt x="85" y="8"/>
                    <a:pt x="84" y="8"/>
                  </a:cubicBezTo>
                  <a:cubicBezTo>
                    <a:pt x="82" y="7"/>
                    <a:pt x="80" y="6"/>
                    <a:pt x="78" y="5"/>
                  </a:cubicBezTo>
                  <a:cubicBezTo>
                    <a:pt x="76" y="4"/>
                    <a:pt x="73" y="3"/>
                    <a:pt x="70" y="2"/>
                  </a:cubicBezTo>
                  <a:cubicBezTo>
                    <a:pt x="68" y="1"/>
                    <a:pt x="66" y="0"/>
                    <a:pt x="63" y="0"/>
                  </a:cubicBezTo>
                  <a:cubicBezTo>
                    <a:pt x="62" y="0"/>
                    <a:pt x="61" y="1"/>
                    <a:pt x="61" y="1"/>
                  </a:cubicBezTo>
                  <a:cubicBezTo>
                    <a:pt x="57" y="2"/>
                    <a:pt x="56" y="5"/>
                    <a:pt x="56" y="7"/>
                  </a:cubicBezTo>
                  <a:cubicBezTo>
                    <a:pt x="56" y="7"/>
                    <a:pt x="56" y="8"/>
                    <a:pt x="56" y="8"/>
                  </a:cubicBezTo>
                  <a:cubicBezTo>
                    <a:pt x="55" y="11"/>
                    <a:pt x="55" y="14"/>
                    <a:pt x="56" y="16"/>
                  </a:cubicBezTo>
                  <a:cubicBezTo>
                    <a:pt x="56" y="18"/>
                    <a:pt x="55" y="19"/>
                    <a:pt x="55" y="20"/>
                  </a:cubicBezTo>
                  <a:cubicBezTo>
                    <a:pt x="55" y="22"/>
                    <a:pt x="55" y="23"/>
                    <a:pt x="54" y="24"/>
                  </a:cubicBezTo>
                  <a:cubicBezTo>
                    <a:pt x="54" y="27"/>
                    <a:pt x="51" y="31"/>
                    <a:pt x="49" y="33"/>
                  </a:cubicBezTo>
                  <a:cubicBezTo>
                    <a:pt x="47" y="34"/>
                    <a:pt x="45" y="35"/>
                    <a:pt x="44" y="36"/>
                  </a:cubicBezTo>
                  <a:cubicBezTo>
                    <a:pt x="42" y="37"/>
                    <a:pt x="40" y="39"/>
                    <a:pt x="38" y="40"/>
                  </a:cubicBezTo>
                  <a:cubicBezTo>
                    <a:pt x="38" y="40"/>
                    <a:pt x="38" y="40"/>
                    <a:pt x="38" y="40"/>
                  </a:cubicBezTo>
                  <a:cubicBezTo>
                    <a:pt x="36" y="42"/>
                    <a:pt x="34" y="43"/>
                    <a:pt x="33" y="45"/>
                  </a:cubicBezTo>
                  <a:cubicBezTo>
                    <a:pt x="33" y="46"/>
                    <a:pt x="33" y="46"/>
                    <a:pt x="32" y="47"/>
                  </a:cubicBezTo>
                  <a:cubicBezTo>
                    <a:pt x="32" y="48"/>
                    <a:pt x="32" y="48"/>
                    <a:pt x="32" y="48"/>
                  </a:cubicBezTo>
                  <a:cubicBezTo>
                    <a:pt x="32" y="49"/>
                    <a:pt x="31" y="49"/>
                    <a:pt x="30" y="49"/>
                  </a:cubicBezTo>
                  <a:cubicBezTo>
                    <a:pt x="29" y="49"/>
                    <a:pt x="27" y="49"/>
                    <a:pt x="25" y="50"/>
                  </a:cubicBezTo>
                  <a:cubicBezTo>
                    <a:pt x="24" y="51"/>
                    <a:pt x="23" y="53"/>
                    <a:pt x="22" y="55"/>
                  </a:cubicBezTo>
                  <a:cubicBezTo>
                    <a:pt x="21" y="55"/>
                    <a:pt x="21" y="56"/>
                    <a:pt x="21" y="57"/>
                  </a:cubicBezTo>
                  <a:cubicBezTo>
                    <a:pt x="20" y="57"/>
                    <a:pt x="19" y="58"/>
                    <a:pt x="18" y="58"/>
                  </a:cubicBezTo>
                  <a:cubicBezTo>
                    <a:pt x="17" y="59"/>
                    <a:pt x="16" y="59"/>
                    <a:pt x="14" y="60"/>
                  </a:cubicBezTo>
                  <a:cubicBezTo>
                    <a:pt x="13" y="61"/>
                    <a:pt x="12" y="61"/>
                    <a:pt x="11" y="62"/>
                  </a:cubicBezTo>
                  <a:cubicBezTo>
                    <a:pt x="10" y="63"/>
                    <a:pt x="9" y="63"/>
                    <a:pt x="9" y="64"/>
                  </a:cubicBezTo>
                  <a:cubicBezTo>
                    <a:pt x="5" y="66"/>
                    <a:pt x="1" y="69"/>
                    <a:pt x="0" y="75"/>
                  </a:cubicBezTo>
                  <a:cubicBezTo>
                    <a:pt x="0" y="79"/>
                    <a:pt x="2" y="81"/>
                    <a:pt x="4" y="81"/>
                  </a:cubicBezTo>
                  <a:cubicBezTo>
                    <a:pt x="5" y="82"/>
                    <a:pt x="5" y="82"/>
                    <a:pt x="5" y="83"/>
                  </a:cubicBezTo>
                  <a:cubicBezTo>
                    <a:pt x="6" y="83"/>
                    <a:pt x="6" y="84"/>
                    <a:pt x="6" y="85"/>
                  </a:cubicBezTo>
                  <a:cubicBezTo>
                    <a:pt x="6" y="86"/>
                    <a:pt x="6" y="87"/>
                    <a:pt x="7" y="89"/>
                  </a:cubicBezTo>
                  <a:cubicBezTo>
                    <a:pt x="8" y="90"/>
                    <a:pt x="9" y="91"/>
                    <a:pt x="10" y="92"/>
                  </a:cubicBezTo>
                  <a:cubicBezTo>
                    <a:pt x="10" y="93"/>
                    <a:pt x="10" y="93"/>
                    <a:pt x="11" y="93"/>
                  </a:cubicBezTo>
                  <a:cubicBezTo>
                    <a:pt x="13" y="97"/>
                    <a:pt x="14" y="100"/>
                    <a:pt x="13" y="103"/>
                  </a:cubicBezTo>
                  <a:cubicBezTo>
                    <a:pt x="13" y="106"/>
                    <a:pt x="12" y="110"/>
                    <a:pt x="10" y="113"/>
                  </a:cubicBezTo>
                  <a:cubicBezTo>
                    <a:pt x="9" y="115"/>
                    <a:pt x="7" y="118"/>
                    <a:pt x="8" y="121"/>
                  </a:cubicBezTo>
                  <a:cubicBezTo>
                    <a:pt x="9" y="122"/>
                    <a:pt x="10" y="124"/>
                    <a:pt x="12" y="125"/>
                  </a:cubicBezTo>
                  <a:cubicBezTo>
                    <a:pt x="13" y="126"/>
                    <a:pt x="15" y="126"/>
                    <a:pt x="17" y="126"/>
                  </a:cubicBezTo>
                  <a:cubicBezTo>
                    <a:pt x="17" y="126"/>
                    <a:pt x="17" y="126"/>
                    <a:pt x="17" y="126"/>
                  </a:cubicBezTo>
                  <a:cubicBezTo>
                    <a:pt x="19" y="126"/>
                    <a:pt x="21" y="126"/>
                    <a:pt x="23" y="125"/>
                  </a:cubicBezTo>
                  <a:cubicBezTo>
                    <a:pt x="24" y="125"/>
                    <a:pt x="26" y="124"/>
                    <a:pt x="27" y="124"/>
                  </a:cubicBezTo>
                  <a:cubicBezTo>
                    <a:pt x="28" y="124"/>
                    <a:pt x="28" y="124"/>
                    <a:pt x="28" y="124"/>
                  </a:cubicBezTo>
                  <a:cubicBezTo>
                    <a:pt x="30" y="124"/>
                    <a:pt x="32" y="123"/>
                    <a:pt x="34" y="123"/>
                  </a:cubicBezTo>
                  <a:cubicBezTo>
                    <a:pt x="34" y="123"/>
                    <a:pt x="35" y="123"/>
                    <a:pt x="36" y="123"/>
                  </a:cubicBezTo>
                  <a:cubicBezTo>
                    <a:pt x="36" y="124"/>
                    <a:pt x="37" y="124"/>
                    <a:pt x="38" y="124"/>
                  </a:cubicBezTo>
                  <a:cubicBezTo>
                    <a:pt x="40" y="125"/>
                    <a:pt x="42" y="126"/>
                    <a:pt x="44" y="126"/>
                  </a:cubicBezTo>
                  <a:cubicBezTo>
                    <a:pt x="44" y="126"/>
                    <a:pt x="45" y="126"/>
                    <a:pt x="45" y="126"/>
                  </a:cubicBezTo>
                  <a:cubicBezTo>
                    <a:pt x="50" y="126"/>
                    <a:pt x="52" y="122"/>
                    <a:pt x="54" y="119"/>
                  </a:cubicBezTo>
                  <a:cubicBezTo>
                    <a:pt x="55" y="118"/>
                    <a:pt x="56" y="117"/>
                    <a:pt x="56" y="116"/>
                  </a:cubicBezTo>
                  <a:cubicBezTo>
                    <a:pt x="57" y="114"/>
                    <a:pt x="58" y="113"/>
                    <a:pt x="59" y="112"/>
                  </a:cubicBezTo>
                  <a:cubicBezTo>
                    <a:pt x="61" y="109"/>
                    <a:pt x="63" y="106"/>
                    <a:pt x="66" y="104"/>
                  </a:cubicBezTo>
                  <a:cubicBezTo>
                    <a:pt x="66" y="104"/>
                    <a:pt x="67" y="104"/>
                    <a:pt x="67" y="104"/>
                  </a:cubicBezTo>
                  <a:cubicBezTo>
                    <a:pt x="68" y="105"/>
                    <a:pt x="70" y="105"/>
                    <a:pt x="71" y="105"/>
                  </a:cubicBezTo>
                  <a:cubicBezTo>
                    <a:pt x="72" y="105"/>
                    <a:pt x="72" y="105"/>
                    <a:pt x="73" y="105"/>
                  </a:cubicBezTo>
                  <a:cubicBezTo>
                    <a:pt x="77" y="104"/>
                    <a:pt x="80" y="101"/>
                    <a:pt x="82" y="98"/>
                  </a:cubicBezTo>
                  <a:cubicBezTo>
                    <a:pt x="83" y="97"/>
                    <a:pt x="84" y="96"/>
                    <a:pt x="85" y="95"/>
                  </a:cubicBezTo>
                  <a:cubicBezTo>
                    <a:pt x="86" y="94"/>
                    <a:pt x="87" y="94"/>
                    <a:pt x="89" y="94"/>
                  </a:cubicBezTo>
                  <a:cubicBezTo>
                    <a:pt x="91" y="93"/>
                    <a:pt x="92" y="93"/>
                    <a:pt x="94" y="93"/>
                  </a:cubicBezTo>
                  <a:cubicBezTo>
                    <a:pt x="94" y="93"/>
                    <a:pt x="95" y="92"/>
                    <a:pt x="96" y="92"/>
                  </a:cubicBezTo>
                  <a:cubicBezTo>
                    <a:pt x="98" y="92"/>
                    <a:pt x="100" y="92"/>
                    <a:pt x="102" y="91"/>
                  </a:cubicBezTo>
                  <a:cubicBezTo>
                    <a:pt x="103" y="91"/>
                    <a:pt x="103" y="91"/>
                    <a:pt x="103" y="91"/>
                  </a:cubicBezTo>
                  <a:cubicBezTo>
                    <a:pt x="106" y="90"/>
                    <a:pt x="109" y="89"/>
                    <a:pt x="111" y="88"/>
                  </a:cubicBezTo>
                  <a:cubicBezTo>
                    <a:pt x="113" y="87"/>
                    <a:pt x="114" y="87"/>
                    <a:pt x="115" y="86"/>
                  </a:cubicBezTo>
                  <a:cubicBezTo>
                    <a:pt x="116" y="86"/>
                    <a:pt x="117" y="86"/>
                    <a:pt x="118" y="86"/>
                  </a:cubicBezTo>
                  <a:cubicBezTo>
                    <a:pt x="118" y="86"/>
                    <a:pt x="119" y="86"/>
                    <a:pt x="120" y="86"/>
                  </a:cubicBezTo>
                  <a:cubicBezTo>
                    <a:pt x="121" y="86"/>
                    <a:pt x="122" y="86"/>
                    <a:pt x="123" y="86"/>
                  </a:cubicBezTo>
                  <a:cubicBezTo>
                    <a:pt x="125" y="86"/>
                    <a:pt x="125" y="86"/>
                    <a:pt x="125" y="86"/>
                  </a:cubicBezTo>
                  <a:cubicBezTo>
                    <a:pt x="130" y="86"/>
                    <a:pt x="138" y="86"/>
                    <a:pt x="140" y="79"/>
                  </a:cubicBezTo>
                  <a:cubicBezTo>
                    <a:pt x="141" y="74"/>
                    <a:pt x="139" y="69"/>
                    <a:pt x="137" y="64"/>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74" name="Freeform 76">
              <a:extLst>
                <a:ext uri="{FF2B5EF4-FFF2-40B4-BE49-F238E27FC236}">
                  <a16:creationId xmlns:a16="http://schemas.microsoft.com/office/drawing/2014/main" id="{D8902B17-DB65-B558-AF6D-09E6CC45F538}"/>
                </a:ext>
              </a:extLst>
            </p:cNvPr>
            <p:cNvSpPr>
              <a:spLocks/>
            </p:cNvSpPr>
            <p:nvPr/>
          </p:nvSpPr>
          <p:spPr bwMode="auto">
            <a:xfrm>
              <a:off x="4756440" y="2880686"/>
              <a:ext cx="305004" cy="262296"/>
            </a:xfrm>
            <a:custGeom>
              <a:avLst/>
              <a:gdLst>
                <a:gd name="T0" fmla="*/ 116 w 124"/>
                <a:gd name="T1" fmla="*/ 72 h 117"/>
                <a:gd name="T2" fmla="*/ 107 w 124"/>
                <a:gd name="T3" fmla="*/ 67 h 117"/>
                <a:gd name="T4" fmla="*/ 101 w 124"/>
                <a:gd name="T5" fmla="*/ 68 h 117"/>
                <a:gd name="T6" fmla="*/ 98 w 124"/>
                <a:gd name="T7" fmla="*/ 66 h 117"/>
                <a:gd name="T8" fmla="*/ 95 w 124"/>
                <a:gd name="T9" fmla="*/ 60 h 117"/>
                <a:gd name="T10" fmla="*/ 82 w 124"/>
                <a:gd name="T11" fmla="*/ 46 h 117"/>
                <a:gd name="T12" fmla="*/ 78 w 124"/>
                <a:gd name="T13" fmla="*/ 45 h 117"/>
                <a:gd name="T14" fmla="*/ 75 w 124"/>
                <a:gd name="T15" fmla="*/ 44 h 117"/>
                <a:gd name="T16" fmla="*/ 72 w 124"/>
                <a:gd name="T17" fmla="*/ 41 h 117"/>
                <a:gd name="T18" fmla="*/ 58 w 124"/>
                <a:gd name="T19" fmla="*/ 31 h 117"/>
                <a:gd name="T20" fmla="*/ 52 w 124"/>
                <a:gd name="T21" fmla="*/ 28 h 117"/>
                <a:gd name="T22" fmla="*/ 44 w 124"/>
                <a:gd name="T23" fmla="*/ 22 h 117"/>
                <a:gd name="T24" fmla="*/ 39 w 124"/>
                <a:gd name="T25" fmla="*/ 25 h 117"/>
                <a:gd name="T26" fmla="*/ 37 w 124"/>
                <a:gd name="T27" fmla="*/ 20 h 117"/>
                <a:gd name="T28" fmla="*/ 40 w 124"/>
                <a:gd name="T29" fmla="*/ 21 h 117"/>
                <a:gd name="T30" fmla="*/ 42 w 124"/>
                <a:gd name="T31" fmla="*/ 8 h 117"/>
                <a:gd name="T32" fmla="*/ 41 w 124"/>
                <a:gd name="T33" fmla="*/ 6 h 117"/>
                <a:gd name="T34" fmla="*/ 29 w 124"/>
                <a:gd name="T35" fmla="*/ 6 h 117"/>
                <a:gd name="T36" fmla="*/ 27 w 124"/>
                <a:gd name="T37" fmla="*/ 6 h 117"/>
                <a:gd name="T38" fmla="*/ 16 w 124"/>
                <a:gd name="T39" fmla="*/ 23 h 117"/>
                <a:gd name="T40" fmla="*/ 15 w 124"/>
                <a:gd name="T41" fmla="*/ 39 h 117"/>
                <a:gd name="T42" fmla="*/ 15 w 124"/>
                <a:gd name="T43" fmla="*/ 71 h 117"/>
                <a:gd name="T44" fmla="*/ 10 w 124"/>
                <a:gd name="T45" fmla="*/ 81 h 117"/>
                <a:gd name="T46" fmla="*/ 2 w 124"/>
                <a:gd name="T47" fmla="*/ 100 h 117"/>
                <a:gd name="T48" fmla="*/ 21 w 124"/>
                <a:gd name="T49" fmla="*/ 98 h 117"/>
                <a:gd name="T50" fmla="*/ 27 w 124"/>
                <a:gd name="T51" fmla="*/ 95 h 117"/>
                <a:gd name="T52" fmla="*/ 29 w 124"/>
                <a:gd name="T53" fmla="*/ 103 h 117"/>
                <a:gd name="T54" fmla="*/ 30 w 124"/>
                <a:gd name="T55" fmla="*/ 113 h 117"/>
                <a:gd name="T56" fmla="*/ 46 w 124"/>
                <a:gd name="T57" fmla="*/ 112 h 117"/>
                <a:gd name="T58" fmla="*/ 52 w 124"/>
                <a:gd name="T59" fmla="*/ 106 h 117"/>
                <a:gd name="T60" fmla="*/ 56 w 124"/>
                <a:gd name="T61" fmla="*/ 98 h 117"/>
                <a:gd name="T62" fmla="*/ 66 w 124"/>
                <a:gd name="T63" fmla="*/ 83 h 117"/>
                <a:gd name="T64" fmla="*/ 67 w 124"/>
                <a:gd name="T65" fmla="*/ 77 h 117"/>
                <a:gd name="T66" fmla="*/ 71 w 124"/>
                <a:gd name="T67" fmla="*/ 76 h 117"/>
                <a:gd name="T68" fmla="*/ 72 w 124"/>
                <a:gd name="T69" fmla="*/ 79 h 117"/>
                <a:gd name="T70" fmla="*/ 76 w 124"/>
                <a:gd name="T71" fmla="*/ 82 h 117"/>
                <a:gd name="T72" fmla="*/ 81 w 124"/>
                <a:gd name="T73" fmla="*/ 81 h 117"/>
                <a:gd name="T74" fmla="*/ 82 w 124"/>
                <a:gd name="T75" fmla="*/ 81 h 117"/>
                <a:gd name="T76" fmla="*/ 80 w 124"/>
                <a:gd name="T77" fmla="*/ 88 h 117"/>
                <a:gd name="T78" fmla="*/ 90 w 124"/>
                <a:gd name="T79" fmla="*/ 91 h 117"/>
                <a:gd name="T80" fmla="*/ 96 w 124"/>
                <a:gd name="T81" fmla="*/ 93 h 117"/>
                <a:gd name="T82" fmla="*/ 105 w 124"/>
                <a:gd name="T83" fmla="*/ 96 h 117"/>
                <a:gd name="T84" fmla="*/ 124 w 124"/>
                <a:gd name="T85" fmla="*/ 8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4" h="117">
                  <a:moveTo>
                    <a:pt x="120" y="75"/>
                  </a:moveTo>
                  <a:cubicBezTo>
                    <a:pt x="119" y="74"/>
                    <a:pt x="118" y="73"/>
                    <a:pt x="116" y="72"/>
                  </a:cubicBezTo>
                  <a:cubicBezTo>
                    <a:pt x="115" y="71"/>
                    <a:pt x="114" y="70"/>
                    <a:pt x="113" y="69"/>
                  </a:cubicBezTo>
                  <a:cubicBezTo>
                    <a:pt x="111" y="67"/>
                    <a:pt x="110" y="67"/>
                    <a:pt x="107" y="67"/>
                  </a:cubicBezTo>
                  <a:cubicBezTo>
                    <a:pt x="106" y="67"/>
                    <a:pt x="104" y="67"/>
                    <a:pt x="103" y="67"/>
                  </a:cubicBezTo>
                  <a:cubicBezTo>
                    <a:pt x="101" y="68"/>
                    <a:pt x="101" y="68"/>
                    <a:pt x="101" y="68"/>
                  </a:cubicBezTo>
                  <a:cubicBezTo>
                    <a:pt x="100" y="68"/>
                    <a:pt x="99" y="68"/>
                    <a:pt x="98" y="68"/>
                  </a:cubicBezTo>
                  <a:cubicBezTo>
                    <a:pt x="98" y="68"/>
                    <a:pt x="98" y="67"/>
                    <a:pt x="98" y="66"/>
                  </a:cubicBezTo>
                  <a:cubicBezTo>
                    <a:pt x="97" y="65"/>
                    <a:pt x="97" y="63"/>
                    <a:pt x="96" y="62"/>
                  </a:cubicBezTo>
                  <a:cubicBezTo>
                    <a:pt x="95" y="61"/>
                    <a:pt x="95" y="60"/>
                    <a:pt x="95" y="60"/>
                  </a:cubicBezTo>
                  <a:cubicBezTo>
                    <a:pt x="94" y="52"/>
                    <a:pt x="90" y="47"/>
                    <a:pt x="83" y="46"/>
                  </a:cubicBezTo>
                  <a:cubicBezTo>
                    <a:pt x="83" y="46"/>
                    <a:pt x="82" y="46"/>
                    <a:pt x="82" y="46"/>
                  </a:cubicBezTo>
                  <a:cubicBezTo>
                    <a:pt x="81" y="46"/>
                    <a:pt x="80" y="46"/>
                    <a:pt x="79" y="46"/>
                  </a:cubicBezTo>
                  <a:cubicBezTo>
                    <a:pt x="79" y="46"/>
                    <a:pt x="79" y="46"/>
                    <a:pt x="78" y="45"/>
                  </a:cubicBezTo>
                  <a:cubicBezTo>
                    <a:pt x="77" y="45"/>
                    <a:pt x="77" y="45"/>
                    <a:pt x="76" y="44"/>
                  </a:cubicBezTo>
                  <a:cubicBezTo>
                    <a:pt x="75" y="44"/>
                    <a:pt x="75" y="44"/>
                    <a:pt x="75" y="44"/>
                  </a:cubicBezTo>
                  <a:cubicBezTo>
                    <a:pt x="73" y="44"/>
                    <a:pt x="73" y="44"/>
                    <a:pt x="73" y="43"/>
                  </a:cubicBezTo>
                  <a:cubicBezTo>
                    <a:pt x="72" y="43"/>
                    <a:pt x="72" y="42"/>
                    <a:pt x="72" y="41"/>
                  </a:cubicBezTo>
                  <a:cubicBezTo>
                    <a:pt x="71" y="40"/>
                    <a:pt x="71" y="38"/>
                    <a:pt x="69" y="37"/>
                  </a:cubicBezTo>
                  <a:cubicBezTo>
                    <a:pt x="68" y="36"/>
                    <a:pt x="64" y="32"/>
                    <a:pt x="58" y="31"/>
                  </a:cubicBezTo>
                  <a:cubicBezTo>
                    <a:pt x="56" y="31"/>
                    <a:pt x="55" y="31"/>
                    <a:pt x="53" y="29"/>
                  </a:cubicBezTo>
                  <a:cubicBezTo>
                    <a:pt x="53" y="28"/>
                    <a:pt x="53" y="28"/>
                    <a:pt x="52" y="28"/>
                  </a:cubicBezTo>
                  <a:cubicBezTo>
                    <a:pt x="51" y="25"/>
                    <a:pt x="49" y="22"/>
                    <a:pt x="45" y="22"/>
                  </a:cubicBezTo>
                  <a:cubicBezTo>
                    <a:pt x="44" y="22"/>
                    <a:pt x="44" y="22"/>
                    <a:pt x="44" y="22"/>
                  </a:cubicBezTo>
                  <a:cubicBezTo>
                    <a:pt x="42" y="22"/>
                    <a:pt x="40" y="24"/>
                    <a:pt x="40" y="24"/>
                  </a:cubicBezTo>
                  <a:cubicBezTo>
                    <a:pt x="39" y="25"/>
                    <a:pt x="39" y="25"/>
                    <a:pt x="39" y="25"/>
                  </a:cubicBezTo>
                  <a:cubicBezTo>
                    <a:pt x="39" y="25"/>
                    <a:pt x="38" y="25"/>
                    <a:pt x="38" y="25"/>
                  </a:cubicBezTo>
                  <a:cubicBezTo>
                    <a:pt x="38" y="25"/>
                    <a:pt x="37" y="22"/>
                    <a:pt x="37" y="20"/>
                  </a:cubicBezTo>
                  <a:cubicBezTo>
                    <a:pt x="38" y="20"/>
                    <a:pt x="39" y="21"/>
                    <a:pt x="40" y="21"/>
                  </a:cubicBezTo>
                  <a:cubicBezTo>
                    <a:pt x="40" y="21"/>
                    <a:pt x="40" y="21"/>
                    <a:pt x="40" y="21"/>
                  </a:cubicBezTo>
                  <a:cubicBezTo>
                    <a:pt x="42" y="21"/>
                    <a:pt x="43" y="20"/>
                    <a:pt x="44" y="19"/>
                  </a:cubicBezTo>
                  <a:cubicBezTo>
                    <a:pt x="48" y="15"/>
                    <a:pt x="43" y="10"/>
                    <a:pt x="42" y="8"/>
                  </a:cubicBezTo>
                  <a:cubicBezTo>
                    <a:pt x="41" y="7"/>
                    <a:pt x="41" y="7"/>
                    <a:pt x="41" y="7"/>
                  </a:cubicBezTo>
                  <a:cubicBezTo>
                    <a:pt x="41" y="7"/>
                    <a:pt x="41" y="6"/>
                    <a:pt x="41" y="6"/>
                  </a:cubicBezTo>
                  <a:cubicBezTo>
                    <a:pt x="40" y="4"/>
                    <a:pt x="39" y="0"/>
                    <a:pt x="35" y="0"/>
                  </a:cubicBezTo>
                  <a:cubicBezTo>
                    <a:pt x="31" y="0"/>
                    <a:pt x="29" y="3"/>
                    <a:pt x="29" y="6"/>
                  </a:cubicBezTo>
                  <a:cubicBezTo>
                    <a:pt x="29" y="6"/>
                    <a:pt x="29" y="6"/>
                    <a:pt x="29" y="6"/>
                  </a:cubicBezTo>
                  <a:cubicBezTo>
                    <a:pt x="28" y="6"/>
                    <a:pt x="28" y="6"/>
                    <a:pt x="27" y="6"/>
                  </a:cubicBezTo>
                  <a:cubicBezTo>
                    <a:pt x="26" y="6"/>
                    <a:pt x="24" y="7"/>
                    <a:pt x="23" y="7"/>
                  </a:cubicBezTo>
                  <a:cubicBezTo>
                    <a:pt x="16" y="11"/>
                    <a:pt x="16" y="19"/>
                    <a:pt x="16" y="23"/>
                  </a:cubicBezTo>
                  <a:cubicBezTo>
                    <a:pt x="16" y="25"/>
                    <a:pt x="16" y="28"/>
                    <a:pt x="16" y="30"/>
                  </a:cubicBezTo>
                  <a:cubicBezTo>
                    <a:pt x="16" y="33"/>
                    <a:pt x="16" y="36"/>
                    <a:pt x="15" y="39"/>
                  </a:cubicBezTo>
                  <a:cubicBezTo>
                    <a:pt x="15" y="45"/>
                    <a:pt x="15" y="49"/>
                    <a:pt x="14" y="54"/>
                  </a:cubicBezTo>
                  <a:cubicBezTo>
                    <a:pt x="13" y="60"/>
                    <a:pt x="13" y="66"/>
                    <a:pt x="15" y="71"/>
                  </a:cubicBezTo>
                  <a:cubicBezTo>
                    <a:pt x="16" y="76"/>
                    <a:pt x="16" y="78"/>
                    <a:pt x="13" y="80"/>
                  </a:cubicBezTo>
                  <a:cubicBezTo>
                    <a:pt x="12" y="80"/>
                    <a:pt x="11" y="81"/>
                    <a:pt x="10" y="81"/>
                  </a:cubicBezTo>
                  <a:cubicBezTo>
                    <a:pt x="6" y="84"/>
                    <a:pt x="1" y="87"/>
                    <a:pt x="0" y="94"/>
                  </a:cubicBezTo>
                  <a:cubicBezTo>
                    <a:pt x="0" y="96"/>
                    <a:pt x="1" y="99"/>
                    <a:pt x="2" y="100"/>
                  </a:cubicBezTo>
                  <a:cubicBezTo>
                    <a:pt x="3" y="101"/>
                    <a:pt x="5" y="102"/>
                    <a:pt x="7" y="102"/>
                  </a:cubicBezTo>
                  <a:cubicBezTo>
                    <a:pt x="12" y="102"/>
                    <a:pt x="17" y="100"/>
                    <a:pt x="21" y="98"/>
                  </a:cubicBezTo>
                  <a:cubicBezTo>
                    <a:pt x="23" y="97"/>
                    <a:pt x="25" y="96"/>
                    <a:pt x="26" y="95"/>
                  </a:cubicBezTo>
                  <a:cubicBezTo>
                    <a:pt x="27" y="95"/>
                    <a:pt x="27" y="95"/>
                    <a:pt x="27" y="95"/>
                  </a:cubicBezTo>
                  <a:cubicBezTo>
                    <a:pt x="27" y="95"/>
                    <a:pt x="27" y="95"/>
                    <a:pt x="27" y="96"/>
                  </a:cubicBezTo>
                  <a:cubicBezTo>
                    <a:pt x="29" y="98"/>
                    <a:pt x="29" y="101"/>
                    <a:pt x="29" y="103"/>
                  </a:cubicBezTo>
                  <a:cubicBezTo>
                    <a:pt x="29" y="104"/>
                    <a:pt x="29" y="105"/>
                    <a:pt x="29" y="105"/>
                  </a:cubicBezTo>
                  <a:cubicBezTo>
                    <a:pt x="29" y="108"/>
                    <a:pt x="29" y="110"/>
                    <a:pt x="30" y="113"/>
                  </a:cubicBezTo>
                  <a:cubicBezTo>
                    <a:pt x="32" y="117"/>
                    <a:pt x="35" y="117"/>
                    <a:pt x="36" y="117"/>
                  </a:cubicBezTo>
                  <a:cubicBezTo>
                    <a:pt x="40" y="117"/>
                    <a:pt x="43" y="114"/>
                    <a:pt x="46" y="112"/>
                  </a:cubicBezTo>
                  <a:cubicBezTo>
                    <a:pt x="47" y="111"/>
                    <a:pt x="47" y="111"/>
                    <a:pt x="47" y="111"/>
                  </a:cubicBezTo>
                  <a:cubicBezTo>
                    <a:pt x="49" y="109"/>
                    <a:pt x="51" y="108"/>
                    <a:pt x="52" y="106"/>
                  </a:cubicBezTo>
                  <a:cubicBezTo>
                    <a:pt x="53" y="104"/>
                    <a:pt x="54" y="102"/>
                    <a:pt x="54" y="101"/>
                  </a:cubicBezTo>
                  <a:cubicBezTo>
                    <a:pt x="55" y="100"/>
                    <a:pt x="55" y="99"/>
                    <a:pt x="56" y="98"/>
                  </a:cubicBezTo>
                  <a:cubicBezTo>
                    <a:pt x="56" y="96"/>
                    <a:pt x="58" y="95"/>
                    <a:pt x="60" y="93"/>
                  </a:cubicBezTo>
                  <a:cubicBezTo>
                    <a:pt x="62" y="91"/>
                    <a:pt x="65" y="88"/>
                    <a:pt x="66" y="83"/>
                  </a:cubicBezTo>
                  <a:cubicBezTo>
                    <a:pt x="66" y="82"/>
                    <a:pt x="66" y="82"/>
                    <a:pt x="66" y="81"/>
                  </a:cubicBezTo>
                  <a:cubicBezTo>
                    <a:pt x="66" y="79"/>
                    <a:pt x="66" y="78"/>
                    <a:pt x="67" y="77"/>
                  </a:cubicBezTo>
                  <a:cubicBezTo>
                    <a:pt x="68" y="76"/>
                    <a:pt x="69" y="75"/>
                    <a:pt x="71" y="75"/>
                  </a:cubicBezTo>
                  <a:cubicBezTo>
                    <a:pt x="71" y="75"/>
                    <a:pt x="71" y="76"/>
                    <a:pt x="71" y="76"/>
                  </a:cubicBezTo>
                  <a:cubicBezTo>
                    <a:pt x="71" y="77"/>
                    <a:pt x="72" y="78"/>
                    <a:pt x="72" y="78"/>
                  </a:cubicBezTo>
                  <a:cubicBezTo>
                    <a:pt x="72" y="78"/>
                    <a:pt x="72" y="79"/>
                    <a:pt x="72" y="79"/>
                  </a:cubicBezTo>
                  <a:cubicBezTo>
                    <a:pt x="72" y="82"/>
                    <a:pt x="72" y="82"/>
                    <a:pt x="72" y="82"/>
                  </a:cubicBezTo>
                  <a:cubicBezTo>
                    <a:pt x="76" y="82"/>
                    <a:pt x="76" y="82"/>
                    <a:pt x="76" y="82"/>
                  </a:cubicBezTo>
                  <a:cubicBezTo>
                    <a:pt x="77" y="82"/>
                    <a:pt x="77" y="82"/>
                    <a:pt x="77" y="82"/>
                  </a:cubicBezTo>
                  <a:cubicBezTo>
                    <a:pt x="78" y="81"/>
                    <a:pt x="80" y="81"/>
                    <a:pt x="81" y="81"/>
                  </a:cubicBezTo>
                  <a:cubicBezTo>
                    <a:pt x="82" y="81"/>
                    <a:pt x="82" y="81"/>
                    <a:pt x="82" y="81"/>
                  </a:cubicBezTo>
                  <a:cubicBezTo>
                    <a:pt x="82" y="81"/>
                    <a:pt x="82" y="81"/>
                    <a:pt x="82" y="81"/>
                  </a:cubicBezTo>
                  <a:cubicBezTo>
                    <a:pt x="82" y="81"/>
                    <a:pt x="82" y="82"/>
                    <a:pt x="81" y="83"/>
                  </a:cubicBezTo>
                  <a:cubicBezTo>
                    <a:pt x="81" y="84"/>
                    <a:pt x="80" y="86"/>
                    <a:pt x="80" y="88"/>
                  </a:cubicBezTo>
                  <a:cubicBezTo>
                    <a:pt x="81" y="90"/>
                    <a:pt x="82" y="92"/>
                    <a:pt x="86" y="92"/>
                  </a:cubicBezTo>
                  <a:cubicBezTo>
                    <a:pt x="87" y="92"/>
                    <a:pt x="89" y="92"/>
                    <a:pt x="90" y="91"/>
                  </a:cubicBezTo>
                  <a:cubicBezTo>
                    <a:pt x="90" y="91"/>
                    <a:pt x="91" y="91"/>
                    <a:pt x="91" y="91"/>
                  </a:cubicBezTo>
                  <a:cubicBezTo>
                    <a:pt x="93" y="91"/>
                    <a:pt x="94" y="92"/>
                    <a:pt x="96" y="93"/>
                  </a:cubicBezTo>
                  <a:cubicBezTo>
                    <a:pt x="97" y="93"/>
                    <a:pt x="98" y="94"/>
                    <a:pt x="99" y="94"/>
                  </a:cubicBezTo>
                  <a:cubicBezTo>
                    <a:pt x="101" y="95"/>
                    <a:pt x="103" y="96"/>
                    <a:pt x="105" y="96"/>
                  </a:cubicBezTo>
                  <a:cubicBezTo>
                    <a:pt x="112" y="96"/>
                    <a:pt x="117" y="90"/>
                    <a:pt x="121" y="86"/>
                  </a:cubicBezTo>
                  <a:cubicBezTo>
                    <a:pt x="122" y="84"/>
                    <a:pt x="124" y="82"/>
                    <a:pt x="124" y="80"/>
                  </a:cubicBezTo>
                  <a:cubicBezTo>
                    <a:pt x="123" y="78"/>
                    <a:pt x="122" y="76"/>
                    <a:pt x="120" y="75"/>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75" name="Freeform 77">
              <a:extLst>
                <a:ext uri="{FF2B5EF4-FFF2-40B4-BE49-F238E27FC236}">
                  <a16:creationId xmlns:a16="http://schemas.microsoft.com/office/drawing/2014/main" id="{D6370AA0-82EB-1798-449F-3D4E4C5ACB74}"/>
                </a:ext>
              </a:extLst>
            </p:cNvPr>
            <p:cNvSpPr>
              <a:spLocks/>
            </p:cNvSpPr>
            <p:nvPr/>
          </p:nvSpPr>
          <p:spPr bwMode="auto">
            <a:xfrm>
              <a:off x="4854709" y="2869722"/>
              <a:ext cx="66749" cy="51447"/>
            </a:xfrm>
            <a:custGeom>
              <a:avLst/>
              <a:gdLst>
                <a:gd name="T0" fmla="*/ 6 w 27"/>
                <a:gd name="T1" fmla="*/ 14 h 23"/>
                <a:gd name="T2" fmla="*/ 6 w 27"/>
                <a:gd name="T3" fmla="*/ 15 h 23"/>
                <a:gd name="T4" fmla="*/ 10 w 27"/>
                <a:gd name="T5" fmla="*/ 20 h 23"/>
                <a:gd name="T6" fmla="*/ 11 w 27"/>
                <a:gd name="T7" fmla="*/ 21 h 23"/>
                <a:gd name="T8" fmla="*/ 17 w 27"/>
                <a:gd name="T9" fmla="*/ 23 h 23"/>
                <a:gd name="T10" fmla="*/ 18 w 27"/>
                <a:gd name="T11" fmla="*/ 23 h 23"/>
                <a:gd name="T12" fmla="*/ 19 w 27"/>
                <a:gd name="T13" fmla="*/ 23 h 23"/>
                <a:gd name="T14" fmla="*/ 27 w 27"/>
                <a:gd name="T15" fmla="*/ 18 h 23"/>
                <a:gd name="T16" fmla="*/ 27 w 27"/>
                <a:gd name="T17" fmla="*/ 15 h 23"/>
                <a:gd name="T18" fmla="*/ 24 w 27"/>
                <a:gd name="T19" fmla="*/ 15 h 23"/>
                <a:gd name="T20" fmla="*/ 23 w 27"/>
                <a:gd name="T21" fmla="*/ 14 h 23"/>
                <a:gd name="T22" fmla="*/ 21 w 27"/>
                <a:gd name="T23" fmla="*/ 13 h 23"/>
                <a:gd name="T24" fmla="*/ 19 w 27"/>
                <a:gd name="T25" fmla="*/ 13 h 23"/>
                <a:gd name="T26" fmla="*/ 19 w 27"/>
                <a:gd name="T27" fmla="*/ 13 h 23"/>
                <a:gd name="T28" fmla="*/ 18 w 27"/>
                <a:gd name="T29" fmla="*/ 12 h 23"/>
                <a:gd name="T30" fmla="*/ 18 w 27"/>
                <a:gd name="T31" fmla="*/ 10 h 23"/>
                <a:gd name="T32" fmla="*/ 15 w 27"/>
                <a:gd name="T33" fmla="*/ 6 h 23"/>
                <a:gd name="T34" fmla="*/ 14 w 27"/>
                <a:gd name="T35" fmla="*/ 6 h 23"/>
                <a:gd name="T36" fmla="*/ 13 w 27"/>
                <a:gd name="T37" fmla="*/ 4 h 23"/>
                <a:gd name="T38" fmla="*/ 6 w 27"/>
                <a:gd name="T39" fmla="*/ 0 h 23"/>
                <a:gd name="T40" fmla="*/ 4 w 27"/>
                <a:gd name="T41" fmla="*/ 0 h 23"/>
                <a:gd name="T42" fmla="*/ 1 w 27"/>
                <a:gd name="T43" fmla="*/ 3 h 23"/>
                <a:gd name="T44" fmla="*/ 5 w 27"/>
                <a:gd name="T45" fmla="*/ 13 h 23"/>
                <a:gd name="T46" fmla="*/ 6 w 27"/>
                <a:gd name="T47"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23">
                  <a:moveTo>
                    <a:pt x="6" y="14"/>
                  </a:moveTo>
                  <a:cubicBezTo>
                    <a:pt x="6" y="14"/>
                    <a:pt x="6" y="15"/>
                    <a:pt x="6" y="15"/>
                  </a:cubicBezTo>
                  <a:cubicBezTo>
                    <a:pt x="6" y="17"/>
                    <a:pt x="7" y="19"/>
                    <a:pt x="10" y="20"/>
                  </a:cubicBezTo>
                  <a:cubicBezTo>
                    <a:pt x="11" y="21"/>
                    <a:pt x="11" y="21"/>
                    <a:pt x="11" y="21"/>
                  </a:cubicBezTo>
                  <a:cubicBezTo>
                    <a:pt x="12" y="22"/>
                    <a:pt x="14" y="23"/>
                    <a:pt x="17" y="23"/>
                  </a:cubicBezTo>
                  <a:cubicBezTo>
                    <a:pt x="17" y="23"/>
                    <a:pt x="18" y="23"/>
                    <a:pt x="18" y="23"/>
                  </a:cubicBezTo>
                  <a:cubicBezTo>
                    <a:pt x="18" y="23"/>
                    <a:pt x="19" y="23"/>
                    <a:pt x="19" y="23"/>
                  </a:cubicBezTo>
                  <a:cubicBezTo>
                    <a:pt x="21" y="23"/>
                    <a:pt x="27" y="22"/>
                    <a:pt x="27" y="18"/>
                  </a:cubicBezTo>
                  <a:cubicBezTo>
                    <a:pt x="27" y="15"/>
                    <a:pt x="27" y="15"/>
                    <a:pt x="27" y="15"/>
                  </a:cubicBezTo>
                  <a:cubicBezTo>
                    <a:pt x="24" y="15"/>
                    <a:pt x="24" y="15"/>
                    <a:pt x="24" y="15"/>
                  </a:cubicBezTo>
                  <a:cubicBezTo>
                    <a:pt x="24" y="15"/>
                    <a:pt x="23" y="14"/>
                    <a:pt x="23" y="14"/>
                  </a:cubicBezTo>
                  <a:cubicBezTo>
                    <a:pt x="22" y="14"/>
                    <a:pt x="22" y="13"/>
                    <a:pt x="21" y="13"/>
                  </a:cubicBezTo>
                  <a:cubicBezTo>
                    <a:pt x="20" y="13"/>
                    <a:pt x="19" y="13"/>
                    <a:pt x="19" y="13"/>
                  </a:cubicBezTo>
                  <a:cubicBezTo>
                    <a:pt x="19" y="13"/>
                    <a:pt x="19" y="13"/>
                    <a:pt x="19" y="13"/>
                  </a:cubicBezTo>
                  <a:cubicBezTo>
                    <a:pt x="19" y="12"/>
                    <a:pt x="18" y="12"/>
                    <a:pt x="18" y="12"/>
                  </a:cubicBezTo>
                  <a:cubicBezTo>
                    <a:pt x="18" y="11"/>
                    <a:pt x="18" y="10"/>
                    <a:pt x="18" y="10"/>
                  </a:cubicBezTo>
                  <a:cubicBezTo>
                    <a:pt x="17" y="8"/>
                    <a:pt x="16" y="7"/>
                    <a:pt x="15" y="6"/>
                  </a:cubicBezTo>
                  <a:cubicBezTo>
                    <a:pt x="14" y="6"/>
                    <a:pt x="14" y="6"/>
                    <a:pt x="14" y="6"/>
                  </a:cubicBezTo>
                  <a:cubicBezTo>
                    <a:pt x="14" y="6"/>
                    <a:pt x="13" y="5"/>
                    <a:pt x="13" y="4"/>
                  </a:cubicBezTo>
                  <a:cubicBezTo>
                    <a:pt x="11" y="2"/>
                    <a:pt x="9" y="0"/>
                    <a:pt x="6" y="0"/>
                  </a:cubicBezTo>
                  <a:cubicBezTo>
                    <a:pt x="5" y="0"/>
                    <a:pt x="5" y="0"/>
                    <a:pt x="4" y="0"/>
                  </a:cubicBezTo>
                  <a:cubicBezTo>
                    <a:pt x="3" y="1"/>
                    <a:pt x="1" y="2"/>
                    <a:pt x="1" y="3"/>
                  </a:cubicBezTo>
                  <a:cubicBezTo>
                    <a:pt x="0" y="7"/>
                    <a:pt x="3" y="10"/>
                    <a:pt x="5" y="13"/>
                  </a:cubicBezTo>
                  <a:cubicBezTo>
                    <a:pt x="5" y="13"/>
                    <a:pt x="5" y="13"/>
                    <a:pt x="6" y="14"/>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76" name="Freeform 78">
              <a:extLst>
                <a:ext uri="{FF2B5EF4-FFF2-40B4-BE49-F238E27FC236}">
                  <a16:creationId xmlns:a16="http://schemas.microsoft.com/office/drawing/2014/main" id="{3A52703F-DD0D-F01D-6A85-E7A7F8461B46}"/>
                </a:ext>
              </a:extLst>
            </p:cNvPr>
            <p:cNvSpPr>
              <a:spLocks/>
            </p:cNvSpPr>
            <p:nvPr/>
          </p:nvSpPr>
          <p:spPr bwMode="auto">
            <a:xfrm>
              <a:off x="5064226" y="2551762"/>
              <a:ext cx="38937" cy="40483"/>
            </a:xfrm>
            <a:custGeom>
              <a:avLst/>
              <a:gdLst>
                <a:gd name="T0" fmla="*/ 16 w 16"/>
                <a:gd name="T1" fmla="*/ 6 h 18"/>
                <a:gd name="T2" fmla="*/ 11 w 16"/>
                <a:gd name="T3" fmla="*/ 1 h 18"/>
                <a:gd name="T4" fmla="*/ 7 w 16"/>
                <a:gd name="T5" fmla="*/ 0 h 18"/>
                <a:gd name="T6" fmla="*/ 1 w 16"/>
                <a:gd name="T7" fmla="*/ 5 h 18"/>
                <a:gd name="T8" fmla="*/ 2 w 16"/>
                <a:gd name="T9" fmla="*/ 13 h 18"/>
                <a:gd name="T10" fmla="*/ 3 w 16"/>
                <a:gd name="T11" fmla="*/ 14 h 18"/>
                <a:gd name="T12" fmla="*/ 8 w 16"/>
                <a:gd name="T13" fmla="*/ 18 h 18"/>
                <a:gd name="T14" fmla="*/ 10 w 16"/>
                <a:gd name="T15" fmla="*/ 18 h 18"/>
                <a:gd name="T16" fmla="*/ 14 w 16"/>
                <a:gd name="T17" fmla="*/ 12 h 18"/>
                <a:gd name="T18" fmla="*/ 15 w 16"/>
                <a:gd name="T19" fmla="*/ 11 h 18"/>
                <a:gd name="T20" fmla="*/ 16 w 16"/>
                <a:gd name="T21"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8">
                  <a:moveTo>
                    <a:pt x="16" y="6"/>
                  </a:moveTo>
                  <a:cubicBezTo>
                    <a:pt x="15" y="4"/>
                    <a:pt x="13" y="2"/>
                    <a:pt x="11" y="1"/>
                  </a:cubicBezTo>
                  <a:cubicBezTo>
                    <a:pt x="10" y="1"/>
                    <a:pt x="9" y="0"/>
                    <a:pt x="7" y="0"/>
                  </a:cubicBezTo>
                  <a:cubicBezTo>
                    <a:pt x="6" y="0"/>
                    <a:pt x="3" y="1"/>
                    <a:pt x="1" y="5"/>
                  </a:cubicBezTo>
                  <a:cubicBezTo>
                    <a:pt x="0" y="8"/>
                    <a:pt x="0" y="10"/>
                    <a:pt x="2" y="13"/>
                  </a:cubicBezTo>
                  <a:cubicBezTo>
                    <a:pt x="3" y="13"/>
                    <a:pt x="3" y="14"/>
                    <a:pt x="3" y="14"/>
                  </a:cubicBezTo>
                  <a:cubicBezTo>
                    <a:pt x="3" y="15"/>
                    <a:pt x="5" y="18"/>
                    <a:pt x="8" y="18"/>
                  </a:cubicBezTo>
                  <a:cubicBezTo>
                    <a:pt x="8" y="18"/>
                    <a:pt x="9" y="18"/>
                    <a:pt x="10" y="18"/>
                  </a:cubicBezTo>
                  <a:cubicBezTo>
                    <a:pt x="12" y="17"/>
                    <a:pt x="13" y="14"/>
                    <a:pt x="14" y="12"/>
                  </a:cubicBezTo>
                  <a:cubicBezTo>
                    <a:pt x="14" y="12"/>
                    <a:pt x="14" y="11"/>
                    <a:pt x="15" y="11"/>
                  </a:cubicBezTo>
                  <a:cubicBezTo>
                    <a:pt x="16" y="9"/>
                    <a:pt x="16" y="8"/>
                    <a:pt x="16" y="6"/>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77" name="Freeform 79">
              <a:extLst>
                <a:ext uri="{FF2B5EF4-FFF2-40B4-BE49-F238E27FC236}">
                  <a16:creationId xmlns:a16="http://schemas.microsoft.com/office/drawing/2014/main" id="{43DECFC9-72F7-CC1E-B49F-83980A4AA699}"/>
                </a:ext>
              </a:extLst>
            </p:cNvPr>
            <p:cNvSpPr>
              <a:spLocks/>
            </p:cNvSpPr>
            <p:nvPr/>
          </p:nvSpPr>
          <p:spPr bwMode="auto">
            <a:xfrm>
              <a:off x="5002112" y="2535738"/>
              <a:ext cx="54697" cy="91930"/>
            </a:xfrm>
            <a:custGeom>
              <a:avLst/>
              <a:gdLst>
                <a:gd name="T0" fmla="*/ 18 w 22"/>
                <a:gd name="T1" fmla="*/ 25 h 41"/>
                <a:gd name="T2" fmla="*/ 19 w 22"/>
                <a:gd name="T3" fmla="*/ 24 h 41"/>
                <a:gd name="T4" fmla="*/ 19 w 22"/>
                <a:gd name="T5" fmla="*/ 18 h 41"/>
                <a:gd name="T6" fmla="*/ 14 w 22"/>
                <a:gd name="T7" fmla="*/ 15 h 41"/>
                <a:gd name="T8" fmla="*/ 15 w 22"/>
                <a:gd name="T9" fmla="*/ 14 h 41"/>
                <a:gd name="T10" fmla="*/ 16 w 22"/>
                <a:gd name="T11" fmla="*/ 13 h 41"/>
                <a:gd name="T12" fmla="*/ 20 w 22"/>
                <a:gd name="T13" fmla="*/ 9 h 41"/>
                <a:gd name="T14" fmla="*/ 21 w 22"/>
                <a:gd name="T15" fmla="*/ 4 h 41"/>
                <a:gd name="T16" fmla="*/ 16 w 22"/>
                <a:gd name="T17" fmla="*/ 0 h 41"/>
                <a:gd name="T18" fmla="*/ 15 w 22"/>
                <a:gd name="T19" fmla="*/ 0 h 41"/>
                <a:gd name="T20" fmla="*/ 8 w 22"/>
                <a:gd name="T21" fmla="*/ 5 h 41"/>
                <a:gd name="T22" fmla="*/ 8 w 22"/>
                <a:gd name="T23" fmla="*/ 5 h 41"/>
                <a:gd name="T24" fmla="*/ 6 w 22"/>
                <a:gd name="T25" fmla="*/ 13 h 41"/>
                <a:gd name="T26" fmla="*/ 9 w 22"/>
                <a:gd name="T27" fmla="*/ 16 h 41"/>
                <a:gd name="T28" fmla="*/ 7 w 22"/>
                <a:gd name="T29" fmla="*/ 20 h 41"/>
                <a:gd name="T30" fmla="*/ 7 w 22"/>
                <a:gd name="T31" fmla="*/ 22 h 41"/>
                <a:gd name="T32" fmla="*/ 7 w 22"/>
                <a:gd name="T33" fmla="*/ 22 h 41"/>
                <a:gd name="T34" fmla="*/ 5 w 22"/>
                <a:gd name="T35" fmla="*/ 27 h 41"/>
                <a:gd name="T36" fmla="*/ 5 w 22"/>
                <a:gd name="T37" fmla="*/ 27 h 41"/>
                <a:gd name="T38" fmla="*/ 0 w 22"/>
                <a:gd name="T39" fmla="*/ 37 h 41"/>
                <a:gd name="T40" fmla="*/ 3 w 22"/>
                <a:gd name="T41" fmla="*/ 41 h 41"/>
                <a:gd name="T42" fmla="*/ 6 w 22"/>
                <a:gd name="T43" fmla="*/ 41 h 41"/>
                <a:gd name="T44" fmla="*/ 6 w 22"/>
                <a:gd name="T45" fmla="*/ 41 h 41"/>
                <a:gd name="T46" fmla="*/ 18 w 22"/>
                <a:gd name="T47" fmla="*/ 2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41">
                  <a:moveTo>
                    <a:pt x="18" y="25"/>
                  </a:moveTo>
                  <a:cubicBezTo>
                    <a:pt x="19" y="24"/>
                    <a:pt x="19" y="24"/>
                    <a:pt x="19" y="24"/>
                  </a:cubicBezTo>
                  <a:cubicBezTo>
                    <a:pt x="20" y="21"/>
                    <a:pt x="20" y="19"/>
                    <a:pt x="19" y="18"/>
                  </a:cubicBezTo>
                  <a:cubicBezTo>
                    <a:pt x="18" y="16"/>
                    <a:pt x="16" y="15"/>
                    <a:pt x="14" y="15"/>
                  </a:cubicBezTo>
                  <a:cubicBezTo>
                    <a:pt x="14" y="14"/>
                    <a:pt x="15" y="14"/>
                    <a:pt x="15" y="14"/>
                  </a:cubicBezTo>
                  <a:cubicBezTo>
                    <a:pt x="15" y="14"/>
                    <a:pt x="16" y="13"/>
                    <a:pt x="16" y="13"/>
                  </a:cubicBezTo>
                  <a:cubicBezTo>
                    <a:pt x="18" y="12"/>
                    <a:pt x="19" y="11"/>
                    <a:pt x="20" y="9"/>
                  </a:cubicBezTo>
                  <a:cubicBezTo>
                    <a:pt x="21" y="8"/>
                    <a:pt x="22" y="5"/>
                    <a:pt x="21" y="4"/>
                  </a:cubicBezTo>
                  <a:cubicBezTo>
                    <a:pt x="20" y="2"/>
                    <a:pt x="18" y="0"/>
                    <a:pt x="16" y="0"/>
                  </a:cubicBezTo>
                  <a:cubicBezTo>
                    <a:pt x="16" y="0"/>
                    <a:pt x="16" y="0"/>
                    <a:pt x="15" y="0"/>
                  </a:cubicBezTo>
                  <a:cubicBezTo>
                    <a:pt x="12" y="0"/>
                    <a:pt x="9" y="3"/>
                    <a:pt x="8" y="5"/>
                  </a:cubicBezTo>
                  <a:cubicBezTo>
                    <a:pt x="8" y="5"/>
                    <a:pt x="8" y="5"/>
                    <a:pt x="8" y="5"/>
                  </a:cubicBezTo>
                  <a:cubicBezTo>
                    <a:pt x="6" y="7"/>
                    <a:pt x="4" y="10"/>
                    <a:pt x="6" y="13"/>
                  </a:cubicBezTo>
                  <a:cubicBezTo>
                    <a:pt x="6" y="15"/>
                    <a:pt x="8" y="16"/>
                    <a:pt x="9" y="16"/>
                  </a:cubicBezTo>
                  <a:cubicBezTo>
                    <a:pt x="8" y="17"/>
                    <a:pt x="7" y="18"/>
                    <a:pt x="7" y="20"/>
                  </a:cubicBezTo>
                  <a:cubicBezTo>
                    <a:pt x="7" y="21"/>
                    <a:pt x="7" y="21"/>
                    <a:pt x="7" y="22"/>
                  </a:cubicBezTo>
                  <a:cubicBezTo>
                    <a:pt x="7" y="22"/>
                    <a:pt x="7" y="22"/>
                    <a:pt x="7" y="22"/>
                  </a:cubicBezTo>
                  <a:cubicBezTo>
                    <a:pt x="7" y="24"/>
                    <a:pt x="7" y="25"/>
                    <a:pt x="5" y="27"/>
                  </a:cubicBezTo>
                  <a:cubicBezTo>
                    <a:pt x="5" y="27"/>
                    <a:pt x="5" y="27"/>
                    <a:pt x="5" y="27"/>
                  </a:cubicBezTo>
                  <a:cubicBezTo>
                    <a:pt x="2" y="30"/>
                    <a:pt x="0" y="33"/>
                    <a:pt x="0" y="37"/>
                  </a:cubicBezTo>
                  <a:cubicBezTo>
                    <a:pt x="1" y="38"/>
                    <a:pt x="2" y="40"/>
                    <a:pt x="3" y="41"/>
                  </a:cubicBezTo>
                  <a:cubicBezTo>
                    <a:pt x="4" y="41"/>
                    <a:pt x="5" y="41"/>
                    <a:pt x="6" y="41"/>
                  </a:cubicBezTo>
                  <a:cubicBezTo>
                    <a:pt x="6" y="41"/>
                    <a:pt x="6" y="41"/>
                    <a:pt x="6" y="41"/>
                  </a:cubicBezTo>
                  <a:cubicBezTo>
                    <a:pt x="9" y="41"/>
                    <a:pt x="13" y="37"/>
                    <a:pt x="18" y="25"/>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78" name="Freeform 80">
              <a:extLst>
                <a:ext uri="{FF2B5EF4-FFF2-40B4-BE49-F238E27FC236}">
                  <a16:creationId xmlns:a16="http://schemas.microsoft.com/office/drawing/2014/main" id="{FAB013DC-6CEA-F2E9-1D48-A4979B8300D5}"/>
                </a:ext>
              </a:extLst>
            </p:cNvPr>
            <p:cNvSpPr>
              <a:spLocks/>
            </p:cNvSpPr>
            <p:nvPr/>
          </p:nvSpPr>
          <p:spPr bwMode="auto">
            <a:xfrm>
              <a:off x="5019727" y="2627668"/>
              <a:ext cx="37083" cy="55664"/>
            </a:xfrm>
            <a:custGeom>
              <a:avLst/>
              <a:gdLst>
                <a:gd name="T0" fmla="*/ 8 w 15"/>
                <a:gd name="T1" fmla="*/ 0 h 25"/>
                <a:gd name="T2" fmla="*/ 5 w 15"/>
                <a:gd name="T3" fmla="*/ 1 h 25"/>
                <a:gd name="T4" fmla="*/ 4 w 15"/>
                <a:gd name="T5" fmla="*/ 7 h 25"/>
                <a:gd name="T6" fmla="*/ 4 w 15"/>
                <a:gd name="T7" fmla="*/ 7 h 25"/>
                <a:gd name="T8" fmla="*/ 4 w 15"/>
                <a:gd name="T9" fmla="*/ 7 h 25"/>
                <a:gd name="T10" fmla="*/ 3 w 15"/>
                <a:gd name="T11" fmla="*/ 12 h 25"/>
                <a:gd name="T12" fmla="*/ 3 w 15"/>
                <a:gd name="T13" fmla="*/ 14 h 25"/>
                <a:gd name="T14" fmla="*/ 1 w 15"/>
                <a:gd name="T15" fmla="*/ 15 h 25"/>
                <a:gd name="T16" fmla="*/ 0 w 15"/>
                <a:gd name="T17" fmla="*/ 19 h 25"/>
                <a:gd name="T18" fmla="*/ 6 w 15"/>
                <a:gd name="T19" fmla="*/ 25 h 25"/>
                <a:gd name="T20" fmla="*/ 11 w 15"/>
                <a:gd name="T21" fmla="*/ 20 h 25"/>
                <a:gd name="T22" fmla="*/ 9 w 15"/>
                <a:gd name="T23" fmla="*/ 15 h 25"/>
                <a:gd name="T24" fmla="*/ 9 w 15"/>
                <a:gd name="T25" fmla="*/ 15 h 25"/>
                <a:gd name="T26" fmla="*/ 11 w 15"/>
                <a:gd name="T27" fmla="*/ 12 h 25"/>
                <a:gd name="T28" fmla="*/ 12 w 15"/>
                <a:gd name="T29" fmla="*/ 11 h 25"/>
                <a:gd name="T30" fmla="*/ 12 w 15"/>
                <a:gd name="T31" fmla="*/ 11 h 25"/>
                <a:gd name="T32" fmla="*/ 15 w 15"/>
                <a:gd name="T33" fmla="*/ 6 h 25"/>
                <a:gd name="T34" fmla="*/ 8 w 15"/>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25">
                  <a:moveTo>
                    <a:pt x="8" y="0"/>
                  </a:moveTo>
                  <a:cubicBezTo>
                    <a:pt x="7" y="0"/>
                    <a:pt x="6" y="0"/>
                    <a:pt x="5" y="1"/>
                  </a:cubicBezTo>
                  <a:cubicBezTo>
                    <a:pt x="2" y="3"/>
                    <a:pt x="4" y="6"/>
                    <a:pt x="4" y="7"/>
                  </a:cubicBezTo>
                  <a:cubicBezTo>
                    <a:pt x="4" y="7"/>
                    <a:pt x="4" y="7"/>
                    <a:pt x="4" y="7"/>
                  </a:cubicBezTo>
                  <a:cubicBezTo>
                    <a:pt x="4" y="7"/>
                    <a:pt x="4" y="7"/>
                    <a:pt x="4" y="7"/>
                  </a:cubicBezTo>
                  <a:cubicBezTo>
                    <a:pt x="3" y="8"/>
                    <a:pt x="2" y="10"/>
                    <a:pt x="3" y="12"/>
                  </a:cubicBezTo>
                  <a:cubicBezTo>
                    <a:pt x="3" y="14"/>
                    <a:pt x="3" y="14"/>
                    <a:pt x="3" y="14"/>
                  </a:cubicBezTo>
                  <a:cubicBezTo>
                    <a:pt x="2" y="14"/>
                    <a:pt x="2" y="14"/>
                    <a:pt x="1" y="15"/>
                  </a:cubicBezTo>
                  <a:cubicBezTo>
                    <a:pt x="1" y="16"/>
                    <a:pt x="0" y="17"/>
                    <a:pt x="0" y="19"/>
                  </a:cubicBezTo>
                  <a:cubicBezTo>
                    <a:pt x="1" y="22"/>
                    <a:pt x="3" y="25"/>
                    <a:pt x="6" y="25"/>
                  </a:cubicBezTo>
                  <a:cubicBezTo>
                    <a:pt x="8" y="25"/>
                    <a:pt x="11" y="23"/>
                    <a:pt x="11" y="20"/>
                  </a:cubicBezTo>
                  <a:cubicBezTo>
                    <a:pt x="11" y="18"/>
                    <a:pt x="11" y="16"/>
                    <a:pt x="9" y="15"/>
                  </a:cubicBezTo>
                  <a:cubicBezTo>
                    <a:pt x="9" y="15"/>
                    <a:pt x="9" y="15"/>
                    <a:pt x="9" y="15"/>
                  </a:cubicBezTo>
                  <a:cubicBezTo>
                    <a:pt x="10" y="14"/>
                    <a:pt x="11" y="13"/>
                    <a:pt x="11" y="12"/>
                  </a:cubicBezTo>
                  <a:cubicBezTo>
                    <a:pt x="12" y="12"/>
                    <a:pt x="12" y="11"/>
                    <a:pt x="12" y="11"/>
                  </a:cubicBezTo>
                  <a:cubicBezTo>
                    <a:pt x="12" y="11"/>
                    <a:pt x="12" y="11"/>
                    <a:pt x="12" y="11"/>
                  </a:cubicBezTo>
                  <a:cubicBezTo>
                    <a:pt x="13" y="10"/>
                    <a:pt x="15" y="9"/>
                    <a:pt x="15" y="6"/>
                  </a:cubicBezTo>
                  <a:cubicBezTo>
                    <a:pt x="15" y="3"/>
                    <a:pt x="11" y="0"/>
                    <a:pt x="8" y="0"/>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79" name="Freeform 81">
              <a:extLst>
                <a:ext uri="{FF2B5EF4-FFF2-40B4-BE49-F238E27FC236}">
                  <a16:creationId xmlns:a16="http://schemas.microsoft.com/office/drawing/2014/main" id="{EF9AF1C3-9D18-2084-0E68-C99FD03B8374}"/>
                </a:ext>
              </a:extLst>
            </p:cNvPr>
            <p:cNvSpPr>
              <a:spLocks/>
            </p:cNvSpPr>
            <p:nvPr/>
          </p:nvSpPr>
          <p:spPr bwMode="auto">
            <a:xfrm>
              <a:off x="4952978" y="2535738"/>
              <a:ext cx="49135" cy="37953"/>
            </a:xfrm>
            <a:custGeom>
              <a:avLst/>
              <a:gdLst>
                <a:gd name="T0" fmla="*/ 14 w 20"/>
                <a:gd name="T1" fmla="*/ 2 h 17"/>
                <a:gd name="T2" fmla="*/ 12 w 20"/>
                <a:gd name="T3" fmla="*/ 1 h 17"/>
                <a:gd name="T4" fmla="*/ 8 w 20"/>
                <a:gd name="T5" fmla="*/ 0 h 17"/>
                <a:gd name="T6" fmla="*/ 4 w 20"/>
                <a:gd name="T7" fmla="*/ 1 h 17"/>
                <a:gd name="T8" fmla="*/ 1 w 20"/>
                <a:gd name="T9" fmla="*/ 6 h 17"/>
                <a:gd name="T10" fmla="*/ 4 w 20"/>
                <a:gd name="T11" fmla="*/ 12 h 17"/>
                <a:gd name="T12" fmla="*/ 5 w 20"/>
                <a:gd name="T13" fmla="*/ 13 h 17"/>
                <a:gd name="T14" fmla="*/ 5 w 20"/>
                <a:gd name="T15" fmla="*/ 14 h 17"/>
                <a:gd name="T16" fmla="*/ 10 w 20"/>
                <a:gd name="T17" fmla="*/ 17 h 17"/>
                <a:gd name="T18" fmla="*/ 12 w 20"/>
                <a:gd name="T19" fmla="*/ 17 h 17"/>
                <a:gd name="T20" fmla="*/ 14 w 20"/>
                <a:gd name="T21" fmla="*/ 17 h 17"/>
                <a:gd name="T22" fmla="*/ 14 w 20"/>
                <a:gd name="T23" fmla="*/ 15 h 17"/>
                <a:gd name="T24" fmla="*/ 14 w 20"/>
                <a:gd name="T25" fmla="*/ 14 h 17"/>
                <a:gd name="T26" fmla="*/ 14 w 20"/>
                <a:gd name="T27" fmla="*/ 14 h 17"/>
                <a:gd name="T28" fmla="*/ 18 w 20"/>
                <a:gd name="T29" fmla="*/ 12 h 17"/>
                <a:gd name="T30" fmla="*/ 20 w 20"/>
                <a:gd name="T31" fmla="*/ 7 h 17"/>
                <a:gd name="T32" fmla="*/ 14 w 20"/>
                <a:gd name="T33"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17">
                  <a:moveTo>
                    <a:pt x="14" y="2"/>
                  </a:moveTo>
                  <a:cubicBezTo>
                    <a:pt x="14" y="2"/>
                    <a:pt x="13" y="2"/>
                    <a:pt x="12" y="1"/>
                  </a:cubicBezTo>
                  <a:cubicBezTo>
                    <a:pt x="11" y="1"/>
                    <a:pt x="10" y="0"/>
                    <a:pt x="8" y="0"/>
                  </a:cubicBezTo>
                  <a:cubicBezTo>
                    <a:pt x="7" y="0"/>
                    <a:pt x="5" y="1"/>
                    <a:pt x="4" y="1"/>
                  </a:cubicBezTo>
                  <a:cubicBezTo>
                    <a:pt x="3" y="2"/>
                    <a:pt x="1" y="3"/>
                    <a:pt x="1" y="6"/>
                  </a:cubicBezTo>
                  <a:cubicBezTo>
                    <a:pt x="0" y="9"/>
                    <a:pt x="2" y="10"/>
                    <a:pt x="4" y="12"/>
                  </a:cubicBezTo>
                  <a:cubicBezTo>
                    <a:pt x="4" y="12"/>
                    <a:pt x="4" y="13"/>
                    <a:pt x="5" y="13"/>
                  </a:cubicBezTo>
                  <a:cubicBezTo>
                    <a:pt x="5" y="13"/>
                    <a:pt x="5" y="13"/>
                    <a:pt x="5" y="14"/>
                  </a:cubicBezTo>
                  <a:cubicBezTo>
                    <a:pt x="6" y="15"/>
                    <a:pt x="7" y="17"/>
                    <a:pt x="10" y="17"/>
                  </a:cubicBezTo>
                  <a:cubicBezTo>
                    <a:pt x="10" y="17"/>
                    <a:pt x="11" y="17"/>
                    <a:pt x="12" y="17"/>
                  </a:cubicBezTo>
                  <a:cubicBezTo>
                    <a:pt x="14" y="17"/>
                    <a:pt x="14" y="17"/>
                    <a:pt x="14" y="17"/>
                  </a:cubicBezTo>
                  <a:cubicBezTo>
                    <a:pt x="14" y="15"/>
                    <a:pt x="14" y="15"/>
                    <a:pt x="14" y="15"/>
                  </a:cubicBezTo>
                  <a:cubicBezTo>
                    <a:pt x="14" y="14"/>
                    <a:pt x="14" y="14"/>
                    <a:pt x="14" y="14"/>
                  </a:cubicBezTo>
                  <a:cubicBezTo>
                    <a:pt x="14" y="14"/>
                    <a:pt x="14" y="14"/>
                    <a:pt x="14" y="14"/>
                  </a:cubicBezTo>
                  <a:cubicBezTo>
                    <a:pt x="15" y="13"/>
                    <a:pt x="16" y="13"/>
                    <a:pt x="18" y="12"/>
                  </a:cubicBezTo>
                  <a:cubicBezTo>
                    <a:pt x="20" y="10"/>
                    <a:pt x="20" y="8"/>
                    <a:pt x="20" y="7"/>
                  </a:cubicBezTo>
                  <a:cubicBezTo>
                    <a:pt x="19" y="4"/>
                    <a:pt x="17" y="3"/>
                    <a:pt x="14" y="2"/>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80" name="Freeform 83">
              <a:extLst>
                <a:ext uri="{FF2B5EF4-FFF2-40B4-BE49-F238E27FC236}">
                  <a16:creationId xmlns:a16="http://schemas.microsoft.com/office/drawing/2014/main" id="{27AB9DCA-26C9-D161-65E6-6A87331D5C89}"/>
                </a:ext>
              </a:extLst>
            </p:cNvPr>
            <p:cNvSpPr>
              <a:spLocks noEditPoints="1"/>
            </p:cNvSpPr>
            <p:nvPr/>
          </p:nvSpPr>
          <p:spPr bwMode="auto">
            <a:xfrm>
              <a:off x="3985121" y="1874516"/>
              <a:ext cx="190049" cy="204101"/>
            </a:xfrm>
            <a:custGeom>
              <a:avLst/>
              <a:gdLst>
                <a:gd name="T0" fmla="*/ 68 w 77"/>
                <a:gd name="T1" fmla="*/ 49 h 91"/>
                <a:gd name="T2" fmla="*/ 67 w 77"/>
                <a:gd name="T3" fmla="*/ 43 h 91"/>
                <a:gd name="T4" fmla="*/ 67 w 77"/>
                <a:gd name="T5" fmla="*/ 34 h 91"/>
                <a:gd name="T6" fmla="*/ 65 w 77"/>
                <a:gd name="T7" fmla="*/ 21 h 91"/>
                <a:gd name="T8" fmla="*/ 55 w 77"/>
                <a:gd name="T9" fmla="*/ 15 h 91"/>
                <a:gd name="T10" fmla="*/ 55 w 77"/>
                <a:gd name="T11" fmla="*/ 12 h 91"/>
                <a:gd name="T12" fmla="*/ 41 w 77"/>
                <a:gd name="T13" fmla="*/ 0 h 91"/>
                <a:gd name="T14" fmla="*/ 33 w 77"/>
                <a:gd name="T15" fmla="*/ 8 h 91"/>
                <a:gd name="T16" fmla="*/ 28 w 77"/>
                <a:gd name="T17" fmla="*/ 7 h 91"/>
                <a:gd name="T18" fmla="*/ 22 w 77"/>
                <a:gd name="T19" fmla="*/ 19 h 91"/>
                <a:gd name="T20" fmla="*/ 18 w 77"/>
                <a:gd name="T21" fmla="*/ 19 h 91"/>
                <a:gd name="T22" fmla="*/ 9 w 77"/>
                <a:gd name="T23" fmla="*/ 30 h 91"/>
                <a:gd name="T24" fmla="*/ 2 w 77"/>
                <a:gd name="T25" fmla="*/ 32 h 91"/>
                <a:gd name="T26" fmla="*/ 4 w 77"/>
                <a:gd name="T27" fmla="*/ 44 h 91"/>
                <a:gd name="T28" fmla="*/ 10 w 77"/>
                <a:gd name="T29" fmla="*/ 46 h 91"/>
                <a:gd name="T30" fmla="*/ 11 w 77"/>
                <a:gd name="T31" fmla="*/ 54 h 91"/>
                <a:gd name="T32" fmla="*/ 19 w 77"/>
                <a:gd name="T33" fmla="*/ 56 h 91"/>
                <a:gd name="T34" fmla="*/ 21 w 77"/>
                <a:gd name="T35" fmla="*/ 57 h 91"/>
                <a:gd name="T36" fmla="*/ 27 w 77"/>
                <a:gd name="T37" fmla="*/ 61 h 91"/>
                <a:gd name="T38" fmla="*/ 32 w 77"/>
                <a:gd name="T39" fmla="*/ 61 h 91"/>
                <a:gd name="T40" fmla="*/ 40 w 77"/>
                <a:gd name="T41" fmla="*/ 63 h 91"/>
                <a:gd name="T42" fmla="*/ 38 w 77"/>
                <a:gd name="T43" fmla="*/ 66 h 91"/>
                <a:gd name="T44" fmla="*/ 35 w 77"/>
                <a:gd name="T45" fmla="*/ 67 h 91"/>
                <a:gd name="T46" fmla="*/ 30 w 77"/>
                <a:gd name="T47" fmla="*/ 66 h 91"/>
                <a:gd name="T48" fmla="*/ 22 w 77"/>
                <a:gd name="T49" fmla="*/ 68 h 91"/>
                <a:gd name="T50" fmla="*/ 24 w 77"/>
                <a:gd name="T51" fmla="*/ 78 h 91"/>
                <a:gd name="T52" fmla="*/ 43 w 77"/>
                <a:gd name="T53" fmla="*/ 91 h 91"/>
                <a:gd name="T54" fmla="*/ 66 w 77"/>
                <a:gd name="T55" fmla="*/ 85 h 91"/>
                <a:gd name="T56" fmla="*/ 77 w 77"/>
                <a:gd name="T57" fmla="*/ 53 h 91"/>
                <a:gd name="T58" fmla="*/ 50 w 77"/>
                <a:gd name="T59" fmla="*/ 65 h 91"/>
                <a:gd name="T60" fmla="*/ 47 w 77"/>
                <a:gd name="T61" fmla="*/ 61 h 91"/>
                <a:gd name="T62" fmla="*/ 49 w 77"/>
                <a:gd name="T63" fmla="*/ 61 h 91"/>
                <a:gd name="T64" fmla="*/ 56 w 77"/>
                <a:gd name="T65" fmla="*/ 65 h 91"/>
                <a:gd name="T66" fmla="*/ 52 w 77"/>
                <a:gd name="T67" fmla="*/ 67 h 91"/>
                <a:gd name="T68" fmla="*/ 39 w 77"/>
                <a:gd name="T69" fmla="*/ 48 h 91"/>
                <a:gd name="T70" fmla="*/ 37 w 77"/>
                <a:gd name="T71" fmla="*/ 5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 h="91">
                  <a:moveTo>
                    <a:pt x="73" y="51"/>
                  </a:moveTo>
                  <a:cubicBezTo>
                    <a:pt x="71" y="51"/>
                    <a:pt x="70" y="50"/>
                    <a:pt x="68" y="49"/>
                  </a:cubicBezTo>
                  <a:cubicBezTo>
                    <a:pt x="68" y="49"/>
                    <a:pt x="68" y="48"/>
                    <a:pt x="68" y="46"/>
                  </a:cubicBezTo>
                  <a:cubicBezTo>
                    <a:pt x="68" y="45"/>
                    <a:pt x="68" y="44"/>
                    <a:pt x="67" y="43"/>
                  </a:cubicBezTo>
                  <a:cubicBezTo>
                    <a:pt x="67" y="41"/>
                    <a:pt x="67" y="40"/>
                    <a:pt x="67" y="38"/>
                  </a:cubicBezTo>
                  <a:cubicBezTo>
                    <a:pt x="67" y="37"/>
                    <a:pt x="67" y="35"/>
                    <a:pt x="67" y="34"/>
                  </a:cubicBezTo>
                  <a:cubicBezTo>
                    <a:pt x="67" y="33"/>
                    <a:pt x="67" y="32"/>
                    <a:pt x="67" y="31"/>
                  </a:cubicBezTo>
                  <a:cubicBezTo>
                    <a:pt x="66" y="28"/>
                    <a:pt x="66" y="24"/>
                    <a:pt x="65" y="21"/>
                  </a:cubicBezTo>
                  <a:cubicBezTo>
                    <a:pt x="63" y="17"/>
                    <a:pt x="59" y="16"/>
                    <a:pt x="56" y="15"/>
                  </a:cubicBezTo>
                  <a:cubicBezTo>
                    <a:pt x="56" y="15"/>
                    <a:pt x="55" y="15"/>
                    <a:pt x="55" y="15"/>
                  </a:cubicBezTo>
                  <a:cubicBezTo>
                    <a:pt x="55" y="14"/>
                    <a:pt x="55" y="14"/>
                    <a:pt x="55" y="13"/>
                  </a:cubicBezTo>
                  <a:cubicBezTo>
                    <a:pt x="55" y="12"/>
                    <a:pt x="55" y="12"/>
                    <a:pt x="55" y="12"/>
                  </a:cubicBezTo>
                  <a:cubicBezTo>
                    <a:pt x="56" y="7"/>
                    <a:pt x="55" y="5"/>
                    <a:pt x="54" y="4"/>
                  </a:cubicBezTo>
                  <a:cubicBezTo>
                    <a:pt x="51" y="2"/>
                    <a:pt x="46" y="0"/>
                    <a:pt x="41" y="0"/>
                  </a:cubicBezTo>
                  <a:cubicBezTo>
                    <a:pt x="35" y="0"/>
                    <a:pt x="34" y="4"/>
                    <a:pt x="33" y="5"/>
                  </a:cubicBezTo>
                  <a:cubicBezTo>
                    <a:pt x="33" y="6"/>
                    <a:pt x="33" y="7"/>
                    <a:pt x="33" y="8"/>
                  </a:cubicBezTo>
                  <a:cubicBezTo>
                    <a:pt x="33" y="8"/>
                    <a:pt x="33" y="8"/>
                    <a:pt x="32" y="8"/>
                  </a:cubicBezTo>
                  <a:cubicBezTo>
                    <a:pt x="31" y="8"/>
                    <a:pt x="30" y="7"/>
                    <a:pt x="28" y="7"/>
                  </a:cubicBezTo>
                  <a:cubicBezTo>
                    <a:pt x="26" y="7"/>
                    <a:pt x="25" y="8"/>
                    <a:pt x="23" y="9"/>
                  </a:cubicBezTo>
                  <a:cubicBezTo>
                    <a:pt x="21" y="12"/>
                    <a:pt x="20" y="16"/>
                    <a:pt x="22" y="19"/>
                  </a:cubicBezTo>
                  <a:cubicBezTo>
                    <a:pt x="21" y="19"/>
                    <a:pt x="21" y="19"/>
                    <a:pt x="21" y="19"/>
                  </a:cubicBezTo>
                  <a:cubicBezTo>
                    <a:pt x="20" y="19"/>
                    <a:pt x="19" y="19"/>
                    <a:pt x="18" y="19"/>
                  </a:cubicBezTo>
                  <a:cubicBezTo>
                    <a:pt x="11" y="19"/>
                    <a:pt x="11" y="24"/>
                    <a:pt x="10" y="27"/>
                  </a:cubicBezTo>
                  <a:cubicBezTo>
                    <a:pt x="10" y="30"/>
                    <a:pt x="9" y="30"/>
                    <a:pt x="9" y="30"/>
                  </a:cubicBezTo>
                  <a:cubicBezTo>
                    <a:pt x="8" y="30"/>
                    <a:pt x="8" y="30"/>
                    <a:pt x="8" y="30"/>
                  </a:cubicBezTo>
                  <a:cubicBezTo>
                    <a:pt x="6" y="30"/>
                    <a:pt x="4" y="30"/>
                    <a:pt x="2" y="32"/>
                  </a:cubicBezTo>
                  <a:cubicBezTo>
                    <a:pt x="1" y="34"/>
                    <a:pt x="0" y="36"/>
                    <a:pt x="1" y="38"/>
                  </a:cubicBezTo>
                  <a:cubicBezTo>
                    <a:pt x="1" y="41"/>
                    <a:pt x="2" y="43"/>
                    <a:pt x="4" y="44"/>
                  </a:cubicBezTo>
                  <a:cubicBezTo>
                    <a:pt x="6" y="45"/>
                    <a:pt x="7" y="45"/>
                    <a:pt x="9" y="46"/>
                  </a:cubicBezTo>
                  <a:cubicBezTo>
                    <a:pt x="10" y="46"/>
                    <a:pt x="10" y="46"/>
                    <a:pt x="10" y="46"/>
                  </a:cubicBezTo>
                  <a:cubicBezTo>
                    <a:pt x="10" y="46"/>
                    <a:pt x="10" y="47"/>
                    <a:pt x="10" y="47"/>
                  </a:cubicBezTo>
                  <a:cubicBezTo>
                    <a:pt x="10" y="49"/>
                    <a:pt x="9" y="51"/>
                    <a:pt x="11" y="54"/>
                  </a:cubicBezTo>
                  <a:cubicBezTo>
                    <a:pt x="12" y="56"/>
                    <a:pt x="14" y="56"/>
                    <a:pt x="16" y="56"/>
                  </a:cubicBezTo>
                  <a:cubicBezTo>
                    <a:pt x="17" y="56"/>
                    <a:pt x="18" y="56"/>
                    <a:pt x="19" y="56"/>
                  </a:cubicBezTo>
                  <a:cubicBezTo>
                    <a:pt x="19" y="56"/>
                    <a:pt x="20" y="56"/>
                    <a:pt x="20" y="56"/>
                  </a:cubicBezTo>
                  <a:cubicBezTo>
                    <a:pt x="20" y="56"/>
                    <a:pt x="21" y="57"/>
                    <a:pt x="21" y="57"/>
                  </a:cubicBezTo>
                  <a:cubicBezTo>
                    <a:pt x="22" y="58"/>
                    <a:pt x="23" y="60"/>
                    <a:pt x="26" y="61"/>
                  </a:cubicBezTo>
                  <a:cubicBezTo>
                    <a:pt x="27" y="61"/>
                    <a:pt x="27" y="61"/>
                    <a:pt x="27" y="61"/>
                  </a:cubicBezTo>
                  <a:cubicBezTo>
                    <a:pt x="29" y="61"/>
                    <a:pt x="31" y="60"/>
                    <a:pt x="32" y="59"/>
                  </a:cubicBezTo>
                  <a:cubicBezTo>
                    <a:pt x="32" y="61"/>
                    <a:pt x="32" y="61"/>
                    <a:pt x="32" y="61"/>
                  </a:cubicBezTo>
                  <a:cubicBezTo>
                    <a:pt x="34" y="62"/>
                    <a:pt x="34" y="62"/>
                    <a:pt x="34" y="62"/>
                  </a:cubicBezTo>
                  <a:cubicBezTo>
                    <a:pt x="36" y="63"/>
                    <a:pt x="38" y="63"/>
                    <a:pt x="40" y="63"/>
                  </a:cubicBezTo>
                  <a:cubicBezTo>
                    <a:pt x="40" y="63"/>
                    <a:pt x="40" y="63"/>
                    <a:pt x="40" y="63"/>
                  </a:cubicBezTo>
                  <a:cubicBezTo>
                    <a:pt x="39" y="64"/>
                    <a:pt x="39" y="65"/>
                    <a:pt x="38" y="66"/>
                  </a:cubicBezTo>
                  <a:cubicBezTo>
                    <a:pt x="38" y="66"/>
                    <a:pt x="38" y="66"/>
                    <a:pt x="37" y="66"/>
                  </a:cubicBezTo>
                  <a:cubicBezTo>
                    <a:pt x="36" y="67"/>
                    <a:pt x="36" y="67"/>
                    <a:pt x="35" y="67"/>
                  </a:cubicBezTo>
                  <a:cubicBezTo>
                    <a:pt x="34" y="67"/>
                    <a:pt x="32" y="67"/>
                    <a:pt x="31" y="66"/>
                  </a:cubicBezTo>
                  <a:cubicBezTo>
                    <a:pt x="31" y="66"/>
                    <a:pt x="30" y="66"/>
                    <a:pt x="30" y="66"/>
                  </a:cubicBezTo>
                  <a:cubicBezTo>
                    <a:pt x="29" y="66"/>
                    <a:pt x="28" y="65"/>
                    <a:pt x="27" y="65"/>
                  </a:cubicBezTo>
                  <a:cubicBezTo>
                    <a:pt x="25" y="65"/>
                    <a:pt x="23" y="66"/>
                    <a:pt x="22" y="68"/>
                  </a:cubicBezTo>
                  <a:cubicBezTo>
                    <a:pt x="20" y="71"/>
                    <a:pt x="22" y="75"/>
                    <a:pt x="23" y="77"/>
                  </a:cubicBezTo>
                  <a:cubicBezTo>
                    <a:pt x="23" y="78"/>
                    <a:pt x="24" y="78"/>
                    <a:pt x="24" y="78"/>
                  </a:cubicBezTo>
                  <a:cubicBezTo>
                    <a:pt x="28" y="90"/>
                    <a:pt x="36" y="91"/>
                    <a:pt x="43" y="91"/>
                  </a:cubicBezTo>
                  <a:cubicBezTo>
                    <a:pt x="43" y="91"/>
                    <a:pt x="43" y="91"/>
                    <a:pt x="43" y="91"/>
                  </a:cubicBezTo>
                  <a:cubicBezTo>
                    <a:pt x="46" y="91"/>
                    <a:pt x="49" y="91"/>
                    <a:pt x="53" y="90"/>
                  </a:cubicBezTo>
                  <a:cubicBezTo>
                    <a:pt x="57" y="90"/>
                    <a:pt x="61" y="88"/>
                    <a:pt x="66" y="85"/>
                  </a:cubicBezTo>
                  <a:cubicBezTo>
                    <a:pt x="67" y="84"/>
                    <a:pt x="67" y="84"/>
                    <a:pt x="67" y="84"/>
                  </a:cubicBezTo>
                  <a:cubicBezTo>
                    <a:pt x="77" y="53"/>
                    <a:pt x="77" y="53"/>
                    <a:pt x="77" y="53"/>
                  </a:cubicBezTo>
                  <a:lnTo>
                    <a:pt x="73" y="51"/>
                  </a:lnTo>
                  <a:close/>
                  <a:moveTo>
                    <a:pt x="50" y="65"/>
                  </a:moveTo>
                  <a:cubicBezTo>
                    <a:pt x="49" y="64"/>
                    <a:pt x="48" y="62"/>
                    <a:pt x="46" y="62"/>
                  </a:cubicBezTo>
                  <a:cubicBezTo>
                    <a:pt x="46" y="62"/>
                    <a:pt x="47" y="61"/>
                    <a:pt x="47" y="61"/>
                  </a:cubicBezTo>
                  <a:cubicBezTo>
                    <a:pt x="47" y="61"/>
                    <a:pt x="48" y="60"/>
                    <a:pt x="48" y="60"/>
                  </a:cubicBezTo>
                  <a:cubicBezTo>
                    <a:pt x="49" y="61"/>
                    <a:pt x="49" y="61"/>
                    <a:pt x="49" y="61"/>
                  </a:cubicBezTo>
                  <a:cubicBezTo>
                    <a:pt x="50" y="63"/>
                    <a:pt x="51" y="64"/>
                    <a:pt x="54" y="64"/>
                  </a:cubicBezTo>
                  <a:cubicBezTo>
                    <a:pt x="55" y="64"/>
                    <a:pt x="56" y="64"/>
                    <a:pt x="56" y="65"/>
                  </a:cubicBezTo>
                  <a:cubicBezTo>
                    <a:pt x="57" y="65"/>
                    <a:pt x="57" y="65"/>
                    <a:pt x="58" y="65"/>
                  </a:cubicBezTo>
                  <a:cubicBezTo>
                    <a:pt x="56" y="66"/>
                    <a:pt x="54" y="67"/>
                    <a:pt x="52" y="67"/>
                  </a:cubicBezTo>
                  <a:cubicBezTo>
                    <a:pt x="52" y="67"/>
                    <a:pt x="50" y="66"/>
                    <a:pt x="50" y="65"/>
                  </a:cubicBezTo>
                  <a:close/>
                  <a:moveTo>
                    <a:pt x="39" y="48"/>
                  </a:moveTo>
                  <a:cubicBezTo>
                    <a:pt x="39" y="49"/>
                    <a:pt x="39" y="49"/>
                    <a:pt x="38" y="49"/>
                  </a:cubicBezTo>
                  <a:cubicBezTo>
                    <a:pt x="38" y="49"/>
                    <a:pt x="37" y="50"/>
                    <a:pt x="37" y="50"/>
                  </a:cubicBezTo>
                  <a:cubicBezTo>
                    <a:pt x="37" y="49"/>
                    <a:pt x="38" y="49"/>
                    <a:pt x="39" y="48"/>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81" name="Freeform 86">
              <a:extLst>
                <a:ext uri="{FF2B5EF4-FFF2-40B4-BE49-F238E27FC236}">
                  <a16:creationId xmlns:a16="http://schemas.microsoft.com/office/drawing/2014/main" id="{BEF8CE36-4B15-2D1D-9C1B-B4DEA96EA99C}"/>
                </a:ext>
              </a:extLst>
            </p:cNvPr>
            <p:cNvSpPr>
              <a:spLocks/>
            </p:cNvSpPr>
            <p:nvPr/>
          </p:nvSpPr>
          <p:spPr bwMode="auto">
            <a:xfrm>
              <a:off x="4103786" y="1845841"/>
              <a:ext cx="44499" cy="31206"/>
            </a:xfrm>
            <a:custGeom>
              <a:avLst/>
              <a:gdLst>
                <a:gd name="T0" fmla="*/ 17 w 18"/>
                <a:gd name="T1" fmla="*/ 6 h 14"/>
                <a:gd name="T2" fmla="*/ 7 w 18"/>
                <a:gd name="T3" fmla="*/ 0 h 14"/>
                <a:gd name="T4" fmla="*/ 6 w 18"/>
                <a:gd name="T5" fmla="*/ 0 h 14"/>
                <a:gd name="T6" fmla="*/ 1 w 18"/>
                <a:gd name="T7" fmla="*/ 3 h 14"/>
                <a:gd name="T8" fmla="*/ 2 w 18"/>
                <a:gd name="T9" fmla="*/ 8 h 14"/>
                <a:gd name="T10" fmla="*/ 10 w 18"/>
                <a:gd name="T11" fmla="*/ 14 h 14"/>
                <a:gd name="T12" fmla="*/ 11 w 18"/>
                <a:gd name="T13" fmla="*/ 14 h 14"/>
                <a:gd name="T14" fmla="*/ 17 w 18"/>
                <a:gd name="T15" fmla="*/ 11 h 14"/>
                <a:gd name="T16" fmla="*/ 17 w 18"/>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4">
                  <a:moveTo>
                    <a:pt x="17" y="6"/>
                  </a:moveTo>
                  <a:cubicBezTo>
                    <a:pt x="15" y="3"/>
                    <a:pt x="9" y="1"/>
                    <a:pt x="7" y="0"/>
                  </a:cubicBezTo>
                  <a:cubicBezTo>
                    <a:pt x="6" y="0"/>
                    <a:pt x="6" y="0"/>
                    <a:pt x="6" y="0"/>
                  </a:cubicBezTo>
                  <a:cubicBezTo>
                    <a:pt x="3" y="0"/>
                    <a:pt x="2" y="2"/>
                    <a:pt x="1" y="3"/>
                  </a:cubicBezTo>
                  <a:cubicBezTo>
                    <a:pt x="1" y="4"/>
                    <a:pt x="0" y="6"/>
                    <a:pt x="2" y="8"/>
                  </a:cubicBezTo>
                  <a:cubicBezTo>
                    <a:pt x="3" y="11"/>
                    <a:pt x="7" y="14"/>
                    <a:pt x="10" y="14"/>
                  </a:cubicBezTo>
                  <a:cubicBezTo>
                    <a:pt x="11" y="14"/>
                    <a:pt x="11" y="14"/>
                    <a:pt x="11" y="14"/>
                  </a:cubicBezTo>
                  <a:cubicBezTo>
                    <a:pt x="13" y="14"/>
                    <a:pt x="16" y="13"/>
                    <a:pt x="17" y="11"/>
                  </a:cubicBezTo>
                  <a:cubicBezTo>
                    <a:pt x="18" y="9"/>
                    <a:pt x="18" y="7"/>
                    <a:pt x="17" y="6"/>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82" name="Freeform 88">
              <a:extLst>
                <a:ext uri="{FF2B5EF4-FFF2-40B4-BE49-F238E27FC236}">
                  <a16:creationId xmlns:a16="http://schemas.microsoft.com/office/drawing/2014/main" id="{CB39A2DD-D376-CB0F-213A-7619D06FDD32}"/>
                </a:ext>
              </a:extLst>
            </p:cNvPr>
            <p:cNvSpPr>
              <a:spLocks/>
            </p:cNvSpPr>
            <p:nvPr/>
          </p:nvSpPr>
          <p:spPr bwMode="auto">
            <a:xfrm>
              <a:off x="4729555" y="2528991"/>
              <a:ext cx="43572" cy="31206"/>
            </a:xfrm>
            <a:custGeom>
              <a:avLst/>
              <a:gdLst>
                <a:gd name="T0" fmla="*/ 17 w 18"/>
                <a:gd name="T1" fmla="*/ 7 h 14"/>
                <a:gd name="T2" fmla="*/ 6 w 18"/>
                <a:gd name="T3" fmla="*/ 0 h 14"/>
                <a:gd name="T4" fmla="*/ 2 w 18"/>
                <a:gd name="T5" fmla="*/ 2 h 14"/>
                <a:gd name="T6" fmla="*/ 0 w 18"/>
                <a:gd name="T7" fmla="*/ 7 h 14"/>
                <a:gd name="T8" fmla="*/ 3 w 18"/>
                <a:gd name="T9" fmla="*/ 11 h 14"/>
                <a:gd name="T10" fmla="*/ 5 w 18"/>
                <a:gd name="T11" fmla="*/ 11 h 14"/>
                <a:gd name="T12" fmla="*/ 7 w 18"/>
                <a:gd name="T13" fmla="*/ 11 h 14"/>
                <a:gd name="T14" fmla="*/ 8 w 18"/>
                <a:gd name="T15" fmla="*/ 12 h 14"/>
                <a:gd name="T16" fmla="*/ 13 w 18"/>
                <a:gd name="T17" fmla="*/ 14 h 14"/>
                <a:gd name="T18" fmla="*/ 16 w 18"/>
                <a:gd name="T19" fmla="*/ 13 h 14"/>
                <a:gd name="T20" fmla="*/ 17 w 18"/>
                <a:gd name="T2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4">
                  <a:moveTo>
                    <a:pt x="17" y="7"/>
                  </a:moveTo>
                  <a:cubicBezTo>
                    <a:pt x="16" y="4"/>
                    <a:pt x="11" y="0"/>
                    <a:pt x="6" y="0"/>
                  </a:cubicBezTo>
                  <a:cubicBezTo>
                    <a:pt x="5" y="0"/>
                    <a:pt x="3" y="1"/>
                    <a:pt x="2" y="2"/>
                  </a:cubicBezTo>
                  <a:cubicBezTo>
                    <a:pt x="1" y="3"/>
                    <a:pt x="0" y="5"/>
                    <a:pt x="0" y="7"/>
                  </a:cubicBezTo>
                  <a:cubicBezTo>
                    <a:pt x="0" y="9"/>
                    <a:pt x="1" y="10"/>
                    <a:pt x="3" y="11"/>
                  </a:cubicBezTo>
                  <a:cubicBezTo>
                    <a:pt x="4" y="11"/>
                    <a:pt x="4" y="11"/>
                    <a:pt x="5" y="11"/>
                  </a:cubicBezTo>
                  <a:cubicBezTo>
                    <a:pt x="6" y="11"/>
                    <a:pt x="7" y="11"/>
                    <a:pt x="7" y="11"/>
                  </a:cubicBezTo>
                  <a:cubicBezTo>
                    <a:pt x="8" y="11"/>
                    <a:pt x="8" y="12"/>
                    <a:pt x="8" y="12"/>
                  </a:cubicBezTo>
                  <a:cubicBezTo>
                    <a:pt x="9" y="13"/>
                    <a:pt x="11" y="14"/>
                    <a:pt x="13" y="14"/>
                  </a:cubicBezTo>
                  <a:cubicBezTo>
                    <a:pt x="14" y="14"/>
                    <a:pt x="15" y="13"/>
                    <a:pt x="16" y="13"/>
                  </a:cubicBezTo>
                  <a:cubicBezTo>
                    <a:pt x="18" y="11"/>
                    <a:pt x="18" y="9"/>
                    <a:pt x="17" y="7"/>
                  </a:cubicBezTo>
                  <a:close/>
                </a:path>
              </a:pathLst>
            </a:custGeom>
            <a:solidFill>
              <a:srgbClr val="EAEAEA">
                <a:lumMod val="75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83" name="Freeform 90">
              <a:extLst>
                <a:ext uri="{FF2B5EF4-FFF2-40B4-BE49-F238E27FC236}">
                  <a16:creationId xmlns:a16="http://schemas.microsoft.com/office/drawing/2014/main" id="{27C2F399-28C8-910B-BD76-AAB9F3E30CA3}"/>
                </a:ext>
              </a:extLst>
            </p:cNvPr>
            <p:cNvSpPr>
              <a:spLocks/>
            </p:cNvSpPr>
            <p:nvPr/>
          </p:nvSpPr>
          <p:spPr bwMode="auto">
            <a:xfrm>
              <a:off x="4278074" y="2036448"/>
              <a:ext cx="50061" cy="44700"/>
            </a:xfrm>
            <a:custGeom>
              <a:avLst/>
              <a:gdLst>
                <a:gd name="T0" fmla="*/ 19 w 20"/>
                <a:gd name="T1" fmla="*/ 4 h 20"/>
                <a:gd name="T2" fmla="*/ 12 w 20"/>
                <a:gd name="T3" fmla="*/ 0 h 20"/>
                <a:gd name="T4" fmla="*/ 1 w 20"/>
                <a:gd name="T5" fmla="*/ 10 h 20"/>
                <a:gd name="T6" fmla="*/ 8 w 20"/>
                <a:gd name="T7" fmla="*/ 20 h 20"/>
                <a:gd name="T8" fmla="*/ 11 w 20"/>
                <a:gd name="T9" fmla="*/ 20 h 20"/>
                <a:gd name="T10" fmla="*/ 11 w 20"/>
                <a:gd name="T11" fmla="*/ 20 h 20"/>
                <a:gd name="T12" fmla="*/ 18 w 20"/>
                <a:gd name="T13" fmla="*/ 16 h 20"/>
                <a:gd name="T14" fmla="*/ 19 w 20"/>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0">
                  <a:moveTo>
                    <a:pt x="19" y="4"/>
                  </a:moveTo>
                  <a:cubicBezTo>
                    <a:pt x="17" y="0"/>
                    <a:pt x="14" y="0"/>
                    <a:pt x="12" y="0"/>
                  </a:cubicBezTo>
                  <a:cubicBezTo>
                    <a:pt x="7" y="0"/>
                    <a:pt x="2" y="6"/>
                    <a:pt x="1" y="10"/>
                  </a:cubicBezTo>
                  <a:cubicBezTo>
                    <a:pt x="0" y="15"/>
                    <a:pt x="2" y="18"/>
                    <a:pt x="8" y="20"/>
                  </a:cubicBezTo>
                  <a:cubicBezTo>
                    <a:pt x="9" y="20"/>
                    <a:pt x="10" y="20"/>
                    <a:pt x="11" y="20"/>
                  </a:cubicBezTo>
                  <a:cubicBezTo>
                    <a:pt x="11" y="20"/>
                    <a:pt x="11" y="20"/>
                    <a:pt x="11" y="20"/>
                  </a:cubicBezTo>
                  <a:cubicBezTo>
                    <a:pt x="14" y="20"/>
                    <a:pt x="16" y="19"/>
                    <a:pt x="18" y="16"/>
                  </a:cubicBezTo>
                  <a:cubicBezTo>
                    <a:pt x="20" y="13"/>
                    <a:pt x="20" y="8"/>
                    <a:pt x="19" y="4"/>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84" name="Freeform 92">
              <a:extLst>
                <a:ext uri="{FF2B5EF4-FFF2-40B4-BE49-F238E27FC236}">
                  <a16:creationId xmlns:a16="http://schemas.microsoft.com/office/drawing/2014/main" id="{7F7265C3-7814-29CF-7ADA-0BFD752C91EE}"/>
                </a:ext>
              </a:extLst>
            </p:cNvPr>
            <p:cNvSpPr>
              <a:spLocks noEditPoints="1"/>
            </p:cNvSpPr>
            <p:nvPr/>
          </p:nvSpPr>
          <p:spPr bwMode="auto">
            <a:xfrm>
              <a:off x="4313302" y="1925963"/>
              <a:ext cx="174288" cy="177113"/>
            </a:xfrm>
            <a:custGeom>
              <a:avLst/>
              <a:gdLst>
                <a:gd name="T0" fmla="*/ 69 w 71"/>
                <a:gd name="T1" fmla="*/ 23 h 79"/>
                <a:gd name="T2" fmla="*/ 60 w 71"/>
                <a:gd name="T3" fmla="*/ 11 h 79"/>
                <a:gd name="T4" fmla="*/ 54 w 71"/>
                <a:gd name="T5" fmla="*/ 12 h 79"/>
                <a:gd name="T6" fmla="*/ 46 w 71"/>
                <a:gd name="T7" fmla="*/ 9 h 79"/>
                <a:gd name="T8" fmla="*/ 41 w 71"/>
                <a:gd name="T9" fmla="*/ 3 h 79"/>
                <a:gd name="T10" fmla="*/ 35 w 71"/>
                <a:gd name="T11" fmla="*/ 5 h 79"/>
                <a:gd name="T12" fmla="*/ 34 w 71"/>
                <a:gd name="T13" fmla="*/ 6 h 79"/>
                <a:gd name="T14" fmla="*/ 31 w 71"/>
                <a:gd name="T15" fmla="*/ 13 h 79"/>
                <a:gd name="T16" fmla="*/ 29 w 71"/>
                <a:gd name="T17" fmla="*/ 13 h 79"/>
                <a:gd name="T18" fmla="*/ 23 w 71"/>
                <a:gd name="T19" fmla="*/ 21 h 79"/>
                <a:gd name="T20" fmla="*/ 19 w 71"/>
                <a:gd name="T21" fmla="*/ 17 h 79"/>
                <a:gd name="T22" fmla="*/ 19 w 71"/>
                <a:gd name="T23" fmla="*/ 9 h 79"/>
                <a:gd name="T24" fmla="*/ 15 w 71"/>
                <a:gd name="T25" fmla="*/ 5 h 79"/>
                <a:gd name="T26" fmla="*/ 11 w 71"/>
                <a:gd name="T27" fmla="*/ 1 h 79"/>
                <a:gd name="T28" fmla="*/ 2 w 71"/>
                <a:gd name="T29" fmla="*/ 3 h 79"/>
                <a:gd name="T30" fmla="*/ 2 w 71"/>
                <a:gd name="T31" fmla="*/ 11 h 79"/>
                <a:gd name="T32" fmla="*/ 2 w 71"/>
                <a:gd name="T33" fmla="*/ 16 h 79"/>
                <a:gd name="T34" fmla="*/ 2 w 71"/>
                <a:gd name="T35" fmla="*/ 23 h 79"/>
                <a:gd name="T36" fmla="*/ 6 w 71"/>
                <a:gd name="T37" fmla="*/ 31 h 79"/>
                <a:gd name="T38" fmla="*/ 10 w 71"/>
                <a:gd name="T39" fmla="*/ 40 h 79"/>
                <a:gd name="T40" fmla="*/ 11 w 71"/>
                <a:gd name="T41" fmla="*/ 41 h 79"/>
                <a:gd name="T42" fmla="*/ 13 w 71"/>
                <a:gd name="T43" fmla="*/ 47 h 79"/>
                <a:gd name="T44" fmla="*/ 19 w 71"/>
                <a:gd name="T45" fmla="*/ 52 h 79"/>
                <a:gd name="T46" fmla="*/ 26 w 71"/>
                <a:gd name="T47" fmla="*/ 51 h 79"/>
                <a:gd name="T48" fmla="*/ 33 w 71"/>
                <a:gd name="T49" fmla="*/ 52 h 79"/>
                <a:gd name="T50" fmla="*/ 39 w 71"/>
                <a:gd name="T51" fmla="*/ 51 h 79"/>
                <a:gd name="T52" fmla="*/ 40 w 71"/>
                <a:gd name="T53" fmla="*/ 51 h 79"/>
                <a:gd name="T54" fmla="*/ 31 w 71"/>
                <a:gd name="T55" fmla="*/ 58 h 79"/>
                <a:gd name="T56" fmla="*/ 31 w 71"/>
                <a:gd name="T57" fmla="*/ 65 h 79"/>
                <a:gd name="T58" fmla="*/ 31 w 71"/>
                <a:gd name="T59" fmla="*/ 71 h 79"/>
                <a:gd name="T60" fmla="*/ 37 w 71"/>
                <a:gd name="T61" fmla="*/ 78 h 79"/>
                <a:gd name="T62" fmla="*/ 41 w 71"/>
                <a:gd name="T63" fmla="*/ 77 h 79"/>
                <a:gd name="T64" fmla="*/ 42 w 71"/>
                <a:gd name="T65" fmla="*/ 77 h 79"/>
                <a:gd name="T66" fmla="*/ 47 w 71"/>
                <a:gd name="T67" fmla="*/ 79 h 79"/>
                <a:gd name="T68" fmla="*/ 53 w 71"/>
                <a:gd name="T69" fmla="*/ 79 h 79"/>
                <a:gd name="T70" fmla="*/ 58 w 71"/>
                <a:gd name="T71" fmla="*/ 78 h 79"/>
                <a:gd name="T72" fmla="*/ 62 w 71"/>
                <a:gd name="T73" fmla="*/ 67 h 79"/>
                <a:gd name="T74" fmla="*/ 63 w 71"/>
                <a:gd name="T75" fmla="*/ 62 h 79"/>
                <a:gd name="T76" fmla="*/ 67 w 71"/>
                <a:gd name="T77" fmla="*/ 51 h 79"/>
                <a:gd name="T78" fmla="*/ 66 w 71"/>
                <a:gd name="T79" fmla="*/ 46 h 79"/>
                <a:gd name="T80" fmla="*/ 69 w 71"/>
                <a:gd name="T81" fmla="*/ 39 h 79"/>
                <a:gd name="T82" fmla="*/ 23 w 71"/>
                <a:gd name="T83" fmla="*/ 25 h 79"/>
                <a:gd name="T84" fmla="*/ 23 w 71"/>
                <a:gd name="T85" fmla="*/ 26 h 79"/>
                <a:gd name="T86" fmla="*/ 23 w 71"/>
                <a:gd name="T87" fmla="*/ 25 h 79"/>
                <a:gd name="T88" fmla="*/ 35 w 71"/>
                <a:gd name="T89" fmla="*/ 16 h 79"/>
                <a:gd name="T90" fmla="*/ 35 w 71"/>
                <a:gd name="T91" fmla="*/ 16 h 79"/>
                <a:gd name="T92" fmla="*/ 40 w 71"/>
                <a:gd name="T93" fmla="*/ 28 h 79"/>
                <a:gd name="T94" fmla="*/ 37 w 71"/>
                <a:gd name="T95" fmla="*/ 22 h 79"/>
                <a:gd name="T96" fmla="*/ 36 w 71"/>
                <a:gd name="T97" fmla="*/ 18 h 79"/>
                <a:gd name="T98" fmla="*/ 40 w 71"/>
                <a:gd name="T99" fmla="*/ 22 h 79"/>
                <a:gd name="T100" fmla="*/ 43 w 71"/>
                <a:gd name="T101" fmla="*/ 3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 h="79">
                  <a:moveTo>
                    <a:pt x="69" y="26"/>
                  </a:moveTo>
                  <a:cubicBezTo>
                    <a:pt x="69" y="25"/>
                    <a:pt x="69" y="24"/>
                    <a:pt x="69" y="23"/>
                  </a:cubicBezTo>
                  <a:cubicBezTo>
                    <a:pt x="68" y="20"/>
                    <a:pt x="68" y="18"/>
                    <a:pt x="67" y="16"/>
                  </a:cubicBezTo>
                  <a:cubicBezTo>
                    <a:pt x="66" y="13"/>
                    <a:pt x="63" y="11"/>
                    <a:pt x="60" y="11"/>
                  </a:cubicBezTo>
                  <a:cubicBezTo>
                    <a:pt x="58" y="11"/>
                    <a:pt x="57" y="11"/>
                    <a:pt x="55" y="12"/>
                  </a:cubicBezTo>
                  <a:cubicBezTo>
                    <a:pt x="55" y="12"/>
                    <a:pt x="54" y="12"/>
                    <a:pt x="54" y="12"/>
                  </a:cubicBezTo>
                  <a:cubicBezTo>
                    <a:pt x="52" y="10"/>
                    <a:pt x="51" y="9"/>
                    <a:pt x="47" y="8"/>
                  </a:cubicBezTo>
                  <a:cubicBezTo>
                    <a:pt x="47" y="8"/>
                    <a:pt x="47" y="9"/>
                    <a:pt x="46" y="9"/>
                  </a:cubicBezTo>
                  <a:cubicBezTo>
                    <a:pt x="47" y="7"/>
                    <a:pt x="46" y="6"/>
                    <a:pt x="46" y="5"/>
                  </a:cubicBezTo>
                  <a:cubicBezTo>
                    <a:pt x="45" y="3"/>
                    <a:pt x="43" y="3"/>
                    <a:pt x="41" y="3"/>
                  </a:cubicBezTo>
                  <a:cubicBezTo>
                    <a:pt x="39" y="3"/>
                    <a:pt x="38" y="3"/>
                    <a:pt x="36" y="4"/>
                  </a:cubicBezTo>
                  <a:cubicBezTo>
                    <a:pt x="36" y="4"/>
                    <a:pt x="36" y="5"/>
                    <a:pt x="35" y="5"/>
                  </a:cubicBezTo>
                  <a:cubicBezTo>
                    <a:pt x="35" y="5"/>
                    <a:pt x="35" y="5"/>
                    <a:pt x="35" y="6"/>
                  </a:cubicBezTo>
                  <a:cubicBezTo>
                    <a:pt x="34" y="6"/>
                    <a:pt x="34" y="6"/>
                    <a:pt x="34" y="6"/>
                  </a:cubicBezTo>
                  <a:cubicBezTo>
                    <a:pt x="33" y="6"/>
                    <a:pt x="32" y="7"/>
                    <a:pt x="31" y="8"/>
                  </a:cubicBezTo>
                  <a:cubicBezTo>
                    <a:pt x="30" y="9"/>
                    <a:pt x="30" y="11"/>
                    <a:pt x="31" y="13"/>
                  </a:cubicBezTo>
                  <a:cubicBezTo>
                    <a:pt x="31" y="13"/>
                    <a:pt x="31" y="13"/>
                    <a:pt x="31" y="13"/>
                  </a:cubicBezTo>
                  <a:cubicBezTo>
                    <a:pt x="31" y="13"/>
                    <a:pt x="30" y="13"/>
                    <a:pt x="29" y="13"/>
                  </a:cubicBezTo>
                  <a:cubicBezTo>
                    <a:pt x="28" y="13"/>
                    <a:pt x="26" y="14"/>
                    <a:pt x="25" y="15"/>
                  </a:cubicBezTo>
                  <a:cubicBezTo>
                    <a:pt x="24" y="16"/>
                    <a:pt x="23" y="19"/>
                    <a:pt x="23" y="21"/>
                  </a:cubicBezTo>
                  <a:cubicBezTo>
                    <a:pt x="23" y="20"/>
                    <a:pt x="23" y="19"/>
                    <a:pt x="22" y="19"/>
                  </a:cubicBezTo>
                  <a:cubicBezTo>
                    <a:pt x="22" y="18"/>
                    <a:pt x="20" y="17"/>
                    <a:pt x="19" y="17"/>
                  </a:cubicBezTo>
                  <a:cubicBezTo>
                    <a:pt x="19" y="17"/>
                    <a:pt x="19" y="16"/>
                    <a:pt x="20" y="16"/>
                  </a:cubicBezTo>
                  <a:cubicBezTo>
                    <a:pt x="20" y="14"/>
                    <a:pt x="20" y="11"/>
                    <a:pt x="19" y="9"/>
                  </a:cubicBezTo>
                  <a:cubicBezTo>
                    <a:pt x="18" y="8"/>
                    <a:pt x="17" y="7"/>
                    <a:pt x="16" y="7"/>
                  </a:cubicBezTo>
                  <a:cubicBezTo>
                    <a:pt x="16" y="6"/>
                    <a:pt x="16" y="6"/>
                    <a:pt x="15" y="5"/>
                  </a:cubicBezTo>
                  <a:cubicBezTo>
                    <a:pt x="15" y="5"/>
                    <a:pt x="15" y="5"/>
                    <a:pt x="15" y="5"/>
                  </a:cubicBezTo>
                  <a:cubicBezTo>
                    <a:pt x="14" y="3"/>
                    <a:pt x="13" y="2"/>
                    <a:pt x="11" y="1"/>
                  </a:cubicBezTo>
                  <a:cubicBezTo>
                    <a:pt x="10" y="1"/>
                    <a:pt x="9" y="0"/>
                    <a:pt x="8" y="0"/>
                  </a:cubicBezTo>
                  <a:cubicBezTo>
                    <a:pt x="5" y="0"/>
                    <a:pt x="3" y="1"/>
                    <a:pt x="2" y="3"/>
                  </a:cubicBezTo>
                  <a:cubicBezTo>
                    <a:pt x="0" y="5"/>
                    <a:pt x="0" y="8"/>
                    <a:pt x="1" y="10"/>
                  </a:cubicBezTo>
                  <a:cubicBezTo>
                    <a:pt x="1" y="11"/>
                    <a:pt x="2" y="11"/>
                    <a:pt x="2" y="11"/>
                  </a:cubicBezTo>
                  <a:cubicBezTo>
                    <a:pt x="2" y="12"/>
                    <a:pt x="2" y="12"/>
                    <a:pt x="2" y="12"/>
                  </a:cubicBezTo>
                  <a:cubicBezTo>
                    <a:pt x="2" y="13"/>
                    <a:pt x="2" y="15"/>
                    <a:pt x="2" y="16"/>
                  </a:cubicBezTo>
                  <a:cubicBezTo>
                    <a:pt x="3" y="17"/>
                    <a:pt x="4" y="18"/>
                    <a:pt x="5" y="19"/>
                  </a:cubicBezTo>
                  <a:cubicBezTo>
                    <a:pt x="3" y="20"/>
                    <a:pt x="2" y="22"/>
                    <a:pt x="2" y="23"/>
                  </a:cubicBezTo>
                  <a:cubicBezTo>
                    <a:pt x="1" y="26"/>
                    <a:pt x="2" y="28"/>
                    <a:pt x="3" y="29"/>
                  </a:cubicBezTo>
                  <a:cubicBezTo>
                    <a:pt x="4" y="30"/>
                    <a:pt x="5" y="31"/>
                    <a:pt x="6" y="31"/>
                  </a:cubicBezTo>
                  <a:cubicBezTo>
                    <a:pt x="6" y="32"/>
                    <a:pt x="5" y="33"/>
                    <a:pt x="6" y="35"/>
                  </a:cubicBezTo>
                  <a:cubicBezTo>
                    <a:pt x="6" y="37"/>
                    <a:pt x="8" y="39"/>
                    <a:pt x="10" y="40"/>
                  </a:cubicBezTo>
                  <a:cubicBezTo>
                    <a:pt x="11" y="40"/>
                    <a:pt x="11" y="40"/>
                    <a:pt x="11" y="40"/>
                  </a:cubicBezTo>
                  <a:cubicBezTo>
                    <a:pt x="11" y="40"/>
                    <a:pt x="11" y="41"/>
                    <a:pt x="11" y="41"/>
                  </a:cubicBezTo>
                  <a:cubicBezTo>
                    <a:pt x="12" y="42"/>
                    <a:pt x="13" y="42"/>
                    <a:pt x="14" y="43"/>
                  </a:cubicBezTo>
                  <a:cubicBezTo>
                    <a:pt x="13" y="44"/>
                    <a:pt x="13" y="45"/>
                    <a:pt x="13" y="47"/>
                  </a:cubicBezTo>
                  <a:cubicBezTo>
                    <a:pt x="14" y="48"/>
                    <a:pt x="15" y="51"/>
                    <a:pt x="18" y="52"/>
                  </a:cubicBezTo>
                  <a:cubicBezTo>
                    <a:pt x="18" y="52"/>
                    <a:pt x="19" y="52"/>
                    <a:pt x="19" y="52"/>
                  </a:cubicBezTo>
                  <a:cubicBezTo>
                    <a:pt x="20" y="52"/>
                    <a:pt x="22" y="52"/>
                    <a:pt x="23" y="52"/>
                  </a:cubicBezTo>
                  <a:cubicBezTo>
                    <a:pt x="24" y="51"/>
                    <a:pt x="25" y="51"/>
                    <a:pt x="26" y="51"/>
                  </a:cubicBezTo>
                  <a:cubicBezTo>
                    <a:pt x="27" y="51"/>
                    <a:pt x="28" y="51"/>
                    <a:pt x="29" y="52"/>
                  </a:cubicBezTo>
                  <a:cubicBezTo>
                    <a:pt x="30" y="52"/>
                    <a:pt x="31" y="52"/>
                    <a:pt x="33" y="52"/>
                  </a:cubicBezTo>
                  <a:cubicBezTo>
                    <a:pt x="34" y="52"/>
                    <a:pt x="35" y="51"/>
                    <a:pt x="37" y="51"/>
                  </a:cubicBezTo>
                  <a:cubicBezTo>
                    <a:pt x="38" y="51"/>
                    <a:pt x="38" y="51"/>
                    <a:pt x="39" y="51"/>
                  </a:cubicBezTo>
                  <a:cubicBezTo>
                    <a:pt x="39" y="51"/>
                    <a:pt x="39" y="51"/>
                    <a:pt x="39" y="51"/>
                  </a:cubicBezTo>
                  <a:cubicBezTo>
                    <a:pt x="40" y="51"/>
                    <a:pt x="40" y="51"/>
                    <a:pt x="40" y="51"/>
                  </a:cubicBezTo>
                  <a:cubicBezTo>
                    <a:pt x="40" y="52"/>
                    <a:pt x="38" y="52"/>
                    <a:pt x="37" y="53"/>
                  </a:cubicBezTo>
                  <a:cubicBezTo>
                    <a:pt x="35" y="54"/>
                    <a:pt x="33" y="55"/>
                    <a:pt x="31" y="58"/>
                  </a:cubicBezTo>
                  <a:cubicBezTo>
                    <a:pt x="30" y="60"/>
                    <a:pt x="31" y="62"/>
                    <a:pt x="31" y="63"/>
                  </a:cubicBezTo>
                  <a:cubicBezTo>
                    <a:pt x="31" y="64"/>
                    <a:pt x="31" y="64"/>
                    <a:pt x="31" y="65"/>
                  </a:cubicBezTo>
                  <a:cubicBezTo>
                    <a:pt x="31" y="66"/>
                    <a:pt x="31" y="67"/>
                    <a:pt x="31" y="68"/>
                  </a:cubicBezTo>
                  <a:cubicBezTo>
                    <a:pt x="31" y="69"/>
                    <a:pt x="31" y="70"/>
                    <a:pt x="31" y="71"/>
                  </a:cubicBezTo>
                  <a:cubicBezTo>
                    <a:pt x="31" y="73"/>
                    <a:pt x="31" y="75"/>
                    <a:pt x="32" y="76"/>
                  </a:cubicBezTo>
                  <a:cubicBezTo>
                    <a:pt x="33" y="77"/>
                    <a:pt x="35" y="78"/>
                    <a:pt x="37" y="78"/>
                  </a:cubicBezTo>
                  <a:cubicBezTo>
                    <a:pt x="38" y="78"/>
                    <a:pt x="39" y="77"/>
                    <a:pt x="40" y="77"/>
                  </a:cubicBezTo>
                  <a:cubicBezTo>
                    <a:pt x="41" y="77"/>
                    <a:pt x="41" y="77"/>
                    <a:pt x="41" y="77"/>
                  </a:cubicBezTo>
                  <a:cubicBezTo>
                    <a:pt x="41" y="77"/>
                    <a:pt x="41" y="77"/>
                    <a:pt x="41" y="77"/>
                  </a:cubicBezTo>
                  <a:cubicBezTo>
                    <a:pt x="41" y="77"/>
                    <a:pt x="42" y="77"/>
                    <a:pt x="42" y="77"/>
                  </a:cubicBezTo>
                  <a:cubicBezTo>
                    <a:pt x="43" y="78"/>
                    <a:pt x="44" y="79"/>
                    <a:pt x="46" y="79"/>
                  </a:cubicBezTo>
                  <a:cubicBezTo>
                    <a:pt x="47" y="79"/>
                    <a:pt x="47" y="79"/>
                    <a:pt x="47" y="79"/>
                  </a:cubicBezTo>
                  <a:cubicBezTo>
                    <a:pt x="48" y="79"/>
                    <a:pt x="49" y="79"/>
                    <a:pt x="50" y="79"/>
                  </a:cubicBezTo>
                  <a:cubicBezTo>
                    <a:pt x="51" y="79"/>
                    <a:pt x="52" y="79"/>
                    <a:pt x="53" y="79"/>
                  </a:cubicBezTo>
                  <a:cubicBezTo>
                    <a:pt x="53" y="79"/>
                    <a:pt x="53" y="79"/>
                    <a:pt x="53" y="79"/>
                  </a:cubicBezTo>
                  <a:cubicBezTo>
                    <a:pt x="55" y="79"/>
                    <a:pt x="57" y="79"/>
                    <a:pt x="58" y="78"/>
                  </a:cubicBezTo>
                  <a:cubicBezTo>
                    <a:pt x="61" y="76"/>
                    <a:pt x="62" y="72"/>
                    <a:pt x="62" y="70"/>
                  </a:cubicBezTo>
                  <a:cubicBezTo>
                    <a:pt x="62" y="69"/>
                    <a:pt x="62" y="68"/>
                    <a:pt x="62" y="67"/>
                  </a:cubicBezTo>
                  <a:cubicBezTo>
                    <a:pt x="62" y="65"/>
                    <a:pt x="62" y="64"/>
                    <a:pt x="62" y="64"/>
                  </a:cubicBezTo>
                  <a:cubicBezTo>
                    <a:pt x="62" y="63"/>
                    <a:pt x="63" y="63"/>
                    <a:pt x="63" y="62"/>
                  </a:cubicBezTo>
                  <a:cubicBezTo>
                    <a:pt x="64" y="62"/>
                    <a:pt x="65" y="61"/>
                    <a:pt x="65" y="60"/>
                  </a:cubicBezTo>
                  <a:cubicBezTo>
                    <a:pt x="68" y="57"/>
                    <a:pt x="67" y="54"/>
                    <a:pt x="67" y="51"/>
                  </a:cubicBezTo>
                  <a:cubicBezTo>
                    <a:pt x="67" y="51"/>
                    <a:pt x="67" y="50"/>
                    <a:pt x="67" y="50"/>
                  </a:cubicBezTo>
                  <a:cubicBezTo>
                    <a:pt x="66" y="48"/>
                    <a:pt x="66" y="47"/>
                    <a:pt x="66" y="46"/>
                  </a:cubicBezTo>
                  <a:cubicBezTo>
                    <a:pt x="67" y="45"/>
                    <a:pt x="67" y="44"/>
                    <a:pt x="68" y="42"/>
                  </a:cubicBezTo>
                  <a:cubicBezTo>
                    <a:pt x="68" y="41"/>
                    <a:pt x="69" y="40"/>
                    <a:pt x="69" y="39"/>
                  </a:cubicBezTo>
                  <a:cubicBezTo>
                    <a:pt x="71" y="34"/>
                    <a:pt x="70" y="30"/>
                    <a:pt x="69" y="26"/>
                  </a:cubicBezTo>
                  <a:close/>
                  <a:moveTo>
                    <a:pt x="23" y="25"/>
                  </a:moveTo>
                  <a:cubicBezTo>
                    <a:pt x="23" y="26"/>
                    <a:pt x="23" y="26"/>
                    <a:pt x="23" y="27"/>
                  </a:cubicBezTo>
                  <a:cubicBezTo>
                    <a:pt x="23" y="27"/>
                    <a:pt x="23" y="26"/>
                    <a:pt x="23" y="26"/>
                  </a:cubicBezTo>
                  <a:cubicBezTo>
                    <a:pt x="23" y="26"/>
                    <a:pt x="23" y="25"/>
                    <a:pt x="23" y="25"/>
                  </a:cubicBezTo>
                  <a:cubicBezTo>
                    <a:pt x="23" y="25"/>
                    <a:pt x="23" y="25"/>
                    <a:pt x="23" y="25"/>
                  </a:cubicBezTo>
                  <a:close/>
                  <a:moveTo>
                    <a:pt x="35" y="16"/>
                  </a:moveTo>
                  <a:cubicBezTo>
                    <a:pt x="35" y="16"/>
                    <a:pt x="35" y="16"/>
                    <a:pt x="35" y="16"/>
                  </a:cubicBezTo>
                  <a:cubicBezTo>
                    <a:pt x="35" y="16"/>
                    <a:pt x="35" y="17"/>
                    <a:pt x="35" y="17"/>
                  </a:cubicBezTo>
                  <a:cubicBezTo>
                    <a:pt x="35" y="17"/>
                    <a:pt x="35" y="16"/>
                    <a:pt x="35" y="16"/>
                  </a:cubicBezTo>
                  <a:close/>
                  <a:moveTo>
                    <a:pt x="43" y="30"/>
                  </a:moveTo>
                  <a:cubicBezTo>
                    <a:pt x="42" y="29"/>
                    <a:pt x="41" y="29"/>
                    <a:pt x="40" y="28"/>
                  </a:cubicBezTo>
                  <a:cubicBezTo>
                    <a:pt x="40" y="27"/>
                    <a:pt x="40" y="27"/>
                    <a:pt x="39" y="26"/>
                  </a:cubicBezTo>
                  <a:cubicBezTo>
                    <a:pt x="38" y="25"/>
                    <a:pt x="37" y="23"/>
                    <a:pt x="37" y="22"/>
                  </a:cubicBezTo>
                  <a:cubicBezTo>
                    <a:pt x="36" y="21"/>
                    <a:pt x="36" y="21"/>
                    <a:pt x="36" y="20"/>
                  </a:cubicBezTo>
                  <a:cubicBezTo>
                    <a:pt x="36" y="20"/>
                    <a:pt x="36" y="19"/>
                    <a:pt x="36" y="18"/>
                  </a:cubicBezTo>
                  <a:cubicBezTo>
                    <a:pt x="36" y="19"/>
                    <a:pt x="36" y="19"/>
                    <a:pt x="36" y="20"/>
                  </a:cubicBezTo>
                  <a:cubicBezTo>
                    <a:pt x="37" y="21"/>
                    <a:pt x="39" y="22"/>
                    <a:pt x="40" y="22"/>
                  </a:cubicBezTo>
                  <a:cubicBezTo>
                    <a:pt x="40" y="23"/>
                    <a:pt x="40" y="23"/>
                    <a:pt x="40" y="23"/>
                  </a:cubicBezTo>
                  <a:cubicBezTo>
                    <a:pt x="43" y="23"/>
                    <a:pt x="43" y="27"/>
                    <a:pt x="43" y="30"/>
                  </a:cubicBezTo>
                  <a:close/>
                </a:path>
              </a:pathLst>
            </a:custGeom>
            <a:solidFill>
              <a:srgbClr val="EAEAEA">
                <a:lumMod val="90000"/>
              </a:srgbClr>
            </a:solidFill>
            <a:ln w="4763"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sp>
          <p:nvSpPr>
            <p:cNvPr id="85" name="Freeform 66">
              <a:extLst>
                <a:ext uri="{FF2B5EF4-FFF2-40B4-BE49-F238E27FC236}">
                  <a16:creationId xmlns:a16="http://schemas.microsoft.com/office/drawing/2014/main" id="{A85FB16E-BD29-52DA-DCC0-06B00AE9F9DF}"/>
                </a:ext>
              </a:extLst>
            </p:cNvPr>
            <p:cNvSpPr>
              <a:spLocks/>
            </p:cNvSpPr>
            <p:nvPr/>
          </p:nvSpPr>
          <p:spPr bwMode="auto">
            <a:xfrm>
              <a:off x="3583045" y="3682754"/>
              <a:ext cx="1403578" cy="1302201"/>
            </a:xfrm>
            <a:custGeom>
              <a:avLst/>
              <a:gdLst>
                <a:gd name="T0" fmla="*/ 559 w 570"/>
                <a:gd name="T1" fmla="*/ 394 h 581"/>
                <a:gd name="T2" fmla="*/ 526 w 570"/>
                <a:gd name="T3" fmla="*/ 405 h 581"/>
                <a:gd name="T4" fmla="*/ 491 w 570"/>
                <a:gd name="T5" fmla="*/ 395 h 581"/>
                <a:gd name="T6" fmla="*/ 440 w 570"/>
                <a:gd name="T7" fmla="*/ 385 h 581"/>
                <a:gd name="T8" fmla="*/ 410 w 570"/>
                <a:gd name="T9" fmla="*/ 340 h 581"/>
                <a:gd name="T10" fmla="*/ 384 w 570"/>
                <a:gd name="T11" fmla="*/ 194 h 581"/>
                <a:gd name="T12" fmla="*/ 380 w 570"/>
                <a:gd name="T13" fmla="*/ 198 h 581"/>
                <a:gd name="T14" fmla="*/ 354 w 570"/>
                <a:gd name="T15" fmla="*/ 176 h 581"/>
                <a:gd name="T16" fmla="*/ 337 w 570"/>
                <a:gd name="T17" fmla="*/ 165 h 581"/>
                <a:gd name="T18" fmla="*/ 318 w 570"/>
                <a:gd name="T19" fmla="*/ 142 h 581"/>
                <a:gd name="T20" fmla="*/ 316 w 570"/>
                <a:gd name="T21" fmla="*/ 132 h 581"/>
                <a:gd name="T22" fmla="*/ 315 w 570"/>
                <a:gd name="T23" fmla="*/ 115 h 581"/>
                <a:gd name="T24" fmla="*/ 310 w 570"/>
                <a:gd name="T25" fmla="*/ 95 h 581"/>
                <a:gd name="T26" fmla="*/ 309 w 570"/>
                <a:gd name="T27" fmla="*/ 73 h 581"/>
                <a:gd name="T28" fmla="*/ 296 w 570"/>
                <a:gd name="T29" fmla="*/ 54 h 581"/>
                <a:gd name="T30" fmla="*/ 282 w 570"/>
                <a:gd name="T31" fmla="*/ 54 h 581"/>
                <a:gd name="T32" fmla="*/ 269 w 570"/>
                <a:gd name="T33" fmla="*/ 51 h 581"/>
                <a:gd name="T34" fmla="*/ 246 w 570"/>
                <a:gd name="T35" fmla="*/ 56 h 581"/>
                <a:gd name="T36" fmla="*/ 238 w 570"/>
                <a:gd name="T37" fmla="*/ 51 h 581"/>
                <a:gd name="T38" fmla="*/ 226 w 570"/>
                <a:gd name="T39" fmla="*/ 42 h 581"/>
                <a:gd name="T40" fmla="*/ 208 w 570"/>
                <a:gd name="T41" fmla="*/ 36 h 581"/>
                <a:gd name="T42" fmla="*/ 193 w 570"/>
                <a:gd name="T43" fmla="*/ 30 h 581"/>
                <a:gd name="T44" fmla="*/ 177 w 570"/>
                <a:gd name="T45" fmla="*/ 13 h 581"/>
                <a:gd name="T46" fmla="*/ 161 w 570"/>
                <a:gd name="T47" fmla="*/ 1 h 581"/>
                <a:gd name="T48" fmla="*/ 0 w 570"/>
                <a:gd name="T49" fmla="*/ 288 h 581"/>
                <a:gd name="T50" fmla="*/ 6 w 570"/>
                <a:gd name="T51" fmla="*/ 297 h 581"/>
                <a:gd name="T52" fmla="*/ 47 w 570"/>
                <a:gd name="T53" fmla="*/ 322 h 581"/>
                <a:gd name="T54" fmla="*/ 69 w 570"/>
                <a:gd name="T55" fmla="*/ 337 h 581"/>
                <a:gd name="T56" fmla="*/ 87 w 570"/>
                <a:gd name="T57" fmla="*/ 346 h 581"/>
                <a:gd name="T58" fmla="*/ 121 w 570"/>
                <a:gd name="T59" fmla="*/ 345 h 581"/>
                <a:gd name="T60" fmla="*/ 160 w 570"/>
                <a:gd name="T61" fmla="*/ 332 h 581"/>
                <a:gd name="T62" fmla="*/ 182 w 570"/>
                <a:gd name="T63" fmla="*/ 310 h 581"/>
                <a:gd name="T64" fmla="*/ 208 w 570"/>
                <a:gd name="T65" fmla="*/ 316 h 581"/>
                <a:gd name="T66" fmla="*/ 227 w 570"/>
                <a:gd name="T67" fmla="*/ 325 h 581"/>
                <a:gd name="T68" fmla="*/ 243 w 570"/>
                <a:gd name="T69" fmla="*/ 348 h 581"/>
                <a:gd name="T70" fmla="*/ 266 w 570"/>
                <a:gd name="T71" fmla="*/ 346 h 581"/>
                <a:gd name="T72" fmla="*/ 275 w 570"/>
                <a:gd name="T73" fmla="*/ 370 h 581"/>
                <a:gd name="T74" fmla="*/ 282 w 570"/>
                <a:gd name="T75" fmla="*/ 389 h 581"/>
                <a:gd name="T76" fmla="*/ 327 w 570"/>
                <a:gd name="T77" fmla="*/ 413 h 581"/>
                <a:gd name="T78" fmla="*/ 385 w 570"/>
                <a:gd name="T79" fmla="*/ 418 h 581"/>
                <a:gd name="T80" fmla="*/ 393 w 570"/>
                <a:gd name="T81" fmla="*/ 421 h 581"/>
                <a:gd name="T82" fmla="*/ 415 w 570"/>
                <a:gd name="T83" fmla="*/ 448 h 581"/>
                <a:gd name="T84" fmla="*/ 414 w 570"/>
                <a:gd name="T85" fmla="*/ 460 h 581"/>
                <a:gd name="T86" fmla="*/ 398 w 570"/>
                <a:gd name="T87" fmla="*/ 458 h 581"/>
                <a:gd name="T88" fmla="*/ 384 w 570"/>
                <a:gd name="T89" fmla="*/ 447 h 581"/>
                <a:gd name="T90" fmla="*/ 365 w 570"/>
                <a:gd name="T91" fmla="*/ 441 h 581"/>
                <a:gd name="T92" fmla="*/ 374 w 570"/>
                <a:gd name="T93" fmla="*/ 471 h 581"/>
                <a:gd name="T94" fmla="*/ 370 w 570"/>
                <a:gd name="T95" fmla="*/ 495 h 581"/>
                <a:gd name="T96" fmla="*/ 360 w 570"/>
                <a:gd name="T97" fmla="*/ 530 h 581"/>
                <a:gd name="T98" fmla="*/ 363 w 570"/>
                <a:gd name="T99" fmla="*/ 551 h 581"/>
                <a:gd name="T100" fmla="*/ 340 w 570"/>
                <a:gd name="T101" fmla="*/ 577 h 581"/>
                <a:gd name="T102" fmla="*/ 386 w 570"/>
                <a:gd name="T103" fmla="*/ 555 h 581"/>
                <a:gd name="T104" fmla="*/ 409 w 570"/>
                <a:gd name="T105" fmla="*/ 547 h 581"/>
                <a:gd name="T106" fmla="*/ 439 w 570"/>
                <a:gd name="T107" fmla="*/ 535 h 581"/>
                <a:gd name="T108" fmla="*/ 457 w 570"/>
                <a:gd name="T109" fmla="*/ 512 h 581"/>
                <a:gd name="T110" fmla="*/ 441 w 570"/>
                <a:gd name="T111" fmla="*/ 502 h 581"/>
                <a:gd name="T112" fmla="*/ 492 w 570"/>
                <a:gd name="T113" fmla="*/ 477 h 581"/>
                <a:gd name="T114" fmla="*/ 521 w 570"/>
                <a:gd name="T115" fmla="*/ 460 h 581"/>
                <a:gd name="T116" fmla="*/ 570 w 570"/>
                <a:gd name="T117" fmla="*/ 416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581">
                  <a:moveTo>
                    <a:pt x="569" y="413"/>
                  </a:moveTo>
                  <a:cubicBezTo>
                    <a:pt x="568" y="411"/>
                    <a:pt x="568" y="410"/>
                    <a:pt x="567" y="408"/>
                  </a:cubicBezTo>
                  <a:cubicBezTo>
                    <a:pt x="567" y="408"/>
                    <a:pt x="566" y="405"/>
                    <a:pt x="566" y="404"/>
                  </a:cubicBezTo>
                  <a:cubicBezTo>
                    <a:pt x="565" y="399"/>
                    <a:pt x="563" y="396"/>
                    <a:pt x="561" y="395"/>
                  </a:cubicBezTo>
                  <a:cubicBezTo>
                    <a:pt x="560" y="394"/>
                    <a:pt x="560" y="394"/>
                    <a:pt x="559" y="394"/>
                  </a:cubicBezTo>
                  <a:cubicBezTo>
                    <a:pt x="556" y="394"/>
                    <a:pt x="553" y="395"/>
                    <a:pt x="550" y="397"/>
                  </a:cubicBezTo>
                  <a:cubicBezTo>
                    <a:pt x="547" y="397"/>
                    <a:pt x="544" y="398"/>
                    <a:pt x="542" y="399"/>
                  </a:cubicBezTo>
                  <a:cubicBezTo>
                    <a:pt x="537" y="400"/>
                    <a:pt x="533" y="401"/>
                    <a:pt x="529" y="403"/>
                  </a:cubicBezTo>
                  <a:cubicBezTo>
                    <a:pt x="528" y="404"/>
                    <a:pt x="527" y="405"/>
                    <a:pt x="526" y="405"/>
                  </a:cubicBezTo>
                  <a:cubicBezTo>
                    <a:pt x="526" y="405"/>
                    <a:pt x="526" y="405"/>
                    <a:pt x="526" y="405"/>
                  </a:cubicBezTo>
                  <a:cubicBezTo>
                    <a:pt x="523" y="407"/>
                    <a:pt x="521" y="408"/>
                    <a:pt x="518" y="408"/>
                  </a:cubicBezTo>
                  <a:cubicBezTo>
                    <a:pt x="516" y="408"/>
                    <a:pt x="514" y="407"/>
                    <a:pt x="511" y="406"/>
                  </a:cubicBezTo>
                  <a:cubicBezTo>
                    <a:pt x="508" y="405"/>
                    <a:pt x="506" y="403"/>
                    <a:pt x="504" y="401"/>
                  </a:cubicBezTo>
                  <a:cubicBezTo>
                    <a:pt x="500" y="398"/>
                    <a:pt x="496" y="395"/>
                    <a:pt x="492" y="395"/>
                  </a:cubicBezTo>
                  <a:cubicBezTo>
                    <a:pt x="491" y="395"/>
                    <a:pt x="491" y="395"/>
                    <a:pt x="491" y="395"/>
                  </a:cubicBezTo>
                  <a:cubicBezTo>
                    <a:pt x="487" y="395"/>
                    <a:pt x="481" y="397"/>
                    <a:pt x="476" y="398"/>
                  </a:cubicBezTo>
                  <a:cubicBezTo>
                    <a:pt x="473" y="398"/>
                    <a:pt x="470" y="399"/>
                    <a:pt x="468" y="399"/>
                  </a:cubicBezTo>
                  <a:cubicBezTo>
                    <a:pt x="466" y="400"/>
                    <a:pt x="464" y="400"/>
                    <a:pt x="462" y="400"/>
                  </a:cubicBezTo>
                  <a:cubicBezTo>
                    <a:pt x="451" y="400"/>
                    <a:pt x="447" y="394"/>
                    <a:pt x="441" y="386"/>
                  </a:cubicBezTo>
                  <a:cubicBezTo>
                    <a:pt x="440" y="385"/>
                    <a:pt x="440" y="385"/>
                    <a:pt x="440" y="385"/>
                  </a:cubicBezTo>
                  <a:cubicBezTo>
                    <a:pt x="439" y="383"/>
                    <a:pt x="438" y="382"/>
                    <a:pt x="436" y="380"/>
                  </a:cubicBezTo>
                  <a:cubicBezTo>
                    <a:pt x="434" y="377"/>
                    <a:pt x="432" y="375"/>
                    <a:pt x="430" y="373"/>
                  </a:cubicBezTo>
                  <a:cubicBezTo>
                    <a:pt x="427" y="371"/>
                    <a:pt x="425" y="369"/>
                    <a:pt x="423" y="366"/>
                  </a:cubicBezTo>
                  <a:cubicBezTo>
                    <a:pt x="422" y="365"/>
                    <a:pt x="421" y="364"/>
                    <a:pt x="420" y="363"/>
                  </a:cubicBezTo>
                  <a:cubicBezTo>
                    <a:pt x="415" y="355"/>
                    <a:pt x="411" y="351"/>
                    <a:pt x="410" y="340"/>
                  </a:cubicBezTo>
                  <a:cubicBezTo>
                    <a:pt x="410" y="336"/>
                    <a:pt x="410" y="332"/>
                    <a:pt x="409" y="328"/>
                  </a:cubicBezTo>
                  <a:cubicBezTo>
                    <a:pt x="409" y="327"/>
                    <a:pt x="408" y="325"/>
                    <a:pt x="408" y="324"/>
                  </a:cubicBezTo>
                  <a:cubicBezTo>
                    <a:pt x="401" y="278"/>
                    <a:pt x="395" y="232"/>
                    <a:pt x="390" y="194"/>
                  </a:cubicBezTo>
                  <a:cubicBezTo>
                    <a:pt x="384" y="194"/>
                    <a:pt x="384" y="194"/>
                    <a:pt x="384" y="194"/>
                  </a:cubicBezTo>
                  <a:cubicBezTo>
                    <a:pt x="384" y="194"/>
                    <a:pt x="384" y="194"/>
                    <a:pt x="384" y="194"/>
                  </a:cubicBezTo>
                  <a:cubicBezTo>
                    <a:pt x="384" y="195"/>
                    <a:pt x="384" y="195"/>
                    <a:pt x="384" y="196"/>
                  </a:cubicBezTo>
                  <a:cubicBezTo>
                    <a:pt x="384" y="197"/>
                    <a:pt x="384" y="197"/>
                    <a:pt x="384" y="197"/>
                  </a:cubicBezTo>
                  <a:cubicBezTo>
                    <a:pt x="384" y="198"/>
                    <a:pt x="383" y="200"/>
                    <a:pt x="383" y="201"/>
                  </a:cubicBezTo>
                  <a:cubicBezTo>
                    <a:pt x="382" y="200"/>
                    <a:pt x="382" y="200"/>
                    <a:pt x="381" y="199"/>
                  </a:cubicBezTo>
                  <a:cubicBezTo>
                    <a:pt x="380" y="199"/>
                    <a:pt x="380" y="198"/>
                    <a:pt x="380" y="198"/>
                  </a:cubicBezTo>
                  <a:cubicBezTo>
                    <a:pt x="377" y="196"/>
                    <a:pt x="374" y="195"/>
                    <a:pt x="371" y="195"/>
                  </a:cubicBezTo>
                  <a:cubicBezTo>
                    <a:pt x="369" y="195"/>
                    <a:pt x="368" y="195"/>
                    <a:pt x="366" y="196"/>
                  </a:cubicBezTo>
                  <a:cubicBezTo>
                    <a:pt x="366" y="195"/>
                    <a:pt x="366" y="195"/>
                    <a:pt x="366" y="195"/>
                  </a:cubicBezTo>
                  <a:cubicBezTo>
                    <a:pt x="367" y="192"/>
                    <a:pt x="367" y="189"/>
                    <a:pt x="364" y="185"/>
                  </a:cubicBezTo>
                  <a:cubicBezTo>
                    <a:pt x="362" y="181"/>
                    <a:pt x="358" y="178"/>
                    <a:pt x="354" y="176"/>
                  </a:cubicBezTo>
                  <a:cubicBezTo>
                    <a:pt x="350" y="173"/>
                    <a:pt x="345" y="170"/>
                    <a:pt x="341" y="168"/>
                  </a:cubicBezTo>
                  <a:cubicBezTo>
                    <a:pt x="340" y="167"/>
                    <a:pt x="340" y="167"/>
                    <a:pt x="340" y="167"/>
                  </a:cubicBezTo>
                  <a:cubicBezTo>
                    <a:pt x="339" y="167"/>
                    <a:pt x="338" y="166"/>
                    <a:pt x="337" y="166"/>
                  </a:cubicBezTo>
                  <a:cubicBezTo>
                    <a:pt x="337" y="166"/>
                    <a:pt x="336" y="166"/>
                    <a:pt x="336" y="166"/>
                  </a:cubicBezTo>
                  <a:cubicBezTo>
                    <a:pt x="336" y="166"/>
                    <a:pt x="337" y="165"/>
                    <a:pt x="337" y="165"/>
                  </a:cubicBezTo>
                  <a:cubicBezTo>
                    <a:pt x="339" y="158"/>
                    <a:pt x="332" y="153"/>
                    <a:pt x="327" y="149"/>
                  </a:cubicBezTo>
                  <a:cubicBezTo>
                    <a:pt x="326" y="148"/>
                    <a:pt x="325" y="148"/>
                    <a:pt x="325" y="147"/>
                  </a:cubicBezTo>
                  <a:cubicBezTo>
                    <a:pt x="324" y="146"/>
                    <a:pt x="322" y="145"/>
                    <a:pt x="321" y="144"/>
                  </a:cubicBezTo>
                  <a:cubicBezTo>
                    <a:pt x="320" y="144"/>
                    <a:pt x="320" y="144"/>
                    <a:pt x="320" y="144"/>
                  </a:cubicBezTo>
                  <a:cubicBezTo>
                    <a:pt x="320" y="143"/>
                    <a:pt x="319" y="143"/>
                    <a:pt x="318" y="142"/>
                  </a:cubicBezTo>
                  <a:cubicBezTo>
                    <a:pt x="318" y="142"/>
                    <a:pt x="317" y="142"/>
                    <a:pt x="317" y="141"/>
                  </a:cubicBezTo>
                  <a:cubicBezTo>
                    <a:pt x="317" y="141"/>
                    <a:pt x="317" y="140"/>
                    <a:pt x="316" y="140"/>
                  </a:cubicBezTo>
                  <a:cubicBezTo>
                    <a:pt x="316" y="138"/>
                    <a:pt x="316" y="138"/>
                    <a:pt x="316" y="138"/>
                  </a:cubicBezTo>
                  <a:cubicBezTo>
                    <a:pt x="316" y="136"/>
                    <a:pt x="316" y="135"/>
                    <a:pt x="316" y="133"/>
                  </a:cubicBezTo>
                  <a:cubicBezTo>
                    <a:pt x="316" y="133"/>
                    <a:pt x="316" y="133"/>
                    <a:pt x="316" y="132"/>
                  </a:cubicBezTo>
                  <a:cubicBezTo>
                    <a:pt x="316" y="131"/>
                    <a:pt x="317" y="131"/>
                    <a:pt x="317" y="130"/>
                  </a:cubicBezTo>
                  <a:cubicBezTo>
                    <a:pt x="318" y="127"/>
                    <a:pt x="318" y="123"/>
                    <a:pt x="317" y="120"/>
                  </a:cubicBezTo>
                  <a:cubicBezTo>
                    <a:pt x="317" y="120"/>
                    <a:pt x="316" y="119"/>
                    <a:pt x="316" y="119"/>
                  </a:cubicBezTo>
                  <a:cubicBezTo>
                    <a:pt x="316" y="118"/>
                    <a:pt x="316" y="118"/>
                    <a:pt x="316" y="118"/>
                  </a:cubicBezTo>
                  <a:cubicBezTo>
                    <a:pt x="315" y="117"/>
                    <a:pt x="315" y="116"/>
                    <a:pt x="315" y="115"/>
                  </a:cubicBezTo>
                  <a:cubicBezTo>
                    <a:pt x="315" y="115"/>
                    <a:pt x="315" y="115"/>
                    <a:pt x="315" y="115"/>
                  </a:cubicBezTo>
                  <a:cubicBezTo>
                    <a:pt x="315" y="113"/>
                    <a:pt x="315" y="111"/>
                    <a:pt x="315" y="109"/>
                  </a:cubicBezTo>
                  <a:cubicBezTo>
                    <a:pt x="315" y="108"/>
                    <a:pt x="315" y="106"/>
                    <a:pt x="315" y="104"/>
                  </a:cubicBezTo>
                  <a:cubicBezTo>
                    <a:pt x="315" y="102"/>
                    <a:pt x="315" y="100"/>
                    <a:pt x="314" y="98"/>
                  </a:cubicBezTo>
                  <a:cubicBezTo>
                    <a:pt x="313" y="96"/>
                    <a:pt x="311" y="95"/>
                    <a:pt x="310" y="95"/>
                  </a:cubicBezTo>
                  <a:cubicBezTo>
                    <a:pt x="309" y="95"/>
                    <a:pt x="309" y="95"/>
                    <a:pt x="309" y="95"/>
                  </a:cubicBezTo>
                  <a:cubicBezTo>
                    <a:pt x="307" y="94"/>
                    <a:pt x="307" y="89"/>
                    <a:pt x="307" y="87"/>
                  </a:cubicBezTo>
                  <a:cubicBezTo>
                    <a:pt x="307" y="85"/>
                    <a:pt x="307" y="84"/>
                    <a:pt x="307" y="84"/>
                  </a:cubicBezTo>
                  <a:cubicBezTo>
                    <a:pt x="307" y="82"/>
                    <a:pt x="308" y="79"/>
                    <a:pt x="308" y="77"/>
                  </a:cubicBezTo>
                  <a:cubicBezTo>
                    <a:pt x="309" y="76"/>
                    <a:pt x="309" y="74"/>
                    <a:pt x="309" y="73"/>
                  </a:cubicBezTo>
                  <a:cubicBezTo>
                    <a:pt x="310" y="70"/>
                    <a:pt x="309" y="68"/>
                    <a:pt x="309" y="67"/>
                  </a:cubicBezTo>
                  <a:cubicBezTo>
                    <a:pt x="308" y="66"/>
                    <a:pt x="308" y="65"/>
                    <a:pt x="308" y="64"/>
                  </a:cubicBezTo>
                  <a:cubicBezTo>
                    <a:pt x="308" y="64"/>
                    <a:pt x="308" y="64"/>
                    <a:pt x="308" y="64"/>
                  </a:cubicBezTo>
                  <a:cubicBezTo>
                    <a:pt x="308" y="62"/>
                    <a:pt x="307" y="59"/>
                    <a:pt x="305" y="57"/>
                  </a:cubicBezTo>
                  <a:cubicBezTo>
                    <a:pt x="302" y="55"/>
                    <a:pt x="299" y="54"/>
                    <a:pt x="296" y="54"/>
                  </a:cubicBezTo>
                  <a:cubicBezTo>
                    <a:pt x="295" y="54"/>
                    <a:pt x="294" y="54"/>
                    <a:pt x="292" y="55"/>
                  </a:cubicBezTo>
                  <a:cubicBezTo>
                    <a:pt x="292" y="55"/>
                    <a:pt x="291" y="55"/>
                    <a:pt x="291" y="55"/>
                  </a:cubicBezTo>
                  <a:cubicBezTo>
                    <a:pt x="289" y="55"/>
                    <a:pt x="288" y="55"/>
                    <a:pt x="287" y="54"/>
                  </a:cubicBezTo>
                  <a:cubicBezTo>
                    <a:pt x="286" y="54"/>
                    <a:pt x="286" y="54"/>
                    <a:pt x="285" y="54"/>
                  </a:cubicBezTo>
                  <a:cubicBezTo>
                    <a:pt x="284" y="54"/>
                    <a:pt x="283" y="54"/>
                    <a:pt x="282" y="54"/>
                  </a:cubicBezTo>
                  <a:cubicBezTo>
                    <a:pt x="281" y="54"/>
                    <a:pt x="280" y="54"/>
                    <a:pt x="279" y="54"/>
                  </a:cubicBezTo>
                  <a:cubicBezTo>
                    <a:pt x="278" y="54"/>
                    <a:pt x="276" y="54"/>
                    <a:pt x="276" y="54"/>
                  </a:cubicBezTo>
                  <a:cubicBezTo>
                    <a:pt x="275" y="54"/>
                    <a:pt x="275" y="54"/>
                    <a:pt x="275" y="53"/>
                  </a:cubicBezTo>
                  <a:cubicBezTo>
                    <a:pt x="274" y="53"/>
                    <a:pt x="273" y="52"/>
                    <a:pt x="272" y="52"/>
                  </a:cubicBezTo>
                  <a:cubicBezTo>
                    <a:pt x="271" y="51"/>
                    <a:pt x="270" y="51"/>
                    <a:pt x="269" y="51"/>
                  </a:cubicBezTo>
                  <a:cubicBezTo>
                    <a:pt x="267" y="51"/>
                    <a:pt x="266" y="51"/>
                    <a:pt x="265" y="52"/>
                  </a:cubicBezTo>
                  <a:cubicBezTo>
                    <a:pt x="262" y="52"/>
                    <a:pt x="259" y="53"/>
                    <a:pt x="256" y="54"/>
                  </a:cubicBezTo>
                  <a:cubicBezTo>
                    <a:pt x="254" y="55"/>
                    <a:pt x="252" y="55"/>
                    <a:pt x="250" y="56"/>
                  </a:cubicBezTo>
                  <a:cubicBezTo>
                    <a:pt x="249" y="56"/>
                    <a:pt x="247" y="56"/>
                    <a:pt x="246" y="56"/>
                  </a:cubicBezTo>
                  <a:cubicBezTo>
                    <a:pt x="246" y="56"/>
                    <a:pt x="246" y="56"/>
                    <a:pt x="246" y="56"/>
                  </a:cubicBezTo>
                  <a:cubicBezTo>
                    <a:pt x="246" y="56"/>
                    <a:pt x="246" y="56"/>
                    <a:pt x="246" y="56"/>
                  </a:cubicBezTo>
                  <a:cubicBezTo>
                    <a:pt x="245" y="56"/>
                    <a:pt x="245" y="56"/>
                    <a:pt x="245" y="56"/>
                  </a:cubicBezTo>
                  <a:cubicBezTo>
                    <a:pt x="245" y="55"/>
                    <a:pt x="244" y="54"/>
                    <a:pt x="243" y="53"/>
                  </a:cubicBezTo>
                  <a:cubicBezTo>
                    <a:pt x="242" y="53"/>
                    <a:pt x="241" y="52"/>
                    <a:pt x="239" y="52"/>
                  </a:cubicBezTo>
                  <a:cubicBezTo>
                    <a:pt x="239" y="51"/>
                    <a:pt x="239" y="51"/>
                    <a:pt x="238" y="51"/>
                  </a:cubicBezTo>
                  <a:cubicBezTo>
                    <a:pt x="238" y="51"/>
                    <a:pt x="238" y="51"/>
                    <a:pt x="237" y="51"/>
                  </a:cubicBezTo>
                  <a:cubicBezTo>
                    <a:pt x="237" y="51"/>
                    <a:pt x="237" y="51"/>
                    <a:pt x="237" y="51"/>
                  </a:cubicBezTo>
                  <a:cubicBezTo>
                    <a:pt x="237" y="50"/>
                    <a:pt x="237" y="48"/>
                    <a:pt x="235" y="46"/>
                  </a:cubicBezTo>
                  <a:cubicBezTo>
                    <a:pt x="233" y="45"/>
                    <a:pt x="230" y="43"/>
                    <a:pt x="227" y="42"/>
                  </a:cubicBezTo>
                  <a:cubicBezTo>
                    <a:pt x="227" y="42"/>
                    <a:pt x="226" y="42"/>
                    <a:pt x="226" y="42"/>
                  </a:cubicBezTo>
                  <a:cubicBezTo>
                    <a:pt x="225" y="41"/>
                    <a:pt x="225" y="41"/>
                    <a:pt x="224" y="41"/>
                  </a:cubicBezTo>
                  <a:cubicBezTo>
                    <a:pt x="224" y="41"/>
                    <a:pt x="224" y="41"/>
                    <a:pt x="224" y="41"/>
                  </a:cubicBezTo>
                  <a:cubicBezTo>
                    <a:pt x="223" y="40"/>
                    <a:pt x="222" y="39"/>
                    <a:pt x="221" y="39"/>
                  </a:cubicBezTo>
                  <a:cubicBezTo>
                    <a:pt x="217" y="38"/>
                    <a:pt x="213" y="37"/>
                    <a:pt x="209" y="36"/>
                  </a:cubicBezTo>
                  <a:cubicBezTo>
                    <a:pt x="208" y="36"/>
                    <a:pt x="208" y="36"/>
                    <a:pt x="208" y="36"/>
                  </a:cubicBezTo>
                  <a:cubicBezTo>
                    <a:pt x="207" y="35"/>
                    <a:pt x="207" y="35"/>
                    <a:pt x="207" y="35"/>
                  </a:cubicBezTo>
                  <a:cubicBezTo>
                    <a:pt x="205" y="34"/>
                    <a:pt x="204" y="33"/>
                    <a:pt x="201" y="32"/>
                  </a:cubicBezTo>
                  <a:cubicBezTo>
                    <a:pt x="200" y="31"/>
                    <a:pt x="199" y="31"/>
                    <a:pt x="198" y="31"/>
                  </a:cubicBezTo>
                  <a:cubicBezTo>
                    <a:pt x="197" y="31"/>
                    <a:pt x="196" y="31"/>
                    <a:pt x="196" y="31"/>
                  </a:cubicBezTo>
                  <a:cubicBezTo>
                    <a:pt x="195" y="31"/>
                    <a:pt x="194" y="31"/>
                    <a:pt x="193" y="30"/>
                  </a:cubicBezTo>
                  <a:cubicBezTo>
                    <a:pt x="192" y="30"/>
                    <a:pt x="192" y="29"/>
                    <a:pt x="191" y="29"/>
                  </a:cubicBezTo>
                  <a:cubicBezTo>
                    <a:pt x="190" y="29"/>
                    <a:pt x="190" y="29"/>
                    <a:pt x="190" y="29"/>
                  </a:cubicBezTo>
                  <a:cubicBezTo>
                    <a:pt x="190" y="28"/>
                    <a:pt x="187" y="27"/>
                    <a:pt x="187" y="26"/>
                  </a:cubicBezTo>
                  <a:cubicBezTo>
                    <a:pt x="186" y="24"/>
                    <a:pt x="185" y="22"/>
                    <a:pt x="184" y="19"/>
                  </a:cubicBezTo>
                  <a:cubicBezTo>
                    <a:pt x="182" y="17"/>
                    <a:pt x="180" y="15"/>
                    <a:pt x="177" y="13"/>
                  </a:cubicBezTo>
                  <a:cubicBezTo>
                    <a:pt x="177" y="13"/>
                    <a:pt x="176" y="12"/>
                    <a:pt x="175" y="12"/>
                  </a:cubicBezTo>
                  <a:cubicBezTo>
                    <a:pt x="174" y="12"/>
                    <a:pt x="173" y="11"/>
                    <a:pt x="172" y="11"/>
                  </a:cubicBezTo>
                  <a:cubicBezTo>
                    <a:pt x="172" y="10"/>
                    <a:pt x="171" y="9"/>
                    <a:pt x="170" y="8"/>
                  </a:cubicBezTo>
                  <a:cubicBezTo>
                    <a:pt x="169" y="7"/>
                    <a:pt x="167" y="6"/>
                    <a:pt x="166" y="5"/>
                  </a:cubicBezTo>
                  <a:cubicBezTo>
                    <a:pt x="165" y="4"/>
                    <a:pt x="163" y="2"/>
                    <a:pt x="161" y="1"/>
                  </a:cubicBezTo>
                  <a:cubicBezTo>
                    <a:pt x="159" y="0"/>
                    <a:pt x="159" y="0"/>
                    <a:pt x="159" y="0"/>
                  </a:cubicBezTo>
                  <a:cubicBezTo>
                    <a:pt x="157" y="2"/>
                    <a:pt x="157" y="2"/>
                    <a:pt x="157" y="2"/>
                  </a:cubicBezTo>
                  <a:cubicBezTo>
                    <a:pt x="137" y="23"/>
                    <a:pt x="37" y="133"/>
                    <a:pt x="12" y="151"/>
                  </a:cubicBezTo>
                  <a:cubicBezTo>
                    <a:pt x="11" y="152"/>
                    <a:pt x="11" y="152"/>
                    <a:pt x="11" y="152"/>
                  </a:cubicBezTo>
                  <a:cubicBezTo>
                    <a:pt x="0" y="288"/>
                    <a:pt x="0" y="288"/>
                    <a:pt x="0" y="288"/>
                  </a:cubicBezTo>
                  <a:cubicBezTo>
                    <a:pt x="3" y="289"/>
                    <a:pt x="3" y="289"/>
                    <a:pt x="3" y="289"/>
                  </a:cubicBezTo>
                  <a:cubicBezTo>
                    <a:pt x="4" y="289"/>
                    <a:pt x="4" y="289"/>
                    <a:pt x="5" y="289"/>
                  </a:cubicBezTo>
                  <a:cubicBezTo>
                    <a:pt x="5" y="289"/>
                    <a:pt x="6" y="289"/>
                    <a:pt x="6" y="292"/>
                  </a:cubicBezTo>
                  <a:cubicBezTo>
                    <a:pt x="6" y="292"/>
                    <a:pt x="6" y="293"/>
                    <a:pt x="6" y="293"/>
                  </a:cubicBezTo>
                  <a:cubicBezTo>
                    <a:pt x="6" y="295"/>
                    <a:pt x="6" y="296"/>
                    <a:pt x="6" y="297"/>
                  </a:cubicBezTo>
                  <a:cubicBezTo>
                    <a:pt x="7" y="298"/>
                    <a:pt x="7" y="300"/>
                    <a:pt x="7" y="301"/>
                  </a:cubicBezTo>
                  <a:cubicBezTo>
                    <a:pt x="7" y="307"/>
                    <a:pt x="7" y="315"/>
                    <a:pt x="15" y="319"/>
                  </a:cubicBezTo>
                  <a:cubicBezTo>
                    <a:pt x="22" y="322"/>
                    <a:pt x="30" y="324"/>
                    <a:pt x="38" y="324"/>
                  </a:cubicBezTo>
                  <a:cubicBezTo>
                    <a:pt x="38" y="324"/>
                    <a:pt x="39" y="324"/>
                    <a:pt x="40" y="324"/>
                  </a:cubicBezTo>
                  <a:cubicBezTo>
                    <a:pt x="42" y="324"/>
                    <a:pt x="45" y="323"/>
                    <a:pt x="47" y="322"/>
                  </a:cubicBezTo>
                  <a:cubicBezTo>
                    <a:pt x="49" y="321"/>
                    <a:pt x="50" y="320"/>
                    <a:pt x="52" y="320"/>
                  </a:cubicBezTo>
                  <a:cubicBezTo>
                    <a:pt x="53" y="320"/>
                    <a:pt x="54" y="320"/>
                    <a:pt x="54" y="321"/>
                  </a:cubicBezTo>
                  <a:cubicBezTo>
                    <a:pt x="57" y="322"/>
                    <a:pt x="62" y="327"/>
                    <a:pt x="64" y="331"/>
                  </a:cubicBezTo>
                  <a:cubicBezTo>
                    <a:pt x="64" y="331"/>
                    <a:pt x="64" y="331"/>
                    <a:pt x="64" y="331"/>
                  </a:cubicBezTo>
                  <a:cubicBezTo>
                    <a:pt x="64" y="333"/>
                    <a:pt x="65" y="335"/>
                    <a:pt x="69" y="337"/>
                  </a:cubicBezTo>
                  <a:cubicBezTo>
                    <a:pt x="69" y="337"/>
                    <a:pt x="70" y="337"/>
                    <a:pt x="70" y="337"/>
                  </a:cubicBezTo>
                  <a:cubicBezTo>
                    <a:pt x="72" y="337"/>
                    <a:pt x="73" y="337"/>
                    <a:pt x="74" y="336"/>
                  </a:cubicBezTo>
                  <a:cubicBezTo>
                    <a:pt x="75" y="336"/>
                    <a:pt x="76" y="335"/>
                    <a:pt x="77" y="335"/>
                  </a:cubicBezTo>
                  <a:cubicBezTo>
                    <a:pt x="78" y="336"/>
                    <a:pt x="80" y="337"/>
                    <a:pt x="82" y="340"/>
                  </a:cubicBezTo>
                  <a:cubicBezTo>
                    <a:pt x="83" y="342"/>
                    <a:pt x="85" y="344"/>
                    <a:pt x="87" y="346"/>
                  </a:cubicBezTo>
                  <a:cubicBezTo>
                    <a:pt x="89" y="347"/>
                    <a:pt x="91" y="348"/>
                    <a:pt x="93" y="348"/>
                  </a:cubicBezTo>
                  <a:cubicBezTo>
                    <a:pt x="98" y="348"/>
                    <a:pt x="101" y="345"/>
                    <a:pt x="104" y="343"/>
                  </a:cubicBezTo>
                  <a:cubicBezTo>
                    <a:pt x="107" y="342"/>
                    <a:pt x="108" y="341"/>
                    <a:pt x="110" y="341"/>
                  </a:cubicBezTo>
                  <a:cubicBezTo>
                    <a:pt x="111" y="341"/>
                    <a:pt x="113" y="342"/>
                    <a:pt x="115" y="342"/>
                  </a:cubicBezTo>
                  <a:cubicBezTo>
                    <a:pt x="116" y="343"/>
                    <a:pt x="118" y="344"/>
                    <a:pt x="121" y="345"/>
                  </a:cubicBezTo>
                  <a:cubicBezTo>
                    <a:pt x="127" y="348"/>
                    <a:pt x="136" y="352"/>
                    <a:pt x="142" y="352"/>
                  </a:cubicBezTo>
                  <a:cubicBezTo>
                    <a:pt x="148" y="352"/>
                    <a:pt x="150" y="349"/>
                    <a:pt x="152" y="347"/>
                  </a:cubicBezTo>
                  <a:cubicBezTo>
                    <a:pt x="153" y="345"/>
                    <a:pt x="154" y="342"/>
                    <a:pt x="154" y="339"/>
                  </a:cubicBezTo>
                  <a:cubicBezTo>
                    <a:pt x="155" y="336"/>
                    <a:pt x="155" y="334"/>
                    <a:pt x="157" y="333"/>
                  </a:cubicBezTo>
                  <a:cubicBezTo>
                    <a:pt x="158" y="333"/>
                    <a:pt x="159" y="332"/>
                    <a:pt x="160" y="332"/>
                  </a:cubicBezTo>
                  <a:cubicBezTo>
                    <a:pt x="161" y="331"/>
                    <a:pt x="163" y="330"/>
                    <a:pt x="165" y="329"/>
                  </a:cubicBezTo>
                  <a:cubicBezTo>
                    <a:pt x="166" y="328"/>
                    <a:pt x="166" y="328"/>
                    <a:pt x="166" y="328"/>
                  </a:cubicBezTo>
                  <a:cubicBezTo>
                    <a:pt x="168" y="326"/>
                    <a:pt x="170" y="324"/>
                    <a:pt x="172" y="322"/>
                  </a:cubicBezTo>
                  <a:cubicBezTo>
                    <a:pt x="173" y="321"/>
                    <a:pt x="173" y="319"/>
                    <a:pt x="174" y="318"/>
                  </a:cubicBezTo>
                  <a:cubicBezTo>
                    <a:pt x="177" y="313"/>
                    <a:pt x="179" y="310"/>
                    <a:pt x="182" y="310"/>
                  </a:cubicBezTo>
                  <a:cubicBezTo>
                    <a:pt x="183" y="310"/>
                    <a:pt x="184" y="311"/>
                    <a:pt x="186" y="311"/>
                  </a:cubicBezTo>
                  <a:cubicBezTo>
                    <a:pt x="187" y="312"/>
                    <a:pt x="188" y="313"/>
                    <a:pt x="189" y="313"/>
                  </a:cubicBezTo>
                  <a:cubicBezTo>
                    <a:pt x="193" y="314"/>
                    <a:pt x="197" y="315"/>
                    <a:pt x="201" y="316"/>
                  </a:cubicBezTo>
                  <a:cubicBezTo>
                    <a:pt x="202" y="316"/>
                    <a:pt x="202" y="316"/>
                    <a:pt x="202" y="316"/>
                  </a:cubicBezTo>
                  <a:cubicBezTo>
                    <a:pt x="204" y="316"/>
                    <a:pt x="206" y="316"/>
                    <a:pt x="208" y="316"/>
                  </a:cubicBezTo>
                  <a:cubicBezTo>
                    <a:pt x="209" y="316"/>
                    <a:pt x="210" y="316"/>
                    <a:pt x="212" y="316"/>
                  </a:cubicBezTo>
                  <a:cubicBezTo>
                    <a:pt x="213" y="316"/>
                    <a:pt x="214" y="316"/>
                    <a:pt x="215" y="316"/>
                  </a:cubicBezTo>
                  <a:cubicBezTo>
                    <a:pt x="216" y="316"/>
                    <a:pt x="218" y="316"/>
                    <a:pt x="219" y="316"/>
                  </a:cubicBezTo>
                  <a:cubicBezTo>
                    <a:pt x="223" y="317"/>
                    <a:pt x="224" y="319"/>
                    <a:pt x="227" y="325"/>
                  </a:cubicBezTo>
                  <a:cubicBezTo>
                    <a:pt x="227" y="325"/>
                    <a:pt x="227" y="325"/>
                    <a:pt x="227" y="325"/>
                  </a:cubicBezTo>
                  <a:cubicBezTo>
                    <a:pt x="227" y="326"/>
                    <a:pt x="227" y="327"/>
                    <a:pt x="227" y="328"/>
                  </a:cubicBezTo>
                  <a:cubicBezTo>
                    <a:pt x="228" y="329"/>
                    <a:pt x="228" y="330"/>
                    <a:pt x="228" y="332"/>
                  </a:cubicBezTo>
                  <a:cubicBezTo>
                    <a:pt x="229" y="333"/>
                    <a:pt x="230" y="334"/>
                    <a:pt x="231" y="336"/>
                  </a:cubicBezTo>
                  <a:cubicBezTo>
                    <a:pt x="231" y="336"/>
                    <a:pt x="232" y="337"/>
                    <a:pt x="232" y="337"/>
                  </a:cubicBezTo>
                  <a:cubicBezTo>
                    <a:pt x="235" y="341"/>
                    <a:pt x="238" y="346"/>
                    <a:pt x="243" y="348"/>
                  </a:cubicBezTo>
                  <a:cubicBezTo>
                    <a:pt x="245" y="349"/>
                    <a:pt x="247" y="349"/>
                    <a:pt x="250" y="349"/>
                  </a:cubicBezTo>
                  <a:cubicBezTo>
                    <a:pt x="252" y="349"/>
                    <a:pt x="254" y="349"/>
                    <a:pt x="257" y="348"/>
                  </a:cubicBezTo>
                  <a:cubicBezTo>
                    <a:pt x="258" y="348"/>
                    <a:pt x="258" y="348"/>
                    <a:pt x="259" y="347"/>
                  </a:cubicBezTo>
                  <a:cubicBezTo>
                    <a:pt x="261" y="346"/>
                    <a:pt x="264" y="345"/>
                    <a:pt x="265" y="345"/>
                  </a:cubicBezTo>
                  <a:cubicBezTo>
                    <a:pt x="265" y="345"/>
                    <a:pt x="266" y="345"/>
                    <a:pt x="266" y="346"/>
                  </a:cubicBezTo>
                  <a:cubicBezTo>
                    <a:pt x="266" y="346"/>
                    <a:pt x="266" y="346"/>
                    <a:pt x="266" y="346"/>
                  </a:cubicBezTo>
                  <a:cubicBezTo>
                    <a:pt x="265" y="347"/>
                    <a:pt x="265" y="347"/>
                    <a:pt x="265" y="348"/>
                  </a:cubicBezTo>
                  <a:cubicBezTo>
                    <a:pt x="263" y="353"/>
                    <a:pt x="264" y="358"/>
                    <a:pt x="266" y="363"/>
                  </a:cubicBezTo>
                  <a:cubicBezTo>
                    <a:pt x="267" y="366"/>
                    <a:pt x="270" y="367"/>
                    <a:pt x="272" y="368"/>
                  </a:cubicBezTo>
                  <a:cubicBezTo>
                    <a:pt x="274" y="369"/>
                    <a:pt x="275" y="369"/>
                    <a:pt x="275" y="370"/>
                  </a:cubicBezTo>
                  <a:cubicBezTo>
                    <a:pt x="275" y="371"/>
                    <a:pt x="275" y="371"/>
                    <a:pt x="274" y="373"/>
                  </a:cubicBezTo>
                  <a:cubicBezTo>
                    <a:pt x="272" y="375"/>
                    <a:pt x="270" y="378"/>
                    <a:pt x="272" y="382"/>
                  </a:cubicBezTo>
                  <a:cubicBezTo>
                    <a:pt x="273" y="386"/>
                    <a:pt x="277" y="386"/>
                    <a:pt x="279" y="387"/>
                  </a:cubicBezTo>
                  <a:cubicBezTo>
                    <a:pt x="280" y="387"/>
                    <a:pt x="282" y="387"/>
                    <a:pt x="282" y="387"/>
                  </a:cubicBezTo>
                  <a:cubicBezTo>
                    <a:pt x="282" y="387"/>
                    <a:pt x="282" y="388"/>
                    <a:pt x="282" y="389"/>
                  </a:cubicBezTo>
                  <a:cubicBezTo>
                    <a:pt x="282" y="390"/>
                    <a:pt x="281" y="391"/>
                    <a:pt x="281" y="392"/>
                  </a:cubicBezTo>
                  <a:cubicBezTo>
                    <a:pt x="282" y="398"/>
                    <a:pt x="285" y="403"/>
                    <a:pt x="292" y="406"/>
                  </a:cubicBezTo>
                  <a:cubicBezTo>
                    <a:pt x="302" y="410"/>
                    <a:pt x="312" y="411"/>
                    <a:pt x="322" y="413"/>
                  </a:cubicBezTo>
                  <a:cubicBezTo>
                    <a:pt x="325" y="413"/>
                    <a:pt x="325" y="413"/>
                    <a:pt x="325" y="413"/>
                  </a:cubicBezTo>
                  <a:cubicBezTo>
                    <a:pt x="325" y="413"/>
                    <a:pt x="326" y="413"/>
                    <a:pt x="327" y="413"/>
                  </a:cubicBezTo>
                  <a:cubicBezTo>
                    <a:pt x="331" y="413"/>
                    <a:pt x="335" y="412"/>
                    <a:pt x="339" y="411"/>
                  </a:cubicBezTo>
                  <a:cubicBezTo>
                    <a:pt x="342" y="409"/>
                    <a:pt x="345" y="408"/>
                    <a:pt x="348" y="408"/>
                  </a:cubicBezTo>
                  <a:cubicBezTo>
                    <a:pt x="349" y="408"/>
                    <a:pt x="349" y="408"/>
                    <a:pt x="350" y="408"/>
                  </a:cubicBezTo>
                  <a:cubicBezTo>
                    <a:pt x="355" y="409"/>
                    <a:pt x="361" y="411"/>
                    <a:pt x="366" y="413"/>
                  </a:cubicBezTo>
                  <a:cubicBezTo>
                    <a:pt x="372" y="416"/>
                    <a:pt x="378" y="418"/>
                    <a:pt x="385" y="418"/>
                  </a:cubicBezTo>
                  <a:cubicBezTo>
                    <a:pt x="385" y="418"/>
                    <a:pt x="386" y="418"/>
                    <a:pt x="387" y="418"/>
                  </a:cubicBezTo>
                  <a:cubicBezTo>
                    <a:pt x="388" y="418"/>
                    <a:pt x="389" y="417"/>
                    <a:pt x="390" y="417"/>
                  </a:cubicBezTo>
                  <a:cubicBezTo>
                    <a:pt x="391" y="417"/>
                    <a:pt x="391" y="417"/>
                    <a:pt x="391" y="417"/>
                  </a:cubicBezTo>
                  <a:cubicBezTo>
                    <a:pt x="391" y="417"/>
                    <a:pt x="391" y="417"/>
                    <a:pt x="392" y="417"/>
                  </a:cubicBezTo>
                  <a:cubicBezTo>
                    <a:pt x="392" y="418"/>
                    <a:pt x="393" y="419"/>
                    <a:pt x="393" y="421"/>
                  </a:cubicBezTo>
                  <a:cubicBezTo>
                    <a:pt x="393" y="422"/>
                    <a:pt x="393" y="425"/>
                    <a:pt x="394" y="426"/>
                  </a:cubicBezTo>
                  <a:cubicBezTo>
                    <a:pt x="396" y="428"/>
                    <a:pt x="399" y="433"/>
                    <a:pt x="403" y="435"/>
                  </a:cubicBezTo>
                  <a:cubicBezTo>
                    <a:pt x="405" y="436"/>
                    <a:pt x="406" y="437"/>
                    <a:pt x="408" y="437"/>
                  </a:cubicBezTo>
                  <a:cubicBezTo>
                    <a:pt x="410" y="437"/>
                    <a:pt x="411" y="438"/>
                    <a:pt x="412" y="439"/>
                  </a:cubicBezTo>
                  <a:cubicBezTo>
                    <a:pt x="414" y="441"/>
                    <a:pt x="416" y="445"/>
                    <a:pt x="415" y="448"/>
                  </a:cubicBezTo>
                  <a:cubicBezTo>
                    <a:pt x="415" y="448"/>
                    <a:pt x="415" y="448"/>
                    <a:pt x="415" y="448"/>
                  </a:cubicBezTo>
                  <a:cubicBezTo>
                    <a:pt x="414" y="448"/>
                    <a:pt x="411" y="449"/>
                    <a:pt x="410" y="452"/>
                  </a:cubicBezTo>
                  <a:cubicBezTo>
                    <a:pt x="409" y="455"/>
                    <a:pt x="411" y="457"/>
                    <a:pt x="413" y="458"/>
                  </a:cubicBezTo>
                  <a:cubicBezTo>
                    <a:pt x="413" y="458"/>
                    <a:pt x="413" y="459"/>
                    <a:pt x="413" y="459"/>
                  </a:cubicBezTo>
                  <a:cubicBezTo>
                    <a:pt x="413" y="459"/>
                    <a:pt x="414" y="460"/>
                    <a:pt x="414" y="460"/>
                  </a:cubicBezTo>
                  <a:cubicBezTo>
                    <a:pt x="414" y="460"/>
                    <a:pt x="414" y="461"/>
                    <a:pt x="414" y="461"/>
                  </a:cubicBezTo>
                  <a:cubicBezTo>
                    <a:pt x="414" y="461"/>
                    <a:pt x="414" y="461"/>
                    <a:pt x="414" y="462"/>
                  </a:cubicBezTo>
                  <a:cubicBezTo>
                    <a:pt x="414" y="464"/>
                    <a:pt x="414" y="464"/>
                    <a:pt x="413" y="464"/>
                  </a:cubicBezTo>
                  <a:cubicBezTo>
                    <a:pt x="412" y="464"/>
                    <a:pt x="409" y="462"/>
                    <a:pt x="407" y="461"/>
                  </a:cubicBezTo>
                  <a:cubicBezTo>
                    <a:pt x="404" y="460"/>
                    <a:pt x="401" y="458"/>
                    <a:pt x="398" y="458"/>
                  </a:cubicBezTo>
                  <a:cubicBezTo>
                    <a:pt x="396" y="458"/>
                    <a:pt x="396" y="458"/>
                    <a:pt x="396" y="458"/>
                  </a:cubicBezTo>
                  <a:cubicBezTo>
                    <a:pt x="394" y="458"/>
                    <a:pt x="393" y="458"/>
                    <a:pt x="393" y="457"/>
                  </a:cubicBezTo>
                  <a:cubicBezTo>
                    <a:pt x="392" y="456"/>
                    <a:pt x="391" y="455"/>
                    <a:pt x="391" y="454"/>
                  </a:cubicBezTo>
                  <a:cubicBezTo>
                    <a:pt x="390" y="452"/>
                    <a:pt x="388" y="450"/>
                    <a:pt x="386" y="448"/>
                  </a:cubicBezTo>
                  <a:cubicBezTo>
                    <a:pt x="385" y="448"/>
                    <a:pt x="385" y="447"/>
                    <a:pt x="384" y="447"/>
                  </a:cubicBezTo>
                  <a:cubicBezTo>
                    <a:pt x="383" y="446"/>
                    <a:pt x="383" y="446"/>
                    <a:pt x="383" y="445"/>
                  </a:cubicBezTo>
                  <a:cubicBezTo>
                    <a:pt x="382" y="445"/>
                    <a:pt x="382" y="445"/>
                    <a:pt x="382" y="444"/>
                  </a:cubicBezTo>
                  <a:cubicBezTo>
                    <a:pt x="382" y="443"/>
                    <a:pt x="382" y="442"/>
                    <a:pt x="381" y="440"/>
                  </a:cubicBezTo>
                  <a:cubicBezTo>
                    <a:pt x="380" y="438"/>
                    <a:pt x="377" y="437"/>
                    <a:pt x="374" y="437"/>
                  </a:cubicBezTo>
                  <a:cubicBezTo>
                    <a:pt x="371" y="437"/>
                    <a:pt x="367" y="438"/>
                    <a:pt x="365" y="441"/>
                  </a:cubicBezTo>
                  <a:cubicBezTo>
                    <a:pt x="364" y="443"/>
                    <a:pt x="364" y="445"/>
                    <a:pt x="364" y="447"/>
                  </a:cubicBezTo>
                  <a:cubicBezTo>
                    <a:pt x="365" y="450"/>
                    <a:pt x="368" y="451"/>
                    <a:pt x="370" y="452"/>
                  </a:cubicBezTo>
                  <a:cubicBezTo>
                    <a:pt x="371" y="453"/>
                    <a:pt x="372" y="454"/>
                    <a:pt x="372" y="454"/>
                  </a:cubicBezTo>
                  <a:cubicBezTo>
                    <a:pt x="375" y="457"/>
                    <a:pt x="380" y="464"/>
                    <a:pt x="376" y="468"/>
                  </a:cubicBezTo>
                  <a:cubicBezTo>
                    <a:pt x="376" y="469"/>
                    <a:pt x="375" y="470"/>
                    <a:pt x="374" y="471"/>
                  </a:cubicBezTo>
                  <a:cubicBezTo>
                    <a:pt x="371" y="473"/>
                    <a:pt x="368" y="475"/>
                    <a:pt x="368" y="479"/>
                  </a:cubicBezTo>
                  <a:cubicBezTo>
                    <a:pt x="367" y="481"/>
                    <a:pt x="368" y="483"/>
                    <a:pt x="368" y="485"/>
                  </a:cubicBezTo>
                  <a:cubicBezTo>
                    <a:pt x="368" y="485"/>
                    <a:pt x="369" y="486"/>
                    <a:pt x="369" y="486"/>
                  </a:cubicBezTo>
                  <a:cubicBezTo>
                    <a:pt x="369" y="488"/>
                    <a:pt x="369" y="490"/>
                    <a:pt x="370" y="491"/>
                  </a:cubicBezTo>
                  <a:cubicBezTo>
                    <a:pt x="370" y="492"/>
                    <a:pt x="370" y="494"/>
                    <a:pt x="370" y="495"/>
                  </a:cubicBezTo>
                  <a:cubicBezTo>
                    <a:pt x="371" y="498"/>
                    <a:pt x="371" y="502"/>
                    <a:pt x="371" y="506"/>
                  </a:cubicBezTo>
                  <a:cubicBezTo>
                    <a:pt x="371" y="508"/>
                    <a:pt x="371" y="508"/>
                    <a:pt x="371" y="508"/>
                  </a:cubicBezTo>
                  <a:cubicBezTo>
                    <a:pt x="372" y="513"/>
                    <a:pt x="370" y="519"/>
                    <a:pt x="367" y="524"/>
                  </a:cubicBezTo>
                  <a:cubicBezTo>
                    <a:pt x="366" y="525"/>
                    <a:pt x="365" y="528"/>
                    <a:pt x="364" y="529"/>
                  </a:cubicBezTo>
                  <a:cubicBezTo>
                    <a:pt x="362" y="529"/>
                    <a:pt x="361" y="530"/>
                    <a:pt x="360" y="530"/>
                  </a:cubicBezTo>
                  <a:cubicBezTo>
                    <a:pt x="357" y="531"/>
                    <a:pt x="354" y="532"/>
                    <a:pt x="351" y="536"/>
                  </a:cubicBezTo>
                  <a:cubicBezTo>
                    <a:pt x="349" y="540"/>
                    <a:pt x="345" y="548"/>
                    <a:pt x="349" y="553"/>
                  </a:cubicBezTo>
                  <a:cubicBezTo>
                    <a:pt x="351" y="554"/>
                    <a:pt x="352" y="555"/>
                    <a:pt x="354" y="555"/>
                  </a:cubicBezTo>
                  <a:cubicBezTo>
                    <a:pt x="356" y="555"/>
                    <a:pt x="358" y="554"/>
                    <a:pt x="360" y="553"/>
                  </a:cubicBezTo>
                  <a:cubicBezTo>
                    <a:pt x="361" y="552"/>
                    <a:pt x="363" y="551"/>
                    <a:pt x="363" y="551"/>
                  </a:cubicBezTo>
                  <a:cubicBezTo>
                    <a:pt x="363" y="551"/>
                    <a:pt x="363" y="551"/>
                    <a:pt x="363" y="551"/>
                  </a:cubicBezTo>
                  <a:cubicBezTo>
                    <a:pt x="363" y="554"/>
                    <a:pt x="356" y="560"/>
                    <a:pt x="354" y="561"/>
                  </a:cubicBezTo>
                  <a:cubicBezTo>
                    <a:pt x="353" y="561"/>
                    <a:pt x="352" y="561"/>
                    <a:pt x="351" y="561"/>
                  </a:cubicBezTo>
                  <a:cubicBezTo>
                    <a:pt x="349" y="562"/>
                    <a:pt x="346" y="562"/>
                    <a:pt x="344" y="564"/>
                  </a:cubicBezTo>
                  <a:cubicBezTo>
                    <a:pt x="340" y="567"/>
                    <a:pt x="338" y="573"/>
                    <a:pt x="340" y="577"/>
                  </a:cubicBezTo>
                  <a:cubicBezTo>
                    <a:pt x="341" y="580"/>
                    <a:pt x="343" y="581"/>
                    <a:pt x="347" y="581"/>
                  </a:cubicBezTo>
                  <a:cubicBezTo>
                    <a:pt x="348" y="581"/>
                    <a:pt x="349" y="581"/>
                    <a:pt x="350" y="581"/>
                  </a:cubicBezTo>
                  <a:cubicBezTo>
                    <a:pt x="357" y="579"/>
                    <a:pt x="366" y="574"/>
                    <a:pt x="373" y="568"/>
                  </a:cubicBezTo>
                  <a:cubicBezTo>
                    <a:pt x="374" y="566"/>
                    <a:pt x="376" y="564"/>
                    <a:pt x="378" y="563"/>
                  </a:cubicBezTo>
                  <a:cubicBezTo>
                    <a:pt x="381" y="560"/>
                    <a:pt x="383" y="557"/>
                    <a:pt x="386" y="555"/>
                  </a:cubicBezTo>
                  <a:cubicBezTo>
                    <a:pt x="387" y="553"/>
                    <a:pt x="389" y="552"/>
                    <a:pt x="390" y="550"/>
                  </a:cubicBezTo>
                  <a:cubicBezTo>
                    <a:pt x="393" y="547"/>
                    <a:pt x="395" y="545"/>
                    <a:pt x="399" y="544"/>
                  </a:cubicBezTo>
                  <a:cubicBezTo>
                    <a:pt x="399" y="543"/>
                    <a:pt x="400" y="543"/>
                    <a:pt x="401" y="543"/>
                  </a:cubicBezTo>
                  <a:cubicBezTo>
                    <a:pt x="402" y="543"/>
                    <a:pt x="403" y="544"/>
                    <a:pt x="405" y="545"/>
                  </a:cubicBezTo>
                  <a:cubicBezTo>
                    <a:pt x="406" y="546"/>
                    <a:pt x="407" y="547"/>
                    <a:pt x="409" y="547"/>
                  </a:cubicBezTo>
                  <a:cubicBezTo>
                    <a:pt x="410" y="548"/>
                    <a:pt x="411" y="548"/>
                    <a:pt x="412" y="548"/>
                  </a:cubicBezTo>
                  <a:cubicBezTo>
                    <a:pt x="416" y="548"/>
                    <a:pt x="419" y="545"/>
                    <a:pt x="421" y="543"/>
                  </a:cubicBezTo>
                  <a:cubicBezTo>
                    <a:pt x="422" y="542"/>
                    <a:pt x="423" y="541"/>
                    <a:pt x="423" y="541"/>
                  </a:cubicBezTo>
                  <a:cubicBezTo>
                    <a:pt x="425" y="539"/>
                    <a:pt x="428" y="538"/>
                    <a:pt x="431" y="538"/>
                  </a:cubicBezTo>
                  <a:cubicBezTo>
                    <a:pt x="433" y="537"/>
                    <a:pt x="436" y="536"/>
                    <a:pt x="439" y="535"/>
                  </a:cubicBezTo>
                  <a:cubicBezTo>
                    <a:pt x="440" y="534"/>
                    <a:pt x="442" y="533"/>
                    <a:pt x="444" y="533"/>
                  </a:cubicBezTo>
                  <a:cubicBezTo>
                    <a:pt x="448" y="531"/>
                    <a:pt x="453" y="530"/>
                    <a:pt x="456" y="526"/>
                  </a:cubicBezTo>
                  <a:cubicBezTo>
                    <a:pt x="457" y="524"/>
                    <a:pt x="458" y="523"/>
                    <a:pt x="458" y="522"/>
                  </a:cubicBezTo>
                  <a:cubicBezTo>
                    <a:pt x="458" y="522"/>
                    <a:pt x="458" y="521"/>
                    <a:pt x="458" y="521"/>
                  </a:cubicBezTo>
                  <a:cubicBezTo>
                    <a:pt x="458" y="518"/>
                    <a:pt x="459" y="515"/>
                    <a:pt x="457" y="512"/>
                  </a:cubicBezTo>
                  <a:cubicBezTo>
                    <a:pt x="456" y="511"/>
                    <a:pt x="454" y="510"/>
                    <a:pt x="452" y="510"/>
                  </a:cubicBezTo>
                  <a:cubicBezTo>
                    <a:pt x="450" y="510"/>
                    <a:pt x="448" y="510"/>
                    <a:pt x="446" y="511"/>
                  </a:cubicBezTo>
                  <a:cubicBezTo>
                    <a:pt x="444" y="511"/>
                    <a:pt x="442" y="511"/>
                    <a:pt x="440" y="511"/>
                  </a:cubicBezTo>
                  <a:cubicBezTo>
                    <a:pt x="438" y="511"/>
                    <a:pt x="437" y="511"/>
                    <a:pt x="437" y="510"/>
                  </a:cubicBezTo>
                  <a:cubicBezTo>
                    <a:pt x="435" y="508"/>
                    <a:pt x="437" y="506"/>
                    <a:pt x="441" y="502"/>
                  </a:cubicBezTo>
                  <a:cubicBezTo>
                    <a:pt x="442" y="501"/>
                    <a:pt x="442" y="500"/>
                    <a:pt x="443" y="500"/>
                  </a:cubicBezTo>
                  <a:cubicBezTo>
                    <a:pt x="450" y="492"/>
                    <a:pt x="455" y="488"/>
                    <a:pt x="464" y="485"/>
                  </a:cubicBezTo>
                  <a:cubicBezTo>
                    <a:pt x="466" y="484"/>
                    <a:pt x="469" y="482"/>
                    <a:pt x="472" y="481"/>
                  </a:cubicBezTo>
                  <a:cubicBezTo>
                    <a:pt x="476" y="478"/>
                    <a:pt x="481" y="475"/>
                    <a:pt x="485" y="475"/>
                  </a:cubicBezTo>
                  <a:cubicBezTo>
                    <a:pt x="487" y="475"/>
                    <a:pt x="490" y="476"/>
                    <a:pt x="492" y="477"/>
                  </a:cubicBezTo>
                  <a:cubicBezTo>
                    <a:pt x="495" y="479"/>
                    <a:pt x="499" y="480"/>
                    <a:pt x="502" y="480"/>
                  </a:cubicBezTo>
                  <a:cubicBezTo>
                    <a:pt x="505" y="480"/>
                    <a:pt x="507" y="479"/>
                    <a:pt x="509" y="477"/>
                  </a:cubicBezTo>
                  <a:cubicBezTo>
                    <a:pt x="513" y="475"/>
                    <a:pt x="513" y="472"/>
                    <a:pt x="513" y="469"/>
                  </a:cubicBezTo>
                  <a:cubicBezTo>
                    <a:pt x="514" y="468"/>
                    <a:pt x="514" y="466"/>
                    <a:pt x="515" y="465"/>
                  </a:cubicBezTo>
                  <a:cubicBezTo>
                    <a:pt x="516" y="463"/>
                    <a:pt x="519" y="461"/>
                    <a:pt x="521" y="460"/>
                  </a:cubicBezTo>
                  <a:cubicBezTo>
                    <a:pt x="524" y="458"/>
                    <a:pt x="527" y="456"/>
                    <a:pt x="529" y="454"/>
                  </a:cubicBezTo>
                  <a:cubicBezTo>
                    <a:pt x="531" y="451"/>
                    <a:pt x="534" y="448"/>
                    <a:pt x="536" y="445"/>
                  </a:cubicBezTo>
                  <a:cubicBezTo>
                    <a:pt x="537" y="443"/>
                    <a:pt x="539" y="441"/>
                    <a:pt x="540" y="439"/>
                  </a:cubicBezTo>
                  <a:cubicBezTo>
                    <a:pt x="548" y="429"/>
                    <a:pt x="556" y="420"/>
                    <a:pt x="567" y="417"/>
                  </a:cubicBezTo>
                  <a:cubicBezTo>
                    <a:pt x="570" y="416"/>
                    <a:pt x="570" y="416"/>
                    <a:pt x="570" y="416"/>
                  </a:cubicBezTo>
                  <a:lnTo>
                    <a:pt x="569" y="413"/>
                  </a:lnTo>
                  <a:close/>
                </a:path>
              </a:pathLst>
            </a:custGeom>
            <a:solidFill>
              <a:srgbClr val="EAEAEA">
                <a:lumMod val="90000"/>
              </a:srgbClr>
            </a:solidFill>
            <a:ln w="4763" cap="rnd">
              <a:solidFill>
                <a:sysClr val="window" lastClr="FFFFFF"/>
              </a:solidFill>
              <a:prstDash val="solid"/>
              <a:round/>
              <a:headEnd/>
              <a:tailEnd/>
            </a:ln>
          </p:spPr>
          <p:txBody>
            <a:bodyPr vert="horz" wrap="square" lIns="243797" tIns="121899" rIns="243797" bIns="12189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Source Sans Pro Light" charset="0"/>
              </a:endParaRPr>
            </a:p>
          </p:txBody>
        </p:sp>
      </p:grpSp>
      <p:sp>
        <p:nvSpPr>
          <p:cNvPr id="86" name="Oval 85" descr="Red circle representing an office location on the map">
            <a:extLst>
              <a:ext uri="{FF2B5EF4-FFF2-40B4-BE49-F238E27FC236}">
                <a16:creationId xmlns:a16="http://schemas.microsoft.com/office/drawing/2014/main" id="{453049CF-5ACE-9801-CFD6-AD638463CFA8}"/>
              </a:ext>
            </a:extLst>
          </p:cNvPr>
          <p:cNvSpPr/>
          <p:nvPr userDrawn="1"/>
        </p:nvSpPr>
        <p:spPr>
          <a:xfrm flipV="1">
            <a:off x="7597487" y="5572443"/>
            <a:ext cx="134608" cy="134608"/>
          </a:xfrm>
          <a:prstGeom prst="ellipse">
            <a:avLst/>
          </a:prstGeom>
          <a:solidFill>
            <a:srgbClr val="CC26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52204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aps, Graphs + Char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ABE7FE-211A-BF05-7D0F-60E9EE13B13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2000" cy="6858000"/>
          </a:xfrm>
          <a:prstGeom prst="rect">
            <a:avLst/>
          </a:prstGeom>
        </p:spPr>
      </p:pic>
      <p:pic>
        <p:nvPicPr>
          <p:cNvPr id="4" name="Picture 3">
            <a:extLst>
              <a:ext uri="{FF2B5EF4-FFF2-40B4-BE49-F238E27FC236}">
                <a16:creationId xmlns:a16="http://schemas.microsoft.com/office/drawing/2014/main" id="{941ED353-2502-9F14-79EB-80F42B4ED43E}"/>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096" y="6153310"/>
            <a:ext cx="812598" cy="495269"/>
          </a:xfrm>
          <a:prstGeom prst="rect">
            <a:avLst/>
          </a:prstGeom>
        </p:spPr>
      </p:pic>
      <p:pic>
        <p:nvPicPr>
          <p:cNvPr id="5" name="Graphic 4">
            <a:extLst>
              <a:ext uri="{FF2B5EF4-FFF2-40B4-BE49-F238E27FC236}">
                <a16:creationId xmlns:a16="http://schemas.microsoft.com/office/drawing/2014/main" id="{490ABBD0-58A9-D1BA-7B05-096756B7C223}"/>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76016" y="3938400"/>
            <a:ext cx="1618488" cy="1618488"/>
          </a:xfrm>
          <a:prstGeom prst="rect">
            <a:avLst/>
          </a:prstGeom>
        </p:spPr>
      </p:pic>
      <p:grpSp>
        <p:nvGrpSpPr>
          <p:cNvPr id="6" name="Graphic 42">
            <a:extLst>
              <a:ext uri="{FF2B5EF4-FFF2-40B4-BE49-F238E27FC236}">
                <a16:creationId xmlns:a16="http://schemas.microsoft.com/office/drawing/2014/main" id="{619E37FD-3C7A-4D04-4F42-83D87A05CAC5}"/>
              </a:ext>
              <a:ext uri="{C183D7F6-B498-43B3-948B-1728B52AA6E4}">
                <adec:decorative xmlns:adec="http://schemas.microsoft.com/office/drawing/2017/decorative" val="1"/>
              </a:ext>
            </a:extLst>
          </p:cNvPr>
          <p:cNvGrpSpPr/>
          <p:nvPr userDrawn="1"/>
        </p:nvGrpSpPr>
        <p:grpSpPr>
          <a:xfrm>
            <a:off x="5375380" y="3938419"/>
            <a:ext cx="1619761" cy="1618450"/>
            <a:chOff x="5376652" y="3942165"/>
            <a:chExt cx="1619761" cy="1618450"/>
          </a:xfrm>
        </p:grpSpPr>
        <p:sp>
          <p:nvSpPr>
            <p:cNvPr id="7" name="Freeform: Shape 6">
              <a:extLst>
                <a:ext uri="{FF2B5EF4-FFF2-40B4-BE49-F238E27FC236}">
                  <a16:creationId xmlns:a16="http://schemas.microsoft.com/office/drawing/2014/main" id="{9296409E-977D-4FF1-9AF0-E189B3BB5A69}"/>
                </a:ext>
              </a:extLst>
            </p:cNvPr>
            <p:cNvSpPr/>
            <p:nvPr/>
          </p:nvSpPr>
          <p:spPr>
            <a:xfrm>
              <a:off x="6249014" y="4372435"/>
              <a:ext cx="747399" cy="757850"/>
            </a:xfrm>
            <a:custGeom>
              <a:avLst/>
              <a:gdLst>
                <a:gd name="connsiteX0" fmla="*/ 630703 w 747399"/>
                <a:gd name="connsiteY0" fmla="*/ 2818 h 757850"/>
                <a:gd name="connsiteX1" fmla="*/ 10369 w 747399"/>
                <a:gd name="connsiteY1" fmla="*/ 360950 h 757850"/>
                <a:gd name="connsiteX2" fmla="*/ 10369 w 747399"/>
                <a:gd name="connsiteY2" fmla="*/ 396891 h 757850"/>
                <a:gd name="connsiteX3" fmla="*/ 630768 w 747399"/>
                <a:gd name="connsiteY3" fmla="*/ 755055 h 757850"/>
                <a:gd name="connsiteX4" fmla="*/ 659599 w 747399"/>
                <a:gd name="connsiteY4" fmla="*/ 746700 h 757850"/>
                <a:gd name="connsiteX5" fmla="*/ 659534 w 747399"/>
                <a:gd name="connsiteY5" fmla="*/ 11140 h 757850"/>
                <a:gd name="connsiteX6" fmla="*/ 630703 w 747399"/>
                <a:gd name="connsiteY6" fmla="*/ 2818 h 75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399" h="757850">
                  <a:moveTo>
                    <a:pt x="630703" y="2818"/>
                  </a:moveTo>
                  <a:lnTo>
                    <a:pt x="10369" y="360950"/>
                  </a:lnTo>
                  <a:cubicBezTo>
                    <a:pt x="-3456" y="368944"/>
                    <a:pt x="-3456" y="388897"/>
                    <a:pt x="10369" y="396891"/>
                  </a:cubicBezTo>
                  <a:lnTo>
                    <a:pt x="630768" y="755055"/>
                  </a:lnTo>
                  <a:cubicBezTo>
                    <a:pt x="640990" y="760952"/>
                    <a:pt x="654259" y="757217"/>
                    <a:pt x="659599" y="746700"/>
                  </a:cubicBezTo>
                  <a:cubicBezTo>
                    <a:pt x="776694" y="516115"/>
                    <a:pt x="776661" y="241332"/>
                    <a:pt x="659534" y="11140"/>
                  </a:cubicBezTo>
                  <a:cubicBezTo>
                    <a:pt x="654161" y="623"/>
                    <a:pt x="640925" y="-3112"/>
                    <a:pt x="630703" y="2818"/>
                  </a:cubicBezTo>
                  <a:close/>
                </a:path>
              </a:pathLst>
            </a:custGeom>
            <a:solidFill>
              <a:srgbClr val="231F20">
                <a:alpha val="20000"/>
              </a:srgbClr>
            </a:solidFill>
            <a:ln w="325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 name="Freeform: Shape 7">
              <a:extLst>
                <a:ext uri="{FF2B5EF4-FFF2-40B4-BE49-F238E27FC236}">
                  <a16:creationId xmlns:a16="http://schemas.microsoft.com/office/drawing/2014/main" id="{E3C8693B-3034-2CFA-D5E7-4A19E9DCFB36}"/>
                </a:ext>
              </a:extLst>
            </p:cNvPr>
            <p:cNvSpPr/>
            <p:nvPr/>
          </p:nvSpPr>
          <p:spPr>
            <a:xfrm>
              <a:off x="6207389" y="4802650"/>
              <a:ext cx="661927" cy="757964"/>
            </a:xfrm>
            <a:custGeom>
              <a:avLst/>
              <a:gdLst>
                <a:gd name="connsiteX0" fmla="*/ 651491 w 661927"/>
                <a:gd name="connsiteY0" fmla="*/ 360978 h 757964"/>
                <a:gd name="connsiteX1" fmla="*/ 31125 w 661927"/>
                <a:gd name="connsiteY1" fmla="*/ 2814 h 757964"/>
                <a:gd name="connsiteX2" fmla="*/ 0 w 661927"/>
                <a:gd name="connsiteY2" fmla="*/ 20800 h 757964"/>
                <a:gd name="connsiteX3" fmla="*/ 0 w 661927"/>
                <a:gd name="connsiteY3" fmla="*/ 737194 h 757964"/>
                <a:gd name="connsiteX4" fmla="*/ 21624 w 661927"/>
                <a:gd name="connsiteY4" fmla="*/ 757933 h 757964"/>
                <a:gd name="connsiteX5" fmla="*/ 658666 w 661927"/>
                <a:gd name="connsiteY5" fmla="*/ 390038 h 757964"/>
                <a:gd name="connsiteX6" fmla="*/ 651491 w 661927"/>
                <a:gd name="connsiteY6" fmla="*/ 360978 h 75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927" h="757964">
                  <a:moveTo>
                    <a:pt x="651491" y="360978"/>
                  </a:moveTo>
                  <a:lnTo>
                    <a:pt x="31125" y="2814"/>
                  </a:lnTo>
                  <a:cubicBezTo>
                    <a:pt x="17299" y="-5181"/>
                    <a:pt x="0" y="4812"/>
                    <a:pt x="0" y="20800"/>
                  </a:cubicBezTo>
                  <a:lnTo>
                    <a:pt x="0" y="737194"/>
                  </a:lnTo>
                  <a:cubicBezTo>
                    <a:pt x="0" y="748989"/>
                    <a:pt x="9829" y="758588"/>
                    <a:pt x="21624" y="757933"/>
                  </a:cubicBezTo>
                  <a:cubicBezTo>
                    <a:pt x="279894" y="744042"/>
                    <a:pt x="517883" y="606634"/>
                    <a:pt x="658666" y="390038"/>
                  </a:cubicBezTo>
                  <a:cubicBezTo>
                    <a:pt x="665087" y="380177"/>
                    <a:pt x="661680" y="366875"/>
                    <a:pt x="651491" y="360978"/>
                  </a:cubicBezTo>
                  <a:close/>
                </a:path>
              </a:pathLst>
            </a:custGeom>
            <a:solidFill>
              <a:srgbClr val="231F20">
                <a:alpha val="30000"/>
              </a:srgbClr>
            </a:solidFill>
            <a:ln w="325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9" name="Freeform: Shape 8">
              <a:extLst>
                <a:ext uri="{FF2B5EF4-FFF2-40B4-BE49-F238E27FC236}">
                  <a16:creationId xmlns:a16="http://schemas.microsoft.com/office/drawing/2014/main" id="{BF677AAD-B073-C045-4AF2-930B7D943DD0}"/>
                </a:ext>
              </a:extLst>
            </p:cNvPr>
            <p:cNvSpPr/>
            <p:nvPr/>
          </p:nvSpPr>
          <p:spPr>
            <a:xfrm>
              <a:off x="5503648" y="4802663"/>
              <a:ext cx="662000" cy="757882"/>
            </a:xfrm>
            <a:custGeom>
              <a:avLst/>
              <a:gdLst>
                <a:gd name="connsiteX0" fmla="*/ 662001 w 662000"/>
                <a:gd name="connsiteY0" fmla="*/ 737082 h 757882"/>
                <a:gd name="connsiteX1" fmla="*/ 662001 w 662000"/>
                <a:gd name="connsiteY1" fmla="*/ 20787 h 757882"/>
                <a:gd name="connsiteX2" fmla="*/ 630876 w 662000"/>
                <a:gd name="connsiteY2" fmla="*/ 2800 h 757882"/>
                <a:gd name="connsiteX3" fmla="*/ 10445 w 662000"/>
                <a:gd name="connsiteY3" fmla="*/ 360997 h 757882"/>
                <a:gd name="connsiteX4" fmla="*/ 3269 w 662000"/>
                <a:gd name="connsiteY4" fmla="*/ 390090 h 757882"/>
                <a:gd name="connsiteX5" fmla="*/ 640410 w 662000"/>
                <a:gd name="connsiteY5" fmla="*/ 757854 h 757882"/>
                <a:gd name="connsiteX6" fmla="*/ 662001 w 662000"/>
                <a:gd name="connsiteY6" fmla="*/ 737082 h 75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000" h="757882">
                  <a:moveTo>
                    <a:pt x="662001" y="737082"/>
                  </a:moveTo>
                  <a:lnTo>
                    <a:pt x="662001" y="20787"/>
                  </a:lnTo>
                  <a:cubicBezTo>
                    <a:pt x="662001" y="4798"/>
                    <a:pt x="644702" y="-5161"/>
                    <a:pt x="630876" y="2800"/>
                  </a:cubicBezTo>
                  <a:lnTo>
                    <a:pt x="10445" y="360997"/>
                  </a:lnTo>
                  <a:cubicBezTo>
                    <a:pt x="222" y="366894"/>
                    <a:pt x="-3152" y="380196"/>
                    <a:pt x="3269" y="390090"/>
                  </a:cubicBezTo>
                  <a:cubicBezTo>
                    <a:pt x="144412" y="606817"/>
                    <a:pt x="382435" y="744192"/>
                    <a:pt x="640410" y="757854"/>
                  </a:cubicBezTo>
                  <a:cubicBezTo>
                    <a:pt x="652205" y="758477"/>
                    <a:pt x="662001" y="748877"/>
                    <a:pt x="662001" y="737082"/>
                  </a:cubicBezTo>
                  <a:close/>
                </a:path>
              </a:pathLst>
            </a:custGeom>
            <a:solidFill>
              <a:srgbClr val="231F20">
                <a:alpha val="40000"/>
              </a:srgbClr>
            </a:solidFill>
            <a:ln w="325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0" name="Freeform: Shape 9">
              <a:extLst>
                <a:ext uri="{FF2B5EF4-FFF2-40B4-BE49-F238E27FC236}">
                  <a16:creationId xmlns:a16="http://schemas.microsoft.com/office/drawing/2014/main" id="{DE54E79B-F336-3763-B47C-9EF39A6EC429}"/>
                </a:ext>
              </a:extLst>
            </p:cNvPr>
            <p:cNvSpPr/>
            <p:nvPr/>
          </p:nvSpPr>
          <p:spPr>
            <a:xfrm>
              <a:off x="5376652" y="4372392"/>
              <a:ext cx="747403" cy="757868"/>
            </a:xfrm>
            <a:custGeom>
              <a:avLst/>
              <a:gdLst>
                <a:gd name="connsiteX0" fmla="*/ 116702 w 747403"/>
                <a:gd name="connsiteY0" fmla="*/ 755065 h 757868"/>
                <a:gd name="connsiteX1" fmla="*/ 737035 w 747403"/>
                <a:gd name="connsiteY1" fmla="*/ 396934 h 757868"/>
                <a:gd name="connsiteX2" fmla="*/ 737035 w 747403"/>
                <a:gd name="connsiteY2" fmla="*/ 360993 h 757868"/>
                <a:gd name="connsiteX3" fmla="*/ 116603 w 747403"/>
                <a:gd name="connsiteY3" fmla="*/ 2796 h 757868"/>
                <a:gd name="connsiteX4" fmla="*/ 87772 w 747403"/>
                <a:gd name="connsiteY4" fmla="*/ 11150 h 757868"/>
                <a:gd name="connsiteX5" fmla="*/ 87870 w 747403"/>
                <a:gd name="connsiteY5" fmla="*/ 746743 h 757868"/>
                <a:gd name="connsiteX6" fmla="*/ 116702 w 747403"/>
                <a:gd name="connsiteY6" fmla="*/ 755065 h 75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403" h="757868">
                  <a:moveTo>
                    <a:pt x="116702" y="755065"/>
                  </a:moveTo>
                  <a:lnTo>
                    <a:pt x="737035" y="396934"/>
                  </a:lnTo>
                  <a:cubicBezTo>
                    <a:pt x="750860" y="388940"/>
                    <a:pt x="750860" y="368987"/>
                    <a:pt x="737035" y="360993"/>
                  </a:cubicBezTo>
                  <a:lnTo>
                    <a:pt x="116603" y="2796"/>
                  </a:lnTo>
                  <a:cubicBezTo>
                    <a:pt x="106381" y="-3101"/>
                    <a:pt x="93112" y="633"/>
                    <a:pt x="87772" y="11150"/>
                  </a:cubicBezTo>
                  <a:cubicBezTo>
                    <a:pt x="-29290" y="241736"/>
                    <a:pt x="-29257" y="516518"/>
                    <a:pt x="87870" y="746743"/>
                  </a:cubicBezTo>
                  <a:cubicBezTo>
                    <a:pt x="93211" y="757260"/>
                    <a:pt x="106479" y="760962"/>
                    <a:pt x="116702" y="755065"/>
                  </a:cubicBezTo>
                  <a:close/>
                </a:path>
              </a:pathLst>
            </a:custGeom>
            <a:solidFill>
              <a:srgbClr val="231F20">
                <a:alpha val="50000"/>
              </a:srgbClr>
            </a:solidFill>
            <a:ln w="325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1" name="Freeform: Shape 10">
              <a:extLst>
                <a:ext uri="{FF2B5EF4-FFF2-40B4-BE49-F238E27FC236}">
                  <a16:creationId xmlns:a16="http://schemas.microsoft.com/office/drawing/2014/main" id="{2AF35FE1-604F-A6CA-1207-6F1F811AFF62}"/>
                </a:ext>
              </a:extLst>
            </p:cNvPr>
            <p:cNvSpPr/>
            <p:nvPr/>
          </p:nvSpPr>
          <p:spPr>
            <a:xfrm>
              <a:off x="6207389" y="3942165"/>
              <a:ext cx="662000" cy="757896"/>
            </a:xfrm>
            <a:custGeom>
              <a:avLst/>
              <a:gdLst>
                <a:gd name="connsiteX0" fmla="*/ 0 w 662000"/>
                <a:gd name="connsiteY0" fmla="*/ 20768 h 757896"/>
                <a:gd name="connsiteX1" fmla="*/ 0 w 662000"/>
                <a:gd name="connsiteY1" fmla="*/ 737096 h 757896"/>
                <a:gd name="connsiteX2" fmla="*/ 31125 w 662000"/>
                <a:gd name="connsiteY2" fmla="*/ 755083 h 757896"/>
                <a:gd name="connsiteX3" fmla="*/ 651556 w 662000"/>
                <a:gd name="connsiteY3" fmla="*/ 396886 h 757896"/>
                <a:gd name="connsiteX4" fmla="*/ 658731 w 662000"/>
                <a:gd name="connsiteY4" fmla="*/ 367792 h 757896"/>
                <a:gd name="connsiteX5" fmla="*/ 21591 w 662000"/>
                <a:gd name="connsiteY5" fmla="*/ 29 h 757896"/>
                <a:gd name="connsiteX6" fmla="*/ 0 w 662000"/>
                <a:gd name="connsiteY6" fmla="*/ 20768 h 75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000" h="757896">
                  <a:moveTo>
                    <a:pt x="0" y="20768"/>
                  </a:moveTo>
                  <a:lnTo>
                    <a:pt x="0" y="737096"/>
                  </a:lnTo>
                  <a:cubicBezTo>
                    <a:pt x="0" y="753084"/>
                    <a:pt x="17299" y="763077"/>
                    <a:pt x="31125" y="755083"/>
                  </a:cubicBezTo>
                  <a:lnTo>
                    <a:pt x="651556" y="396886"/>
                  </a:lnTo>
                  <a:cubicBezTo>
                    <a:pt x="661778" y="390989"/>
                    <a:pt x="665153" y="377687"/>
                    <a:pt x="658731" y="367792"/>
                  </a:cubicBezTo>
                  <a:cubicBezTo>
                    <a:pt x="517556" y="151066"/>
                    <a:pt x="279566" y="13691"/>
                    <a:pt x="21591" y="29"/>
                  </a:cubicBezTo>
                  <a:cubicBezTo>
                    <a:pt x="9829" y="-594"/>
                    <a:pt x="0" y="8973"/>
                    <a:pt x="0" y="20768"/>
                  </a:cubicBezTo>
                  <a:close/>
                </a:path>
              </a:pathLst>
            </a:custGeom>
            <a:solidFill>
              <a:srgbClr val="231F20">
                <a:alpha val="10000"/>
              </a:srgbClr>
            </a:solidFill>
            <a:ln w="325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12" name="Group 11">
            <a:extLst>
              <a:ext uri="{FF2B5EF4-FFF2-40B4-BE49-F238E27FC236}">
                <a16:creationId xmlns:a16="http://schemas.microsoft.com/office/drawing/2014/main" id="{40788B4B-50B9-7235-19AF-6974C56BC1E9}"/>
              </a:ext>
              <a:ext uri="{C183D7F6-B498-43B3-948B-1728B52AA6E4}">
                <adec:decorative xmlns:adec="http://schemas.microsoft.com/office/drawing/2017/decorative" val="1"/>
              </a:ext>
            </a:extLst>
          </p:cNvPr>
          <p:cNvGrpSpPr/>
          <p:nvPr userDrawn="1"/>
        </p:nvGrpSpPr>
        <p:grpSpPr>
          <a:xfrm>
            <a:off x="5330371" y="1638024"/>
            <a:ext cx="1617009" cy="1615009"/>
            <a:chOff x="5330371" y="1638024"/>
            <a:chExt cx="1617009" cy="1615009"/>
          </a:xfrm>
        </p:grpSpPr>
        <p:sp>
          <p:nvSpPr>
            <p:cNvPr id="13" name="Freeform: Shape 12">
              <a:extLst>
                <a:ext uri="{FF2B5EF4-FFF2-40B4-BE49-F238E27FC236}">
                  <a16:creationId xmlns:a16="http://schemas.microsoft.com/office/drawing/2014/main" id="{130C5FA4-3A34-35E0-EBC3-4056DF346F38}"/>
                </a:ext>
              </a:extLst>
            </p:cNvPr>
            <p:cNvSpPr/>
            <p:nvPr/>
          </p:nvSpPr>
          <p:spPr>
            <a:xfrm>
              <a:off x="5464143" y="2479178"/>
              <a:ext cx="1349745" cy="773855"/>
            </a:xfrm>
            <a:custGeom>
              <a:avLst/>
              <a:gdLst>
                <a:gd name="connsiteX0" fmla="*/ 14262 w 1349745"/>
                <a:gd name="connsiteY0" fmla="*/ 377030 h 773855"/>
                <a:gd name="connsiteX1" fmla="*/ 4953 w 1349745"/>
                <a:gd name="connsiteY1" fmla="*/ 417920 h 773855"/>
                <a:gd name="connsiteX2" fmla="*/ 270753 w 1349745"/>
                <a:gd name="connsiteY2" fmla="*/ 665430 h 773855"/>
                <a:gd name="connsiteX3" fmla="*/ 674158 w 1349745"/>
                <a:gd name="connsiteY3" fmla="*/ 773856 h 773855"/>
                <a:gd name="connsiteX4" fmla="*/ 1344811 w 1349745"/>
                <a:gd name="connsiteY4" fmla="*/ 417789 h 773855"/>
                <a:gd name="connsiteX5" fmla="*/ 1335468 w 1349745"/>
                <a:gd name="connsiteY5" fmla="*/ 376965 h 773855"/>
                <a:gd name="connsiteX6" fmla="*/ 689159 w 1349745"/>
                <a:gd name="connsiteY6" fmla="*/ 3824 h 773855"/>
                <a:gd name="connsiteX7" fmla="*/ 660638 w 1349745"/>
                <a:gd name="connsiteY7" fmla="*/ 3824 h 773855"/>
                <a:gd name="connsiteX8" fmla="*/ 14262 w 1349745"/>
                <a:gd name="connsiteY8" fmla="*/ 377030 h 77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9745" h="773855">
                  <a:moveTo>
                    <a:pt x="14262" y="377030"/>
                  </a:moveTo>
                  <a:cubicBezTo>
                    <a:pt x="-146" y="385353"/>
                    <a:pt x="-4357" y="404137"/>
                    <a:pt x="4953" y="417920"/>
                  </a:cubicBezTo>
                  <a:cubicBezTo>
                    <a:pt x="73245" y="519043"/>
                    <a:pt x="164236" y="603915"/>
                    <a:pt x="270753" y="665430"/>
                  </a:cubicBezTo>
                  <a:cubicBezTo>
                    <a:pt x="393620" y="736354"/>
                    <a:pt x="533100" y="773856"/>
                    <a:pt x="674158" y="773856"/>
                  </a:cubicBezTo>
                  <a:cubicBezTo>
                    <a:pt x="943380" y="773856"/>
                    <a:pt x="1195364" y="638752"/>
                    <a:pt x="1344811" y="417789"/>
                  </a:cubicBezTo>
                  <a:cubicBezTo>
                    <a:pt x="1354120" y="404038"/>
                    <a:pt x="1349844" y="385254"/>
                    <a:pt x="1335468" y="376965"/>
                  </a:cubicBezTo>
                  <a:lnTo>
                    <a:pt x="689159" y="3824"/>
                  </a:lnTo>
                  <a:cubicBezTo>
                    <a:pt x="680342" y="-1275"/>
                    <a:pt x="669487" y="-1275"/>
                    <a:pt x="660638" y="3824"/>
                  </a:cubicBezTo>
                  <a:lnTo>
                    <a:pt x="14262" y="377030"/>
                  </a:lnTo>
                  <a:close/>
                </a:path>
              </a:pathLst>
            </a:custGeom>
            <a:solidFill>
              <a:srgbClr val="939598"/>
            </a:solidFill>
            <a:ln w="327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4" name="Freeform: Shape 13">
              <a:extLst>
                <a:ext uri="{FF2B5EF4-FFF2-40B4-BE49-F238E27FC236}">
                  <a16:creationId xmlns:a16="http://schemas.microsoft.com/office/drawing/2014/main" id="{53284A7D-A257-0FBF-1BD0-21149B9581B8}"/>
                </a:ext>
              </a:extLst>
            </p:cNvPr>
            <p:cNvSpPr/>
            <p:nvPr/>
          </p:nvSpPr>
          <p:spPr>
            <a:xfrm>
              <a:off x="5330371" y="1638024"/>
              <a:ext cx="782500" cy="1176607"/>
            </a:xfrm>
            <a:custGeom>
              <a:avLst/>
              <a:gdLst>
                <a:gd name="connsiteX0" fmla="*/ 404525 w 782500"/>
                <a:gd name="connsiteY0" fmla="*/ 106461 h 1176607"/>
                <a:gd name="connsiteX1" fmla="*/ 27897 w 782500"/>
                <a:gd name="connsiteY1" fmla="*/ 597303 h 1176607"/>
                <a:gd name="connsiteX2" fmla="*/ 81880 w 782500"/>
                <a:gd name="connsiteY2" fmla="*/ 1160386 h 1176607"/>
                <a:gd name="connsiteX3" fmla="*/ 121914 w 782500"/>
                <a:gd name="connsiteY3" fmla="*/ 1172788 h 1176607"/>
                <a:gd name="connsiteX4" fmla="*/ 768257 w 782500"/>
                <a:gd name="connsiteY4" fmla="*/ 799647 h 1176607"/>
                <a:gd name="connsiteX5" fmla="*/ 782501 w 782500"/>
                <a:gd name="connsiteY5" fmla="*/ 774942 h 1176607"/>
                <a:gd name="connsiteX6" fmla="*/ 782501 w 782500"/>
                <a:gd name="connsiteY6" fmla="*/ 28563 h 1176607"/>
                <a:gd name="connsiteX7" fmla="*/ 751743 w 782500"/>
                <a:gd name="connsiteY7" fmla="*/ 75 h 1176607"/>
                <a:gd name="connsiteX8" fmla="*/ 404525 w 782500"/>
                <a:gd name="connsiteY8" fmla="*/ 106461 h 117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500" h="1176607">
                  <a:moveTo>
                    <a:pt x="404525" y="106461"/>
                  </a:moveTo>
                  <a:cubicBezTo>
                    <a:pt x="217543" y="214426"/>
                    <a:pt x="83755" y="388742"/>
                    <a:pt x="27897" y="597303"/>
                  </a:cubicBezTo>
                  <a:cubicBezTo>
                    <a:pt x="-23059" y="787410"/>
                    <a:pt x="-3716" y="985247"/>
                    <a:pt x="81880" y="1160386"/>
                  </a:cubicBezTo>
                  <a:cubicBezTo>
                    <a:pt x="89183" y="1175321"/>
                    <a:pt x="107539" y="1181110"/>
                    <a:pt x="121914" y="1172788"/>
                  </a:cubicBezTo>
                  <a:lnTo>
                    <a:pt x="768257" y="799647"/>
                  </a:lnTo>
                  <a:cubicBezTo>
                    <a:pt x="777073" y="794548"/>
                    <a:pt x="782501" y="785140"/>
                    <a:pt x="782501" y="774942"/>
                  </a:cubicBezTo>
                  <a:lnTo>
                    <a:pt x="782501" y="28563"/>
                  </a:lnTo>
                  <a:cubicBezTo>
                    <a:pt x="782501" y="11917"/>
                    <a:pt x="768323" y="-1109"/>
                    <a:pt x="751743" y="75"/>
                  </a:cubicBezTo>
                  <a:cubicBezTo>
                    <a:pt x="629731" y="8726"/>
                    <a:pt x="510878" y="45077"/>
                    <a:pt x="404525" y="106461"/>
                  </a:cubicBezTo>
                  <a:close/>
                </a:path>
              </a:pathLst>
            </a:custGeom>
            <a:solidFill>
              <a:srgbClr val="5E8AB5"/>
            </a:solidFill>
            <a:ln w="327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5" name="Freeform: Shape 14">
              <a:extLst>
                <a:ext uri="{FF2B5EF4-FFF2-40B4-BE49-F238E27FC236}">
                  <a16:creationId xmlns:a16="http://schemas.microsoft.com/office/drawing/2014/main" id="{20EAD0CA-A845-9CD1-C71F-B7D4359A39EE}"/>
                </a:ext>
              </a:extLst>
            </p:cNvPr>
            <p:cNvSpPr/>
            <p:nvPr/>
          </p:nvSpPr>
          <p:spPr>
            <a:xfrm>
              <a:off x="6165243" y="1638152"/>
              <a:ext cx="782137" cy="1176552"/>
            </a:xfrm>
            <a:custGeom>
              <a:avLst/>
              <a:gdLst>
                <a:gd name="connsiteX0" fmla="*/ 0 w 782137"/>
                <a:gd name="connsiteY0" fmla="*/ 28534 h 1176552"/>
                <a:gd name="connsiteX1" fmla="*/ 0 w 782137"/>
                <a:gd name="connsiteY1" fmla="*/ 774814 h 1176552"/>
                <a:gd name="connsiteX2" fmla="*/ 14244 w 782137"/>
                <a:gd name="connsiteY2" fmla="*/ 799519 h 1176552"/>
                <a:gd name="connsiteX3" fmla="*/ 660652 w 782137"/>
                <a:gd name="connsiteY3" fmla="*/ 1172725 h 1176552"/>
                <a:gd name="connsiteX4" fmla="*/ 700720 w 782137"/>
                <a:gd name="connsiteY4" fmla="*/ 1160357 h 1176552"/>
                <a:gd name="connsiteX5" fmla="*/ 782138 w 782137"/>
                <a:gd name="connsiteY5" fmla="*/ 806427 h 1176552"/>
                <a:gd name="connsiteX6" fmla="*/ 30626 w 782137"/>
                <a:gd name="connsiteY6" fmla="*/ 78 h 1176552"/>
                <a:gd name="connsiteX7" fmla="*/ 0 w 782137"/>
                <a:gd name="connsiteY7" fmla="*/ 28534 h 117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137" h="1176552">
                  <a:moveTo>
                    <a:pt x="0" y="28534"/>
                  </a:moveTo>
                  <a:lnTo>
                    <a:pt x="0" y="774814"/>
                  </a:lnTo>
                  <a:cubicBezTo>
                    <a:pt x="0" y="785012"/>
                    <a:pt x="5428" y="794420"/>
                    <a:pt x="14244" y="799519"/>
                  </a:cubicBezTo>
                  <a:lnTo>
                    <a:pt x="660652" y="1172725"/>
                  </a:lnTo>
                  <a:cubicBezTo>
                    <a:pt x="675061" y="1181048"/>
                    <a:pt x="693417" y="1175291"/>
                    <a:pt x="700720" y="1160357"/>
                  </a:cubicBezTo>
                  <a:cubicBezTo>
                    <a:pt x="754143" y="1050648"/>
                    <a:pt x="782138" y="929426"/>
                    <a:pt x="782138" y="806427"/>
                  </a:cubicBezTo>
                  <a:cubicBezTo>
                    <a:pt x="782138" y="379831"/>
                    <a:pt x="449953" y="29323"/>
                    <a:pt x="30626" y="78"/>
                  </a:cubicBezTo>
                  <a:cubicBezTo>
                    <a:pt x="14112" y="-1139"/>
                    <a:pt x="0" y="11954"/>
                    <a:pt x="0" y="28534"/>
                  </a:cubicBezTo>
                  <a:close/>
                </a:path>
              </a:pathLst>
            </a:custGeom>
            <a:solidFill>
              <a:srgbClr val="AEC037"/>
            </a:solidFill>
            <a:ln w="327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pic>
        <p:nvPicPr>
          <p:cNvPr id="16" name="Graphic 15">
            <a:extLst>
              <a:ext uri="{FF2B5EF4-FFF2-40B4-BE49-F238E27FC236}">
                <a16:creationId xmlns:a16="http://schemas.microsoft.com/office/drawing/2014/main" id="{76C74407-09EF-E232-BD04-8D88F229285F}"/>
              </a:ext>
              <a:ext uri="{C183D7F6-B498-43B3-948B-1728B52AA6E4}">
                <adec:decorative xmlns:adec="http://schemas.microsoft.com/office/drawing/2017/decorative" val="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47517" y="2053534"/>
            <a:ext cx="784200" cy="784198"/>
          </a:xfrm>
          <a:prstGeom prst="rect">
            <a:avLst/>
          </a:prstGeom>
        </p:spPr>
      </p:pic>
      <p:sp>
        <p:nvSpPr>
          <p:cNvPr id="17" name="Slide Number Placeholder 1">
            <a:extLst>
              <a:ext uri="{FF2B5EF4-FFF2-40B4-BE49-F238E27FC236}">
                <a16:creationId xmlns:a16="http://schemas.microsoft.com/office/drawing/2014/main" id="{706495F3-FBCE-9620-9D3B-5D8E6D824087}"/>
              </a:ext>
            </a:extLst>
          </p:cNvPr>
          <p:cNvSpPr txBox="1">
            <a:spLocks/>
          </p:cNvSpPr>
          <p:nvPr userDrawn="1"/>
        </p:nvSpPr>
        <p:spPr>
          <a:xfrm>
            <a:off x="667" y="306766"/>
            <a:ext cx="1014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103BE52-9BB8-4E9B-A1A0-EB047B6867AB}" type="slidenum">
              <a:rPr kumimoji="0" lang="en-US" sz="1200" b="0" i="0" u="none" strike="noStrike" kern="1200" cap="none" spc="0" normalizeH="0" baseline="0" noProof="0" smtClean="0">
                <a:ln>
                  <a:noFill/>
                </a:ln>
                <a:solidFill>
                  <a:srgbClr val="58595B">
                    <a:tint val="75000"/>
                  </a:srgb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8595B">
                  <a:tint val="75000"/>
                </a:srgbClr>
              </a:solidFill>
              <a:effectLst/>
              <a:uLnTx/>
              <a:uFillTx/>
              <a:latin typeface="Calibri"/>
              <a:ea typeface="+mn-ea"/>
              <a:cs typeface="+mn-cs"/>
            </a:endParaRPr>
          </a:p>
        </p:txBody>
      </p:sp>
      <p:sp>
        <p:nvSpPr>
          <p:cNvPr id="18" name="Text Placeholder 2">
            <a:extLst>
              <a:ext uri="{FF2B5EF4-FFF2-40B4-BE49-F238E27FC236}">
                <a16:creationId xmlns:a16="http://schemas.microsoft.com/office/drawing/2014/main" id="{F39ED083-FAD4-0D45-1333-06AD81D59F90}"/>
              </a:ext>
            </a:extLst>
          </p:cNvPr>
          <p:cNvSpPr txBox="1">
            <a:spLocks/>
          </p:cNvSpPr>
          <p:nvPr userDrawn="1"/>
        </p:nvSpPr>
        <p:spPr>
          <a:xfrm>
            <a:off x="843537" y="92145"/>
            <a:ext cx="10897489" cy="5318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100" b="0" i="0" u="none" strike="noStrike" kern="1200" cap="all" spc="300" normalizeH="0" baseline="0" noProof="0" dirty="0">
                <a:ln>
                  <a:noFill/>
                </a:ln>
                <a:solidFill>
                  <a:srgbClr val="58595B"/>
                </a:solidFill>
                <a:effectLst/>
                <a:uLnTx/>
                <a:uFillTx/>
                <a:latin typeface="Calibri"/>
                <a:ea typeface="+mn-ea"/>
                <a:cs typeface="+mn-cs"/>
              </a:rPr>
              <a:t>MAPS, GRAPHS, CHARTS + ICONS</a:t>
            </a:r>
          </a:p>
        </p:txBody>
      </p:sp>
      <p:sp>
        <p:nvSpPr>
          <p:cNvPr id="19" name="Text Placeholder 3">
            <a:extLst>
              <a:ext uri="{FF2B5EF4-FFF2-40B4-BE49-F238E27FC236}">
                <a16:creationId xmlns:a16="http://schemas.microsoft.com/office/drawing/2014/main" id="{F2B55469-FEB7-34B2-4725-C8A7260CF3BD}"/>
              </a:ext>
            </a:extLst>
          </p:cNvPr>
          <p:cNvSpPr txBox="1">
            <a:spLocks/>
          </p:cNvSpPr>
          <p:nvPr userDrawn="1"/>
        </p:nvSpPr>
        <p:spPr>
          <a:xfrm>
            <a:off x="842963" y="671513"/>
            <a:ext cx="10898187" cy="531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3200"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2800" b="0" i="0" u="none" strike="noStrike" kern="1200" cap="none" spc="0" normalizeH="0" baseline="0" noProof="0" dirty="0">
                <a:ln>
                  <a:noFill/>
                </a:ln>
                <a:solidFill>
                  <a:srgbClr val="E58925"/>
                </a:solidFill>
                <a:effectLst/>
                <a:uLnTx/>
                <a:uFillTx/>
                <a:latin typeface="Calibri"/>
                <a:ea typeface="+mj-ea"/>
                <a:cs typeface="+mj-cs"/>
              </a:rPr>
              <a:t>Flywheel-style chart</a:t>
            </a:r>
            <a:endParaRPr kumimoji="0" lang="en-US" sz="2800" b="0" i="0" u="none" strike="noStrike" kern="1200" cap="none" spc="0" normalizeH="0" baseline="0" noProof="0" dirty="0">
              <a:ln>
                <a:noFill/>
              </a:ln>
              <a:solidFill>
                <a:srgbClr val="58595B"/>
              </a:solidFill>
              <a:effectLst/>
              <a:uLnTx/>
              <a:uFillTx/>
              <a:latin typeface="Calibri"/>
              <a:ea typeface="+mj-ea"/>
              <a:cs typeface="+mj-cs"/>
            </a:endParaRPr>
          </a:p>
        </p:txBody>
      </p:sp>
      <p:grpSp>
        <p:nvGrpSpPr>
          <p:cNvPr id="20" name="Group 19">
            <a:extLst>
              <a:ext uri="{FF2B5EF4-FFF2-40B4-BE49-F238E27FC236}">
                <a16:creationId xmlns:a16="http://schemas.microsoft.com/office/drawing/2014/main" id="{6EC4C32B-1C38-BB3C-AE64-C3EF30ABE4CB}"/>
              </a:ext>
              <a:ext uri="{C183D7F6-B498-43B3-948B-1728B52AA6E4}">
                <adec:decorative xmlns:adec="http://schemas.microsoft.com/office/drawing/2017/decorative" val="1"/>
              </a:ext>
            </a:extLst>
          </p:cNvPr>
          <p:cNvGrpSpPr/>
          <p:nvPr userDrawn="1"/>
        </p:nvGrpSpPr>
        <p:grpSpPr>
          <a:xfrm>
            <a:off x="7677629" y="3866960"/>
            <a:ext cx="1619117" cy="1615217"/>
            <a:chOff x="7112146" y="3806800"/>
            <a:chExt cx="1619117" cy="1615217"/>
          </a:xfrm>
        </p:grpSpPr>
        <p:pic>
          <p:nvPicPr>
            <p:cNvPr id="21" name="Graphic 20">
              <a:extLst>
                <a:ext uri="{FF2B5EF4-FFF2-40B4-BE49-F238E27FC236}">
                  <a16:creationId xmlns:a16="http://schemas.microsoft.com/office/drawing/2014/main" id="{F7B315EA-4AEF-540F-F36F-73BA745A476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12775" y="3806800"/>
              <a:ext cx="1618488" cy="1615217"/>
            </a:xfrm>
            <a:prstGeom prst="rect">
              <a:avLst/>
            </a:prstGeom>
          </p:spPr>
        </p:pic>
        <p:grpSp>
          <p:nvGrpSpPr>
            <p:cNvPr id="22" name="Group 21">
              <a:extLst>
                <a:ext uri="{FF2B5EF4-FFF2-40B4-BE49-F238E27FC236}">
                  <a16:creationId xmlns:a16="http://schemas.microsoft.com/office/drawing/2014/main" id="{41254067-365E-76B4-A4B9-F558C3137FCD}"/>
                </a:ext>
              </a:extLst>
            </p:cNvPr>
            <p:cNvGrpSpPr/>
            <p:nvPr/>
          </p:nvGrpSpPr>
          <p:grpSpPr>
            <a:xfrm>
              <a:off x="7112146" y="3806800"/>
              <a:ext cx="1618488" cy="1615217"/>
              <a:chOff x="7112775" y="3806800"/>
              <a:chExt cx="1618488" cy="1615217"/>
            </a:xfrm>
          </p:grpSpPr>
          <p:pic>
            <p:nvPicPr>
              <p:cNvPr id="23" name="Graphic 22">
                <a:extLst>
                  <a:ext uri="{FF2B5EF4-FFF2-40B4-BE49-F238E27FC236}">
                    <a16:creationId xmlns:a16="http://schemas.microsoft.com/office/drawing/2014/main" id="{1FDE0718-5711-F7E1-F592-38F715F1138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12775" y="3806800"/>
                <a:ext cx="1618488" cy="1615217"/>
              </a:xfrm>
              <a:prstGeom prst="rect">
                <a:avLst/>
              </a:prstGeom>
            </p:spPr>
          </p:pic>
          <p:pic>
            <p:nvPicPr>
              <p:cNvPr id="24" name="Graphic 23">
                <a:extLst>
                  <a:ext uri="{FF2B5EF4-FFF2-40B4-BE49-F238E27FC236}">
                    <a16:creationId xmlns:a16="http://schemas.microsoft.com/office/drawing/2014/main" id="{0302FAC4-C47C-F0E1-8FA9-D9AEC52F33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19775" y="4212165"/>
                <a:ext cx="804488" cy="804486"/>
              </a:xfrm>
              <a:prstGeom prst="rect">
                <a:avLst/>
              </a:prstGeom>
            </p:spPr>
          </p:pic>
        </p:grpSp>
      </p:grpSp>
      <p:pic>
        <p:nvPicPr>
          <p:cNvPr id="25" name="Graphic 24">
            <a:extLst>
              <a:ext uri="{FF2B5EF4-FFF2-40B4-BE49-F238E27FC236}">
                <a16:creationId xmlns:a16="http://schemas.microsoft.com/office/drawing/2014/main" id="{993A8F0B-C92E-DB37-7912-CDCBB6ABBBB4}"/>
              </a:ext>
              <a:ext uri="{C183D7F6-B498-43B3-948B-1728B52AA6E4}">
                <adec:decorative xmlns:adec="http://schemas.microsoft.com/office/drawing/2017/decorative" val="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51975" y="4414360"/>
            <a:ext cx="666570" cy="666568"/>
          </a:xfrm>
          <a:prstGeom prst="rect">
            <a:avLst/>
          </a:prstGeom>
        </p:spPr>
      </p:pic>
      <p:grpSp>
        <p:nvGrpSpPr>
          <p:cNvPr id="26" name="Group 25">
            <a:extLst>
              <a:ext uri="{FF2B5EF4-FFF2-40B4-BE49-F238E27FC236}">
                <a16:creationId xmlns:a16="http://schemas.microsoft.com/office/drawing/2014/main" id="{7471691B-9FB5-A9B2-1868-59959C4865EE}"/>
              </a:ext>
              <a:ext uri="{C183D7F6-B498-43B3-948B-1728B52AA6E4}">
                <adec:decorative xmlns:adec="http://schemas.microsoft.com/office/drawing/2017/decorative" val="1"/>
              </a:ext>
            </a:extLst>
          </p:cNvPr>
          <p:cNvGrpSpPr/>
          <p:nvPr userDrawn="1"/>
        </p:nvGrpSpPr>
        <p:grpSpPr>
          <a:xfrm>
            <a:off x="7605437" y="1624284"/>
            <a:ext cx="1618488" cy="1618486"/>
            <a:chOff x="6967133" y="1564124"/>
            <a:chExt cx="1618488" cy="1618486"/>
          </a:xfrm>
        </p:grpSpPr>
        <p:pic>
          <p:nvPicPr>
            <p:cNvPr id="27" name="Graphic 26">
              <a:extLst>
                <a:ext uri="{FF2B5EF4-FFF2-40B4-BE49-F238E27FC236}">
                  <a16:creationId xmlns:a16="http://schemas.microsoft.com/office/drawing/2014/main" id="{36B2B0D7-5891-11B0-C6B3-3328E05C618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967133" y="1564124"/>
              <a:ext cx="1618488" cy="1618486"/>
            </a:xfrm>
            <a:prstGeom prst="rect">
              <a:avLst/>
            </a:prstGeom>
          </p:spPr>
        </p:pic>
        <p:grpSp>
          <p:nvGrpSpPr>
            <p:cNvPr id="28" name="Group 27">
              <a:extLst>
                <a:ext uri="{FF2B5EF4-FFF2-40B4-BE49-F238E27FC236}">
                  <a16:creationId xmlns:a16="http://schemas.microsoft.com/office/drawing/2014/main" id="{7835E659-6884-8F37-49BF-6C09C48DA311}"/>
                </a:ext>
              </a:extLst>
            </p:cNvPr>
            <p:cNvGrpSpPr/>
            <p:nvPr/>
          </p:nvGrpSpPr>
          <p:grpSpPr>
            <a:xfrm>
              <a:off x="7391851" y="2020585"/>
              <a:ext cx="786640" cy="786638"/>
              <a:chOff x="4962525" y="2295525"/>
              <a:chExt cx="2266950" cy="2266950"/>
            </a:xfrm>
          </p:grpSpPr>
          <p:pic>
            <p:nvPicPr>
              <p:cNvPr id="29" name="Graphic 28">
                <a:extLst>
                  <a:ext uri="{FF2B5EF4-FFF2-40B4-BE49-F238E27FC236}">
                    <a16:creationId xmlns:a16="http://schemas.microsoft.com/office/drawing/2014/main" id="{6A3AFE9A-0995-DDDD-668B-A3E22EC91BC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62525" y="2295525"/>
                <a:ext cx="2266950" cy="2266950"/>
              </a:xfrm>
              <a:prstGeom prst="rect">
                <a:avLst/>
              </a:prstGeom>
            </p:spPr>
          </p:pic>
          <p:pic>
            <p:nvPicPr>
              <p:cNvPr id="30" name="Graphic 29">
                <a:extLst>
                  <a:ext uri="{FF2B5EF4-FFF2-40B4-BE49-F238E27FC236}">
                    <a16:creationId xmlns:a16="http://schemas.microsoft.com/office/drawing/2014/main" id="{71CF75F7-B644-1A2B-67F2-8A59954ED47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415872" y="3075879"/>
                <a:ext cx="1340660" cy="817475"/>
              </a:xfrm>
              <a:prstGeom prst="rect">
                <a:avLst/>
              </a:prstGeom>
            </p:spPr>
          </p:pic>
        </p:grpSp>
      </p:grpSp>
      <p:grpSp>
        <p:nvGrpSpPr>
          <p:cNvPr id="31" name="Group 30">
            <a:extLst>
              <a:ext uri="{FF2B5EF4-FFF2-40B4-BE49-F238E27FC236}">
                <a16:creationId xmlns:a16="http://schemas.microsoft.com/office/drawing/2014/main" id="{F8992623-DDA5-8F46-6349-12FDA665A66B}"/>
              </a:ext>
              <a:ext uri="{C183D7F6-B498-43B3-948B-1728B52AA6E4}">
                <adec:decorative xmlns:adec="http://schemas.microsoft.com/office/drawing/2017/decorative" val="1"/>
              </a:ext>
            </a:extLst>
          </p:cNvPr>
          <p:cNvGrpSpPr/>
          <p:nvPr userDrawn="1"/>
        </p:nvGrpSpPr>
        <p:grpSpPr>
          <a:xfrm>
            <a:off x="9898834" y="1605010"/>
            <a:ext cx="1618488" cy="1615224"/>
            <a:chOff x="9205365" y="1544850"/>
            <a:chExt cx="1618488" cy="1615224"/>
          </a:xfrm>
        </p:grpSpPr>
        <p:pic>
          <p:nvPicPr>
            <p:cNvPr id="32" name="Graphic 31">
              <a:extLst>
                <a:ext uri="{FF2B5EF4-FFF2-40B4-BE49-F238E27FC236}">
                  <a16:creationId xmlns:a16="http://schemas.microsoft.com/office/drawing/2014/main" id="{E8B9E051-F484-B93B-2C1D-B253141737F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205365" y="1544850"/>
              <a:ext cx="1618488" cy="1615224"/>
            </a:xfrm>
            <a:prstGeom prst="rect">
              <a:avLst/>
            </a:prstGeom>
          </p:spPr>
        </p:pic>
        <p:pic>
          <p:nvPicPr>
            <p:cNvPr id="33" name="Graphic 32">
              <a:extLst>
                <a:ext uri="{FF2B5EF4-FFF2-40B4-BE49-F238E27FC236}">
                  <a16:creationId xmlns:a16="http://schemas.microsoft.com/office/drawing/2014/main" id="{09E73FEB-535D-32B5-9854-A28DBEF47F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13715" y="1951569"/>
              <a:ext cx="801788" cy="801786"/>
            </a:xfrm>
            <a:prstGeom prst="rect">
              <a:avLst/>
            </a:prstGeom>
          </p:spPr>
        </p:pic>
      </p:grpSp>
      <p:grpSp>
        <p:nvGrpSpPr>
          <p:cNvPr id="34" name="Group 33">
            <a:extLst>
              <a:ext uri="{FF2B5EF4-FFF2-40B4-BE49-F238E27FC236}">
                <a16:creationId xmlns:a16="http://schemas.microsoft.com/office/drawing/2014/main" id="{6C2FC699-4800-7110-E603-614918369DC0}"/>
              </a:ext>
              <a:ext uri="{C183D7F6-B498-43B3-948B-1728B52AA6E4}">
                <adec:decorative xmlns:adec="http://schemas.microsoft.com/office/drawing/2017/decorative" val="1"/>
              </a:ext>
            </a:extLst>
          </p:cNvPr>
          <p:cNvGrpSpPr/>
          <p:nvPr userDrawn="1"/>
        </p:nvGrpSpPr>
        <p:grpSpPr>
          <a:xfrm>
            <a:off x="9898834" y="3896940"/>
            <a:ext cx="1618488" cy="1618488"/>
            <a:chOff x="9461338" y="3836780"/>
            <a:chExt cx="1618488" cy="1618488"/>
          </a:xfrm>
        </p:grpSpPr>
        <p:grpSp>
          <p:nvGrpSpPr>
            <p:cNvPr id="35" name="Group 34">
              <a:extLst>
                <a:ext uri="{FF2B5EF4-FFF2-40B4-BE49-F238E27FC236}">
                  <a16:creationId xmlns:a16="http://schemas.microsoft.com/office/drawing/2014/main" id="{BB95ED26-10C8-38DA-1C1B-0694566F93B6}"/>
                </a:ext>
              </a:extLst>
            </p:cNvPr>
            <p:cNvGrpSpPr/>
            <p:nvPr/>
          </p:nvGrpSpPr>
          <p:grpSpPr>
            <a:xfrm>
              <a:off x="9461338" y="3836780"/>
              <a:ext cx="1618488" cy="1618488"/>
              <a:chOff x="7071106" y="3910213"/>
              <a:chExt cx="2664884" cy="2664884"/>
            </a:xfrm>
          </p:grpSpPr>
          <p:pic>
            <p:nvPicPr>
              <p:cNvPr id="37" name="Graphic 36">
                <a:extLst>
                  <a:ext uri="{FF2B5EF4-FFF2-40B4-BE49-F238E27FC236}">
                    <a16:creationId xmlns:a16="http://schemas.microsoft.com/office/drawing/2014/main" id="{2C70817C-B52B-50C8-D6A2-BE8EAE22F862}"/>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071106" y="3910213"/>
                <a:ext cx="2664884" cy="2664884"/>
              </a:xfrm>
              <a:prstGeom prst="rect">
                <a:avLst/>
              </a:prstGeom>
            </p:spPr>
          </p:pic>
          <p:pic>
            <p:nvPicPr>
              <p:cNvPr id="38" name="Graphic 37">
                <a:extLst>
                  <a:ext uri="{FF2B5EF4-FFF2-40B4-BE49-F238E27FC236}">
                    <a16:creationId xmlns:a16="http://schemas.microsoft.com/office/drawing/2014/main" id="{4037CFDD-7CE4-8BBA-0FBF-2FEA7E957F9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071106" y="3910213"/>
                <a:ext cx="2664884" cy="2664884"/>
              </a:xfrm>
              <a:prstGeom prst="rect">
                <a:avLst/>
              </a:prstGeom>
            </p:spPr>
          </p:pic>
        </p:grpSp>
        <p:pic>
          <p:nvPicPr>
            <p:cNvPr id="36" name="Graphic 35">
              <a:extLst>
                <a:ext uri="{FF2B5EF4-FFF2-40B4-BE49-F238E27FC236}">
                  <a16:creationId xmlns:a16="http://schemas.microsoft.com/office/drawing/2014/main" id="{53871E75-59C6-048B-E6F4-339D3E300FA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10951" y="4286394"/>
              <a:ext cx="719262" cy="719260"/>
            </a:xfrm>
            <a:prstGeom prst="rect">
              <a:avLst/>
            </a:prstGeom>
          </p:spPr>
        </p:pic>
      </p:grpSp>
      <p:sp>
        <p:nvSpPr>
          <p:cNvPr id="39" name="Text Placeholder 86">
            <a:extLst>
              <a:ext uri="{FF2B5EF4-FFF2-40B4-BE49-F238E27FC236}">
                <a16:creationId xmlns:a16="http://schemas.microsoft.com/office/drawing/2014/main" id="{4C18BC3E-762C-CED6-0BAF-27616EC8C8A4}"/>
              </a:ext>
            </a:extLst>
          </p:cNvPr>
          <p:cNvSpPr txBox="1">
            <a:spLocks/>
          </p:cNvSpPr>
          <p:nvPr userDrawn="1"/>
        </p:nvSpPr>
        <p:spPr>
          <a:xfrm>
            <a:off x="843537" y="1419368"/>
            <a:ext cx="3743027" cy="49650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400" b="0" i="0" u="none" strike="noStrike" kern="1200" cap="none" spc="0" normalizeH="0" baseline="0" noProof="0" dirty="0">
                <a:ln>
                  <a:noFill/>
                </a:ln>
                <a:solidFill>
                  <a:srgbClr val="58595B"/>
                </a:solidFill>
                <a:effectLst/>
                <a:uLnTx/>
                <a:uFillTx/>
                <a:latin typeface="Calibri"/>
                <a:ea typeface="+mn-ea"/>
                <a:cs typeface="+mn-cs"/>
              </a:rPr>
              <a:t>All wheel graphics are grouped. </a:t>
            </a:r>
            <a:br>
              <a:rPr kumimoji="0" lang="en-US" sz="1400" b="0" i="0" u="none" strike="noStrike" kern="1200" cap="none" spc="0" normalizeH="0" baseline="0" noProof="0" dirty="0">
                <a:ln>
                  <a:noFill/>
                </a:ln>
                <a:solidFill>
                  <a:srgbClr val="58595B"/>
                </a:solidFill>
                <a:effectLst/>
                <a:uLnTx/>
                <a:uFillTx/>
                <a:latin typeface="Calibri"/>
                <a:ea typeface="+mn-ea"/>
                <a:cs typeface="+mn-cs"/>
              </a:rPr>
            </a:br>
            <a:r>
              <a:rPr kumimoji="0" lang="en-US" sz="1400" b="0" i="0" u="none" strike="noStrike" kern="1200" cap="none" spc="0" normalizeH="0" baseline="0" noProof="0" dirty="0">
                <a:ln>
                  <a:noFill/>
                </a:ln>
                <a:solidFill>
                  <a:srgbClr val="58595B"/>
                </a:solidFill>
                <a:effectLst/>
                <a:uLnTx/>
                <a:uFillTx/>
                <a:latin typeface="Calibri"/>
                <a:ea typeface="+mn-ea"/>
                <a:cs typeface="+mn-cs"/>
              </a:rPr>
              <a:t>To ungroup objects:</a:t>
            </a:r>
          </a:p>
          <a:p>
            <a:pPr marL="228600" marR="0" lvl="0" indent="-22860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8595B"/>
                </a:solidFill>
                <a:effectLst/>
                <a:uLnTx/>
                <a:uFillTx/>
                <a:latin typeface="Calibri"/>
                <a:ea typeface="+mn-ea"/>
                <a:cs typeface="+mn-cs"/>
              </a:rPr>
              <a:t>Select the object</a:t>
            </a:r>
          </a:p>
          <a:p>
            <a:pPr marL="228600" marR="0" lvl="0" indent="-22860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8595B"/>
                </a:solidFill>
                <a:effectLst/>
                <a:uLnTx/>
                <a:uFillTx/>
                <a:latin typeface="Calibri"/>
                <a:ea typeface="+mn-ea"/>
                <a:cs typeface="+mn-cs"/>
              </a:rPr>
              <a:t>Right click and select </a:t>
            </a:r>
            <a:r>
              <a:rPr kumimoji="0" lang="en-US" sz="1400" b="1" i="1" u="none" strike="noStrike" kern="1200" cap="none" spc="0" normalizeH="0" baseline="0" noProof="0" dirty="0">
                <a:ln>
                  <a:noFill/>
                </a:ln>
                <a:solidFill>
                  <a:srgbClr val="58595B"/>
                </a:solidFill>
                <a:effectLst/>
                <a:uLnTx/>
                <a:uFillTx/>
                <a:latin typeface="Calibri"/>
                <a:ea typeface="+mn-ea"/>
                <a:cs typeface="+mn-cs"/>
              </a:rPr>
              <a:t>group &gt; ungroup</a:t>
            </a:r>
          </a:p>
          <a:p>
            <a:pPr marL="228600" marR="0" lvl="0" indent="-22860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8595B"/>
                </a:solidFill>
                <a:effectLst/>
                <a:uLnTx/>
                <a:uFillTx/>
                <a:latin typeface="Calibri"/>
                <a:ea typeface="+mn-ea"/>
                <a:cs typeface="+mn-cs"/>
              </a:rPr>
              <a:t>Change colors as desired from the format and shape fill tab</a:t>
            </a:r>
          </a:p>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400" b="0" i="0" u="none" strike="noStrike" kern="1200" cap="none" spc="0" normalizeH="0" baseline="0" noProof="0" dirty="0">
                <a:ln>
                  <a:noFill/>
                </a:ln>
                <a:solidFill>
                  <a:srgbClr val="58595B"/>
                </a:solidFill>
                <a:effectLst/>
                <a:uLnTx/>
                <a:uFillTx/>
                <a:latin typeface="Calibri"/>
                <a:ea typeface="+mn-ea"/>
                <a:cs typeface="+mn-cs"/>
              </a:rPr>
              <a:t>On the flywheels with 6, 7, and 8 segments, a gray gradient has been placed on top of the flywheel and should remain unedited. Once you have made your decision on the color of the bottom layer, ungroup the object following the directions above, and realign the objects.</a:t>
            </a:r>
          </a:p>
          <a:p>
            <a:pPr marL="228600" marR="0" lvl="0" indent="-22860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8595B"/>
                </a:solidFill>
                <a:effectLst/>
                <a:uLnTx/>
                <a:uFillTx/>
                <a:latin typeface="Calibri"/>
                <a:ea typeface="+mn-ea"/>
                <a:cs typeface="+mn-cs"/>
              </a:rPr>
              <a:t>Select all 3 objects in the wheel (background wheel, gradient wheel, and gray circle)</a:t>
            </a:r>
          </a:p>
          <a:p>
            <a:pPr marL="228600" marR="0" lvl="0" indent="-22860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8595B"/>
                </a:solidFill>
                <a:effectLst/>
                <a:uLnTx/>
                <a:uFillTx/>
                <a:latin typeface="Calibri"/>
                <a:ea typeface="+mn-ea"/>
                <a:cs typeface="+mn-cs"/>
              </a:rPr>
              <a:t>Select </a:t>
            </a:r>
            <a:r>
              <a:rPr kumimoji="0" lang="en-US" sz="1400" b="1" i="1" u="none" strike="noStrike" kern="1200" cap="none" spc="0" normalizeH="0" baseline="0" noProof="0" dirty="0">
                <a:ln>
                  <a:noFill/>
                </a:ln>
                <a:solidFill>
                  <a:srgbClr val="58595B"/>
                </a:solidFill>
                <a:effectLst/>
                <a:uLnTx/>
                <a:uFillTx/>
                <a:latin typeface="Calibri"/>
                <a:ea typeface="+mn-ea"/>
                <a:cs typeface="+mn-cs"/>
              </a:rPr>
              <a:t>Graphics Format </a:t>
            </a:r>
            <a:r>
              <a:rPr kumimoji="0" lang="en-US" sz="1400" b="0" i="0" u="none" strike="noStrike" kern="1200" cap="none" spc="0" normalizeH="0" baseline="0" noProof="0" dirty="0">
                <a:ln>
                  <a:noFill/>
                </a:ln>
                <a:solidFill>
                  <a:srgbClr val="58595B"/>
                </a:solidFill>
                <a:effectLst/>
                <a:uLnTx/>
                <a:uFillTx/>
                <a:latin typeface="Calibri"/>
                <a:ea typeface="+mn-ea"/>
                <a:cs typeface="+mn-cs"/>
              </a:rPr>
              <a:t>and </a:t>
            </a:r>
            <a:r>
              <a:rPr kumimoji="0" lang="en-US" sz="1400" b="1" i="1" u="none" strike="noStrike" kern="1200" cap="none" spc="0" normalizeH="0" baseline="0" noProof="0" dirty="0">
                <a:ln>
                  <a:noFill/>
                </a:ln>
                <a:solidFill>
                  <a:srgbClr val="58595B"/>
                </a:solidFill>
                <a:effectLst/>
                <a:uLnTx/>
                <a:uFillTx/>
                <a:latin typeface="Calibri"/>
                <a:ea typeface="+mn-ea"/>
                <a:cs typeface="+mn-cs"/>
              </a:rPr>
              <a:t>align</a:t>
            </a:r>
            <a:r>
              <a:rPr kumimoji="0" lang="en-US" sz="1400" b="0" i="0" u="none" strike="noStrike" kern="1200" cap="none" spc="0" normalizeH="0" baseline="0" noProof="0" dirty="0">
                <a:ln>
                  <a:noFill/>
                </a:ln>
                <a:solidFill>
                  <a:srgbClr val="58595B"/>
                </a:solidFill>
                <a:effectLst/>
                <a:uLnTx/>
                <a:uFillTx/>
                <a:latin typeface="Calibri"/>
                <a:ea typeface="+mn-ea"/>
                <a:cs typeface="+mn-cs"/>
              </a:rPr>
              <a:t> by middle and center</a:t>
            </a:r>
          </a:p>
          <a:p>
            <a:pPr marL="228600" marR="0" lvl="0" indent="-22860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Char char="•"/>
              <a:tabLst/>
              <a:defRPr/>
            </a:pPr>
            <a:r>
              <a:rPr kumimoji="0" lang="en-US" sz="1400" b="1" i="1" u="none" strike="noStrike" kern="1200" cap="none" spc="0" normalizeH="0" baseline="0" noProof="0" dirty="0">
                <a:ln>
                  <a:noFill/>
                </a:ln>
                <a:solidFill>
                  <a:srgbClr val="58595B"/>
                </a:solidFill>
                <a:effectLst/>
                <a:uLnTx/>
                <a:uFillTx/>
                <a:latin typeface="Calibri"/>
                <a:ea typeface="+mn-ea"/>
                <a:cs typeface="+mn-cs"/>
              </a:rPr>
              <a:t>Regroup </a:t>
            </a:r>
            <a:r>
              <a:rPr kumimoji="0" lang="en-US" sz="1400" b="0" i="0" u="none" strike="noStrike" kern="1200" cap="none" spc="0" normalizeH="0" baseline="0" noProof="0" dirty="0">
                <a:ln>
                  <a:noFill/>
                </a:ln>
                <a:solidFill>
                  <a:srgbClr val="58595B"/>
                </a:solidFill>
                <a:effectLst/>
                <a:uLnTx/>
                <a:uFillTx/>
                <a:latin typeface="Calibri"/>
                <a:ea typeface="+mn-ea"/>
                <a:cs typeface="+mn-cs"/>
              </a:rPr>
              <a:t>objects to maintain formatting</a:t>
            </a:r>
          </a:p>
          <a:p>
            <a:pPr marL="228600" marR="0" lvl="0" indent="-22860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58595B"/>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58595B"/>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endParaRPr kumimoji="0" lang="en-US" sz="1400" b="0" i="0" u="none" strike="noStrike" kern="1200" cap="none" spc="0" normalizeH="0" baseline="0" noProof="0" dirty="0">
              <a:ln>
                <a:noFill/>
              </a:ln>
              <a:solidFill>
                <a:srgbClr val="58595B"/>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endParaRPr kumimoji="0" lang="en-US" sz="1400" b="0" i="0" u="none" strike="noStrike" kern="1200" cap="none" spc="0" normalizeH="0" baseline="0" noProof="0" dirty="0">
              <a:ln>
                <a:noFill/>
              </a:ln>
              <a:solidFill>
                <a:srgbClr val="58595B"/>
              </a:solidFill>
              <a:effectLst/>
              <a:uLnTx/>
              <a:uFillTx/>
              <a:latin typeface="Calibri"/>
              <a:ea typeface="+mn-ea"/>
              <a:cs typeface="+mn-cs"/>
            </a:endParaRPr>
          </a:p>
        </p:txBody>
      </p:sp>
    </p:spTree>
    <p:extLst>
      <p:ext uri="{BB962C8B-B14F-4D97-AF65-F5344CB8AC3E}">
        <p14:creationId xmlns:p14="http://schemas.microsoft.com/office/powerpoint/2010/main" val="35983372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Ico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D23AD2-C181-0371-162C-9B3A88B2C04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2000" cy="6858000"/>
          </a:xfrm>
          <a:prstGeom prst="rect">
            <a:avLst/>
          </a:prstGeom>
        </p:spPr>
      </p:pic>
      <p:pic>
        <p:nvPicPr>
          <p:cNvPr id="4" name="Picture 3">
            <a:extLst>
              <a:ext uri="{FF2B5EF4-FFF2-40B4-BE49-F238E27FC236}">
                <a16:creationId xmlns:a16="http://schemas.microsoft.com/office/drawing/2014/main" id="{77379D30-4E1E-7725-D557-7C359FE6776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096" y="6153310"/>
            <a:ext cx="812598" cy="495269"/>
          </a:xfrm>
          <a:prstGeom prst="rect">
            <a:avLst/>
          </a:prstGeom>
        </p:spPr>
      </p:pic>
      <p:sp>
        <p:nvSpPr>
          <p:cNvPr id="5" name="Slide Number Placeholder 1">
            <a:extLst>
              <a:ext uri="{FF2B5EF4-FFF2-40B4-BE49-F238E27FC236}">
                <a16:creationId xmlns:a16="http://schemas.microsoft.com/office/drawing/2014/main" id="{3E56B85E-2C50-2098-38E9-92FA4024E7D0}"/>
              </a:ext>
            </a:extLst>
          </p:cNvPr>
          <p:cNvSpPr txBox="1">
            <a:spLocks/>
          </p:cNvSpPr>
          <p:nvPr userDrawn="1"/>
        </p:nvSpPr>
        <p:spPr>
          <a:xfrm>
            <a:off x="667" y="306766"/>
            <a:ext cx="1014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103BE52-9BB8-4E9B-A1A0-EB047B6867AB}" type="slidenum">
              <a:rPr kumimoji="0" lang="en-US" sz="1200" b="0" i="0" u="none" strike="noStrike" kern="1200" cap="none" spc="0" normalizeH="0" baseline="0" noProof="0" smtClean="0">
                <a:ln>
                  <a:noFill/>
                </a:ln>
                <a:solidFill>
                  <a:srgbClr val="58595B">
                    <a:tint val="75000"/>
                  </a:srgb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8595B">
                  <a:tint val="75000"/>
                </a:srgbClr>
              </a:solidFill>
              <a:effectLst/>
              <a:uLnTx/>
              <a:uFillTx/>
              <a:latin typeface="Calibri"/>
              <a:ea typeface="+mn-ea"/>
              <a:cs typeface="+mn-cs"/>
            </a:endParaRPr>
          </a:p>
        </p:txBody>
      </p:sp>
      <p:sp>
        <p:nvSpPr>
          <p:cNvPr id="6" name="Text Placeholder 63">
            <a:extLst>
              <a:ext uri="{FF2B5EF4-FFF2-40B4-BE49-F238E27FC236}">
                <a16:creationId xmlns:a16="http://schemas.microsoft.com/office/drawing/2014/main" id="{8F8F8669-82C4-40E4-735E-42BE40E5A083}"/>
              </a:ext>
            </a:extLst>
          </p:cNvPr>
          <p:cNvSpPr txBox="1">
            <a:spLocks/>
          </p:cNvSpPr>
          <p:nvPr userDrawn="1"/>
        </p:nvSpPr>
        <p:spPr>
          <a:xfrm>
            <a:off x="750888" y="677863"/>
            <a:ext cx="4049712" cy="531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3200"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2800" b="0" i="0" u="none" strike="noStrike" kern="1200" cap="none" spc="0" normalizeH="0" baseline="0" noProof="0" dirty="0">
                <a:ln>
                  <a:noFill/>
                </a:ln>
                <a:solidFill>
                  <a:srgbClr val="E58925"/>
                </a:solidFill>
                <a:effectLst/>
                <a:uLnTx/>
                <a:uFillTx/>
                <a:latin typeface="Calibri"/>
                <a:ea typeface="+mj-ea"/>
                <a:cs typeface="+mj-cs"/>
              </a:rPr>
              <a:t>Icons | </a:t>
            </a:r>
            <a:r>
              <a:rPr kumimoji="0" lang="en-US" sz="2800" b="0" i="0" u="none" strike="noStrike" kern="1200" cap="none" spc="0" normalizeH="0" baseline="0" noProof="0" dirty="0">
                <a:ln>
                  <a:noFill/>
                </a:ln>
                <a:solidFill>
                  <a:srgbClr val="58595B"/>
                </a:solidFill>
                <a:effectLst/>
                <a:uLnTx/>
                <a:uFillTx/>
                <a:latin typeface="Calibri"/>
                <a:ea typeface="+mj-ea"/>
                <a:cs typeface="+mj-cs"/>
              </a:rPr>
              <a:t>markets</a:t>
            </a:r>
          </a:p>
        </p:txBody>
      </p:sp>
      <p:sp>
        <p:nvSpPr>
          <p:cNvPr id="7" name="Text Placeholder 62">
            <a:extLst>
              <a:ext uri="{FF2B5EF4-FFF2-40B4-BE49-F238E27FC236}">
                <a16:creationId xmlns:a16="http://schemas.microsoft.com/office/drawing/2014/main" id="{0C033FB7-F1EB-2423-0E19-F166D6EB101D}"/>
              </a:ext>
            </a:extLst>
          </p:cNvPr>
          <p:cNvSpPr txBox="1">
            <a:spLocks/>
          </p:cNvSpPr>
          <p:nvPr userDrawn="1"/>
        </p:nvSpPr>
        <p:spPr>
          <a:xfrm>
            <a:off x="751645" y="109234"/>
            <a:ext cx="4477689" cy="5318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100" b="0" i="0" u="none" strike="noStrike" kern="1200" cap="all" spc="300" normalizeH="0" baseline="0" noProof="0" dirty="0">
                <a:ln>
                  <a:noFill/>
                </a:ln>
                <a:solidFill>
                  <a:srgbClr val="58595B"/>
                </a:solidFill>
                <a:effectLst/>
                <a:uLnTx/>
                <a:uFillTx/>
                <a:latin typeface="Calibri"/>
                <a:ea typeface="+mn-ea"/>
                <a:cs typeface="+mn-cs"/>
              </a:rPr>
              <a:t>MAPS, GRAPHS, CHARTS + ICONS</a:t>
            </a:r>
          </a:p>
        </p:txBody>
      </p:sp>
      <p:sp>
        <p:nvSpPr>
          <p:cNvPr id="8" name="Text Placeholder 2">
            <a:extLst>
              <a:ext uri="{FF2B5EF4-FFF2-40B4-BE49-F238E27FC236}">
                <a16:creationId xmlns:a16="http://schemas.microsoft.com/office/drawing/2014/main" id="{DDB79B3E-440F-01C9-42DD-06B2E33ED074}"/>
              </a:ext>
            </a:extLst>
          </p:cNvPr>
          <p:cNvSpPr txBox="1">
            <a:spLocks/>
          </p:cNvSpPr>
          <p:nvPr userDrawn="1"/>
        </p:nvSpPr>
        <p:spPr>
          <a:xfrm>
            <a:off x="1674370" y="2134292"/>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CIVIC + Cultural</a:t>
            </a:r>
          </a:p>
        </p:txBody>
      </p:sp>
      <p:sp>
        <p:nvSpPr>
          <p:cNvPr id="9" name="Text Placeholder 2">
            <a:extLst>
              <a:ext uri="{FF2B5EF4-FFF2-40B4-BE49-F238E27FC236}">
                <a16:creationId xmlns:a16="http://schemas.microsoft.com/office/drawing/2014/main" id="{E756E9B2-440E-0F5F-E921-1A38453DF719}"/>
              </a:ext>
            </a:extLst>
          </p:cNvPr>
          <p:cNvSpPr txBox="1">
            <a:spLocks/>
          </p:cNvSpPr>
          <p:nvPr userDrawn="1"/>
        </p:nvSpPr>
        <p:spPr>
          <a:xfrm>
            <a:off x="2842535" y="2134292"/>
            <a:ext cx="1150854" cy="4446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COMMERCIAL Mixed-Use</a:t>
            </a:r>
          </a:p>
        </p:txBody>
      </p:sp>
      <p:sp>
        <p:nvSpPr>
          <p:cNvPr id="10" name="Text Placeholder 2">
            <a:extLst>
              <a:ext uri="{FF2B5EF4-FFF2-40B4-BE49-F238E27FC236}">
                <a16:creationId xmlns:a16="http://schemas.microsoft.com/office/drawing/2014/main" id="{6CBD6A2A-46FF-2C09-F307-4EA27FA2A366}"/>
              </a:ext>
            </a:extLst>
          </p:cNvPr>
          <p:cNvSpPr txBox="1">
            <a:spLocks/>
          </p:cNvSpPr>
          <p:nvPr userDrawn="1"/>
        </p:nvSpPr>
        <p:spPr>
          <a:xfrm>
            <a:off x="4170618" y="2134292"/>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EDUCATION</a:t>
            </a:r>
          </a:p>
        </p:txBody>
      </p:sp>
      <p:sp>
        <p:nvSpPr>
          <p:cNvPr id="11" name="Text Placeholder 2">
            <a:extLst>
              <a:ext uri="{FF2B5EF4-FFF2-40B4-BE49-F238E27FC236}">
                <a16:creationId xmlns:a16="http://schemas.microsoft.com/office/drawing/2014/main" id="{BD383D4E-D939-9A7F-28B1-035F03017A9A}"/>
              </a:ext>
            </a:extLst>
          </p:cNvPr>
          <p:cNvSpPr txBox="1">
            <a:spLocks/>
          </p:cNvSpPr>
          <p:nvPr userDrawn="1"/>
        </p:nvSpPr>
        <p:spPr>
          <a:xfrm>
            <a:off x="5457046" y="2134292"/>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ENERGY</a:t>
            </a:r>
          </a:p>
        </p:txBody>
      </p:sp>
      <p:sp>
        <p:nvSpPr>
          <p:cNvPr id="12" name="Text Placeholder 2">
            <a:extLst>
              <a:ext uri="{FF2B5EF4-FFF2-40B4-BE49-F238E27FC236}">
                <a16:creationId xmlns:a16="http://schemas.microsoft.com/office/drawing/2014/main" id="{9DA1907C-5989-CBA8-2E32-2761398C3C45}"/>
              </a:ext>
            </a:extLst>
          </p:cNvPr>
          <p:cNvSpPr txBox="1">
            <a:spLocks/>
          </p:cNvSpPr>
          <p:nvPr userDrawn="1"/>
        </p:nvSpPr>
        <p:spPr>
          <a:xfrm>
            <a:off x="6605744" y="2134292"/>
            <a:ext cx="930109" cy="293209"/>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ENTERTAINMENT + SPORTS</a:t>
            </a:r>
          </a:p>
        </p:txBody>
      </p:sp>
      <p:sp>
        <p:nvSpPr>
          <p:cNvPr id="13" name="Text Placeholder 2">
            <a:extLst>
              <a:ext uri="{FF2B5EF4-FFF2-40B4-BE49-F238E27FC236}">
                <a16:creationId xmlns:a16="http://schemas.microsoft.com/office/drawing/2014/main" id="{1DEF5605-F069-8E50-1790-C196167C06D1}"/>
              </a:ext>
            </a:extLst>
          </p:cNvPr>
          <p:cNvSpPr txBox="1">
            <a:spLocks/>
          </p:cNvSpPr>
          <p:nvPr userDrawn="1"/>
        </p:nvSpPr>
        <p:spPr>
          <a:xfrm>
            <a:off x="7890986" y="2134292"/>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FEDERAL</a:t>
            </a:r>
          </a:p>
        </p:txBody>
      </p:sp>
      <p:sp>
        <p:nvSpPr>
          <p:cNvPr id="14" name="Text Placeholder 2">
            <a:extLst>
              <a:ext uri="{FF2B5EF4-FFF2-40B4-BE49-F238E27FC236}">
                <a16:creationId xmlns:a16="http://schemas.microsoft.com/office/drawing/2014/main" id="{07C2F72C-2038-77CA-6F53-4D16529BB464}"/>
              </a:ext>
            </a:extLst>
          </p:cNvPr>
          <p:cNvSpPr txBox="1">
            <a:spLocks/>
          </p:cNvSpPr>
          <p:nvPr userDrawn="1"/>
        </p:nvSpPr>
        <p:spPr>
          <a:xfrm>
            <a:off x="1714560" y="3408265"/>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HEALTHCARE</a:t>
            </a:r>
          </a:p>
        </p:txBody>
      </p:sp>
      <p:sp>
        <p:nvSpPr>
          <p:cNvPr id="15" name="Text Placeholder 2">
            <a:extLst>
              <a:ext uri="{FF2B5EF4-FFF2-40B4-BE49-F238E27FC236}">
                <a16:creationId xmlns:a16="http://schemas.microsoft.com/office/drawing/2014/main" id="{706B1738-9782-B9EA-D0F4-A2625AAF611B}"/>
              </a:ext>
            </a:extLst>
          </p:cNvPr>
          <p:cNvSpPr txBox="1">
            <a:spLocks/>
          </p:cNvSpPr>
          <p:nvPr userDrawn="1"/>
        </p:nvSpPr>
        <p:spPr>
          <a:xfrm>
            <a:off x="2942845" y="3408265"/>
            <a:ext cx="930109" cy="293209"/>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HOSPITALITY +</a:t>
            </a:r>
            <a:br>
              <a:rPr kumimoji="0" lang="en-US" sz="800" b="0" i="0" u="none" strike="noStrike" kern="1200" cap="all" spc="0" normalizeH="0" baseline="0" noProof="0" dirty="0">
                <a:ln>
                  <a:noFill/>
                </a:ln>
                <a:solidFill>
                  <a:srgbClr val="58595B"/>
                </a:solidFill>
                <a:effectLst/>
                <a:uLnTx/>
                <a:uFillTx/>
                <a:latin typeface="Calibri"/>
                <a:ea typeface="+mn-ea"/>
                <a:cs typeface="+mn-cs"/>
              </a:rPr>
            </a:br>
            <a:r>
              <a:rPr kumimoji="0" lang="en-US" sz="800" b="0" i="0" u="none" strike="noStrike" kern="1200" cap="all" spc="0" normalizeH="0" baseline="0" noProof="0" dirty="0">
                <a:ln>
                  <a:noFill/>
                </a:ln>
                <a:solidFill>
                  <a:srgbClr val="58595B"/>
                </a:solidFill>
                <a:effectLst/>
                <a:uLnTx/>
                <a:uFillTx/>
                <a:latin typeface="Calibri"/>
                <a:ea typeface="+mn-ea"/>
                <a:cs typeface="+mn-cs"/>
              </a:rPr>
              <a:t>GAMING</a:t>
            </a:r>
          </a:p>
        </p:txBody>
      </p:sp>
      <p:sp>
        <p:nvSpPr>
          <p:cNvPr id="16" name="Text Placeholder 2">
            <a:extLst>
              <a:ext uri="{FF2B5EF4-FFF2-40B4-BE49-F238E27FC236}">
                <a16:creationId xmlns:a16="http://schemas.microsoft.com/office/drawing/2014/main" id="{8D462713-9030-EEE1-F1B6-6DD7B46F2D59}"/>
              </a:ext>
            </a:extLst>
          </p:cNvPr>
          <p:cNvSpPr txBox="1">
            <a:spLocks/>
          </p:cNvSpPr>
          <p:nvPr userDrawn="1"/>
        </p:nvSpPr>
        <p:spPr>
          <a:xfrm>
            <a:off x="6745415" y="3408265"/>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JUSTICE</a:t>
            </a:r>
          </a:p>
        </p:txBody>
      </p:sp>
      <p:sp>
        <p:nvSpPr>
          <p:cNvPr id="17" name="Text Placeholder 2">
            <a:extLst>
              <a:ext uri="{FF2B5EF4-FFF2-40B4-BE49-F238E27FC236}">
                <a16:creationId xmlns:a16="http://schemas.microsoft.com/office/drawing/2014/main" id="{2776772C-B126-619C-E48E-751016268BCB}"/>
              </a:ext>
            </a:extLst>
          </p:cNvPr>
          <p:cNvSpPr txBox="1">
            <a:spLocks/>
          </p:cNvSpPr>
          <p:nvPr userDrawn="1"/>
        </p:nvSpPr>
        <p:spPr>
          <a:xfrm>
            <a:off x="7948445" y="3408265"/>
            <a:ext cx="930109" cy="293209"/>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Mining + Metals</a:t>
            </a:r>
          </a:p>
        </p:txBody>
      </p:sp>
      <p:sp>
        <p:nvSpPr>
          <p:cNvPr id="18" name="Text Placeholder 2">
            <a:extLst>
              <a:ext uri="{FF2B5EF4-FFF2-40B4-BE49-F238E27FC236}">
                <a16:creationId xmlns:a16="http://schemas.microsoft.com/office/drawing/2014/main" id="{6A5BAE51-412D-A000-9432-B150713D248A}"/>
              </a:ext>
            </a:extLst>
          </p:cNvPr>
          <p:cNvSpPr txBox="1">
            <a:spLocks/>
          </p:cNvSpPr>
          <p:nvPr userDrawn="1"/>
        </p:nvSpPr>
        <p:spPr>
          <a:xfrm>
            <a:off x="1674370" y="4738268"/>
            <a:ext cx="1150854" cy="4446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MISSION </a:t>
            </a:r>
            <a:br>
              <a:rPr kumimoji="0" lang="en-US" sz="800" b="0" i="0" u="none" strike="noStrike" kern="1200" cap="all" spc="0" normalizeH="0" baseline="0" noProof="0" dirty="0">
                <a:ln>
                  <a:noFill/>
                </a:ln>
                <a:solidFill>
                  <a:srgbClr val="58595B"/>
                </a:solidFill>
                <a:effectLst/>
                <a:uLnTx/>
                <a:uFillTx/>
                <a:latin typeface="Calibri"/>
                <a:ea typeface="+mn-ea"/>
                <a:cs typeface="+mn-cs"/>
              </a:rPr>
            </a:br>
            <a:r>
              <a:rPr kumimoji="0" lang="en-US" sz="800" b="0" i="0" u="none" strike="noStrike" kern="1200" cap="all" spc="0" normalizeH="0" baseline="0" noProof="0" dirty="0">
                <a:ln>
                  <a:noFill/>
                </a:ln>
                <a:solidFill>
                  <a:srgbClr val="58595B"/>
                </a:solidFill>
                <a:effectLst/>
                <a:uLnTx/>
                <a:uFillTx/>
                <a:latin typeface="Calibri"/>
                <a:ea typeface="+mn-ea"/>
                <a:cs typeface="+mn-cs"/>
              </a:rPr>
              <a:t>CRITICAL</a:t>
            </a:r>
          </a:p>
        </p:txBody>
      </p:sp>
      <p:sp>
        <p:nvSpPr>
          <p:cNvPr id="19" name="Text Placeholder 2">
            <a:extLst>
              <a:ext uri="{FF2B5EF4-FFF2-40B4-BE49-F238E27FC236}">
                <a16:creationId xmlns:a16="http://schemas.microsoft.com/office/drawing/2014/main" id="{285302CB-28F1-9E52-4B88-3BD86B791985}"/>
              </a:ext>
            </a:extLst>
          </p:cNvPr>
          <p:cNvSpPr txBox="1">
            <a:spLocks/>
          </p:cNvSpPr>
          <p:nvPr userDrawn="1"/>
        </p:nvSpPr>
        <p:spPr>
          <a:xfrm>
            <a:off x="2922440" y="4738268"/>
            <a:ext cx="930109" cy="293209"/>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SCIENCE +</a:t>
            </a:r>
            <a:br>
              <a:rPr kumimoji="0" lang="en-US" sz="800" b="0" i="0" u="none" strike="noStrike" kern="1200" cap="all" spc="0" normalizeH="0" baseline="0" noProof="0" dirty="0">
                <a:ln>
                  <a:noFill/>
                </a:ln>
                <a:solidFill>
                  <a:srgbClr val="58595B"/>
                </a:solidFill>
                <a:effectLst/>
                <a:uLnTx/>
                <a:uFillTx/>
                <a:latin typeface="Calibri"/>
                <a:ea typeface="+mn-ea"/>
                <a:cs typeface="+mn-cs"/>
              </a:rPr>
            </a:br>
            <a:r>
              <a:rPr kumimoji="0" lang="en-US" sz="800" b="0" i="0" u="none" strike="noStrike" kern="1200" cap="all" spc="0" normalizeH="0" baseline="0" noProof="0" dirty="0">
                <a:ln>
                  <a:noFill/>
                </a:ln>
                <a:solidFill>
                  <a:srgbClr val="58595B"/>
                </a:solidFill>
                <a:effectLst/>
                <a:uLnTx/>
                <a:uFillTx/>
                <a:latin typeface="Calibri"/>
                <a:ea typeface="+mn-ea"/>
                <a:cs typeface="+mn-cs"/>
              </a:rPr>
              <a:t>TECHNOLOGY</a:t>
            </a:r>
          </a:p>
        </p:txBody>
      </p:sp>
      <p:sp>
        <p:nvSpPr>
          <p:cNvPr id="20" name="Text Placeholder 2">
            <a:extLst>
              <a:ext uri="{FF2B5EF4-FFF2-40B4-BE49-F238E27FC236}">
                <a16:creationId xmlns:a16="http://schemas.microsoft.com/office/drawing/2014/main" id="{39754893-C005-70F9-8DD8-FC260A94508B}"/>
              </a:ext>
            </a:extLst>
          </p:cNvPr>
          <p:cNvSpPr txBox="1">
            <a:spLocks/>
          </p:cNvSpPr>
          <p:nvPr userDrawn="1"/>
        </p:nvSpPr>
        <p:spPr>
          <a:xfrm>
            <a:off x="6721613" y="4738268"/>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WATER</a:t>
            </a:r>
          </a:p>
        </p:txBody>
      </p:sp>
      <p:sp>
        <p:nvSpPr>
          <p:cNvPr id="21" name="Text Placeholder 2">
            <a:extLst>
              <a:ext uri="{FF2B5EF4-FFF2-40B4-BE49-F238E27FC236}">
                <a16:creationId xmlns:a16="http://schemas.microsoft.com/office/drawing/2014/main" id="{831CFA98-8D8B-5E3E-A53F-E547278DA0A9}"/>
              </a:ext>
            </a:extLst>
          </p:cNvPr>
          <p:cNvSpPr txBox="1">
            <a:spLocks/>
          </p:cNvSpPr>
          <p:nvPr userDrawn="1"/>
        </p:nvSpPr>
        <p:spPr>
          <a:xfrm>
            <a:off x="4153253" y="3408265"/>
            <a:ext cx="930109" cy="21080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Industrial</a:t>
            </a:r>
          </a:p>
        </p:txBody>
      </p:sp>
      <p:pic>
        <p:nvPicPr>
          <p:cNvPr id="22" name="Graphic 21">
            <a:extLst>
              <a:ext uri="{FF2B5EF4-FFF2-40B4-BE49-F238E27FC236}">
                <a16:creationId xmlns:a16="http://schemas.microsoft.com/office/drawing/2014/main" id="{7964B660-61E8-8132-A9B0-B98E3D306A1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64326" y="2856904"/>
            <a:ext cx="481471" cy="481471"/>
          </a:xfrm>
          <a:prstGeom prst="rect">
            <a:avLst/>
          </a:prstGeom>
        </p:spPr>
      </p:pic>
      <p:pic>
        <p:nvPicPr>
          <p:cNvPr id="23" name="Graphic 22">
            <a:extLst>
              <a:ext uri="{FF2B5EF4-FFF2-40B4-BE49-F238E27FC236}">
                <a16:creationId xmlns:a16="http://schemas.microsoft.com/office/drawing/2014/main" id="{A45C513C-379E-7A97-DEF4-508E91E59427}"/>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28863" y="1498161"/>
            <a:ext cx="652545" cy="652545"/>
          </a:xfrm>
          <a:prstGeom prst="rect">
            <a:avLst/>
          </a:prstGeom>
        </p:spPr>
      </p:pic>
      <p:pic>
        <p:nvPicPr>
          <p:cNvPr id="24" name="Graphic 23">
            <a:extLst>
              <a:ext uri="{FF2B5EF4-FFF2-40B4-BE49-F238E27FC236}">
                <a16:creationId xmlns:a16="http://schemas.microsoft.com/office/drawing/2014/main" id="{7BEF8BCA-1D48-659A-F2A1-D6CDFCD23453}"/>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52056" y="1618894"/>
            <a:ext cx="531812" cy="531812"/>
          </a:xfrm>
          <a:prstGeom prst="rect">
            <a:avLst/>
          </a:prstGeom>
        </p:spPr>
      </p:pic>
      <p:pic>
        <p:nvPicPr>
          <p:cNvPr id="25" name="Graphic 24">
            <a:extLst>
              <a:ext uri="{FF2B5EF4-FFF2-40B4-BE49-F238E27FC236}">
                <a16:creationId xmlns:a16="http://schemas.microsoft.com/office/drawing/2014/main" id="{2E9B61B3-00B8-A8DC-DEA1-2FA8395E46F2}"/>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50194" y="1579750"/>
            <a:ext cx="570956" cy="570956"/>
          </a:xfrm>
          <a:prstGeom prst="rect">
            <a:avLst/>
          </a:prstGeom>
        </p:spPr>
      </p:pic>
      <p:pic>
        <p:nvPicPr>
          <p:cNvPr id="26" name="Graphic 25">
            <a:extLst>
              <a:ext uri="{FF2B5EF4-FFF2-40B4-BE49-F238E27FC236}">
                <a16:creationId xmlns:a16="http://schemas.microsoft.com/office/drawing/2014/main" id="{900F9EB1-F4B7-F86E-944C-2F8AD7CE7610}"/>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36622" y="1579750"/>
            <a:ext cx="570956" cy="570956"/>
          </a:xfrm>
          <a:prstGeom prst="rect">
            <a:avLst/>
          </a:prstGeom>
        </p:spPr>
      </p:pic>
      <p:pic>
        <p:nvPicPr>
          <p:cNvPr id="27" name="Graphic 26">
            <a:extLst>
              <a:ext uri="{FF2B5EF4-FFF2-40B4-BE49-F238E27FC236}">
                <a16:creationId xmlns:a16="http://schemas.microsoft.com/office/drawing/2014/main" id="{A5A1A0CF-75CD-1AE6-0721-C653E4F899D6}"/>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04892" y="1618894"/>
            <a:ext cx="531812" cy="531812"/>
          </a:xfrm>
          <a:prstGeom prst="rect">
            <a:avLst/>
          </a:prstGeom>
        </p:spPr>
      </p:pic>
      <p:pic>
        <p:nvPicPr>
          <p:cNvPr id="28" name="Graphic 27">
            <a:extLst>
              <a:ext uri="{FF2B5EF4-FFF2-40B4-BE49-F238E27FC236}">
                <a16:creationId xmlns:a16="http://schemas.microsoft.com/office/drawing/2014/main" id="{4709BDE4-DF8A-700C-C67F-586E4A77BFBE}"/>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090134" y="1618894"/>
            <a:ext cx="531812" cy="531812"/>
          </a:xfrm>
          <a:prstGeom prst="rect">
            <a:avLst/>
          </a:prstGeom>
        </p:spPr>
      </p:pic>
      <p:pic>
        <p:nvPicPr>
          <p:cNvPr id="29" name="Graphic 28">
            <a:extLst>
              <a:ext uri="{FF2B5EF4-FFF2-40B4-BE49-F238E27FC236}">
                <a16:creationId xmlns:a16="http://schemas.microsoft.com/office/drawing/2014/main" id="{814DC583-97CA-A10B-8EA0-40A2A70CC9B6}"/>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947243" y="2856904"/>
            <a:ext cx="464743" cy="464743"/>
          </a:xfrm>
          <a:prstGeom prst="rect">
            <a:avLst/>
          </a:prstGeom>
        </p:spPr>
      </p:pic>
      <p:pic>
        <p:nvPicPr>
          <p:cNvPr id="30" name="Graphic 29">
            <a:extLst>
              <a:ext uri="{FF2B5EF4-FFF2-40B4-BE49-F238E27FC236}">
                <a16:creationId xmlns:a16="http://schemas.microsoft.com/office/drawing/2014/main" id="{B1A1DB18-B5CC-C578-A514-B90014B08965}"/>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922260" y="2856904"/>
            <a:ext cx="498140" cy="498140"/>
          </a:xfrm>
          <a:prstGeom prst="rect">
            <a:avLst/>
          </a:prstGeom>
        </p:spPr>
      </p:pic>
      <p:pic>
        <p:nvPicPr>
          <p:cNvPr id="31" name="Graphic 30">
            <a:extLst>
              <a:ext uri="{FF2B5EF4-FFF2-40B4-BE49-F238E27FC236}">
                <a16:creationId xmlns:a16="http://schemas.microsoft.com/office/drawing/2014/main" id="{73B2EA17-2536-7D5E-B380-3A1A95DE235B}"/>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026449" y="4166029"/>
            <a:ext cx="446696" cy="446696"/>
          </a:xfrm>
          <a:prstGeom prst="rect">
            <a:avLst/>
          </a:prstGeom>
        </p:spPr>
      </p:pic>
      <p:pic>
        <p:nvPicPr>
          <p:cNvPr id="32" name="Graphic 31">
            <a:extLst>
              <a:ext uri="{FF2B5EF4-FFF2-40B4-BE49-F238E27FC236}">
                <a16:creationId xmlns:a16="http://schemas.microsoft.com/office/drawing/2014/main" id="{A7EC5F40-5B4C-D179-6EC7-31C9E1AC1FC4}"/>
              </a:ext>
            </a:extLst>
          </p:cNvPr>
          <p:cNvPicPr>
            <a:picLocks noChangeAspect="1"/>
          </p:cNvPicPr>
          <p:nvPr userDrawn="1"/>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129313" y="4166029"/>
            <a:ext cx="516363" cy="516363"/>
          </a:xfrm>
          <a:prstGeom prst="rect">
            <a:avLst/>
          </a:prstGeom>
        </p:spPr>
      </p:pic>
      <p:pic>
        <p:nvPicPr>
          <p:cNvPr id="33" name="Graphic 32">
            <a:extLst>
              <a:ext uri="{FF2B5EF4-FFF2-40B4-BE49-F238E27FC236}">
                <a16:creationId xmlns:a16="http://schemas.microsoft.com/office/drawing/2014/main" id="{3A58A4B3-7F66-0203-2BEB-ABFAE3469052}"/>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956178" y="4166029"/>
            <a:ext cx="460978" cy="460978"/>
          </a:xfrm>
          <a:prstGeom prst="rect">
            <a:avLst/>
          </a:prstGeom>
        </p:spPr>
      </p:pic>
      <p:pic>
        <p:nvPicPr>
          <p:cNvPr id="34" name="Graphic 33">
            <a:extLst>
              <a:ext uri="{FF2B5EF4-FFF2-40B4-BE49-F238E27FC236}">
                <a16:creationId xmlns:a16="http://schemas.microsoft.com/office/drawing/2014/main" id="{217C2FC9-2734-5BBB-B4D4-9F5C7D9EC751}"/>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218339" y="2856904"/>
            <a:ext cx="476566" cy="476566"/>
          </a:xfrm>
          <a:prstGeom prst="rect">
            <a:avLst/>
          </a:prstGeom>
        </p:spPr>
      </p:pic>
      <p:sp>
        <p:nvSpPr>
          <p:cNvPr id="35" name="Text Placeholder 2">
            <a:extLst>
              <a:ext uri="{FF2B5EF4-FFF2-40B4-BE49-F238E27FC236}">
                <a16:creationId xmlns:a16="http://schemas.microsoft.com/office/drawing/2014/main" id="{4D270A03-F7E6-4817-A3EA-A767A9D98CB8}"/>
              </a:ext>
            </a:extLst>
          </p:cNvPr>
          <p:cNvSpPr txBox="1">
            <a:spLocks/>
          </p:cNvSpPr>
          <p:nvPr userDrawn="1"/>
        </p:nvSpPr>
        <p:spPr>
          <a:xfrm>
            <a:off x="5551283" y="3408265"/>
            <a:ext cx="930109" cy="293209"/>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International</a:t>
            </a:r>
            <a:br>
              <a:rPr kumimoji="0" lang="en-US" sz="800" b="0" i="0" u="none" strike="noStrike" kern="1200" cap="all" spc="0" normalizeH="0" baseline="0" noProof="0" dirty="0">
                <a:ln>
                  <a:noFill/>
                </a:ln>
                <a:solidFill>
                  <a:srgbClr val="58595B"/>
                </a:solidFill>
                <a:effectLst/>
                <a:uLnTx/>
                <a:uFillTx/>
                <a:latin typeface="Calibri"/>
                <a:ea typeface="+mn-ea"/>
                <a:cs typeface="+mn-cs"/>
              </a:rPr>
            </a:br>
            <a:r>
              <a:rPr kumimoji="0" lang="en-US" sz="800" b="0" i="0" u="none" strike="noStrike" kern="1200" cap="all" spc="0" normalizeH="0" baseline="0" noProof="0" dirty="0">
                <a:ln>
                  <a:noFill/>
                </a:ln>
                <a:solidFill>
                  <a:srgbClr val="58595B"/>
                </a:solidFill>
                <a:effectLst/>
                <a:uLnTx/>
                <a:uFillTx/>
                <a:latin typeface="Calibri"/>
                <a:ea typeface="+mn-ea"/>
                <a:cs typeface="+mn-cs"/>
              </a:rPr>
              <a:t>DEVELOPMENT</a:t>
            </a:r>
          </a:p>
        </p:txBody>
      </p:sp>
      <p:sp>
        <p:nvSpPr>
          <p:cNvPr id="36" name="Text Placeholder 2">
            <a:extLst>
              <a:ext uri="{FF2B5EF4-FFF2-40B4-BE49-F238E27FC236}">
                <a16:creationId xmlns:a16="http://schemas.microsoft.com/office/drawing/2014/main" id="{51EDABDD-807F-AF70-8C33-C000D759DD86}"/>
              </a:ext>
            </a:extLst>
          </p:cNvPr>
          <p:cNvSpPr txBox="1">
            <a:spLocks/>
          </p:cNvSpPr>
          <p:nvPr userDrawn="1"/>
        </p:nvSpPr>
        <p:spPr>
          <a:xfrm>
            <a:off x="4309435" y="4738268"/>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Solid Waste</a:t>
            </a:r>
          </a:p>
        </p:txBody>
      </p:sp>
      <p:sp>
        <p:nvSpPr>
          <p:cNvPr id="37" name="Text Placeholder 2">
            <a:extLst>
              <a:ext uri="{FF2B5EF4-FFF2-40B4-BE49-F238E27FC236}">
                <a16:creationId xmlns:a16="http://schemas.microsoft.com/office/drawing/2014/main" id="{EBC2EFA7-3131-6864-4EE1-169AD6EDE08F}"/>
              </a:ext>
            </a:extLst>
          </p:cNvPr>
          <p:cNvSpPr txBox="1">
            <a:spLocks/>
          </p:cNvSpPr>
          <p:nvPr userDrawn="1"/>
        </p:nvSpPr>
        <p:spPr>
          <a:xfrm>
            <a:off x="5610185" y="4738268"/>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Transportation</a:t>
            </a:r>
          </a:p>
        </p:txBody>
      </p:sp>
      <p:grpSp>
        <p:nvGrpSpPr>
          <p:cNvPr id="38" name="Group 37">
            <a:extLst>
              <a:ext uri="{FF2B5EF4-FFF2-40B4-BE49-F238E27FC236}">
                <a16:creationId xmlns:a16="http://schemas.microsoft.com/office/drawing/2014/main" id="{238D13D2-3A1E-376A-BAAB-3348B2A21A3A}"/>
              </a:ext>
            </a:extLst>
          </p:cNvPr>
          <p:cNvGrpSpPr/>
          <p:nvPr userDrawn="1"/>
        </p:nvGrpSpPr>
        <p:grpSpPr>
          <a:xfrm>
            <a:off x="4341193" y="2856904"/>
            <a:ext cx="554228" cy="492441"/>
            <a:chOff x="4683252" y="2253900"/>
            <a:chExt cx="2645187" cy="2350293"/>
          </a:xfrm>
          <a:solidFill>
            <a:srgbClr val="58595B"/>
          </a:solidFill>
        </p:grpSpPr>
        <p:sp>
          <p:nvSpPr>
            <p:cNvPr id="39" name="Freeform: Shape 38">
              <a:extLst>
                <a:ext uri="{FF2B5EF4-FFF2-40B4-BE49-F238E27FC236}">
                  <a16:creationId xmlns:a16="http://schemas.microsoft.com/office/drawing/2014/main" id="{C5058C66-BB17-673E-36F1-A555FF088E0E}"/>
                </a:ext>
              </a:extLst>
            </p:cNvPr>
            <p:cNvSpPr/>
            <p:nvPr/>
          </p:nvSpPr>
          <p:spPr>
            <a:xfrm>
              <a:off x="4683252" y="2253900"/>
              <a:ext cx="2645187" cy="2350293"/>
            </a:xfrm>
            <a:custGeom>
              <a:avLst/>
              <a:gdLst>
                <a:gd name="connsiteX0" fmla="*/ 2588038 w 2645187"/>
                <a:gd name="connsiteY0" fmla="*/ 1039939 h 2350293"/>
                <a:gd name="connsiteX1" fmla="*/ 2489073 w 2645187"/>
                <a:gd name="connsiteY1" fmla="*/ 1039939 h 2350293"/>
                <a:gd name="connsiteX2" fmla="*/ 2489073 w 2645187"/>
                <a:gd name="connsiteY2" fmla="*/ 785146 h 2350293"/>
                <a:gd name="connsiteX3" fmla="*/ 2431923 w 2645187"/>
                <a:gd name="connsiteY3" fmla="*/ 727996 h 2350293"/>
                <a:gd name="connsiteX4" fmla="*/ 1812798 w 2645187"/>
                <a:gd name="connsiteY4" fmla="*/ 727996 h 2350293"/>
                <a:gd name="connsiteX5" fmla="*/ 1812798 w 2645187"/>
                <a:gd name="connsiteY5" fmla="*/ 265081 h 2350293"/>
                <a:gd name="connsiteX6" fmla="*/ 1755648 w 2645187"/>
                <a:gd name="connsiteY6" fmla="*/ 207931 h 2350293"/>
                <a:gd name="connsiteX7" fmla="*/ 1552766 w 2645187"/>
                <a:gd name="connsiteY7" fmla="*/ 207931 h 2350293"/>
                <a:gd name="connsiteX8" fmla="*/ 1552766 w 2645187"/>
                <a:gd name="connsiteY8" fmla="*/ 57150 h 2350293"/>
                <a:gd name="connsiteX9" fmla="*/ 1495616 w 2645187"/>
                <a:gd name="connsiteY9" fmla="*/ 0 h 2350293"/>
                <a:gd name="connsiteX10" fmla="*/ 1236059 w 2645187"/>
                <a:gd name="connsiteY10" fmla="*/ 0 h 2350293"/>
                <a:gd name="connsiteX11" fmla="*/ 1178909 w 2645187"/>
                <a:gd name="connsiteY11" fmla="*/ 57150 h 2350293"/>
                <a:gd name="connsiteX12" fmla="*/ 1178909 w 2645187"/>
                <a:gd name="connsiteY12" fmla="*/ 727996 h 2350293"/>
                <a:gd name="connsiteX13" fmla="*/ 1080040 w 2645187"/>
                <a:gd name="connsiteY13" fmla="*/ 727996 h 2350293"/>
                <a:gd name="connsiteX14" fmla="*/ 1022890 w 2645187"/>
                <a:gd name="connsiteY14" fmla="*/ 785146 h 2350293"/>
                <a:gd name="connsiteX15" fmla="*/ 1022890 w 2645187"/>
                <a:gd name="connsiteY15" fmla="*/ 1039939 h 2350293"/>
                <a:gd name="connsiteX16" fmla="*/ 976027 w 2645187"/>
                <a:gd name="connsiteY16" fmla="*/ 1039939 h 2350293"/>
                <a:gd name="connsiteX17" fmla="*/ 918877 w 2645187"/>
                <a:gd name="connsiteY17" fmla="*/ 1097090 h 2350293"/>
                <a:gd name="connsiteX18" fmla="*/ 918877 w 2645187"/>
                <a:gd name="connsiteY18" fmla="*/ 1299972 h 2350293"/>
                <a:gd name="connsiteX19" fmla="*/ 814102 w 2645187"/>
                <a:gd name="connsiteY19" fmla="*/ 1299972 h 2350293"/>
                <a:gd name="connsiteX20" fmla="*/ 780574 w 2645187"/>
                <a:gd name="connsiteY20" fmla="*/ 1310926 h 2350293"/>
                <a:gd name="connsiteX21" fmla="*/ 716185 w 2645187"/>
                <a:gd name="connsiteY21" fmla="*/ 1284256 h 2350293"/>
                <a:gd name="connsiteX22" fmla="*/ 641517 w 2645187"/>
                <a:gd name="connsiteY22" fmla="*/ 1315193 h 2350293"/>
                <a:gd name="connsiteX23" fmla="*/ 641509 w 2645187"/>
                <a:gd name="connsiteY23" fmla="*/ 1315212 h 2350293"/>
                <a:gd name="connsiteX24" fmla="*/ 611505 w 2645187"/>
                <a:gd name="connsiteY24" fmla="*/ 1387697 h 2350293"/>
                <a:gd name="connsiteX25" fmla="*/ 570643 w 2645187"/>
                <a:gd name="connsiteY25" fmla="*/ 1387697 h 2350293"/>
                <a:gd name="connsiteX26" fmla="*/ 540639 w 2645187"/>
                <a:gd name="connsiteY26" fmla="*/ 1315212 h 2350293"/>
                <a:gd name="connsiteX27" fmla="*/ 465963 w 2645187"/>
                <a:gd name="connsiteY27" fmla="*/ 1284351 h 2350293"/>
                <a:gd name="connsiteX28" fmla="*/ 321183 w 2645187"/>
                <a:gd name="connsiteY28" fmla="*/ 1344263 h 2350293"/>
                <a:gd name="connsiteX29" fmla="*/ 290218 w 2645187"/>
                <a:gd name="connsiteY29" fmla="*/ 1418920 h 2350293"/>
                <a:gd name="connsiteX30" fmla="*/ 290227 w 2645187"/>
                <a:gd name="connsiteY30" fmla="*/ 1418939 h 2350293"/>
                <a:gd name="connsiteX31" fmla="*/ 320326 w 2645187"/>
                <a:gd name="connsiteY31" fmla="*/ 1491425 h 2350293"/>
                <a:gd name="connsiteX32" fmla="*/ 291751 w 2645187"/>
                <a:gd name="connsiteY32" fmla="*/ 1520000 h 2350293"/>
                <a:gd name="connsiteX33" fmla="*/ 219266 w 2645187"/>
                <a:gd name="connsiteY33" fmla="*/ 1489996 h 2350293"/>
                <a:gd name="connsiteX34" fmla="*/ 144598 w 2645187"/>
                <a:gd name="connsiteY34" fmla="*/ 1520933 h 2350293"/>
                <a:gd name="connsiteX35" fmla="*/ 144590 w 2645187"/>
                <a:gd name="connsiteY35" fmla="*/ 1520952 h 2350293"/>
                <a:gd name="connsiteX36" fmla="*/ 84582 w 2645187"/>
                <a:gd name="connsiteY36" fmla="*/ 1665732 h 2350293"/>
                <a:gd name="connsiteX37" fmla="*/ 115517 w 2645187"/>
                <a:gd name="connsiteY37" fmla="*/ 1740399 h 2350293"/>
                <a:gd name="connsiteX38" fmla="*/ 115538 w 2645187"/>
                <a:gd name="connsiteY38" fmla="*/ 1740408 h 2350293"/>
                <a:gd name="connsiteX39" fmla="*/ 188023 w 2645187"/>
                <a:gd name="connsiteY39" fmla="*/ 1770412 h 2350293"/>
                <a:gd name="connsiteX40" fmla="*/ 188023 w 2645187"/>
                <a:gd name="connsiteY40" fmla="*/ 1811274 h 2350293"/>
                <a:gd name="connsiteX41" fmla="*/ 115443 w 2645187"/>
                <a:gd name="connsiteY41" fmla="*/ 1841849 h 2350293"/>
                <a:gd name="connsiteX42" fmla="*/ 84478 w 2645187"/>
                <a:gd name="connsiteY42" fmla="*/ 1916506 h 2350293"/>
                <a:gd name="connsiteX43" fmla="*/ 84487 w 2645187"/>
                <a:gd name="connsiteY43" fmla="*/ 1916525 h 2350293"/>
                <a:gd name="connsiteX44" fmla="*/ 144494 w 2645187"/>
                <a:gd name="connsiteY44" fmla="*/ 2061305 h 2350293"/>
                <a:gd name="connsiteX45" fmla="*/ 219170 w 2645187"/>
                <a:gd name="connsiteY45" fmla="*/ 2092166 h 2350293"/>
                <a:gd name="connsiteX46" fmla="*/ 291560 w 2645187"/>
                <a:gd name="connsiteY46" fmla="*/ 2062163 h 2350293"/>
                <a:gd name="connsiteX47" fmla="*/ 320135 w 2645187"/>
                <a:gd name="connsiteY47" fmla="*/ 2090738 h 2350293"/>
                <a:gd name="connsiteX48" fmla="*/ 290036 w 2645187"/>
                <a:gd name="connsiteY48" fmla="*/ 2163223 h 2350293"/>
                <a:gd name="connsiteX49" fmla="*/ 317373 w 2645187"/>
                <a:gd name="connsiteY49" fmla="*/ 2235994 h 2350293"/>
                <a:gd name="connsiteX50" fmla="*/ 57150 w 2645187"/>
                <a:gd name="connsiteY50" fmla="*/ 2235994 h 2350293"/>
                <a:gd name="connsiteX51" fmla="*/ 0 w 2645187"/>
                <a:gd name="connsiteY51" fmla="*/ 2293144 h 2350293"/>
                <a:gd name="connsiteX52" fmla="*/ 57150 w 2645187"/>
                <a:gd name="connsiteY52" fmla="*/ 2350294 h 2350293"/>
                <a:gd name="connsiteX53" fmla="*/ 2588038 w 2645187"/>
                <a:gd name="connsiteY53" fmla="*/ 2350294 h 2350293"/>
                <a:gd name="connsiteX54" fmla="*/ 2645188 w 2645187"/>
                <a:gd name="connsiteY54" fmla="*/ 2293144 h 2350293"/>
                <a:gd name="connsiteX55" fmla="*/ 2645188 w 2645187"/>
                <a:gd name="connsiteY55" fmla="*/ 1097090 h 2350293"/>
                <a:gd name="connsiteX56" fmla="*/ 2588038 w 2645187"/>
                <a:gd name="connsiteY56" fmla="*/ 1039939 h 2350293"/>
                <a:gd name="connsiteX57" fmla="*/ 1698498 w 2645187"/>
                <a:gd name="connsiteY57" fmla="*/ 322231 h 2350293"/>
                <a:gd name="connsiteX58" fmla="*/ 1698498 w 2645187"/>
                <a:gd name="connsiteY58" fmla="*/ 727996 h 2350293"/>
                <a:gd name="connsiteX59" fmla="*/ 1552766 w 2645187"/>
                <a:gd name="connsiteY59" fmla="*/ 727996 h 2350293"/>
                <a:gd name="connsiteX60" fmla="*/ 1552766 w 2645187"/>
                <a:gd name="connsiteY60" fmla="*/ 322231 h 2350293"/>
                <a:gd name="connsiteX61" fmla="*/ 1293209 w 2645187"/>
                <a:gd name="connsiteY61" fmla="*/ 114300 h 2350293"/>
                <a:gd name="connsiteX62" fmla="*/ 1438847 w 2645187"/>
                <a:gd name="connsiteY62" fmla="*/ 114300 h 2350293"/>
                <a:gd name="connsiteX63" fmla="*/ 1438847 w 2645187"/>
                <a:gd name="connsiteY63" fmla="*/ 727996 h 2350293"/>
                <a:gd name="connsiteX64" fmla="*/ 1293209 w 2645187"/>
                <a:gd name="connsiteY64" fmla="*/ 727996 h 2350293"/>
                <a:gd name="connsiteX65" fmla="*/ 1514285 w 2645187"/>
                <a:gd name="connsiteY65" fmla="*/ 2235994 h 2350293"/>
                <a:gd name="connsiteX66" fmla="*/ 865156 w 2645187"/>
                <a:gd name="connsiteY66" fmla="*/ 2235994 h 2350293"/>
                <a:gd name="connsiteX67" fmla="*/ 892111 w 2645187"/>
                <a:gd name="connsiteY67" fmla="*/ 2163223 h 2350293"/>
                <a:gd name="connsiteX68" fmla="*/ 862108 w 2645187"/>
                <a:gd name="connsiteY68" fmla="*/ 2090738 h 2350293"/>
                <a:gd name="connsiteX69" fmla="*/ 890683 w 2645187"/>
                <a:gd name="connsiteY69" fmla="*/ 2062163 h 2350293"/>
                <a:gd name="connsiteX70" fmla="*/ 963168 w 2645187"/>
                <a:gd name="connsiteY70" fmla="*/ 2092262 h 2350293"/>
                <a:gd name="connsiteX71" fmla="*/ 1037835 w 2645187"/>
                <a:gd name="connsiteY71" fmla="*/ 2061324 h 2350293"/>
                <a:gd name="connsiteX72" fmla="*/ 1037844 w 2645187"/>
                <a:gd name="connsiteY72" fmla="*/ 2061305 h 2350293"/>
                <a:gd name="connsiteX73" fmla="*/ 1098423 w 2645187"/>
                <a:gd name="connsiteY73" fmla="*/ 1916144 h 2350293"/>
                <a:gd name="connsiteX74" fmla="*/ 1067562 w 2645187"/>
                <a:gd name="connsiteY74" fmla="*/ 1841468 h 2350293"/>
                <a:gd name="connsiteX75" fmla="*/ 994982 w 2645187"/>
                <a:gd name="connsiteY75" fmla="*/ 1811465 h 2350293"/>
                <a:gd name="connsiteX76" fmla="*/ 994982 w 2645187"/>
                <a:gd name="connsiteY76" fmla="*/ 1770602 h 2350293"/>
                <a:gd name="connsiteX77" fmla="*/ 1067467 w 2645187"/>
                <a:gd name="connsiteY77" fmla="*/ 1740599 h 2350293"/>
                <a:gd name="connsiteX78" fmla="*/ 1098328 w 2645187"/>
                <a:gd name="connsiteY78" fmla="*/ 1665923 h 2350293"/>
                <a:gd name="connsiteX79" fmla="*/ 1038415 w 2645187"/>
                <a:gd name="connsiteY79" fmla="*/ 1521143 h 2350293"/>
                <a:gd name="connsiteX80" fmla="*/ 963759 w 2645187"/>
                <a:gd name="connsiteY80" fmla="*/ 1490177 h 2350293"/>
                <a:gd name="connsiteX81" fmla="*/ 963740 w 2645187"/>
                <a:gd name="connsiteY81" fmla="*/ 1490186 h 2350293"/>
                <a:gd name="connsiteX82" fmla="*/ 891254 w 2645187"/>
                <a:gd name="connsiteY82" fmla="*/ 1520190 h 2350293"/>
                <a:gd name="connsiteX83" fmla="*/ 862679 w 2645187"/>
                <a:gd name="connsiteY83" fmla="*/ 1491615 h 2350293"/>
                <a:gd name="connsiteX84" fmla="*/ 870776 w 2645187"/>
                <a:gd name="connsiteY84" fmla="*/ 1470851 h 2350293"/>
                <a:gd name="connsiteX85" fmla="*/ 892302 w 2645187"/>
                <a:gd name="connsiteY85" fmla="*/ 1418749 h 2350293"/>
                <a:gd name="connsiteX86" fmla="*/ 893921 w 2645187"/>
                <a:gd name="connsiteY86" fmla="*/ 1414177 h 2350293"/>
                <a:gd name="connsiteX87" fmla="*/ 1514475 w 2645187"/>
                <a:gd name="connsiteY87" fmla="*/ 1414177 h 2350293"/>
                <a:gd name="connsiteX88" fmla="*/ 287369 w 2645187"/>
                <a:gd name="connsiteY88" fmla="*/ 1939862 h 2350293"/>
                <a:gd name="connsiteX89" fmla="*/ 228219 w 2645187"/>
                <a:gd name="connsiteY89" fmla="*/ 1964341 h 2350293"/>
                <a:gd name="connsiteX90" fmla="*/ 211931 w 2645187"/>
                <a:gd name="connsiteY90" fmla="*/ 1925193 h 2350293"/>
                <a:gd name="connsiteX91" fmla="*/ 271082 w 2645187"/>
                <a:gd name="connsiteY91" fmla="*/ 1900714 h 2350293"/>
                <a:gd name="connsiteX92" fmla="*/ 305562 w 2645187"/>
                <a:gd name="connsiteY92" fmla="*/ 1838420 h 2350293"/>
                <a:gd name="connsiteX93" fmla="*/ 305562 w 2645187"/>
                <a:gd name="connsiteY93" fmla="*/ 1743170 h 2350293"/>
                <a:gd name="connsiteX94" fmla="*/ 271082 w 2645187"/>
                <a:gd name="connsiteY94" fmla="*/ 1680972 h 2350293"/>
                <a:gd name="connsiteX95" fmla="*/ 211836 w 2645187"/>
                <a:gd name="connsiteY95" fmla="*/ 1656493 h 2350293"/>
                <a:gd name="connsiteX96" fmla="*/ 228124 w 2645187"/>
                <a:gd name="connsiteY96" fmla="*/ 1617250 h 2350293"/>
                <a:gd name="connsiteX97" fmla="*/ 287369 w 2645187"/>
                <a:gd name="connsiteY97" fmla="*/ 1641824 h 2350293"/>
                <a:gd name="connsiteX98" fmla="*/ 355473 w 2645187"/>
                <a:gd name="connsiteY98" fmla="*/ 1622774 h 2350293"/>
                <a:gd name="connsiteX99" fmla="*/ 422148 w 2645187"/>
                <a:gd name="connsiteY99" fmla="*/ 1556099 h 2350293"/>
                <a:gd name="connsiteX100" fmla="*/ 441769 w 2645187"/>
                <a:gd name="connsiteY100" fmla="*/ 1487710 h 2350293"/>
                <a:gd name="connsiteX101" fmla="*/ 417290 w 2645187"/>
                <a:gd name="connsiteY101" fmla="*/ 1428560 h 2350293"/>
                <a:gd name="connsiteX102" fmla="*/ 456438 w 2645187"/>
                <a:gd name="connsiteY102" fmla="*/ 1412367 h 2350293"/>
                <a:gd name="connsiteX103" fmla="*/ 480917 w 2645187"/>
                <a:gd name="connsiteY103" fmla="*/ 1471517 h 2350293"/>
                <a:gd name="connsiteX104" fmla="*/ 543115 w 2645187"/>
                <a:gd name="connsiteY104" fmla="*/ 1505998 h 2350293"/>
                <a:gd name="connsiteX105" fmla="*/ 638365 w 2645187"/>
                <a:gd name="connsiteY105" fmla="*/ 1505998 h 2350293"/>
                <a:gd name="connsiteX106" fmla="*/ 700659 w 2645187"/>
                <a:gd name="connsiteY106" fmla="*/ 1471517 h 2350293"/>
                <a:gd name="connsiteX107" fmla="*/ 725138 w 2645187"/>
                <a:gd name="connsiteY107" fmla="*/ 1412272 h 2350293"/>
                <a:gd name="connsiteX108" fmla="*/ 756857 w 2645187"/>
                <a:gd name="connsiteY108" fmla="*/ 1425416 h 2350293"/>
                <a:gd name="connsiteX109" fmla="*/ 756857 w 2645187"/>
                <a:gd name="connsiteY109" fmla="*/ 1446562 h 2350293"/>
                <a:gd name="connsiteX110" fmla="*/ 739807 w 2645187"/>
                <a:gd name="connsiteY110" fmla="*/ 1487710 h 2350293"/>
                <a:gd name="connsiteX111" fmla="*/ 759428 w 2645187"/>
                <a:gd name="connsiteY111" fmla="*/ 1556099 h 2350293"/>
                <a:gd name="connsiteX112" fmla="*/ 826103 w 2645187"/>
                <a:gd name="connsiteY112" fmla="*/ 1622774 h 2350293"/>
                <a:gd name="connsiteX113" fmla="*/ 894493 w 2645187"/>
                <a:gd name="connsiteY113" fmla="*/ 1642396 h 2350293"/>
                <a:gd name="connsiteX114" fmla="*/ 953643 w 2645187"/>
                <a:gd name="connsiteY114" fmla="*/ 1617821 h 2350293"/>
                <a:gd name="connsiteX115" fmla="*/ 969836 w 2645187"/>
                <a:gd name="connsiteY115" fmla="*/ 1657064 h 2350293"/>
                <a:gd name="connsiteX116" fmla="*/ 910685 w 2645187"/>
                <a:gd name="connsiteY116" fmla="*/ 1681544 h 2350293"/>
                <a:gd name="connsiteX117" fmla="*/ 876205 w 2645187"/>
                <a:gd name="connsiteY117" fmla="*/ 1743742 h 2350293"/>
                <a:gd name="connsiteX118" fmla="*/ 876205 w 2645187"/>
                <a:gd name="connsiteY118" fmla="*/ 1838992 h 2350293"/>
                <a:gd name="connsiteX119" fmla="*/ 910685 w 2645187"/>
                <a:gd name="connsiteY119" fmla="*/ 1901190 h 2350293"/>
                <a:gd name="connsiteX120" fmla="*/ 969931 w 2645187"/>
                <a:gd name="connsiteY120" fmla="*/ 1925765 h 2350293"/>
                <a:gd name="connsiteX121" fmla="*/ 953738 w 2645187"/>
                <a:gd name="connsiteY121" fmla="*/ 1964912 h 2350293"/>
                <a:gd name="connsiteX122" fmla="*/ 894493 w 2645187"/>
                <a:gd name="connsiteY122" fmla="*/ 1940433 h 2350293"/>
                <a:gd name="connsiteX123" fmla="*/ 826103 w 2645187"/>
                <a:gd name="connsiteY123" fmla="*/ 1960055 h 2350293"/>
                <a:gd name="connsiteX124" fmla="*/ 759428 w 2645187"/>
                <a:gd name="connsiteY124" fmla="*/ 2026730 h 2350293"/>
                <a:gd name="connsiteX125" fmla="*/ 739807 w 2645187"/>
                <a:gd name="connsiteY125" fmla="*/ 2095119 h 2350293"/>
                <a:gd name="connsiteX126" fmla="*/ 764381 w 2645187"/>
                <a:gd name="connsiteY126" fmla="*/ 2154174 h 2350293"/>
                <a:gd name="connsiteX127" fmla="*/ 725138 w 2645187"/>
                <a:gd name="connsiteY127" fmla="*/ 2170462 h 2350293"/>
                <a:gd name="connsiteX128" fmla="*/ 700659 w 2645187"/>
                <a:gd name="connsiteY128" fmla="*/ 2111312 h 2350293"/>
                <a:gd name="connsiteX129" fmla="*/ 647890 w 2645187"/>
                <a:gd name="connsiteY129" fmla="*/ 2076069 h 2350293"/>
                <a:gd name="connsiteX130" fmla="*/ 638365 w 2645187"/>
                <a:gd name="connsiteY130" fmla="*/ 2076831 h 2350293"/>
                <a:gd name="connsiteX131" fmla="*/ 543115 w 2645187"/>
                <a:gd name="connsiteY131" fmla="*/ 2076831 h 2350293"/>
                <a:gd name="connsiteX132" fmla="*/ 480917 w 2645187"/>
                <a:gd name="connsiteY132" fmla="*/ 2111312 h 2350293"/>
                <a:gd name="connsiteX133" fmla="*/ 456343 w 2645187"/>
                <a:gd name="connsiteY133" fmla="*/ 2170557 h 2350293"/>
                <a:gd name="connsiteX134" fmla="*/ 417195 w 2645187"/>
                <a:gd name="connsiteY134" fmla="*/ 2154269 h 2350293"/>
                <a:gd name="connsiteX135" fmla="*/ 441674 w 2645187"/>
                <a:gd name="connsiteY135" fmla="*/ 2095119 h 2350293"/>
                <a:gd name="connsiteX136" fmla="*/ 422053 w 2645187"/>
                <a:gd name="connsiteY136" fmla="*/ 2026730 h 2350293"/>
                <a:gd name="connsiteX137" fmla="*/ 355378 w 2645187"/>
                <a:gd name="connsiteY137" fmla="*/ 1960055 h 2350293"/>
                <a:gd name="connsiteX138" fmla="*/ 287369 w 2645187"/>
                <a:gd name="connsiteY138" fmla="*/ 1939862 h 2350293"/>
                <a:gd name="connsiteX139" fmla="*/ 570833 w 2645187"/>
                <a:gd name="connsiteY139" fmla="*/ 2194274 h 2350293"/>
                <a:gd name="connsiteX140" fmla="*/ 611696 w 2645187"/>
                <a:gd name="connsiteY140" fmla="*/ 2194274 h 2350293"/>
                <a:gd name="connsiteX141" fmla="*/ 628936 w 2645187"/>
                <a:gd name="connsiteY141" fmla="*/ 2235899 h 2350293"/>
                <a:gd name="connsiteX142" fmla="*/ 553688 w 2645187"/>
                <a:gd name="connsiteY142" fmla="*/ 2235899 h 2350293"/>
                <a:gd name="connsiteX143" fmla="*/ 2166842 w 2645187"/>
                <a:gd name="connsiteY143" fmla="*/ 2235899 h 2350293"/>
                <a:gd name="connsiteX144" fmla="*/ 1865186 w 2645187"/>
                <a:gd name="connsiteY144" fmla="*/ 2235899 h 2350293"/>
                <a:gd name="connsiteX145" fmla="*/ 1865186 w 2645187"/>
                <a:gd name="connsiteY145" fmla="*/ 1986248 h 2350293"/>
                <a:gd name="connsiteX146" fmla="*/ 2166842 w 2645187"/>
                <a:gd name="connsiteY146" fmla="*/ 1986248 h 2350293"/>
                <a:gd name="connsiteX147" fmla="*/ 2530888 w 2645187"/>
                <a:gd name="connsiteY147" fmla="*/ 2235899 h 2350293"/>
                <a:gd name="connsiteX148" fmla="*/ 2281142 w 2645187"/>
                <a:gd name="connsiteY148" fmla="*/ 2235899 h 2350293"/>
                <a:gd name="connsiteX149" fmla="*/ 2281142 w 2645187"/>
                <a:gd name="connsiteY149" fmla="*/ 1929098 h 2350293"/>
                <a:gd name="connsiteX150" fmla="*/ 2223992 w 2645187"/>
                <a:gd name="connsiteY150" fmla="*/ 1871948 h 2350293"/>
                <a:gd name="connsiteX151" fmla="*/ 1808036 w 2645187"/>
                <a:gd name="connsiteY151" fmla="*/ 1871948 h 2350293"/>
                <a:gd name="connsiteX152" fmla="*/ 1750886 w 2645187"/>
                <a:gd name="connsiteY152" fmla="*/ 1929098 h 2350293"/>
                <a:gd name="connsiteX153" fmla="*/ 1750886 w 2645187"/>
                <a:gd name="connsiteY153" fmla="*/ 2235994 h 2350293"/>
                <a:gd name="connsiteX154" fmla="*/ 1628585 w 2645187"/>
                <a:gd name="connsiteY154" fmla="*/ 2235994 h 2350293"/>
                <a:gd name="connsiteX155" fmla="*/ 1628585 w 2645187"/>
                <a:gd name="connsiteY155" fmla="*/ 1357122 h 2350293"/>
                <a:gd name="connsiteX156" fmla="*/ 1571435 w 2645187"/>
                <a:gd name="connsiteY156" fmla="*/ 1299972 h 2350293"/>
                <a:gd name="connsiteX157" fmla="*/ 1033177 w 2645187"/>
                <a:gd name="connsiteY157" fmla="*/ 1299972 h 2350293"/>
                <a:gd name="connsiteX158" fmla="*/ 1033177 w 2645187"/>
                <a:gd name="connsiteY158" fmla="*/ 1154240 h 2350293"/>
                <a:gd name="connsiteX159" fmla="*/ 1600010 w 2645187"/>
                <a:gd name="connsiteY159" fmla="*/ 1154240 h 2350293"/>
                <a:gd name="connsiteX160" fmla="*/ 1657160 w 2645187"/>
                <a:gd name="connsiteY160" fmla="*/ 1097090 h 2350293"/>
                <a:gd name="connsiteX161" fmla="*/ 1600010 w 2645187"/>
                <a:gd name="connsiteY161" fmla="*/ 1039939 h 2350293"/>
                <a:gd name="connsiteX162" fmla="*/ 1137190 w 2645187"/>
                <a:gd name="connsiteY162" fmla="*/ 1039939 h 2350293"/>
                <a:gd name="connsiteX163" fmla="*/ 1137190 w 2645187"/>
                <a:gd name="connsiteY163" fmla="*/ 842296 h 2350293"/>
                <a:gd name="connsiteX164" fmla="*/ 2374773 w 2645187"/>
                <a:gd name="connsiteY164" fmla="*/ 842296 h 2350293"/>
                <a:gd name="connsiteX165" fmla="*/ 2374773 w 2645187"/>
                <a:gd name="connsiteY165" fmla="*/ 1039939 h 2350293"/>
                <a:gd name="connsiteX166" fmla="*/ 2067973 w 2645187"/>
                <a:gd name="connsiteY166" fmla="*/ 1039939 h 2350293"/>
                <a:gd name="connsiteX167" fmla="*/ 2010823 w 2645187"/>
                <a:gd name="connsiteY167" fmla="*/ 1097090 h 2350293"/>
                <a:gd name="connsiteX168" fmla="*/ 2067973 w 2645187"/>
                <a:gd name="connsiteY168" fmla="*/ 1154240 h 2350293"/>
                <a:gd name="connsiteX169" fmla="*/ 2530888 w 2645187"/>
                <a:gd name="connsiteY169" fmla="*/ 1154240 h 235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2645187" h="2350293">
                  <a:moveTo>
                    <a:pt x="2588038" y="1039939"/>
                  </a:moveTo>
                  <a:lnTo>
                    <a:pt x="2489073" y="1039939"/>
                  </a:lnTo>
                  <a:lnTo>
                    <a:pt x="2489073" y="785146"/>
                  </a:lnTo>
                  <a:cubicBezTo>
                    <a:pt x="2489073" y="753580"/>
                    <a:pt x="2463489" y="727996"/>
                    <a:pt x="2431923" y="727996"/>
                  </a:cubicBezTo>
                  <a:lnTo>
                    <a:pt x="1812798" y="727996"/>
                  </a:lnTo>
                  <a:lnTo>
                    <a:pt x="1812798" y="265081"/>
                  </a:lnTo>
                  <a:cubicBezTo>
                    <a:pt x="1812798" y="233518"/>
                    <a:pt x="1787214" y="207931"/>
                    <a:pt x="1755648" y="207931"/>
                  </a:cubicBezTo>
                  <a:lnTo>
                    <a:pt x="1552766" y="207931"/>
                  </a:lnTo>
                  <a:lnTo>
                    <a:pt x="1552766" y="57150"/>
                  </a:lnTo>
                  <a:cubicBezTo>
                    <a:pt x="1552766" y="25587"/>
                    <a:pt x="1527181" y="0"/>
                    <a:pt x="1495616" y="0"/>
                  </a:cubicBezTo>
                  <a:lnTo>
                    <a:pt x="1236059" y="0"/>
                  </a:lnTo>
                  <a:cubicBezTo>
                    <a:pt x="1204493" y="0"/>
                    <a:pt x="1178909" y="25587"/>
                    <a:pt x="1178909" y="57150"/>
                  </a:cubicBezTo>
                  <a:lnTo>
                    <a:pt x="1178909" y="727996"/>
                  </a:lnTo>
                  <a:lnTo>
                    <a:pt x="1080040" y="727996"/>
                  </a:lnTo>
                  <a:cubicBezTo>
                    <a:pt x="1048474" y="727996"/>
                    <a:pt x="1022890" y="753580"/>
                    <a:pt x="1022890" y="785146"/>
                  </a:cubicBezTo>
                  <a:lnTo>
                    <a:pt x="1022890" y="1039939"/>
                  </a:lnTo>
                  <a:lnTo>
                    <a:pt x="976027" y="1039939"/>
                  </a:lnTo>
                  <a:cubicBezTo>
                    <a:pt x="944461" y="1039939"/>
                    <a:pt x="918877" y="1065524"/>
                    <a:pt x="918877" y="1097090"/>
                  </a:cubicBezTo>
                  <a:lnTo>
                    <a:pt x="918877" y="1299972"/>
                  </a:lnTo>
                  <a:lnTo>
                    <a:pt x="814102" y="1299972"/>
                  </a:lnTo>
                  <a:cubicBezTo>
                    <a:pt x="802053" y="1300001"/>
                    <a:pt x="790318" y="1303830"/>
                    <a:pt x="780574" y="1310926"/>
                  </a:cubicBezTo>
                  <a:lnTo>
                    <a:pt x="716185" y="1284256"/>
                  </a:lnTo>
                  <a:cubicBezTo>
                    <a:pt x="687019" y="1272178"/>
                    <a:pt x="653596" y="1286027"/>
                    <a:pt x="641517" y="1315193"/>
                  </a:cubicBezTo>
                  <a:cubicBezTo>
                    <a:pt x="641515" y="1315203"/>
                    <a:pt x="641512" y="1315203"/>
                    <a:pt x="641509" y="1315212"/>
                  </a:cubicBezTo>
                  <a:lnTo>
                    <a:pt x="611505" y="1387697"/>
                  </a:lnTo>
                  <a:cubicBezTo>
                    <a:pt x="597894" y="1386983"/>
                    <a:pt x="584254" y="1386983"/>
                    <a:pt x="570643" y="1387697"/>
                  </a:cubicBezTo>
                  <a:lnTo>
                    <a:pt x="540639" y="1315212"/>
                  </a:lnTo>
                  <a:cubicBezTo>
                    <a:pt x="528534" y="1286075"/>
                    <a:pt x="495107" y="1272264"/>
                    <a:pt x="465963" y="1284351"/>
                  </a:cubicBezTo>
                  <a:lnTo>
                    <a:pt x="321183" y="1344263"/>
                  </a:lnTo>
                  <a:cubicBezTo>
                    <a:pt x="292016" y="1356331"/>
                    <a:pt x="278154" y="1389755"/>
                    <a:pt x="290218" y="1418920"/>
                  </a:cubicBezTo>
                  <a:cubicBezTo>
                    <a:pt x="290221" y="1418930"/>
                    <a:pt x="290224" y="1418930"/>
                    <a:pt x="290227" y="1418939"/>
                  </a:cubicBezTo>
                  <a:lnTo>
                    <a:pt x="320326" y="1491425"/>
                  </a:lnTo>
                  <a:cubicBezTo>
                    <a:pt x="310229" y="1500569"/>
                    <a:pt x="300704" y="1510094"/>
                    <a:pt x="291751" y="1520000"/>
                  </a:cubicBezTo>
                  <a:lnTo>
                    <a:pt x="219266" y="1489996"/>
                  </a:lnTo>
                  <a:cubicBezTo>
                    <a:pt x="190104" y="1477918"/>
                    <a:pt x="156674" y="1491767"/>
                    <a:pt x="144598" y="1520933"/>
                  </a:cubicBezTo>
                  <a:cubicBezTo>
                    <a:pt x="144595" y="1520943"/>
                    <a:pt x="144592" y="1520943"/>
                    <a:pt x="144590" y="1520952"/>
                  </a:cubicBezTo>
                  <a:lnTo>
                    <a:pt x="84582" y="1665732"/>
                  </a:lnTo>
                  <a:cubicBezTo>
                    <a:pt x="72506" y="1694898"/>
                    <a:pt x="86357" y="1728321"/>
                    <a:pt x="115517" y="1740399"/>
                  </a:cubicBezTo>
                  <a:cubicBezTo>
                    <a:pt x="115525" y="1740399"/>
                    <a:pt x="115532" y="1740408"/>
                    <a:pt x="115538" y="1740408"/>
                  </a:cubicBezTo>
                  <a:lnTo>
                    <a:pt x="188023" y="1770412"/>
                  </a:lnTo>
                  <a:cubicBezTo>
                    <a:pt x="187262" y="1784023"/>
                    <a:pt x="187262" y="1797663"/>
                    <a:pt x="188023" y="1811274"/>
                  </a:cubicBezTo>
                  <a:lnTo>
                    <a:pt x="115443" y="1841849"/>
                  </a:lnTo>
                  <a:cubicBezTo>
                    <a:pt x="86276" y="1853917"/>
                    <a:pt x="72414" y="1887341"/>
                    <a:pt x="84478" y="1916506"/>
                  </a:cubicBezTo>
                  <a:cubicBezTo>
                    <a:pt x="84481" y="1916516"/>
                    <a:pt x="84484" y="1916516"/>
                    <a:pt x="84487" y="1916525"/>
                  </a:cubicBezTo>
                  <a:lnTo>
                    <a:pt x="144494" y="2061305"/>
                  </a:lnTo>
                  <a:cubicBezTo>
                    <a:pt x="156600" y="2090442"/>
                    <a:pt x="190027" y="2104254"/>
                    <a:pt x="219170" y="2092166"/>
                  </a:cubicBezTo>
                  <a:lnTo>
                    <a:pt x="291560" y="2062163"/>
                  </a:lnTo>
                  <a:cubicBezTo>
                    <a:pt x="300591" y="2072173"/>
                    <a:pt x="310128" y="2081708"/>
                    <a:pt x="320135" y="2090738"/>
                  </a:cubicBezTo>
                  <a:lnTo>
                    <a:pt x="290036" y="2163223"/>
                  </a:lnTo>
                  <a:cubicBezTo>
                    <a:pt x="278707" y="2190893"/>
                    <a:pt x="290626" y="2222621"/>
                    <a:pt x="317373" y="2235994"/>
                  </a:cubicBezTo>
                  <a:lnTo>
                    <a:pt x="57150" y="2235994"/>
                  </a:lnTo>
                  <a:cubicBezTo>
                    <a:pt x="25587" y="2235994"/>
                    <a:pt x="0" y="2261578"/>
                    <a:pt x="0" y="2293144"/>
                  </a:cubicBezTo>
                  <a:cubicBezTo>
                    <a:pt x="0" y="2324710"/>
                    <a:pt x="25587" y="2350294"/>
                    <a:pt x="57150" y="2350294"/>
                  </a:cubicBezTo>
                  <a:lnTo>
                    <a:pt x="2588038" y="2350294"/>
                  </a:lnTo>
                  <a:cubicBezTo>
                    <a:pt x="2619604" y="2350294"/>
                    <a:pt x="2645188" y="2324710"/>
                    <a:pt x="2645188" y="2293144"/>
                  </a:cubicBezTo>
                  <a:lnTo>
                    <a:pt x="2645188" y="1097090"/>
                  </a:lnTo>
                  <a:cubicBezTo>
                    <a:pt x="2645188" y="1065524"/>
                    <a:pt x="2619604" y="1039939"/>
                    <a:pt x="2588038" y="1039939"/>
                  </a:cubicBezTo>
                  <a:close/>
                  <a:moveTo>
                    <a:pt x="1698498" y="322231"/>
                  </a:moveTo>
                  <a:lnTo>
                    <a:pt x="1698498" y="727996"/>
                  </a:lnTo>
                  <a:lnTo>
                    <a:pt x="1552766" y="727996"/>
                  </a:lnTo>
                  <a:lnTo>
                    <a:pt x="1552766" y="322231"/>
                  </a:lnTo>
                  <a:close/>
                  <a:moveTo>
                    <a:pt x="1293209" y="114300"/>
                  </a:moveTo>
                  <a:lnTo>
                    <a:pt x="1438847" y="114300"/>
                  </a:lnTo>
                  <a:lnTo>
                    <a:pt x="1438847" y="727996"/>
                  </a:lnTo>
                  <a:lnTo>
                    <a:pt x="1293209" y="727996"/>
                  </a:lnTo>
                  <a:close/>
                  <a:moveTo>
                    <a:pt x="1514285" y="2235994"/>
                  </a:moveTo>
                  <a:lnTo>
                    <a:pt x="865156" y="2235994"/>
                  </a:lnTo>
                  <a:cubicBezTo>
                    <a:pt x="891759" y="2222487"/>
                    <a:pt x="903494" y="2190798"/>
                    <a:pt x="892111" y="2163223"/>
                  </a:cubicBezTo>
                  <a:lnTo>
                    <a:pt x="862108" y="2090738"/>
                  </a:lnTo>
                  <a:cubicBezTo>
                    <a:pt x="872119" y="2081708"/>
                    <a:pt x="881653" y="2072173"/>
                    <a:pt x="890683" y="2062163"/>
                  </a:cubicBezTo>
                  <a:lnTo>
                    <a:pt x="963168" y="2092262"/>
                  </a:lnTo>
                  <a:cubicBezTo>
                    <a:pt x="992334" y="2104339"/>
                    <a:pt x="1025757" y="2090490"/>
                    <a:pt x="1037835" y="2061324"/>
                  </a:cubicBezTo>
                  <a:cubicBezTo>
                    <a:pt x="1037835" y="2061315"/>
                    <a:pt x="1037844" y="2061315"/>
                    <a:pt x="1037844" y="2061305"/>
                  </a:cubicBezTo>
                  <a:lnTo>
                    <a:pt x="1098423" y="1916144"/>
                  </a:lnTo>
                  <a:cubicBezTo>
                    <a:pt x="1110510" y="1886998"/>
                    <a:pt x="1096699" y="1853575"/>
                    <a:pt x="1067562" y="1841468"/>
                  </a:cubicBezTo>
                  <a:lnTo>
                    <a:pt x="994982" y="1811465"/>
                  </a:lnTo>
                  <a:cubicBezTo>
                    <a:pt x="995696" y="1797853"/>
                    <a:pt x="995696" y="1784214"/>
                    <a:pt x="994982" y="1770602"/>
                  </a:cubicBezTo>
                  <a:lnTo>
                    <a:pt x="1067467" y="1740599"/>
                  </a:lnTo>
                  <a:cubicBezTo>
                    <a:pt x="1096604" y="1728492"/>
                    <a:pt x="1110415" y="1695069"/>
                    <a:pt x="1098328" y="1665923"/>
                  </a:cubicBezTo>
                  <a:lnTo>
                    <a:pt x="1038415" y="1521143"/>
                  </a:lnTo>
                  <a:cubicBezTo>
                    <a:pt x="1026347" y="1491977"/>
                    <a:pt x="992924" y="1478109"/>
                    <a:pt x="963759" y="1490177"/>
                  </a:cubicBezTo>
                  <a:cubicBezTo>
                    <a:pt x="963749" y="1490177"/>
                    <a:pt x="963749" y="1490186"/>
                    <a:pt x="963740" y="1490186"/>
                  </a:cubicBezTo>
                  <a:lnTo>
                    <a:pt x="891254" y="1520190"/>
                  </a:lnTo>
                  <a:cubicBezTo>
                    <a:pt x="881729" y="1510665"/>
                    <a:pt x="872776" y="1501140"/>
                    <a:pt x="862679" y="1491615"/>
                  </a:cubicBezTo>
                  <a:cubicBezTo>
                    <a:pt x="866737" y="1485300"/>
                    <a:pt x="869490" y="1478242"/>
                    <a:pt x="870776" y="1470851"/>
                  </a:cubicBezTo>
                  <a:lnTo>
                    <a:pt x="892302" y="1418749"/>
                  </a:lnTo>
                  <a:cubicBezTo>
                    <a:pt x="892874" y="1417225"/>
                    <a:pt x="893445" y="1415701"/>
                    <a:pt x="893921" y="1414177"/>
                  </a:cubicBezTo>
                  <a:lnTo>
                    <a:pt x="1514475" y="1414177"/>
                  </a:lnTo>
                  <a:close/>
                  <a:moveTo>
                    <a:pt x="287369" y="1939862"/>
                  </a:moveTo>
                  <a:lnTo>
                    <a:pt x="228219" y="1964341"/>
                  </a:lnTo>
                  <a:lnTo>
                    <a:pt x="211931" y="1925193"/>
                  </a:lnTo>
                  <a:lnTo>
                    <a:pt x="271082" y="1900714"/>
                  </a:lnTo>
                  <a:cubicBezTo>
                    <a:pt x="295686" y="1890522"/>
                    <a:pt x="309987" y="1864681"/>
                    <a:pt x="305562" y="1838420"/>
                  </a:cubicBezTo>
                  <a:cubicBezTo>
                    <a:pt x="300281" y="1806893"/>
                    <a:pt x="300281" y="1774698"/>
                    <a:pt x="305562" y="1743170"/>
                  </a:cubicBezTo>
                  <a:cubicBezTo>
                    <a:pt x="309939" y="1716938"/>
                    <a:pt x="295646" y="1691154"/>
                    <a:pt x="271082" y="1680972"/>
                  </a:cubicBezTo>
                  <a:lnTo>
                    <a:pt x="211836" y="1656493"/>
                  </a:lnTo>
                  <a:lnTo>
                    <a:pt x="228124" y="1617250"/>
                  </a:lnTo>
                  <a:lnTo>
                    <a:pt x="287369" y="1641824"/>
                  </a:lnTo>
                  <a:cubicBezTo>
                    <a:pt x="311746" y="1651968"/>
                    <a:pt x="339898" y="1644091"/>
                    <a:pt x="355473" y="1622774"/>
                  </a:cubicBezTo>
                  <a:cubicBezTo>
                    <a:pt x="373879" y="1597038"/>
                    <a:pt x="396407" y="1574502"/>
                    <a:pt x="422148" y="1556099"/>
                  </a:cubicBezTo>
                  <a:cubicBezTo>
                    <a:pt x="443812" y="1540650"/>
                    <a:pt x="451947" y="1512294"/>
                    <a:pt x="441769" y="1487710"/>
                  </a:cubicBezTo>
                  <a:lnTo>
                    <a:pt x="417290" y="1428560"/>
                  </a:lnTo>
                  <a:lnTo>
                    <a:pt x="456438" y="1412367"/>
                  </a:lnTo>
                  <a:lnTo>
                    <a:pt x="480917" y="1471517"/>
                  </a:lnTo>
                  <a:cubicBezTo>
                    <a:pt x="491103" y="1496082"/>
                    <a:pt x="516886" y="1510379"/>
                    <a:pt x="543115" y="1505998"/>
                  </a:cubicBezTo>
                  <a:cubicBezTo>
                    <a:pt x="574642" y="1500673"/>
                    <a:pt x="606839" y="1500673"/>
                    <a:pt x="638365" y="1505998"/>
                  </a:cubicBezTo>
                  <a:cubicBezTo>
                    <a:pt x="664626" y="1510427"/>
                    <a:pt x="690467" y="1496120"/>
                    <a:pt x="700659" y="1471517"/>
                  </a:cubicBezTo>
                  <a:lnTo>
                    <a:pt x="725138" y="1412272"/>
                  </a:lnTo>
                  <a:lnTo>
                    <a:pt x="756857" y="1425416"/>
                  </a:lnTo>
                  <a:lnTo>
                    <a:pt x="756857" y="1446562"/>
                  </a:lnTo>
                  <a:lnTo>
                    <a:pt x="739807" y="1487710"/>
                  </a:lnTo>
                  <a:cubicBezTo>
                    <a:pt x="729634" y="1512294"/>
                    <a:pt x="737768" y="1540650"/>
                    <a:pt x="759428" y="1556099"/>
                  </a:cubicBezTo>
                  <a:cubicBezTo>
                    <a:pt x="785165" y="1574502"/>
                    <a:pt x="807701" y="1597038"/>
                    <a:pt x="826103" y="1622774"/>
                  </a:cubicBezTo>
                  <a:cubicBezTo>
                    <a:pt x="841553" y="1644434"/>
                    <a:pt x="869909" y="1652569"/>
                    <a:pt x="894493" y="1642396"/>
                  </a:cubicBezTo>
                  <a:lnTo>
                    <a:pt x="953643" y="1617821"/>
                  </a:lnTo>
                  <a:lnTo>
                    <a:pt x="969836" y="1657064"/>
                  </a:lnTo>
                  <a:lnTo>
                    <a:pt x="910685" y="1681544"/>
                  </a:lnTo>
                  <a:cubicBezTo>
                    <a:pt x="886120" y="1691726"/>
                    <a:pt x="871823" y="1717510"/>
                    <a:pt x="876205" y="1743742"/>
                  </a:cubicBezTo>
                  <a:cubicBezTo>
                    <a:pt x="881529" y="1775270"/>
                    <a:pt x="881529" y="1807464"/>
                    <a:pt x="876205" y="1838992"/>
                  </a:cubicBezTo>
                  <a:cubicBezTo>
                    <a:pt x="871823" y="1865224"/>
                    <a:pt x="886120" y="1891008"/>
                    <a:pt x="910685" y="1901190"/>
                  </a:cubicBezTo>
                  <a:lnTo>
                    <a:pt x="969931" y="1925765"/>
                  </a:lnTo>
                  <a:lnTo>
                    <a:pt x="953738" y="1964912"/>
                  </a:lnTo>
                  <a:lnTo>
                    <a:pt x="894493" y="1940433"/>
                  </a:lnTo>
                  <a:cubicBezTo>
                    <a:pt x="869909" y="1930260"/>
                    <a:pt x="841553" y="1938395"/>
                    <a:pt x="826103" y="1960055"/>
                  </a:cubicBezTo>
                  <a:cubicBezTo>
                    <a:pt x="807720" y="1985820"/>
                    <a:pt x="785193" y="2008346"/>
                    <a:pt x="759428" y="2026730"/>
                  </a:cubicBezTo>
                  <a:cubicBezTo>
                    <a:pt x="737768" y="2042179"/>
                    <a:pt x="729634" y="2070535"/>
                    <a:pt x="739807" y="2095119"/>
                  </a:cubicBezTo>
                  <a:lnTo>
                    <a:pt x="764381" y="2154174"/>
                  </a:lnTo>
                  <a:lnTo>
                    <a:pt x="725138" y="2170462"/>
                  </a:lnTo>
                  <a:lnTo>
                    <a:pt x="700659" y="2111312"/>
                  </a:lnTo>
                  <a:cubicBezTo>
                    <a:pt x="691810" y="2089985"/>
                    <a:pt x="670989" y="2076079"/>
                    <a:pt x="647890" y="2076069"/>
                  </a:cubicBezTo>
                  <a:cubicBezTo>
                    <a:pt x="644699" y="2076031"/>
                    <a:pt x="641511" y="2076288"/>
                    <a:pt x="638365" y="2076831"/>
                  </a:cubicBezTo>
                  <a:cubicBezTo>
                    <a:pt x="606839" y="2082156"/>
                    <a:pt x="574642" y="2082156"/>
                    <a:pt x="543115" y="2076831"/>
                  </a:cubicBezTo>
                  <a:cubicBezTo>
                    <a:pt x="516886" y="2072449"/>
                    <a:pt x="491103" y="2086747"/>
                    <a:pt x="480917" y="2111312"/>
                  </a:cubicBezTo>
                  <a:lnTo>
                    <a:pt x="456343" y="2170557"/>
                  </a:lnTo>
                  <a:lnTo>
                    <a:pt x="417195" y="2154269"/>
                  </a:lnTo>
                  <a:lnTo>
                    <a:pt x="441674" y="2095119"/>
                  </a:lnTo>
                  <a:cubicBezTo>
                    <a:pt x="451852" y="2070535"/>
                    <a:pt x="443716" y="2042179"/>
                    <a:pt x="422053" y="2026730"/>
                  </a:cubicBezTo>
                  <a:cubicBezTo>
                    <a:pt x="396307" y="2008327"/>
                    <a:pt x="373779" y="1985801"/>
                    <a:pt x="355378" y="1960055"/>
                  </a:cubicBezTo>
                  <a:cubicBezTo>
                    <a:pt x="340136" y="1938366"/>
                    <a:pt x="311978" y="1930003"/>
                    <a:pt x="287369" y="1939862"/>
                  </a:cubicBezTo>
                  <a:close/>
                  <a:moveTo>
                    <a:pt x="570833" y="2194274"/>
                  </a:moveTo>
                  <a:cubicBezTo>
                    <a:pt x="584444" y="2195036"/>
                    <a:pt x="598085" y="2195036"/>
                    <a:pt x="611696" y="2194274"/>
                  </a:cubicBezTo>
                  <a:lnTo>
                    <a:pt x="628936" y="2235899"/>
                  </a:lnTo>
                  <a:lnTo>
                    <a:pt x="553688" y="2235899"/>
                  </a:lnTo>
                  <a:close/>
                  <a:moveTo>
                    <a:pt x="2166842" y="2235899"/>
                  </a:moveTo>
                  <a:lnTo>
                    <a:pt x="1865186" y="2235899"/>
                  </a:lnTo>
                  <a:lnTo>
                    <a:pt x="1865186" y="1986248"/>
                  </a:lnTo>
                  <a:lnTo>
                    <a:pt x="2166842" y="1986248"/>
                  </a:lnTo>
                  <a:close/>
                  <a:moveTo>
                    <a:pt x="2530888" y="2235899"/>
                  </a:moveTo>
                  <a:lnTo>
                    <a:pt x="2281142" y="2235899"/>
                  </a:lnTo>
                  <a:lnTo>
                    <a:pt x="2281142" y="1929098"/>
                  </a:lnTo>
                  <a:cubicBezTo>
                    <a:pt x="2281142" y="1897532"/>
                    <a:pt x="2255558" y="1871948"/>
                    <a:pt x="2223992" y="1871948"/>
                  </a:cubicBezTo>
                  <a:lnTo>
                    <a:pt x="1808036" y="1871948"/>
                  </a:lnTo>
                  <a:cubicBezTo>
                    <a:pt x="1776470" y="1871948"/>
                    <a:pt x="1750886" y="1897532"/>
                    <a:pt x="1750886" y="1929098"/>
                  </a:cubicBezTo>
                  <a:lnTo>
                    <a:pt x="1750886" y="2235994"/>
                  </a:lnTo>
                  <a:lnTo>
                    <a:pt x="1628585" y="2235994"/>
                  </a:lnTo>
                  <a:lnTo>
                    <a:pt x="1628585" y="1357122"/>
                  </a:lnTo>
                  <a:cubicBezTo>
                    <a:pt x="1628585" y="1325556"/>
                    <a:pt x="1603000" y="1299972"/>
                    <a:pt x="1571435" y="1299972"/>
                  </a:cubicBezTo>
                  <a:lnTo>
                    <a:pt x="1033177" y="1299972"/>
                  </a:lnTo>
                  <a:lnTo>
                    <a:pt x="1033177" y="1154240"/>
                  </a:lnTo>
                  <a:lnTo>
                    <a:pt x="1600010" y="1154240"/>
                  </a:lnTo>
                  <a:cubicBezTo>
                    <a:pt x="1631575" y="1154240"/>
                    <a:pt x="1657160" y="1128655"/>
                    <a:pt x="1657160" y="1097090"/>
                  </a:cubicBezTo>
                  <a:cubicBezTo>
                    <a:pt x="1657160" y="1065524"/>
                    <a:pt x="1631575" y="1039939"/>
                    <a:pt x="1600010" y="1039939"/>
                  </a:cubicBezTo>
                  <a:lnTo>
                    <a:pt x="1137190" y="1039939"/>
                  </a:lnTo>
                  <a:lnTo>
                    <a:pt x="1137190" y="842296"/>
                  </a:lnTo>
                  <a:lnTo>
                    <a:pt x="2374773" y="842296"/>
                  </a:lnTo>
                  <a:lnTo>
                    <a:pt x="2374773" y="1039939"/>
                  </a:lnTo>
                  <a:lnTo>
                    <a:pt x="2067973" y="1039939"/>
                  </a:lnTo>
                  <a:cubicBezTo>
                    <a:pt x="2036407" y="1039939"/>
                    <a:pt x="2010823" y="1065524"/>
                    <a:pt x="2010823" y="1097090"/>
                  </a:cubicBezTo>
                  <a:cubicBezTo>
                    <a:pt x="2010823" y="1128655"/>
                    <a:pt x="2036407" y="1154240"/>
                    <a:pt x="2067973" y="1154240"/>
                  </a:cubicBezTo>
                  <a:lnTo>
                    <a:pt x="2530888" y="115424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0" name="Freeform: Shape 39">
              <a:extLst>
                <a:ext uri="{FF2B5EF4-FFF2-40B4-BE49-F238E27FC236}">
                  <a16:creationId xmlns:a16="http://schemas.microsoft.com/office/drawing/2014/main" id="{A6B7E3F9-61D6-9137-D564-42C9BFD0859A}"/>
                </a:ext>
              </a:extLst>
            </p:cNvPr>
            <p:cNvSpPr/>
            <p:nvPr/>
          </p:nvSpPr>
          <p:spPr>
            <a:xfrm>
              <a:off x="6381750" y="3865816"/>
              <a:ext cx="270319" cy="114300"/>
            </a:xfrm>
            <a:custGeom>
              <a:avLst/>
              <a:gdLst>
                <a:gd name="connsiteX0" fmla="*/ 213550 w 270319"/>
                <a:gd name="connsiteY0" fmla="*/ 0 h 114300"/>
                <a:gd name="connsiteX1" fmla="*/ 57150 w 270319"/>
                <a:gd name="connsiteY1" fmla="*/ 0 h 114300"/>
                <a:gd name="connsiteX2" fmla="*/ 0 w 270319"/>
                <a:gd name="connsiteY2" fmla="*/ 57150 h 114300"/>
                <a:gd name="connsiteX3" fmla="*/ 57150 w 270319"/>
                <a:gd name="connsiteY3" fmla="*/ 114300 h 114300"/>
                <a:gd name="connsiteX4" fmla="*/ 213170 w 270319"/>
                <a:gd name="connsiteY4" fmla="*/ 114300 h 114300"/>
                <a:gd name="connsiteX5" fmla="*/ 270320 w 270319"/>
                <a:gd name="connsiteY5" fmla="*/ 57150 h 114300"/>
                <a:gd name="connsiteX6" fmla="*/ 213170 w 270319"/>
                <a:gd name="connsiteY6"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319" h="114300">
                  <a:moveTo>
                    <a:pt x="213550" y="0"/>
                  </a:moveTo>
                  <a:lnTo>
                    <a:pt x="57150" y="0"/>
                  </a:lnTo>
                  <a:cubicBezTo>
                    <a:pt x="25584" y="0"/>
                    <a:pt x="0" y="25584"/>
                    <a:pt x="0" y="57150"/>
                  </a:cubicBezTo>
                  <a:cubicBezTo>
                    <a:pt x="0" y="88716"/>
                    <a:pt x="25584" y="114300"/>
                    <a:pt x="57150" y="114300"/>
                  </a:cubicBezTo>
                  <a:lnTo>
                    <a:pt x="213170" y="114300"/>
                  </a:lnTo>
                  <a:cubicBezTo>
                    <a:pt x="244735" y="114300"/>
                    <a:pt x="270320" y="88716"/>
                    <a:pt x="270320" y="57150"/>
                  </a:cubicBezTo>
                  <a:cubicBezTo>
                    <a:pt x="270320" y="25584"/>
                    <a:pt x="244735" y="0"/>
                    <a:pt x="213170"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1" name="Freeform: Shape 40">
              <a:extLst>
                <a:ext uri="{FF2B5EF4-FFF2-40B4-BE49-F238E27FC236}">
                  <a16:creationId xmlns:a16="http://schemas.microsoft.com/office/drawing/2014/main" id="{213AF553-8AC3-CE49-D30C-4C9B95E11A10}"/>
                </a:ext>
              </a:extLst>
            </p:cNvPr>
            <p:cNvSpPr/>
            <p:nvPr/>
          </p:nvSpPr>
          <p:spPr>
            <a:xfrm>
              <a:off x="6746081" y="3865816"/>
              <a:ext cx="270319" cy="114300"/>
            </a:xfrm>
            <a:custGeom>
              <a:avLst/>
              <a:gdLst>
                <a:gd name="connsiteX0" fmla="*/ 213170 w 270319"/>
                <a:gd name="connsiteY0" fmla="*/ 0 h 114300"/>
                <a:gd name="connsiteX1" fmla="*/ 57150 w 270319"/>
                <a:gd name="connsiteY1" fmla="*/ 0 h 114300"/>
                <a:gd name="connsiteX2" fmla="*/ 0 w 270319"/>
                <a:gd name="connsiteY2" fmla="*/ 57150 h 114300"/>
                <a:gd name="connsiteX3" fmla="*/ 57150 w 270319"/>
                <a:gd name="connsiteY3" fmla="*/ 114300 h 114300"/>
                <a:gd name="connsiteX4" fmla="*/ 213170 w 270319"/>
                <a:gd name="connsiteY4" fmla="*/ 114300 h 114300"/>
                <a:gd name="connsiteX5" fmla="*/ 270320 w 270319"/>
                <a:gd name="connsiteY5" fmla="*/ 57150 h 114300"/>
                <a:gd name="connsiteX6" fmla="*/ 213170 w 270319"/>
                <a:gd name="connsiteY6"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319" h="114300">
                  <a:moveTo>
                    <a:pt x="213170" y="0"/>
                  </a:moveTo>
                  <a:lnTo>
                    <a:pt x="57150" y="0"/>
                  </a:lnTo>
                  <a:cubicBezTo>
                    <a:pt x="25584" y="0"/>
                    <a:pt x="0" y="25584"/>
                    <a:pt x="0" y="57150"/>
                  </a:cubicBezTo>
                  <a:cubicBezTo>
                    <a:pt x="0" y="88716"/>
                    <a:pt x="25584" y="114300"/>
                    <a:pt x="57150" y="114300"/>
                  </a:cubicBezTo>
                  <a:lnTo>
                    <a:pt x="213170" y="114300"/>
                  </a:lnTo>
                  <a:cubicBezTo>
                    <a:pt x="244735" y="114300"/>
                    <a:pt x="270320" y="88716"/>
                    <a:pt x="270320" y="57150"/>
                  </a:cubicBezTo>
                  <a:cubicBezTo>
                    <a:pt x="270320" y="25584"/>
                    <a:pt x="244735" y="0"/>
                    <a:pt x="213170"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2" name="Freeform: Shape 41">
              <a:extLst>
                <a:ext uri="{FF2B5EF4-FFF2-40B4-BE49-F238E27FC236}">
                  <a16:creationId xmlns:a16="http://schemas.microsoft.com/office/drawing/2014/main" id="{EE8F872B-9EDC-3D1C-2A24-694BF3168460}"/>
                </a:ext>
              </a:extLst>
            </p:cNvPr>
            <p:cNvSpPr/>
            <p:nvPr/>
          </p:nvSpPr>
          <p:spPr>
            <a:xfrm>
              <a:off x="6381750" y="3657600"/>
              <a:ext cx="270319" cy="114300"/>
            </a:xfrm>
            <a:custGeom>
              <a:avLst/>
              <a:gdLst>
                <a:gd name="connsiteX0" fmla="*/ 213550 w 270319"/>
                <a:gd name="connsiteY0" fmla="*/ 0 h 114300"/>
                <a:gd name="connsiteX1" fmla="*/ 57150 w 270319"/>
                <a:gd name="connsiteY1" fmla="*/ 0 h 114300"/>
                <a:gd name="connsiteX2" fmla="*/ 0 w 270319"/>
                <a:gd name="connsiteY2" fmla="*/ 57150 h 114300"/>
                <a:gd name="connsiteX3" fmla="*/ 57150 w 270319"/>
                <a:gd name="connsiteY3" fmla="*/ 114300 h 114300"/>
                <a:gd name="connsiteX4" fmla="*/ 213170 w 270319"/>
                <a:gd name="connsiteY4" fmla="*/ 114300 h 114300"/>
                <a:gd name="connsiteX5" fmla="*/ 270320 w 270319"/>
                <a:gd name="connsiteY5" fmla="*/ 57150 h 114300"/>
                <a:gd name="connsiteX6" fmla="*/ 213170 w 270319"/>
                <a:gd name="connsiteY6"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319" h="114300">
                  <a:moveTo>
                    <a:pt x="213550" y="0"/>
                  </a:moveTo>
                  <a:lnTo>
                    <a:pt x="57150" y="0"/>
                  </a:lnTo>
                  <a:cubicBezTo>
                    <a:pt x="25584" y="0"/>
                    <a:pt x="0" y="25584"/>
                    <a:pt x="0" y="57150"/>
                  </a:cubicBezTo>
                  <a:cubicBezTo>
                    <a:pt x="0" y="88716"/>
                    <a:pt x="25584" y="114300"/>
                    <a:pt x="57150" y="114300"/>
                  </a:cubicBezTo>
                  <a:lnTo>
                    <a:pt x="213170" y="114300"/>
                  </a:lnTo>
                  <a:cubicBezTo>
                    <a:pt x="244735" y="114300"/>
                    <a:pt x="270320" y="88716"/>
                    <a:pt x="270320" y="57150"/>
                  </a:cubicBezTo>
                  <a:cubicBezTo>
                    <a:pt x="270320" y="25584"/>
                    <a:pt x="244735" y="0"/>
                    <a:pt x="213170"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3" name="Freeform: Shape 42">
              <a:extLst>
                <a:ext uri="{FF2B5EF4-FFF2-40B4-BE49-F238E27FC236}">
                  <a16:creationId xmlns:a16="http://schemas.microsoft.com/office/drawing/2014/main" id="{7A7EDED5-CB60-5074-1F35-894965F75632}"/>
                </a:ext>
              </a:extLst>
            </p:cNvPr>
            <p:cNvSpPr/>
            <p:nvPr/>
          </p:nvSpPr>
          <p:spPr>
            <a:xfrm>
              <a:off x="6746081" y="3657600"/>
              <a:ext cx="270319" cy="114300"/>
            </a:xfrm>
            <a:custGeom>
              <a:avLst/>
              <a:gdLst>
                <a:gd name="connsiteX0" fmla="*/ 213170 w 270319"/>
                <a:gd name="connsiteY0" fmla="*/ 0 h 114300"/>
                <a:gd name="connsiteX1" fmla="*/ 57150 w 270319"/>
                <a:gd name="connsiteY1" fmla="*/ 0 h 114300"/>
                <a:gd name="connsiteX2" fmla="*/ 0 w 270319"/>
                <a:gd name="connsiteY2" fmla="*/ 57150 h 114300"/>
                <a:gd name="connsiteX3" fmla="*/ 57150 w 270319"/>
                <a:gd name="connsiteY3" fmla="*/ 114300 h 114300"/>
                <a:gd name="connsiteX4" fmla="*/ 213170 w 270319"/>
                <a:gd name="connsiteY4" fmla="*/ 114300 h 114300"/>
                <a:gd name="connsiteX5" fmla="*/ 270320 w 270319"/>
                <a:gd name="connsiteY5" fmla="*/ 57150 h 114300"/>
                <a:gd name="connsiteX6" fmla="*/ 213170 w 270319"/>
                <a:gd name="connsiteY6"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319" h="114300">
                  <a:moveTo>
                    <a:pt x="213170" y="0"/>
                  </a:moveTo>
                  <a:lnTo>
                    <a:pt x="57150" y="0"/>
                  </a:lnTo>
                  <a:cubicBezTo>
                    <a:pt x="25584" y="0"/>
                    <a:pt x="0" y="25584"/>
                    <a:pt x="0" y="57150"/>
                  </a:cubicBezTo>
                  <a:cubicBezTo>
                    <a:pt x="0" y="88716"/>
                    <a:pt x="25584" y="114300"/>
                    <a:pt x="57150" y="114300"/>
                  </a:cubicBezTo>
                  <a:lnTo>
                    <a:pt x="213170" y="114300"/>
                  </a:lnTo>
                  <a:cubicBezTo>
                    <a:pt x="244735" y="114300"/>
                    <a:pt x="270320" y="88716"/>
                    <a:pt x="270320" y="57150"/>
                  </a:cubicBezTo>
                  <a:cubicBezTo>
                    <a:pt x="270320" y="25584"/>
                    <a:pt x="244735" y="0"/>
                    <a:pt x="213170"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4" name="Freeform: Shape 43">
              <a:extLst>
                <a:ext uri="{FF2B5EF4-FFF2-40B4-BE49-F238E27FC236}">
                  <a16:creationId xmlns:a16="http://schemas.microsoft.com/office/drawing/2014/main" id="{81ECF1D7-51A2-47C8-E960-E4F40EECA608}"/>
                </a:ext>
              </a:extLst>
            </p:cNvPr>
            <p:cNvSpPr/>
            <p:nvPr/>
          </p:nvSpPr>
          <p:spPr>
            <a:xfrm>
              <a:off x="5065077" y="3835145"/>
              <a:ext cx="419103" cy="419100"/>
            </a:xfrm>
            <a:custGeom>
              <a:avLst/>
              <a:gdLst>
                <a:gd name="connsiteX0" fmla="*/ 16034 w 419103"/>
                <a:gd name="connsiteY0" fmla="*/ 289941 h 419100"/>
                <a:gd name="connsiteX1" fmla="*/ 209772 w 419103"/>
                <a:gd name="connsiteY1" fmla="*/ 419100 h 419100"/>
                <a:gd name="connsiteX2" fmla="*/ 419103 w 419103"/>
                <a:gd name="connsiteY2" fmla="*/ 209331 h 419100"/>
                <a:gd name="connsiteX3" fmla="*/ 209327 w 419103"/>
                <a:gd name="connsiteY3" fmla="*/ 0 h 419100"/>
                <a:gd name="connsiteX4" fmla="*/ 0 w 419103"/>
                <a:gd name="connsiteY4" fmla="*/ 209769 h 419100"/>
                <a:gd name="connsiteX5" fmla="*/ 16034 w 419103"/>
                <a:gd name="connsiteY5" fmla="*/ 289941 h 419100"/>
                <a:gd name="connsiteX6" fmla="*/ 173101 w 419103"/>
                <a:gd name="connsiteY6" fmla="*/ 121920 h 419100"/>
                <a:gd name="connsiteX7" fmla="*/ 296926 w 419103"/>
                <a:gd name="connsiteY7" fmla="*/ 173450 h 419100"/>
                <a:gd name="connsiteX8" fmla="*/ 253673 w 419103"/>
                <a:gd name="connsiteY8" fmla="*/ 301019 h 419100"/>
                <a:gd name="connsiteX9" fmla="*/ 126102 w 419103"/>
                <a:gd name="connsiteY9" fmla="*/ 257766 h 419100"/>
                <a:gd name="connsiteX10" fmla="*/ 121285 w 419103"/>
                <a:gd name="connsiteY10" fmla="*/ 246126 h 419100"/>
                <a:gd name="connsiteX11" fmla="*/ 121285 w 419103"/>
                <a:gd name="connsiteY11" fmla="*/ 246126 h 419100"/>
                <a:gd name="connsiteX12" fmla="*/ 173101 w 419103"/>
                <a:gd name="connsiteY12" fmla="*/ 12192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103" h="419100">
                  <a:moveTo>
                    <a:pt x="16034" y="289941"/>
                  </a:moveTo>
                  <a:cubicBezTo>
                    <a:pt x="48549" y="368218"/>
                    <a:pt x="125015" y="419186"/>
                    <a:pt x="209772" y="419100"/>
                  </a:cubicBezTo>
                  <a:cubicBezTo>
                    <a:pt x="325501" y="418976"/>
                    <a:pt x="419227" y="325060"/>
                    <a:pt x="419103" y="209331"/>
                  </a:cubicBezTo>
                  <a:cubicBezTo>
                    <a:pt x="418979" y="93593"/>
                    <a:pt x="325063" y="-124"/>
                    <a:pt x="209327" y="0"/>
                  </a:cubicBezTo>
                  <a:cubicBezTo>
                    <a:pt x="93596" y="124"/>
                    <a:pt x="-123" y="94040"/>
                    <a:pt x="0" y="209769"/>
                  </a:cubicBezTo>
                  <a:cubicBezTo>
                    <a:pt x="29" y="237287"/>
                    <a:pt x="5477" y="264528"/>
                    <a:pt x="16034" y="289941"/>
                  </a:cubicBezTo>
                  <a:close/>
                  <a:moveTo>
                    <a:pt x="173101" y="121920"/>
                  </a:moveTo>
                  <a:cubicBezTo>
                    <a:pt x="221523" y="102203"/>
                    <a:pt x="276790" y="125197"/>
                    <a:pt x="296926" y="173450"/>
                  </a:cubicBezTo>
                  <a:cubicBezTo>
                    <a:pt x="320205" y="220618"/>
                    <a:pt x="300841" y="277740"/>
                    <a:pt x="253673" y="301019"/>
                  </a:cubicBezTo>
                  <a:cubicBezTo>
                    <a:pt x="206500" y="324307"/>
                    <a:pt x="149385" y="304943"/>
                    <a:pt x="126102" y="257766"/>
                  </a:cubicBezTo>
                  <a:cubicBezTo>
                    <a:pt x="124241" y="253994"/>
                    <a:pt x="122632" y="250108"/>
                    <a:pt x="121285" y="246126"/>
                  </a:cubicBezTo>
                  <a:lnTo>
                    <a:pt x="121285" y="246126"/>
                  </a:lnTo>
                  <a:cubicBezTo>
                    <a:pt x="101347" y="197520"/>
                    <a:pt x="124530" y="141951"/>
                    <a:pt x="173101" y="12192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45" name="Graphic 48">
            <a:extLst>
              <a:ext uri="{FF2B5EF4-FFF2-40B4-BE49-F238E27FC236}">
                <a16:creationId xmlns:a16="http://schemas.microsoft.com/office/drawing/2014/main" id="{3D6C3231-2256-2358-5C97-0ABF5AD222AA}"/>
              </a:ext>
            </a:extLst>
          </p:cNvPr>
          <p:cNvGrpSpPr/>
          <p:nvPr userDrawn="1"/>
        </p:nvGrpSpPr>
        <p:grpSpPr>
          <a:xfrm>
            <a:off x="5680513" y="2856904"/>
            <a:ext cx="585579" cy="453321"/>
            <a:chOff x="4305090" y="2042445"/>
            <a:chExt cx="3580570" cy="2771870"/>
          </a:xfrm>
          <a:solidFill>
            <a:srgbClr val="58595B"/>
          </a:solidFill>
        </p:grpSpPr>
        <p:sp>
          <p:nvSpPr>
            <p:cNvPr id="46" name="Freeform: Shape 45">
              <a:extLst>
                <a:ext uri="{FF2B5EF4-FFF2-40B4-BE49-F238E27FC236}">
                  <a16:creationId xmlns:a16="http://schemas.microsoft.com/office/drawing/2014/main" id="{8E0EE78C-1D93-6EFB-D770-78F4F94CFED5}"/>
                </a:ext>
              </a:extLst>
            </p:cNvPr>
            <p:cNvSpPr/>
            <p:nvPr/>
          </p:nvSpPr>
          <p:spPr>
            <a:xfrm>
              <a:off x="4703159" y="2042445"/>
              <a:ext cx="2757678" cy="2771870"/>
            </a:xfrm>
            <a:custGeom>
              <a:avLst/>
              <a:gdLst>
                <a:gd name="connsiteX0" fmla="*/ 2380107 w 2757678"/>
                <a:gd name="connsiteY0" fmla="*/ 2113121 h 2771870"/>
                <a:gd name="connsiteX1" fmla="*/ 2085213 w 2757678"/>
                <a:gd name="connsiteY1" fmla="*/ 2000441 h 2771870"/>
                <a:gd name="connsiteX2" fmla="*/ 2163509 w 2757678"/>
                <a:gd name="connsiteY2" fmla="*/ 1462945 h 2771870"/>
                <a:gd name="connsiteX3" fmla="*/ 2428113 w 2757678"/>
                <a:gd name="connsiteY3" fmla="*/ 1462945 h 2771870"/>
                <a:gd name="connsiteX4" fmla="*/ 2757678 w 2757678"/>
                <a:gd name="connsiteY4" fmla="*/ 1187482 h 2771870"/>
                <a:gd name="connsiteX5" fmla="*/ 1385983 w 2757678"/>
                <a:gd name="connsiteY5" fmla="*/ 0 h 2771870"/>
                <a:gd name="connsiteX6" fmla="*/ 0 w 2757678"/>
                <a:gd name="connsiteY6" fmla="*/ 1385983 h 2771870"/>
                <a:gd name="connsiteX7" fmla="*/ 144209 w 2757678"/>
                <a:gd name="connsiteY7" fmla="*/ 2000917 h 2771870"/>
                <a:gd name="connsiteX8" fmla="*/ 340424 w 2757678"/>
                <a:gd name="connsiteY8" fmla="*/ 2036921 h 2771870"/>
                <a:gd name="connsiteX9" fmla="*/ 156305 w 2757678"/>
                <a:gd name="connsiteY9" fmla="*/ 1462945 h 2771870"/>
                <a:gd name="connsiteX10" fmla="*/ 608457 w 2757678"/>
                <a:gd name="connsiteY10" fmla="*/ 1462945 h 2771870"/>
                <a:gd name="connsiteX11" fmla="*/ 687038 w 2757678"/>
                <a:gd name="connsiteY11" fmla="*/ 2001584 h 2771870"/>
                <a:gd name="connsiteX12" fmla="*/ 541973 w 2757678"/>
                <a:gd name="connsiteY12" fmla="*/ 2048066 h 2771870"/>
                <a:gd name="connsiteX13" fmla="*/ 557498 w 2757678"/>
                <a:gd name="connsiteY13" fmla="*/ 2048161 h 2771870"/>
                <a:gd name="connsiteX14" fmla="*/ 1122140 w 2757678"/>
                <a:gd name="connsiteY14" fmla="*/ 1990535 h 2771870"/>
                <a:gd name="connsiteX15" fmla="*/ 1092708 w 2757678"/>
                <a:gd name="connsiteY15" fmla="*/ 1947005 h 2771870"/>
                <a:gd name="connsiteX16" fmla="*/ 1083755 w 2757678"/>
                <a:gd name="connsiteY16" fmla="*/ 1931289 h 2771870"/>
                <a:gd name="connsiteX17" fmla="*/ 836771 w 2757678"/>
                <a:gd name="connsiteY17" fmla="*/ 1966912 h 2771870"/>
                <a:gd name="connsiteX18" fmla="*/ 762286 w 2757678"/>
                <a:gd name="connsiteY18" fmla="*/ 1463040 h 2771870"/>
                <a:gd name="connsiteX19" fmla="*/ 1309021 w 2757678"/>
                <a:gd name="connsiteY19" fmla="*/ 1463040 h 2771870"/>
                <a:gd name="connsiteX20" fmla="*/ 1309021 w 2757678"/>
                <a:gd name="connsiteY20" fmla="*/ 1786223 h 2771870"/>
                <a:gd name="connsiteX21" fmla="*/ 1462850 w 2757678"/>
                <a:gd name="connsiteY21" fmla="*/ 1822037 h 2771870"/>
                <a:gd name="connsiteX22" fmla="*/ 1462850 w 2757678"/>
                <a:gd name="connsiteY22" fmla="*/ 1463040 h 2771870"/>
                <a:gd name="connsiteX23" fmla="*/ 2009585 w 2757678"/>
                <a:gd name="connsiteY23" fmla="*/ 1463040 h 2771870"/>
                <a:gd name="connsiteX24" fmla="*/ 1935290 w 2757678"/>
                <a:gd name="connsiteY24" fmla="*/ 1966151 h 2771870"/>
                <a:gd name="connsiteX25" fmla="*/ 1825752 w 2757678"/>
                <a:gd name="connsiteY25" fmla="*/ 1947577 h 2771870"/>
                <a:gd name="connsiteX26" fmla="*/ 1835182 w 2757678"/>
                <a:gd name="connsiteY26" fmla="*/ 1970151 h 2771870"/>
                <a:gd name="connsiteX27" fmla="*/ 1807559 w 2757678"/>
                <a:gd name="connsiteY27" fmla="*/ 2085880 h 2771870"/>
                <a:gd name="connsiteX28" fmla="*/ 1795272 w 2757678"/>
                <a:gd name="connsiteY28" fmla="*/ 2098834 h 2771870"/>
                <a:gd name="connsiteX29" fmla="*/ 1886522 w 2757678"/>
                <a:gd name="connsiteY29" fmla="*/ 2113693 h 2771870"/>
                <a:gd name="connsiteX30" fmla="*/ 1814417 w 2757678"/>
                <a:gd name="connsiteY30" fmla="*/ 2272379 h 2771870"/>
                <a:gd name="connsiteX31" fmla="*/ 1462754 w 2757678"/>
                <a:gd name="connsiteY31" fmla="*/ 2604421 h 2771870"/>
                <a:gd name="connsiteX32" fmla="*/ 1462754 w 2757678"/>
                <a:gd name="connsiteY32" fmla="*/ 2449259 h 2771870"/>
                <a:gd name="connsiteX33" fmla="*/ 1432655 w 2757678"/>
                <a:gd name="connsiteY33" fmla="*/ 2480977 h 2771870"/>
                <a:gd name="connsiteX34" fmla="*/ 1346930 w 2757678"/>
                <a:gd name="connsiteY34" fmla="*/ 2518029 h 2771870"/>
                <a:gd name="connsiteX35" fmla="*/ 1309021 w 2757678"/>
                <a:gd name="connsiteY35" fmla="*/ 2511647 h 2771870"/>
                <a:gd name="connsiteX36" fmla="*/ 1309021 w 2757678"/>
                <a:gd name="connsiteY36" fmla="*/ 2604326 h 2771870"/>
                <a:gd name="connsiteX37" fmla="*/ 1003078 w 2757678"/>
                <a:gd name="connsiteY37" fmla="*/ 2349627 h 2771870"/>
                <a:gd name="connsiteX38" fmla="*/ 835343 w 2757678"/>
                <a:gd name="connsiteY38" fmla="*/ 2369630 h 2771870"/>
                <a:gd name="connsiteX39" fmla="*/ 952214 w 2757678"/>
                <a:gd name="connsiteY39" fmla="*/ 2539175 h 2771870"/>
                <a:gd name="connsiteX40" fmla="*/ 660178 w 2757678"/>
                <a:gd name="connsiteY40" fmla="*/ 2380964 h 2771870"/>
                <a:gd name="connsiteX41" fmla="*/ 562261 w 2757678"/>
                <a:gd name="connsiteY41" fmla="*/ 2382774 h 2771870"/>
                <a:gd name="connsiteX42" fmla="*/ 419767 w 2757678"/>
                <a:gd name="connsiteY42" fmla="*/ 2378583 h 2771870"/>
                <a:gd name="connsiteX43" fmla="*/ 1385888 w 2757678"/>
                <a:gd name="connsiteY43" fmla="*/ 2771870 h 2771870"/>
                <a:gd name="connsiteX44" fmla="*/ 2742343 w 2757678"/>
                <a:gd name="connsiteY44" fmla="*/ 1670971 h 2771870"/>
                <a:gd name="connsiteX45" fmla="*/ 2544032 w 2757678"/>
                <a:gd name="connsiteY45" fmla="*/ 1806512 h 2771870"/>
                <a:gd name="connsiteX46" fmla="*/ 2380107 w 2757678"/>
                <a:gd name="connsiteY46" fmla="*/ 2113121 h 2771870"/>
                <a:gd name="connsiteX47" fmla="*/ 608552 w 2757678"/>
                <a:gd name="connsiteY47" fmla="*/ 1309211 h 2771870"/>
                <a:gd name="connsiteX48" fmla="*/ 156305 w 2757678"/>
                <a:gd name="connsiteY48" fmla="*/ 1309211 h 2771870"/>
                <a:gd name="connsiteX49" fmla="*/ 384334 w 2757678"/>
                <a:gd name="connsiteY49" fmla="*/ 669227 h 2771870"/>
                <a:gd name="connsiteX50" fmla="*/ 683133 w 2757678"/>
                <a:gd name="connsiteY50" fmla="*/ 785527 h 2771870"/>
                <a:gd name="connsiteX51" fmla="*/ 608552 w 2757678"/>
                <a:gd name="connsiteY51" fmla="*/ 1309211 h 2771870"/>
                <a:gd name="connsiteX52" fmla="*/ 728758 w 2757678"/>
                <a:gd name="connsiteY52" fmla="*/ 638365 h 2771870"/>
                <a:gd name="connsiteX53" fmla="*/ 483680 w 2757678"/>
                <a:gd name="connsiteY53" fmla="*/ 547878 h 2771870"/>
                <a:gd name="connsiteX54" fmla="*/ 952881 w 2757678"/>
                <a:gd name="connsiteY54" fmla="*/ 232410 h 2771870"/>
                <a:gd name="connsiteX55" fmla="*/ 822008 w 2757678"/>
                <a:gd name="connsiteY55" fmla="*/ 427101 h 2771870"/>
                <a:gd name="connsiteX56" fmla="*/ 728758 w 2757678"/>
                <a:gd name="connsiteY56" fmla="*/ 638365 h 2771870"/>
                <a:gd name="connsiteX57" fmla="*/ 1309116 w 2757678"/>
                <a:gd name="connsiteY57" fmla="*/ 1309211 h 2771870"/>
                <a:gd name="connsiteX58" fmla="*/ 762381 w 2757678"/>
                <a:gd name="connsiteY58" fmla="*/ 1309211 h 2771870"/>
                <a:gd name="connsiteX59" fmla="*/ 832866 w 2757678"/>
                <a:gd name="connsiteY59" fmla="*/ 820293 h 2771870"/>
                <a:gd name="connsiteX60" fmla="*/ 1309116 w 2757678"/>
                <a:gd name="connsiteY60" fmla="*/ 869728 h 2771870"/>
                <a:gd name="connsiteX61" fmla="*/ 1309116 w 2757678"/>
                <a:gd name="connsiteY61" fmla="*/ 1309211 h 2771870"/>
                <a:gd name="connsiteX62" fmla="*/ 1309116 w 2757678"/>
                <a:gd name="connsiteY62" fmla="*/ 715804 h 2771870"/>
                <a:gd name="connsiteX63" fmla="*/ 880110 w 2757678"/>
                <a:gd name="connsiteY63" fmla="*/ 672370 h 2771870"/>
                <a:gd name="connsiteX64" fmla="*/ 957358 w 2757678"/>
                <a:gd name="connsiteY64" fmla="*/ 499872 h 2771870"/>
                <a:gd name="connsiteX65" fmla="*/ 1309021 w 2757678"/>
                <a:gd name="connsiteY65" fmla="*/ 167831 h 2771870"/>
                <a:gd name="connsiteX66" fmla="*/ 1309021 w 2757678"/>
                <a:gd name="connsiteY66" fmla="*/ 715804 h 2771870"/>
                <a:gd name="connsiteX67" fmla="*/ 2386965 w 2757678"/>
                <a:gd name="connsiteY67" fmla="*/ 668179 h 2771870"/>
                <a:gd name="connsiteX68" fmla="*/ 2615756 w 2757678"/>
                <a:gd name="connsiteY68" fmla="*/ 1309211 h 2771870"/>
                <a:gd name="connsiteX69" fmla="*/ 2163604 w 2757678"/>
                <a:gd name="connsiteY69" fmla="*/ 1309211 h 2771870"/>
                <a:gd name="connsiteX70" fmla="*/ 2088833 w 2757678"/>
                <a:gd name="connsiteY70" fmla="*/ 784860 h 2771870"/>
                <a:gd name="connsiteX71" fmla="*/ 2386965 w 2757678"/>
                <a:gd name="connsiteY71" fmla="*/ 668179 h 2771870"/>
                <a:gd name="connsiteX72" fmla="*/ 1462945 w 2757678"/>
                <a:gd name="connsiteY72" fmla="*/ 167926 h 2771870"/>
                <a:gd name="connsiteX73" fmla="*/ 1814608 w 2757678"/>
                <a:gd name="connsiteY73" fmla="*/ 499967 h 2771870"/>
                <a:gd name="connsiteX74" fmla="*/ 1891760 w 2757678"/>
                <a:gd name="connsiteY74" fmla="*/ 672084 h 2771870"/>
                <a:gd name="connsiteX75" fmla="*/ 1462945 w 2757678"/>
                <a:gd name="connsiteY75" fmla="*/ 715804 h 2771870"/>
                <a:gd name="connsiteX76" fmla="*/ 1462945 w 2757678"/>
                <a:gd name="connsiteY76" fmla="*/ 167926 h 2771870"/>
                <a:gd name="connsiteX77" fmla="*/ 1462945 w 2757678"/>
                <a:gd name="connsiteY77" fmla="*/ 1309211 h 2771870"/>
                <a:gd name="connsiteX78" fmla="*/ 1462945 w 2757678"/>
                <a:gd name="connsiteY78" fmla="*/ 869632 h 2771870"/>
                <a:gd name="connsiteX79" fmla="*/ 1939100 w 2757678"/>
                <a:gd name="connsiteY79" fmla="*/ 819817 h 2771870"/>
                <a:gd name="connsiteX80" fmla="*/ 2009680 w 2757678"/>
                <a:gd name="connsiteY80" fmla="*/ 1309211 h 2771870"/>
                <a:gd name="connsiteX81" fmla="*/ 1462945 w 2757678"/>
                <a:gd name="connsiteY81" fmla="*/ 1309211 h 2771870"/>
                <a:gd name="connsiteX82" fmla="*/ 1950149 w 2757678"/>
                <a:gd name="connsiteY82" fmla="*/ 427101 h 2771870"/>
                <a:gd name="connsiteX83" fmla="*/ 1819275 w 2757678"/>
                <a:gd name="connsiteY83" fmla="*/ 232410 h 2771870"/>
                <a:gd name="connsiteX84" fmla="*/ 2287619 w 2757678"/>
                <a:gd name="connsiteY84" fmla="*/ 546926 h 2771870"/>
                <a:gd name="connsiteX85" fmla="*/ 2043112 w 2757678"/>
                <a:gd name="connsiteY85" fmla="*/ 637699 h 2771870"/>
                <a:gd name="connsiteX86" fmla="*/ 1950149 w 2757678"/>
                <a:gd name="connsiteY86" fmla="*/ 427101 h 2771870"/>
                <a:gd name="connsiteX87" fmla="*/ 1819751 w 2757678"/>
                <a:gd name="connsiteY87" fmla="*/ 2539270 h 2771870"/>
                <a:gd name="connsiteX88" fmla="*/ 1950053 w 2757678"/>
                <a:gd name="connsiteY88" fmla="*/ 2345246 h 2771870"/>
                <a:gd name="connsiteX89" fmla="*/ 2038350 w 2757678"/>
                <a:gd name="connsiteY89" fmla="*/ 2147316 h 2771870"/>
                <a:gd name="connsiteX90" fmla="*/ 2279047 w 2757678"/>
                <a:gd name="connsiteY90" fmla="*/ 2233994 h 2771870"/>
                <a:gd name="connsiteX91" fmla="*/ 1819751 w 2757678"/>
                <a:gd name="connsiteY91" fmla="*/ 2539270 h 2771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757678" h="2771870">
                  <a:moveTo>
                    <a:pt x="2380107" y="2113121"/>
                  </a:moveTo>
                  <a:cubicBezTo>
                    <a:pt x="2297525" y="2068639"/>
                    <a:pt x="2197799" y="2030730"/>
                    <a:pt x="2085213" y="2000441"/>
                  </a:cubicBezTo>
                  <a:cubicBezTo>
                    <a:pt x="2130933" y="1834420"/>
                    <a:pt x="2157794" y="1652207"/>
                    <a:pt x="2163509" y="1462945"/>
                  </a:cubicBezTo>
                  <a:lnTo>
                    <a:pt x="2428113" y="1462945"/>
                  </a:lnTo>
                  <a:cubicBezTo>
                    <a:pt x="2561463" y="1373791"/>
                    <a:pt x="2673096" y="1280636"/>
                    <a:pt x="2757678" y="1187482"/>
                  </a:cubicBezTo>
                  <a:cubicBezTo>
                    <a:pt x="2661095" y="516922"/>
                    <a:pt x="2082832" y="0"/>
                    <a:pt x="1385983" y="0"/>
                  </a:cubicBezTo>
                  <a:cubicBezTo>
                    <a:pt x="621697" y="0"/>
                    <a:pt x="0" y="621792"/>
                    <a:pt x="0" y="1385983"/>
                  </a:cubicBezTo>
                  <a:cubicBezTo>
                    <a:pt x="0" y="1606772"/>
                    <a:pt x="52006" y="1815560"/>
                    <a:pt x="144209" y="2000917"/>
                  </a:cubicBezTo>
                  <a:cubicBezTo>
                    <a:pt x="202406" y="2016919"/>
                    <a:pt x="268224" y="2029016"/>
                    <a:pt x="340424" y="2036921"/>
                  </a:cubicBezTo>
                  <a:cubicBezTo>
                    <a:pt x="235077" y="1868329"/>
                    <a:pt x="169259" y="1672685"/>
                    <a:pt x="156305" y="1462945"/>
                  </a:cubicBezTo>
                  <a:lnTo>
                    <a:pt x="608457" y="1462945"/>
                  </a:lnTo>
                  <a:cubicBezTo>
                    <a:pt x="614172" y="1652587"/>
                    <a:pt x="641128" y="1835182"/>
                    <a:pt x="687038" y="2001584"/>
                  </a:cubicBezTo>
                  <a:cubicBezTo>
                    <a:pt x="635794" y="2015490"/>
                    <a:pt x="587407" y="2031111"/>
                    <a:pt x="541973" y="2048066"/>
                  </a:cubicBezTo>
                  <a:cubicBezTo>
                    <a:pt x="547116" y="2048066"/>
                    <a:pt x="552260" y="2048161"/>
                    <a:pt x="557498" y="2048161"/>
                  </a:cubicBezTo>
                  <a:cubicBezTo>
                    <a:pt x="731710" y="2048161"/>
                    <a:pt x="924877" y="2028349"/>
                    <a:pt x="1122140" y="1990535"/>
                  </a:cubicBezTo>
                  <a:lnTo>
                    <a:pt x="1092708" y="1947005"/>
                  </a:lnTo>
                  <a:cubicBezTo>
                    <a:pt x="1089279" y="1941957"/>
                    <a:pt x="1086326" y="1936623"/>
                    <a:pt x="1083755" y="1931289"/>
                  </a:cubicBezTo>
                  <a:cubicBezTo>
                    <a:pt x="997839" y="1939766"/>
                    <a:pt x="915067" y="1951673"/>
                    <a:pt x="836771" y="1966912"/>
                  </a:cubicBezTo>
                  <a:cubicBezTo>
                    <a:pt x="793433" y="1812322"/>
                    <a:pt x="768001" y="1641348"/>
                    <a:pt x="762286" y="1463040"/>
                  </a:cubicBezTo>
                  <a:lnTo>
                    <a:pt x="1309021" y="1463040"/>
                  </a:lnTo>
                  <a:lnTo>
                    <a:pt x="1309021" y="1786223"/>
                  </a:lnTo>
                  <a:lnTo>
                    <a:pt x="1462850" y="1822037"/>
                  </a:lnTo>
                  <a:lnTo>
                    <a:pt x="1462850" y="1463040"/>
                  </a:lnTo>
                  <a:lnTo>
                    <a:pt x="2009585" y="1463040"/>
                  </a:lnTo>
                  <a:cubicBezTo>
                    <a:pt x="2003870" y="1641158"/>
                    <a:pt x="1978533" y="1811750"/>
                    <a:pt x="1935290" y="1966151"/>
                  </a:cubicBezTo>
                  <a:cubicBezTo>
                    <a:pt x="1899666" y="1959293"/>
                    <a:pt x="1863090" y="1953101"/>
                    <a:pt x="1825752" y="1947577"/>
                  </a:cubicBezTo>
                  <a:cubicBezTo>
                    <a:pt x="1829657" y="1954721"/>
                    <a:pt x="1832801" y="1962245"/>
                    <a:pt x="1835182" y="1970151"/>
                  </a:cubicBezTo>
                  <a:cubicBezTo>
                    <a:pt x="1847374" y="2010823"/>
                    <a:pt x="1836801" y="2055114"/>
                    <a:pt x="1807559" y="2085880"/>
                  </a:cubicBezTo>
                  <a:lnTo>
                    <a:pt x="1795272" y="2098834"/>
                  </a:lnTo>
                  <a:cubicBezTo>
                    <a:pt x="1826324" y="2103311"/>
                    <a:pt x="1856804" y="2108264"/>
                    <a:pt x="1886522" y="2113693"/>
                  </a:cubicBezTo>
                  <a:cubicBezTo>
                    <a:pt x="1864995" y="2169700"/>
                    <a:pt x="1841087" y="2222849"/>
                    <a:pt x="1814417" y="2272379"/>
                  </a:cubicBezTo>
                  <a:cubicBezTo>
                    <a:pt x="1715262" y="2456688"/>
                    <a:pt x="1592580" y="2571655"/>
                    <a:pt x="1462754" y="2604421"/>
                  </a:cubicBezTo>
                  <a:lnTo>
                    <a:pt x="1462754" y="2449259"/>
                  </a:lnTo>
                  <a:lnTo>
                    <a:pt x="1432655" y="2480977"/>
                  </a:lnTo>
                  <a:cubicBezTo>
                    <a:pt x="1409986" y="2504885"/>
                    <a:pt x="1379506" y="2518029"/>
                    <a:pt x="1346930" y="2518029"/>
                  </a:cubicBezTo>
                  <a:cubicBezTo>
                    <a:pt x="1333976" y="2518029"/>
                    <a:pt x="1321213" y="2515743"/>
                    <a:pt x="1309021" y="2511647"/>
                  </a:cubicBezTo>
                  <a:lnTo>
                    <a:pt x="1309021" y="2604326"/>
                  </a:lnTo>
                  <a:cubicBezTo>
                    <a:pt x="1198436" y="2576513"/>
                    <a:pt x="1093184" y="2488787"/>
                    <a:pt x="1003078" y="2349627"/>
                  </a:cubicBezTo>
                  <a:cubicBezTo>
                    <a:pt x="946404" y="2357819"/>
                    <a:pt x="890492" y="2364391"/>
                    <a:pt x="835343" y="2369630"/>
                  </a:cubicBezTo>
                  <a:cubicBezTo>
                    <a:pt x="871442" y="2433447"/>
                    <a:pt x="910495" y="2490026"/>
                    <a:pt x="952214" y="2539175"/>
                  </a:cubicBezTo>
                  <a:cubicBezTo>
                    <a:pt x="847344" y="2499646"/>
                    <a:pt x="749332" y="2446020"/>
                    <a:pt x="660178" y="2380964"/>
                  </a:cubicBezTo>
                  <a:cubicBezTo>
                    <a:pt x="627221" y="2382107"/>
                    <a:pt x="594551" y="2382774"/>
                    <a:pt x="562261" y="2382774"/>
                  </a:cubicBezTo>
                  <a:cubicBezTo>
                    <a:pt x="513397" y="2382774"/>
                    <a:pt x="465868" y="2381345"/>
                    <a:pt x="419767" y="2378583"/>
                  </a:cubicBezTo>
                  <a:cubicBezTo>
                    <a:pt x="669608" y="2621756"/>
                    <a:pt x="1010507" y="2771870"/>
                    <a:pt x="1385888" y="2771870"/>
                  </a:cubicBezTo>
                  <a:cubicBezTo>
                    <a:pt x="2052447" y="2771870"/>
                    <a:pt x="2610517" y="2298954"/>
                    <a:pt x="2742343" y="1670971"/>
                  </a:cubicBezTo>
                  <a:cubicBezTo>
                    <a:pt x="2680811" y="1717167"/>
                    <a:pt x="2614613" y="1762506"/>
                    <a:pt x="2544032" y="1806512"/>
                  </a:cubicBezTo>
                  <a:cubicBezTo>
                    <a:pt x="2503932" y="1916906"/>
                    <a:pt x="2448496" y="2019967"/>
                    <a:pt x="2380107" y="2113121"/>
                  </a:cubicBezTo>
                  <a:close/>
                  <a:moveTo>
                    <a:pt x="608552" y="1309211"/>
                  </a:moveTo>
                  <a:lnTo>
                    <a:pt x="156305" y="1309211"/>
                  </a:lnTo>
                  <a:cubicBezTo>
                    <a:pt x="170974" y="1071467"/>
                    <a:pt x="253365" y="851821"/>
                    <a:pt x="384334" y="669227"/>
                  </a:cubicBezTo>
                  <a:cubicBezTo>
                    <a:pt x="467487" y="715232"/>
                    <a:pt x="568547" y="754285"/>
                    <a:pt x="683133" y="785527"/>
                  </a:cubicBezTo>
                  <a:cubicBezTo>
                    <a:pt x="639699" y="947833"/>
                    <a:pt x="614077" y="1125093"/>
                    <a:pt x="608552" y="1309211"/>
                  </a:cubicBezTo>
                  <a:close/>
                  <a:moveTo>
                    <a:pt x="728758" y="638365"/>
                  </a:moveTo>
                  <a:cubicBezTo>
                    <a:pt x="635413" y="613315"/>
                    <a:pt x="552450" y="582930"/>
                    <a:pt x="483680" y="547878"/>
                  </a:cubicBezTo>
                  <a:cubicBezTo>
                    <a:pt x="612458" y="409289"/>
                    <a:pt x="772668" y="300323"/>
                    <a:pt x="952881" y="232410"/>
                  </a:cubicBezTo>
                  <a:cubicBezTo>
                    <a:pt x="905732" y="287846"/>
                    <a:pt x="861917" y="352901"/>
                    <a:pt x="822008" y="427101"/>
                  </a:cubicBezTo>
                  <a:cubicBezTo>
                    <a:pt x="786860" y="492442"/>
                    <a:pt x="755714" y="563309"/>
                    <a:pt x="728758" y="638365"/>
                  </a:cubicBezTo>
                  <a:close/>
                  <a:moveTo>
                    <a:pt x="1309116" y="1309211"/>
                  </a:moveTo>
                  <a:lnTo>
                    <a:pt x="762381" y="1309211"/>
                  </a:lnTo>
                  <a:cubicBezTo>
                    <a:pt x="767906" y="1136523"/>
                    <a:pt x="792004" y="970978"/>
                    <a:pt x="832866" y="820293"/>
                  </a:cubicBezTo>
                  <a:cubicBezTo>
                    <a:pt x="978598" y="848773"/>
                    <a:pt x="1139857" y="865823"/>
                    <a:pt x="1309116" y="869728"/>
                  </a:cubicBezTo>
                  <a:lnTo>
                    <a:pt x="1309116" y="1309211"/>
                  </a:lnTo>
                  <a:close/>
                  <a:moveTo>
                    <a:pt x="1309116" y="715804"/>
                  </a:moveTo>
                  <a:cubicBezTo>
                    <a:pt x="1157478" y="711994"/>
                    <a:pt x="1011936" y="697040"/>
                    <a:pt x="880110" y="672370"/>
                  </a:cubicBezTo>
                  <a:cubicBezTo>
                    <a:pt x="902875" y="611315"/>
                    <a:pt x="928592" y="553403"/>
                    <a:pt x="957358" y="499872"/>
                  </a:cubicBezTo>
                  <a:cubicBezTo>
                    <a:pt x="1056513" y="315563"/>
                    <a:pt x="1179195" y="200596"/>
                    <a:pt x="1309021" y="167831"/>
                  </a:cubicBezTo>
                  <a:lnTo>
                    <a:pt x="1309021" y="715804"/>
                  </a:lnTo>
                  <a:close/>
                  <a:moveTo>
                    <a:pt x="2386965" y="668179"/>
                  </a:moveTo>
                  <a:cubicBezTo>
                    <a:pt x="2518410" y="850964"/>
                    <a:pt x="2600992" y="1070991"/>
                    <a:pt x="2615756" y="1309211"/>
                  </a:cubicBezTo>
                  <a:lnTo>
                    <a:pt x="2163604" y="1309211"/>
                  </a:lnTo>
                  <a:cubicBezTo>
                    <a:pt x="2157984" y="1124903"/>
                    <a:pt x="2132362" y="947357"/>
                    <a:pt x="2088833" y="784860"/>
                  </a:cubicBezTo>
                  <a:cubicBezTo>
                    <a:pt x="2203228" y="753523"/>
                    <a:pt x="2304098" y="714280"/>
                    <a:pt x="2386965" y="668179"/>
                  </a:cubicBezTo>
                  <a:close/>
                  <a:moveTo>
                    <a:pt x="1462945" y="167926"/>
                  </a:moveTo>
                  <a:cubicBezTo>
                    <a:pt x="1592771" y="200596"/>
                    <a:pt x="1715453" y="315659"/>
                    <a:pt x="1814608" y="499967"/>
                  </a:cubicBezTo>
                  <a:cubicBezTo>
                    <a:pt x="1843373" y="553403"/>
                    <a:pt x="1868996" y="611124"/>
                    <a:pt x="1891760" y="672084"/>
                  </a:cubicBezTo>
                  <a:cubicBezTo>
                    <a:pt x="1760125" y="696754"/>
                    <a:pt x="1614678" y="711899"/>
                    <a:pt x="1462945" y="715804"/>
                  </a:cubicBezTo>
                  <a:lnTo>
                    <a:pt x="1462945" y="167926"/>
                  </a:lnTo>
                  <a:close/>
                  <a:moveTo>
                    <a:pt x="1462945" y="1309211"/>
                  </a:moveTo>
                  <a:lnTo>
                    <a:pt x="1462945" y="869632"/>
                  </a:lnTo>
                  <a:cubicBezTo>
                    <a:pt x="1632299" y="865537"/>
                    <a:pt x="1793462" y="848392"/>
                    <a:pt x="1939100" y="819817"/>
                  </a:cubicBezTo>
                  <a:cubicBezTo>
                    <a:pt x="1979962" y="970598"/>
                    <a:pt x="2004155" y="1136333"/>
                    <a:pt x="2009680" y="1309211"/>
                  </a:cubicBezTo>
                  <a:lnTo>
                    <a:pt x="1462945" y="1309211"/>
                  </a:lnTo>
                  <a:close/>
                  <a:moveTo>
                    <a:pt x="1950149" y="427101"/>
                  </a:moveTo>
                  <a:cubicBezTo>
                    <a:pt x="1910239" y="352901"/>
                    <a:pt x="1866329" y="287941"/>
                    <a:pt x="1819275" y="232410"/>
                  </a:cubicBezTo>
                  <a:cubicBezTo>
                    <a:pt x="1999107" y="300133"/>
                    <a:pt x="2159032" y="408813"/>
                    <a:pt x="2287619" y="546926"/>
                  </a:cubicBezTo>
                  <a:cubicBezTo>
                    <a:pt x="2219039" y="582073"/>
                    <a:pt x="2136362" y="612648"/>
                    <a:pt x="2043112" y="637699"/>
                  </a:cubicBezTo>
                  <a:cubicBezTo>
                    <a:pt x="2016252" y="562928"/>
                    <a:pt x="1985201" y="492252"/>
                    <a:pt x="1950149" y="427101"/>
                  </a:cubicBezTo>
                  <a:close/>
                  <a:moveTo>
                    <a:pt x="1819751" y="2539270"/>
                  </a:moveTo>
                  <a:cubicBezTo>
                    <a:pt x="1866614" y="2483930"/>
                    <a:pt x="1910334" y="2419160"/>
                    <a:pt x="1950053" y="2345246"/>
                  </a:cubicBezTo>
                  <a:cubicBezTo>
                    <a:pt x="1983105" y="2283809"/>
                    <a:pt x="2012537" y="2217420"/>
                    <a:pt x="2038350" y="2147316"/>
                  </a:cubicBezTo>
                  <a:cubicBezTo>
                    <a:pt x="2129504" y="2171414"/>
                    <a:pt x="2210848" y="2200561"/>
                    <a:pt x="2279047" y="2233994"/>
                  </a:cubicBezTo>
                  <a:cubicBezTo>
                    <a:pt x="2152079" y="2367725"/>
                    <a:pt x="1995392" y="2472976"/>
                    <a:pt x="1819751" y="2539270"/>
                  </a:cubicBezTo>
                  <a:close/>
                </a:path>
              </a:pathLst>
            </a:custGeom>
            <a:grpFill/>
            <a:ln w="9525" cap="rnd">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7" name="Freeform: Shape 46">
              <a:extLst>
                <a:ext uri="{FF2B5EF4-FFF2-40B4-BE49-F238E27FC236}">
                  <a16:creationId xmlns:a16="http://schemas.microsoft.com/office/drawing/2014/main" id="{E63BAE69-66F7-97BA-695E-F8C4F84A79EE}"/>
                </a:ext>
              </a:extLst>
            </p:cNvPr>
            <p:cNvSpPr/>
            <p:nvPr/>
          </p:nvSpPr>
          <p:spPr>
            <a:xfrm>
              <a:off x="6949630" y="2381440"/>
              <a:ext cx="936030" cy="1490376"/>
            </a:xfrm>
            <a:custGeom>
              <a:avLst/>
              <a:gdLst>
                <a:gd name="connsiteX0" fmla="*/ 927163 w 936030"/>
                <a:gd name="connsiteY0" fmla="*/ 451961 h 1490376"/>
                <a:gd name="connsiteX1" fmla="*/ 926116 w 936030"/>
                <a:gd name="connsiteY1" fmla="*/ 447199 h 1490376"/>
                <a:gd name="connsiteX2" fmla="*/ 922782 w 936030"/>
                <a:gd name="connsiteY2" fmla="*/ 433102 h 1490376"/>
                <a:gd name="connsiteX3" fmla="*/ 921353 w 936030"/>
                <a:gd name="connsiteY3" fmla="*/ 427768 h 1490376"/>
                <a:gd name="connsiteX4" fmla="*/ 916114 w 936030"/>
                <a:gd name="connsiteY4" fmla="*/ 410051 h 1490376"/>
                <a:gd name="connsiteX5" fmla="*/ 915924 w 936030"/>
                <a:gd name="connsiteY5" fmla="*/ 409480 h 1490376"/>
                <a:gd name="connsiteX6" fmla="*/ 915543 w 936030"/>
                <a:gd name="connsiteY6" fmla="*/ 408527 h 1490376"/>
                <a:gd name="connsiteX7" fmla="*/ 908971 w 936030"/>
                <a:gd name="connsiteY7" fmla="*/ 389954 h 1490376"/>
                <a:gd name="connsiteX8" fmla="*/ 905828 w 936030"/>
                <a:gd name="connsiteY8" fmla="*/ 382048 h 1490376"/>
                <a:gd name="connsiteX9" fmla="*/ 901160 w 936030"/>
                <a:gd name="connsiteY9" fmla="*/ 370808 h 1490376"/>
                <a:gd name="connsiteX10" fmla="*/ 896969 w 936030"/>
                <a:gd name="connsiteY10" fmla="*/ 361569 h 1490376"/>
                <a:gd name="connsiteX11" fmla="*/ 892493 w 936030"/>
                <a:gd name="connsiteY11" fmla="*/ 352139 h 1490376"/>
                <a:gd name="connsiteX12" fmla="*/ 887444 w 936030"/>
                <a:gd name="connsiteY12" fmla="*/ 342233 h 1490376"/>
                <a:gd name="connsiteX13" fmla="*/ 885349 w 936030"/>
                <a:gd name="connsiteY13" fmla="*/ 338138 h 1490376"/>
                <a:gd name="connsiteX14" fmla="*/ 885254 w 936030"/>
                <a:gd name="connsiteY14" fmla="*/ 338233 h 1490376"/>
                <a:gd name="connsiteX15" fmla="*/ 183356 w 936030"/>
                <a:gd name="connsiteY15" fmla="*/ 381 h 1490376"/>
                <a:gd name="connsiteX16" fmla="*/ 178879 w 936030"/>
                <a:gd name="connsiteY16" fmla="*/ 0 h 1490376"/>
                <a:gd name="connsiteX17" fmla="*/ 349472 w 936030"/>
                <a:gd name="connsiteY17" fmla="*/ 202692 h 1490376"/>
                <a:gd name="connsiteX18" fmla="*/ 744569 w 936030"/>
                <a:gd name="connsiteY18" fmla="*/ 451866 h 1490376"/>
                <a:gd name="connsiteX19" fmla="*/ 744569 w 936030"/>
                <a:gd name="connsiteY19" fmla="*/ 451961 h 1490376"/>
                <a:gd name="connsiteX20" fmla="*/ 748570 w 936030"/>
                <a:gd name="connsiteY20" fmla="*/ 463296 h 1490376"/>
                <a:gd name="connsiteX21" fmla="*/ 604742 w 936030"/>
                <a:gd name="connsiteY21" fmla="*/ 873347 h 1490376"/>
                <a:gd name="connsiteX22" fmla="*/ 604933 w 936030"/>
                <a:gd name="connsiteY22" fmla="*/ 875062 h 1490376"/>
                <a:gd name="connsiteX23" fmla="*/ 0 w 936030"/>
                <a:gd name="connsiteY23" fmla="*/ 1335977 h 1490376"/>
                <a:gd name="connsiteX24" fmla="*/ 84011 w 936030"/>
                <a:gd name="connsiteY24" fmla="*/ 1490377 h 1490376"/>
                <a:gd name="connsiteX25" fmla="*/ 927163 w 936030"/>
                <a:gd name="connsiteY25" fmla="*/ 451961 h 149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6030" h="1490376">
                  <a:moveTo>
                    <a:pt x="927163" y="451961"/>
                  </a:moveTo>
                  <a:cubicBezTo>
                    <a:pt x="926878" y="450342"/>
                    <a:pt x="926497" y="448723"/>
                    <a:pt x="926116" y="447199"/>
                  </a:cubicBezTo>
                  <a:cubicBezTo>
                    <a:pt x="925068" y="442436"/>
                    <a:pt x="923925" y="437769"/>
                    <a:pt x="922782" y="433102"/>
                  </a:cubicBezTo>
                  <a:cubicBezTo>
                    <a:pt x="922306" y="431292"/>
                    <a:pt x="921925" y="429482"/>
                    <a:pt x="921353" y="427768"/>
                  </a:cubicBezTo>
                  <a:cubicBezTo>
                    <a:pt x="919734" y="421862"/>
                    <a:pt x="918020" y="415957"/>
                    <a:pt x="916114" y="410051"/>
                  </a:cubicBezTo>
                  <a:cubicBezTo>
                    <a:pt x="916019" y="409861"/>
                    <a:pt x="916019" y="409670"/>
                    <a:pt x="915924" y="409480"/>
                  </a:cubicBezTo>
                  <a:cubicBezTo>
                    <a:pt x="915829" y="409194"/>
                    <a:pt x="915734" y="408813"/>
                    <a:pt x="915543" y="408527"/>
                  </a:cubicBezTo>
                  <a:cubicBezTo>
                    <a:pt x="913543" y="402241"/>
                    <a:pt x="911352" y="396050"/>
                    <a:pt x="908971" y="389954"/>
                  </a:cubicBezTo>
                  <a:cubicBezTo>
                    <a:pt x="908018" y="387287"/>
                    <a:pt x="906875" y="384715"/>
                    <a:pt x="905828" y="382048"/>
                  </a:cubicBezTo>
                  <a:cubicBezTo>
                    <a:pt x="904304" y="378238"/>
                    <a:pt x="902780" y="374523"/>
                    <a:pt x="901160" y="370808"/>
                  </a:cubicBezTo>
                  <a:cubicBezTo>
                    <a:pt x="899827" y="367665"/>
                    <a:pt x="898398" y="364617"/>
                    <a:pt x="896969" y="361569"/>
                  </a:cubicBezTo>
                  <a:cubicBezTo>
                    <a:pt x="895541" y="358426"/>
                    <a:pt x="894017" y="355283"/>
                    <a:pt x="892493" y="352139"/>
                  </a:cubicBezTo>
                  <a:cubicBezTo>
                    <a:pt x="890873" y="348806"/>
                    <a:pt x="889159" y="345472"/>
                    <a:pt x="887444" y="342233"/>
                  </a:cubicBezTo>
                  <a:cubicBezTo>
                    <a:pt x="886682" y="340900"/>
                    <a:pt x="886111" y="339471"/>
                    <a:pt x="885349" y="338138"/>
                  </a:cubicBezTo>
                  <a:lnTo>
                    <a:pt x="885254" y="338233"/>
                  </a:lnTo>
                  <a:cubicBezTo>
                    <a:pt x="784384" y="151924"/>
                    <a:pt x="539210" y="33052"/>
                    <a:pt x="183356" y="381"/>
                  </a:cubicBezTo>
                  <a:cubicBezTo>
                    <a:pt x="181832" y="286"/>
                    <a:pt x="180308" y="191"/>
                    <a:pt x="178879" y="0"/>
                  </a:cubicBezTo>
                  <a:cubicBezTo>
                    <a:pt x="241554" y="62198"/>
                    <a:pt x="298704" y="130112"/>
                    <a:pt x="349472" y="202692"/>
                  </a:cubicBezTo>
                  <a:cubicBezTo>
                    <a:pt x="560261" y="248222"/>
                    <a:pt x="700278" y="335375"/>
                    <a:pt x="744569" y="451866"/>
                  </a:cubicBezTo>
                  <a:cubicBezTo>
                    <a:pt x="744569" y="451866"/>
                    <a:pt x="744569" y="451961"/>
                    <a:pt x="744569" y="451961"/>
                  </a:cubicBezTo>
                  <a:cubicBezTo>
                    <a:pt x="745998" y="455676"/>
                    <a:pt x="747331" y="459486"/>
                    <a:pt x="748570" y="463296"/>
                  </a:cubicBezTo>
                  <a:cubicBezTo>
                    <a:pt x="785336" y="577786"/>
                    <a:pt x="731425" y="722281"/>
                    <a:pt x="604742" y="873347"/>
                  </a:cubicBezTo>
                  <a:cubicBezTo>
                    <a:pt x="604838" y="873919"/>
                    <a:pt x="604838" y="874490"/>
                    <a:pt x="604933" y="875062"/>
                  </a:cubicBezTo>
                  <a:cubicBezTo>
                    <a:pt x="474059" y="1030034"/>
                    <a:pt x="265747" y="1191482"/>
                    <a:pt x="0" y="1335977"/>
                  </a:cubicBezTo>
                  <a:lnTo>
                    <a:pt x="84011" y="1490377"/>
                  </a:lnTo>
                  <a:cubicBezTo>
                    <a:pt x="676847" y="1167956"/>
                    <a:pt x="994315" y="774573"/>
                    <a:pt x="927163" y="451961"/>
                  </a:cubicBezTo>
                  <a:close/>
                </a:path>
              </a:pathLst>
            </a:custGeom>
            <a:grpFill/>
            <a:ln w="9525" cap="rnd">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8" name="Freeform: Shape 47">
              <a:extLst>
                <a:ext uri="{FF2B5EF4-FFF2-40B4-BE49-F238E27FC236}">
                  <a16:creationId xmlns:a16="http://schemas.microsoft.com/office/drawing/2014/main" id="{A60D3991-25FB-8A65-CB72-55CC3DE0B62A}"/>
                </a:ext>
              </a:extLst>
            </p:cNvPr>
            <p:cNvSpPr/>
            <p:nvPr/>
          </p:nvSpPr>
          <p:spPr>
            <a:xfrm>
              <a:off x="4305090" y="3216878"/>
              <a:ext cx="2159361" cy="1264572"/>
            </a:xfrm>
            <a:custGeom>
              <a:avLst/>
              <a:gdLst>
                <a:gd name="connsiteX0" fmla="*/ 1707471 w 2159361"/>
                <a:gd name="connsiteY0" fmla="*/ 1037177 h 1264572"/>
                <a:gd name="connsiteX1" fmla="*/ 1705280 w 2159361"/>
                <a:gd name="connsiteY1" fmla="*/ 1224439 h 1264572"/>
                <a:gd name="connsiteX2" fmla="*/ 1773479 w 2159361"/>
                <a:gd name="connsiteY2" fmla="*/ 1252157 h 1264572"/>
                <a:gd name="connsiteX3" fmla="*/ 2148478 w 2159361"/>
                <a:gd name="connsiteY3" fmla="*/ 856964 h 1264572"/>
                <a:gd name="connsiteX4" fmla="*/ 2128762 w 2159361"/>
                <a:gd name="connsiteY4" fmla="*/ 791242 h 1264572"/>
                <a:gd name="connsiteX5" fmla="*/ 1598124 w 2159361"/>
                <a:gd name="connsiteY5" fmla="*/ 667607 h 1264572"/>
                <a:gd name="connsiteX6" fmla="*/ 1556404 w 2159361"/>
                <a:gd name="connsiteY6" fmla="*/ 728282 h 1264572"/>
                <a:gd name="connsiteX7" fmla="*/ 1651940 w 2159361"/>
                <a:gd name="connsiteY7" fmla="*/ 869537 h 1264572"/>
                <a:gd name="connsiteX8" fmla="*/ 472269 w 2159361"/>
                <a:gd name="connsiteY8" fmla="*/ 887540 h 1264572"/>
                <a:gd name="connsiteX9" fmla="*/ 471792 w 2159361"/>
                <a:gd name="connsiteY9" fmla="*/ 886587 h 1264572"/>
                <a:gd name="connsiteX10" fmla="*/ 187566 w 2159361"/>
                <a:gd name="connsiteY10" fmla="*/ 657225 h 1264572"/>
                <a:gd name="connsiteX11" fmla="*/ 309963 w 2159361"/>
                <a:gd name="connsiteY11" fmla="*/ 272320 h 1264572"/>
                <a:gd name="connsiteX12" fmla="*/ 308629 w 2159361"/>
                <a:gd name="connsiteY12" fmla="*/ 211646 h 1264572"/>
                <a:gd name="connsiteX13" fmla="*/ 323774 w 2159361"/>
                <a:gd name="connsiteY13" fmla="*/ 0 h 1264572"/>
                <a:gd name="connsiteX14" fmla="*/ 20117 w 2159361"/>
                <a:gd name="connsiteY14" fmla="*/ 710946 h 1264572"/>
                <a:gd name="connsiteX15" fmla="*/ 99365 w 2159361"/>
                <a:gd name="connsiteY15" fmla="*/ 854012 h 1264572"/>
                <a:gd name="connsiteX16" fmla="*/ 99365 w 2159361"/>
                <a:gd name="connsiteY16" fmla="*/ 854012 h 1264572"/>
                <a:gd name="connsiteX17" fmla="*/ 101460 w 2159361"/>
                <a:gd name="connsiteY17" fmla="*/ 856488 h 1264572"/>
                <a:gd name="connsiteX18" fmla="*/ 109938 w 2159361"/>
                <a:gd name="connsiteY18" fmla="*/ 866299 h 1264572"/>
                <a:gd name="connsiteX19" fmla="*/ 113176 w 2159361"/>
                <a:gd name="connsiteY19" fmla="*/ 869823 h 1264572"/>
                <a:gd name="connsiteX20" fmla="*/ 606571 w 2159361"/>
                <a:gd name="connsiteY20" fmla="*/ 1100709 h 1264572"/>
                <a:gd name="connsiteX21" fmla="*/ 606381 w 2159361"/>
                <a:gd name="connsiteY21" fmla="*/ 1100423 h 1264572"/>
                <a:gd name="connsiteX22" fmla="*/ 1707471 w 2159361"/>
                <a:gd name="connsiteY22" fmla="*/ 1037177 h 126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9361" h="1264572">
                  <a:moveTo>
                    <a:pt x="1707471" y="1037177"/>
                  </a:moveTo>
                  <a:lnTo>
                    <a:pt x="1705280" y="1224439"/>
                  </a:lnTo>
                  <a:cubicBezTo>
                    <a:pt x="1704899" y="1260443"/>
                    <a:pt x="1748809" y="1278255"/>
                    <a:pt x="1773479" y="1252157"/>
                  </a:cubicBezTo>
                  <a:lnTo>
                    <a:pt x="2148478" y="856964"/>
                  </a:lnTo>
                  <a:cubicBezTo>
                    <a:pt x="2169529" y="834771"/>
                    <a:pt x="2158479" y="798195"/>
                    <a:pt x="2128762" y="791242"/>
                  </a:cubicBezTo>
                  <a:lnTo>
                    <a:pt x="1598124" y="667607"/>
                  </a:lnTo>
                  <a:cubicBezTo>
                    <a:pt x="1563072" y="659416"/>
                    <a:pt x="1536211" y="698468"/>
                    <a:pt x="1556404" y="728282"/>
                  </a:cubicBezTo>
                  <a:lnTo>
                    <a:pt x="1651940" y="869537"/>
                  </a:lnTo>
                  <a:cubicBezTo>
                    <a:pt x="1181595" y="975551"/>
                    <a:pt x="747065" y="979265"/>
                    <a:pt x="472269" y="887540"/>
                  </a:cubicBezTo>
                  <a:cubicBezTo>
                    <a:pt x="472078" y="887254"/>
                    <a:pt x="471983" y="886968"/>
                    <a:pt x="471792" y="886587"/>
                  </a:cubicBezTo>
                  <a:cubicBezTo>
                    <a:pt x="319107" y="835247"/>
                    <a:pt x="219475" y="756380"/>
                    <a:pt x="187566" y="657225"/>
                  </a:cubicBezTo>
                  <a:cubicBezTo>
                    <a:pt x="153086" y="549688"/>
                    <a:pt x="197187" y="415290"/>
                    <a:pt x="309963" y="272320"/>
                  </a:cubicBezTo>
                  <a:cubicBezTo>
                    <a:pt x="309105" y="252222"/>
                    <a:pt x="308629" y="232029"/>
                    <a:pt x="308629" y="211646"/>
                  </a:cubicBezTo>
                  <a:cubicBezTo>
                    <a:pt x="308629" y="139732"/>
                    <a:pt x="313868" y="69152"/>
                    <a:pt x="323774" y="0"/>
                  </a:cubicBezTo>
                  <a:cubicBezTo>
                    <a:pt x="59265" y="246888"/>
                    <a:pt x="-48368" y="497586"/>
                    <a:pt x="20117" y="710946"/>
                  </a:cubicBezTo>
                  <a:cubicBezTo>
                    <a:pt x="36881" y="763048"/>
                    <a:pt x="63551" y="810863"/>
                    <a:pt x="99365" y="854012"/>
                  </a:cubicBezTo>
                  <a:lnTo>
                    <a:pt x="99365" y="854012"/>
                  </a:lnTo>
                  <a:cubicBezTo>
                    <a:pt x="100032" y="854869"/>
                    <a:pt x="100794" y="855631"/>
                    <a:pt x="101460" y="856488"/>
                  </a:cubicBezTo>
                  <a:cubicBezTo>
                    <a:pt x="104223" y="859822"/>
                    <a:pt x="106985" y="863060"/>
                    <a:pt x="109938" y="866299"/>
                  </a:cubicBezTo>
                  <a:cubicBezTo>
                    <a:pt x="110985" y="867537"/>
                    <a:pt x="112128" y="868680"/>
                    <a:pt x="113176" y="869823"/>
                  </a:cubicBezTo>
                  <a:cubicBezTo>
                    <a:pt x="215379" y="982409"/>
                    <a:pt x="383496" y="1061466"/>
                    <a:pt x="606571" y="1100709"/>
                  </a:cubicBezTo>
                  <a:cubicBezTo>
                    <a:pt x="606476" y="1100614"/>
                    <a:pt x="606476" y="1100518"/>
                    <a:pt x="606381" y="1100423"/>
                  </a:cubicBezTo>
                  <a:cubicBezTo>
                    <a:pt x="904608" y="1153477"/>
                    <a:pt x="1289609" y="1133856"/>
                    <a:pt x="1707471" y="1037177"/>
                  </a:cubicBezTo>
                  <a:close/>
                </a:path>
              </a:pathLst>
            </a:custGeom>
            <a:grpFill/>
            <a:ln w="9525" cap="rnd">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49" name="Group 48">
            <a:extLst>
              <a:ext uri="{FF2B5EF4-FFF2-40B4-BE49-F238E27FC236}">
                <a16:creationId xmlns:a16="http://schemas.microsoft.com/office/drawing/2014/main" id="{C87784A6-C92F-4099-10B0-3A87376965F1}"/>
              </a:ext>
            </a:extLst>
          </p:cNvPr>
          <p:cNvGrpSpPr/>
          <p:nvPr userDrawn="1"/>
        </p:nvGrpSpPr>
        <p:grpSpPr>
          <a:xfrm>
            <a:off x="4463396" y="4166029"/>
            <a:ext cx="536666" cy="536677"/>
            <a:chOff x="4305276" y="1638276"/>
            <a:chExt cx="3580399" cy="3580471"/>
          </a:xfrm>
        </p:grpSpPr>
        <p:grpSp>
          <p:nvGrpSpPr>
            <p:cNvPr id="50" name="Graphic 3">
              <a:extLst>
                <a:ext uri="{FF2B5EF4-FFF2-40B4-BE49-F238E27FC236}">
                  <a16:creationId xmlns:a16="http://schemas.microsoft.com/office/drawing/2014/main" id="{765A0764-94DD-C973-9FC4-741A06DC53DB}"/>
                </a:ext>
              </a:extLst>
            </p:cNvPr>
            <p:cNvGrpSpPr/>
            <p:nvPr/>
          </p:nvGrpSpPr>
          <p:grpSpPr>
            <a:xfrm>
              <a:off x="4305276" y="1638276"/>
              <a:ext cx="3580399" cy="3580471"/>
              <a:chOff x="4305276" y="1638276"/>
              <a:chExt cx="3580399" cy="3580471"/>
            </a:xfrm>
            <a:solidFill>
              <a:srgbClr val="58595B"/>
            </a:solidFill>
          </p:grpSpPr>
          <p:grpSp>
            <p:nvGrpSpPr>
              <p:cNvPr id="63" name="Graphic 3">
                <a:extLst>
                  <a:ext uri="{FF2B5EF4-FFF2-40B4-BE49-F238E27FC236}">
                    <a16:creationId xmlns:a16="http://schemas.microsoft.com/office/drawing/2014/main" id="{5AF487B1-CC95-119C-50B6-DB47AAA6B4D8}"/>
                  </a:ext>
                </a:extLst>
              </p:cNvPr>
              <p:cNvGrpSpPr/>
              <p:nvPr/>
            </p:nvGrpSpPr>
            <p:grpSpPr>
              <a:xfrm>
                <a:off x="4871751" y="2204751"/>
                <a:ext cx="2447543" cy="2447543"/>
                <a:chOff x="4871751" y="2204751"/>
                <a:chExt cx="2447543" cy="2447543"/>
              </a:xfrm>
              <a:grpFill/>
            </p:grpSpPr>
            <p:sp>
              <p:nvSpPr>
                <p:cNvPr id="89" name="Freeform: Shape 88">
                  <a:extLst>
                    <a:ext uri="{FF2B5EF4-FFF2-40B4-BE49-F238E27FC236}">
                      <a16:creationId xmlns:a16="http://schemas.microsoft.com/office/drawing/2014/main" id="{E667E216-DC6C-C2A5-8474-7812E7DB3C11}"/>
                    </a:ext>
                  </a:extLst>
                </p:cNvPr>
                <p:cNvSpPr/>
                <p:nvPr/>
              </p:nvSpPr>
              <p:spPr>
                <a:xfrm>
                  <a:off x="4876514" y="2209514"/>
                  <a:ext cx="2438018" cy="2438018"/>
                </a:xfrm>
                <a:custGeom>
                  <a:avLst/>
                  <a:gdLst>
                    <a:gd name="connsiteX0" fmla="*/ 1219010 w 2438018"/>
                    <a:gd name="connsiteY0" fmla="*/ 2438019 h 2438018"/>
                    <a:gd name="connsiteX1" fmla="*/ 0 w 2438018"/>
                    <a:gd name="connsiteY1" fmla="*/ 1219010 h 2438018"/>
                    <a:gd name="connsiteX2" fmla="*/ 1219010 w 2438018"/>
                    <a:gd name="connsiteY2" fmla="*/ 0 h 2438018"/>
                    <a:gd name="connsiteX3" fmla="*/ 2438019 w 2438018"/>
                    <a:gd name="connsiteY3" fmla="*/ 1219010 h 2438018"/>
                    <a:gd name="connsiteX4" fmla="*/ 1219010 w 2438018"/>
                    <a:gd name="connsiteY4" fmla="*/ 2438019 h 2438018"/>
                    <a:gd name="connsiteX5" fmla="*/ 1219010 w 2438018"/>
                    <a:gd name="connsiteY5" fmla="*/ 122587 h 2438018"/>
                    <a:gd name="connsiteX6" fmla="*/ 122682 w 2438018"/>
                    <a:gd name="connsiteY6" fmla="*/ 1218914 h 2438018"/>
                    <a:gd name="connsiteX7" fmla="*/ 1219010 w 2438018"/>
                    <a:gd name="connsiteY7" fmla="*/ 2315242 h 2438018"/>
                    <a:gd name="connsiteX8" fmla="*/ 2315337 w 2438018"/>
                    <a:gd name="connsiteY8" fmla="*/ 1218914 h 2438018"/>
                    <a:gd name="connsiteX9" fmla="*/ 1219010 w 2438018"/>
                    <a:gd name="connsiteY9" fmla="*/ 122587 h 243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018" h="2438018">
                      <a:moveTo>
                        <a:pt x="1219010" y="2438019"/>
                      </a:moveTo>
                      <a:cubicBezTo>
                        <a:pt x="546830" y="2438019"/>
                        <a:pt x="0" y="1891189"/>
                        <a:pt x="0" y="1219010"/>
                      </a:cubicBezTo>
                      <a:cubicBezTo>
                        <a:pt x="0" y="546830"/>
                        <a:pt x="546830" y="0"/>
                        <a:pt x="1219010" y="0"/>
                      </a:cubicBezTo>
                      <a:cubicBezTo>
                        <a:pt x="1891189" y="0"/>
                        <a:pt x="2438019" y="546830"/>
                        <a:pt x="2438019" y="1219010"/>
                      </a:cubicBezTo>
                      <a:cubicBezTo>
                        <a:pt x="2438019" y="1891189"/>
                        <a:pt x="1891094" y="2438019"/>
                        <a:pt x="1219010" y="2438019"/>
                      </a:cubicBezTo>
                      <a:close/>
                      <a:moveTo>
                        <a:pt x="1219010" y="122587"/>
                      </a:moveTo>
                      <a:cubicBezTo>
                        <a:pt x="614458" y="122587"/>
                        <a:pt x="122682" y="614363"/>
                        <a:pt x="122682" y="1218914"/>
                      </a:cubicBezTo>
                      <a:cubicBezTo>
                        <a:pt x="122682" y="1823466"/>
                        <a:pt x="614458" y="2315242"/>
                        <a:pt x="1219010" y="2315242"/>
                      </a:cubicBezTo>
                      <a:cubicBezTo>
                        <a:pt x="1823561" y="2315242"/>
                        <a:pt x="2315337" y="1823466"/>
                        <a:pt x="2315337" y="1218914"/>
                      </a:cubicBezTo>
                      <a:cubicBezTo>
                        <a:pt x="2315337" y="614363"/>
                        <a:pt x="1823466" y="122587"/>
                        <a:pt x="1219010" y="122587"/>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90" name="Freeform: Shape 89">
                  <a:extLst>
                    <a:ext uri="{FF2B5EF4-FFF2-40B4-BE49-F238E27FC236}">
                      <a16:creationId xmlns:a16="http://schemas.microsoft.com/office/drawing/2014/main" id="{89627A5A-3714-7D2F-12E2-C6EF49E1317A}"/>
                    </a:ext>
                  </a:extLst>
                </p:cNvPr>
                <p:cNvSpPr/>
                <p:nvPr/>
              </p:nvSpPr>
              <p:spPr>
                <a:xfrm>
                  <a:off x="4871751" y="2204751"/>
                  <a:ext cx="2447543" cy="2447543"/>
                </a:xfrm>
                <a:custGeom>
                  <a:avLst/>
                  <a:gdLst>
                    <a:gd name="connsiteX0" fmla="*/ 1223772 w 2447543"/>
                    <a:gd name="connsiteY0" fmla="*/ 2447544 h 2447543"/>
                    <a:gd name="connsiteX1" fmla="*/ 0 w 2447543"/>
                    <a:gd name="connsiteY1" fmla="*/ 1223772 h 2447543"/>
                    <a:gd name="connsiteX2" fmla="*/ 1223772 w 2447543"/>
                    <a:gd name="connsiteY2" fmla="*/ 0 h 2447543"/>
                    <a:gd name="connsiteX3" fmla="*/ 2447544 w 2447543"/>
                    <a:gd name="connsiteY3" fmla="*/ 1223772 h 2447543"/>
                    <a:gd name="connsiteX4" fmla="*/ 1223772 w 2447543"/>
                    <a:gd name="connsiteY4" fmla="*/ 2447544 h 2447543"/>
                    <a:gd name="connsiteX5" fmla="*/ 1223772 w 2447543"/>
                    <a:gd name="connsiteY5" fmla="*/ 9525 h 2447543"/>
                    <a:gd name="connsiteX6" fmla="*/ 9525 w 2447543"/>
                    <a:gd name="connsiteY6" fmla="*/ 1223772 h 2447543"/>
                    <a:gd name="connsiteX7" fmla="*/ 1223772 w 2447543"/>
                    <a:gd name="connsiteY7" fmla="*/ 2438019 h 2447543"/>
                    <a:gd name="connsiteX8" fmla="*/ 2438019 w 2447543"/>
                    <a:gd name="connsiteY8" fmla="*/ 1223772 h 2447543"/>
                    <a:gd name="connsiteX9" fmla="*/ 1223772 w 2447543"/>
                    <a:gd name="connsiteY9" fmla="*/ 9525 h 2447543"/>
                    <a:gd name="connsiteX10" fmla="*/ 1223772 w 2447543"/>
                    <a:gd name="connsiteY10" fmla="*/ 2324862 h 2447543"/>
                    <a:gd name="connsiteX11" fmla="*/ 122682 w 2447543"/>
                    <a:gd name="connsiteY11" fmla="*/ 1223772 h 2447543"/>
                    <a:gd name="connsiteX12" fmla="*/ 1223772 w 2447543"/>
                    <a:gd name="connsiteY12" fmla="*/ 122682 h 2447543"/>
                    <a:gd name="connsiteX13" fmla="*/ 2324862 w 2447543"/>
                    <a:gd name="connsiteY13" fmla="*/ 1223772 h 2447543"/>
                    <a:gd name="connsiteX14" fmla="*/ 1223772 w 2447543"/>
                    <a:gd name="connsiteY14" fmla="*/ 2324862 h 2447543"/>
                    <a:gd name="connsiteX15" fmla="*/ 1223772 w 2447543"/>
                    <a:gd name="connsiteY15" fmla="*/ 132207 h 2447543"/>
                    <a:gd name="connsiteX16" fmla="*/ 132207 w 2447543"/>
                    <a:gd name="connsiteY16" fmla="*/ 1223772 h 2447543"/>
                    <a:gd name="connsiteX17" fmla="*/ 1223772 w 2447543"/>
                    <a:gd name="connsiteY17" fmla="*/ 2315337 h 2447543"/>
                    <a:gd name="connsiteX18" fmla="*/ 2315337 w 2447543"/>
                    <a:gd name="connsiteY18" fmla="*/ 1223772 h 2447543"/>
                    <a:gd name="connsiteX19" fmla="*/ 1223772 w 2447543"/>
                    <a:gd name="connsiteY19" fmla="*/ 132207 h 244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47543" h="2447543">
                      <a:moveTo>
                        <a:pt x="1223772" y="2447544"/>
                      </a:moveTo>
                      <a:cubicBezTo>
                        <a:pt x="549021" y="2447544"/>
                        <a:pt x="0" y="1898523"/>
                        <a:pt x="0" y="1223772"/>
                      </a:cubicBezTo>
                      <a:cubicBezTo>
                        <a:pt x="0" y="549021"/>
                        <a:pt x="549021" y="0"/>
                        <a:pt x="1223772" y="0"/>
                      </a:cubicBezTo>
                      <a:cubicBezTo>
                        <a:pt x="1898523" y="0"/>
                        <a:pt x="2447544" y="549021"/>
                        <a:pt x="2447544" y="1223772"/>
                      </a:cubicBezTo>
                      <a:cubicBezTo>
                        <a:pt x="2447544" y="1898523"/>
                        <a:pt x="1898523" y="2447544"/>
                        <a:pt x="1223772" y="2447544"/>
                      </a:cubicBezTo>
                      <a:close/>
                      <a:moveTo>
                        <a:pt x="1223772" y="9525"/>
                      </a:moveTo>
                      <a:cubicBezTo>
                        <a:pt x="554260" y="9525"/>
                        <a:pt x="9525" y="554260"/>
                        <a:pt x="9525" y="1223772"/>
                      </a:cubicBezTo>
                      <a:cubicBezTo>
                        <a:pt x="9525" y="1893284"/>
                        <a:pt x="554260" y="2438019"/>
                        <a:pt x="1223772" y="2438019"/>
                      </a:cubicBezTo>
                      <a:cubicBezTo>
                        <a:pt x="1893284" y="2438019"/>
                        <a:pt x="2438019" y="1893284"/>
                        <a:pt x="2438019" y="1223772"/>
                      </a:cubicBezTo>
                      <a:cubicBezTo>
                        <a:pt x="2438019" y="554260"/>
                        <a:pt x="1893284" y="9525"/>
                        <a:pt x="1223772" y="9525"/>
                      </a:cubicBezTo>
                      <a:close/>
                      <a:moveTo>
                        <a:pt x="1223772" y="2324862"/>
                      </a:moveTo>
                      <a:cubicBezTo>
                        <a:pt x="616649" y="2324862"/>
                        <a:pt x="122682" y="1830896"/>
                        <a:pt x="122682" y="1223772"/>
                      </a:cubicBezTo>
                      <a:cubicBezTo>
                        <a:pt x="122682" y="616649"/>
                        <a:pt x="616649" y="122682"/>
                        <a:pt x="1223772" y="122682"/>
                      </a:cubicBezTo>
                      <a:cubicBezTo>
                        <a:pt x="1830896" y="122682"/>
                        <a:pt x="2324862" y="616649"/>
                        <a:pt x="2324862" y="1223772"/>
                      </a:cubicBezTo>
                      <a:cubicBezTo>
                        <a:pt x="2324862" y="1830896"/>
                        <a:pt x="1830896" y="2324862"/>
                        <a:pt x="1223772" y="2324862"/>
                      </a:cubicBezTo>
                      <a:close/>
                      <a:moveTo>
                        <a:pt x="1223772" y="132207"/>
                      </a:moveTo>
                      <a:cubicBezTo>
                        <a:pt x="621887" y="132207"/>
                        <a:pt x="132207" y="621887"/>
                        <a:pt x="132207" y="1223772"/>
                      </a:cubicBezTo>
                      <a:cubicBezTo>
                        <a:pt x="132207" y="1825657"/>
                        <a:pt x="621887" y="2315337"/>
                        <a:pt x="1223772" y="2315337"/>
                      </a:cubicBezTo>
                      <a:cubicBezTo>
                        <a:pt x="1825657" y="2315337"/>
                        <a:pt x="2315337" y="1825657"/>
                        <a:pt x="2315337" y="1223772"/>
                      </a:cubicBezTo>
                      <a:cubicBezTo>
                        <a:pt x="2315337" y="621887"/>
                        <a:pt x="1825657" y="132207"/>
                        <a:pt x="1223772" y="132207"/>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64" name="Graphic 3">
                <a:extLst>
                  <a:ext uri="{FF2B5EF4-FFF2-40B4-BE49-F238E27FC236}">
                    <a16:creationId xmlns:a16="http://schemas.microsoft.com/office/drawing/2014/main" id="{74788469-4A9D-40F3-BB3C-E26F90F0A642}"/>
                  </a:ext>
                </a:extLst>
              </p:cNvPr>
              <p:cNvGrpSpPr/>
              <p:nvPr/>
            </p:nvGrpSpPr>
            <p:grpSpPr>
              <a:xfrm>
                <a:off x="4471320" y="1801082"/>
                <a:ext cx="3254787" cy="3254787"/>
                <a:chOff x="4471320" y="1801082"/>
                <a:chExt cx="3254787" cy="3254787"/>
              </a:xfrm>
              <a:grpFill/>
            </p:grpSpPr>
            <p:grpSp>
              <p:nvGrpSpPr>
                <p:cNvPr id="77" name="Graphic 3">
                  <a:extLst>
                    <a:ext uri="{FF2B5EF4-FFF2-40B4-BE49-F238E27FC236}">
                      <a16:creationId xmlns:a16="http://schemas.microsoft.com/office/drawing/2014/main" id="{13CBDE23-2753-3C93-7894-B0098FECE7C0}"/>
                    </a:ext>
                  </a:extLst>
                </p:cNvPr>
                <p:cNvGrpSpPr/>
                <p:nvPr/>
              </p:nvGrpSpPr>
              <p:grpSpPr>
                <a:xfrm>
                  <a:off x="6342887" y="1801082"/>
                  <a:ext cx="1383220" cy="1383315"/>
                  <a:chOff x="6342887" y="1801082"/>
                  <a:chExt cx="1383220" cy="1383315"/>
                </a:xfrm>
                <a:grpFill/>
              </p:grpSpPr>
              <p:sp>
                <p:nvSpPr>
                  <p:cNvPr id="87" name="Freeform: Shape 86">
                    <a:extLst>
                      <a:ext uri="{FF2B5EF4-FFF2-40B4-BE49-F238E27FC236}">
                        <a16:creationId xmlns:a16="http://schemas.microsoft.com/office/drawing/2014/main" id="{6432F767-B7A9-855A-93CC-440D274D51AB}"/>
                      </a:ext>
                    </a:extLst>
                  </p:cNvPr>
                  <p:cNvSpPr/>
                  <p:nvPr/>
                </p:nvSpPr>
                <p:spPr>
                  <a:xfrm>
                    <a:off x="6347650" y="1806702"/>
                    <a:ext cx="1372933" cy="1372933"/>
                  </a:xfrm>
                  <a:custGeom>
                    <a:avLst/>
                    <a:gdLst>
                      <a:gd name="connsiteX0" fmla="*/ 1248632 w 1372933"/>
                      <a:gd name="connsiteY0" fmla="*/ 1372934 h 1372933"/>
                      <a:gd name="connsiteX1" fmla="*/ 1372934 w 1372933"/>
                      <a:gd name="connsiteY1" fmla="*/ 1372934 h 1372933"/>
                      <a:gd name="connsiteX2" fmla="*/ 0 w 1372933"/>
                      <a:gd name="connsiteY2" fmla="*/ 0 h 1372933"/>
                      <a:gd name="connsiteX3" fmla="*/ 0 w 1372933"/>
                      <a:gd name="connsiteY3" fmla="*/ 124301 h 1372933"/>
                      <a:gd name="connsiteX4" fmla="*/ 1248632 w 1372933"/>
                      <a:gd name="connsiteY4" fmla="*/ 1372934 h 137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933" h="1372933">
                        <a:moveTo>
                          <a:pt x="1248632" y="1372934"/>
                        </a:moveTo>
                        <a:lnTo>
                          <a:pt x="1372934" y="1372934"/>
                        </a:lnTo>
                        <a:cubicBezTo>
                          <a:pt x="1265110" y="667131"/>
                          <a:pt x="705802" y="107823"/>
                          <a:pt x="0" y="0"/>
                        </a:cubicBezTo>
                        <a:lnTo>
                          <a:pt x="0" y="124301"/>
                        </a:lnTo>
                        <a:cubicBezTo>
                          <a:pt x="637984" y="230029"/>
                          <a:pt x="1142905" y="734854"/>
                          <a:pt x="1248632" y="137293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8" name="Freeform: Shape 87">
                    <a:extLst>
                      <a:ext uri="{FF2B5EF4-FFF2-40B4-BE49-F238E27FC236}">
                        <a16:creationId xmlns:a16="http://schemas.microsoft.com/office/drawing/2014/main" id="{A334BFF2-1626-5248-9CDA-53C903FB9989}"/>
                      </a:ext>
                    </a:extLst>
                  </p:cNvPr>
                  <p:cNvSpPr/>
                  <p:nvPr/>
                </p:nvSpPr>
                <p:spPr>
                  <a:xfrm>
                    <a:off x="6342887" y="1801082"/>
                    <a:ext cx="1383220" cy="1383315"/>
                  </a:xfrm>
                  <a:custGeom>
                    <a:avLst/>
                    <a:gdLst>
                      <a:gd name="connsiteX0" fmla="*/ 1383221 w 1383220"/>
                      <a:gd name="connsiteY0" fmla="*/ 1383316 h 1383315"/>
                      <a:gd name="connsiteX1" fmla="*/ 1249299 w 1383220"/>
                      <a:gd name="connsiteY1" fmla="*/ 1383316 h 1383315"/>
                      <a:gd name="connsiteX2" fmla="*/ 1248632 w 1383220"/>
                      <a:gd name="connsiteY2" fmla="*/ 1379315 h 1383315"/>
                      <a:gd name="connsiteX3" fmla="*/ 4000 w 1383220"/>
                      <a:gd name="connsiteY3" fmla="*/ 134588 h 1383315"/>
                      <a:gd name="connsiteX4" fmla="*/ 0 w 1383220"/>
                      <a:gd name="connsiteY4" fmla="*/ 133922 h 1383315"/>
                      <a:gd name="connsiteX5" fmla="*/ 0 w 1383220"/>
                      <a:gd name="connsiteY5" fmla="*/ 0 h 1383315"/>
                      <a:gd name="connsiteX6" fmla="*/ 5525 w 1383220"/>
                      <a:gd name="connsiteY6" fmla="*/ 857 h 1383315"/>
                      <a:gd name="connsiteX7" fmla="*/ 918877 w 1383220"/>
                      <a:gd name="connsiteY7" fmla="*/ 464439 h 1383315"/>
                      <a:gd name="connsiteX8" fmla="*/ 1382459 w 1383220"/>
                      <a:gd name="connsiteY8" fmla="*/ 1377791 h 1383315"/>
                      <a:gd name="connsiteX9" fmla="*/ 1383221 w 1383220"/>
                      <a:gd name="connsiteY9" fmla="*/ 1383316 h 1383315"/>
                      <a:gd name="connsiteX10" fmla="*/ 1257395 w 1383220"/>
                      <a:gd name="connsiteY10" fmla="*/ 1373791 h 1383315"/>
                      <a:gd name="connsiteX11" fmla="*/ 1372172 w 1383220"/>
                      <a:gd name="connsiteY11" fmla="*/ 1373791 h 1383315"/>
                      <a:gd name="connsiteX12" fmla="*/ 9525 w 1383220"/>
                      <a:gd name="connsiteY12" fmla="*/ 11144 h 1383315"/>
                      <a:gd name="connsiteX13" fmla="*/ 9525 w 1383220"/>
                      <a:gd name="connsiteY13" fmla="*/ 125920 h 1383315"/>
                      <a:gd name="connsiteX14" fmla="*/ 832009 w 1383220"/>
                      <a:gd name="connsiteY14" fmla="*/ 551307 h 1383315"/>
                      <a:gd name="connsiteX15" fmla="*/ 1257395 w 1383220"/>
                      <a:gd name="connsiteY15" fmla="*/ 1373791 h 138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3220" h="1383315">
                        <a:moveTo>
                          <a:pt x="1383221" y="1383316"/>
                        </a:moveTo>
                        <a:lnTo>
                          <a:pt x="1249299" y="1383316"/>
                        </a:lnTo>
                        <a:lnTo>
                          <a:pt x="1248632" y="1379315"/>
                        </a:lnTo>
                        <a:cubicBezTo>
                          <a:pt x="1142905" y="740569"/>
                          <a:pt x="642652" y="240411"/>
                          <a:pt x="4000" y="134588"/>
                        </a:cubicBezTo>
                        <a:lnTo>
                          <a:pt x="0" y="133922"/>
                        </a:lnTo>
                        <a:lnTo>
                          <a:pt x="0" y="0"/>
                        </a:lnTo>
                        <a:lnTo>
                          <a:pt x="5525" y="857"/>
                        </a:lnTo>
                        <a:cubicBezTo>
                          <a:pt x="352806" y="53912"/>
                          <a:pt x="668655" y="214217"/>
                          <a:pt x="918877" y="464439"/>
                        </a:cubicBezTo>
                        <a:cubicBezTo>
                          <a:pt x="1169099" y="714661"/>
                          <a:pt x="1329404" y="1030510"/>
                          <a:pt x="1382459" y="1377791"/>
                        </a:cubicBezTo>
                        <a:lnTo>
                          <a:pt x="1383221" y="1383316"/>
                        </a:lnTo>
                        <a:close/>
                        <a:moveTo>
                          <a:pt x="1257395" y="1373791"/>
                        </a:moveTo>
                        <a:lnTo>
                          <a:pt x="1372172" y="1373791"/>
                        </a:lnTo>
                        <a:cubicBezTo>
                          <a:pt x="1263491" y="678942"/>
                          <a:pt x="704278" y="119825"/>
                          <a:pt x="9525" y="11144"/>
                        </a:cubicBezTo>
                        <a:lnTo>
                          <a:pt x="9525" y="125920"/>
                        </a:lnTo>
                        <a:cubicBezTo>
                          <a:pt x="322040" y="178499"/>
                          <a:pt x="606361" y="325565"/>
                          <a:pt x="832009" y="551307"/>
                        </a:cubicBezTo>
                        <a:cubicBezTo>
                          <a:pt x="1057751" y="776954"/>
                          <a:pt x="1204817" y="1061276"/>
                          <a:pt x="1257395" y="137379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78" name="Graphic 3">
                  <a:extLst>
                    <a:ext uri="{FF2B5EF4-FFF2-40B4-BE49-F238E27FC236}">
                      <a16:creationId xmlns:a16="http://schemas.microsoft.com/office/drawing/2014/main" id="{9A8DA5A2-178B-2774-B44B-1E3A1A8ABDFC}"/>
                    </a:ext>
                  </a:extLst>
                </p:cNvPr>
                <p:cNvGrpSpPr/>
                <p:nvPr/>
              </p:nvGrpSpPr>
              <p:grpSpPr>
                <a:xfrm>
                  <a:off x="4471416" y="1801082"/>
                  <a:ext cx="1383315" cy="1383315"/>
                  <a:chOff x="4471416" y="1801082"/>
                  <a:chExt cx="1383315" cy="1383315"/>
                </a:xfrm>
                <a:grpFill/>
              </p:grpSpPr>
              <p:sp>
                <p:nvSpPr>
                  <p:cNvPr id="85" name="Freeform: Shape 84">
                    <a:extLst>
                      <a:ext uri="{FF2B5EF4-FFF2-40B4-BE49-F238E27FC236}">
                        <a16:creationId xmlns:a16="http://schemas.microsoft.com/office/drawing/2014/main" id="{6CB5F577-A21F-DDF1-3F48-F135528E806E}"/>
                      </a:ext>
                    </a:extLst>
                  </p:cNvPr>
                  <p:cNvSpPr/>
                  <p:nvPr/>
                </p:nvSpPr>
                <p:spPr>
                  <a:xfrm>
                    <a:off x="4476940" y="1806702"/>
                    <a:ext cx="1372933" cy="1372933"/>
                  </a:xfrm>
                  <a:custGeom>
                    <a:avLst/>
                    <a:gdLst>
                      <a:gd name="connsiteX0" fmla="*/ 1372934 w 1372933"/>
                      <a:gd name="connsiteY0" fmla="*/ 124301 h 1372933"/>
                      <a:gd name="connsiteX1" fmla="*/ 1372934 w 1372933"/>
                      <a:gd name="connsiteY1" fmla="*/ 0 h 1372933"/>
                      <a:gd name="connsiteX2" fmla="*/ 0 w 1372933"/>
                      <a:gd name="connsiteY2" fmla="*/ 1372934 h 1372933"/>
                      <a:gd name="connsiteX3" fmla="*/ 124301 w 1372933"/>
                      <a:gd name="connsiteY3" fmla="*/ 1372934 h 1372933"/>
                      <a:gd name="connsiteX4" fmla="*/ 1372934 w 1372933"/>
                      <a:gd name="connsiteY4" fmla="*/ 124301 h 137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933" h="1372933">
                        <a:moveTo>
                          <a:pt x="1372934" y="124301"/>
                        </a:moveTo>
                        <a:lnTo>
                          <a:pt x="1372934" y="0"/>
                        </a:lnTo>
                        <a:cubicBezTo>
                          <a:pt x="667131" y="107823"/>
                          <a:pt x="107823" y="667131"/>
                          <a:pt x="0" y="1372934"/>
                        </a:cubicBezTo>
                        <a:lnTo>
                          <a:pt x="124301" y="1372934"/>
                        </a:lnTo>
                        <a:cubicBezTo>
                          <a:pt x="230029" y="734854"/>
                          <a:pt x="734949" y="230029"/>
                          <a:pt x="1372934" y="12430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6" name="Freeform: Shape 85">
                    <a:extLst>
                      <a:ext uri="{FF2B5EF4-FFF2-40B4-BE49-F238E27FC236}">
                        <a16:creationId xmlns:a16="http://schemas.microsoft.com/office/drawing/2014/main" id="{EC9467EB-3FB1-3230-1290-80D851F948BB}"/>
                      </a:ext>
                    </a:extLst>
                  </p:cNvPr>
                  <p:cNvSpPr/>
                  <p:nvPr/>
                </p:nvSpPr>
                <p:spPr>
                  <a:xfrm>
                    <a:off x="4471416" y="1801082"/>
                    <a:ext cx="1383315" cy="1383315"/>
                  </a:xfrm>
                  <a:custGeom>
                    <a:avLst/>
                    <a:gdLst>
                      <a:gd name="connsiteX0" fmla="*/ 133922 w 1383315"/>
                      <a:gd name="connsiteY0" fmla="*/ 1383316 h 1383315"/>
                      <a:gd name="connsiteX1" fmla="*/ 0 w 1383315"/>
                      <a:gd name="connsiteY1" fmla="*/ 1383316 h 1383315"/>
                      <a:gd name="connsiteX2" fmla="*/ 857 w 1383315"/>
                      <a:gd name="connsiteY2" fmla="*/ 1377791 h 1383315"/>
                      <a:gd name="connsiteX3" fmla="*/ 464439 w 1383315"/>
                      <a:gd name="connsiteY3" fmla="*/ 464439 h 1383315"/>
                      <a:gd name="connsiteX4" fmla="*/ 1377791 w 1383315"/>
                      <a:gd name="connsiteY4" fmla="*/ 857 h 1383315"/>
                      <a:gd name="connsiteX5" fmla="*/ 1383316 w 1383315"/>
                      <a:gd name="connsiteY5" fmla="*/ 0 h 1383315"/>
                      <a:gd name="connsiteX6" fmla="*/ 1383316 w 1383315"/>
                      <a:gd name="connsiteY6" fmla="*/ 133922 h 1383315"/>
                      <a:gd name="connsiteX7" fmla="*/ 1379315 w 1383315"/>
                      <a:gd name="connsiteY7" fmla="*/ 134588 h 1383315"/>
                      <a:gd name="connsiteX8" fmla="*/ 134588 w 1383315"/>
                      <a:gd name="connsiteY8" fmla="*/ 1379315 h 1383315"/>
                      <a:gd name="connsiteX9" fmla="*/ 133922 w 1383315"/>
                      <a:gd name="connsiteY9" fmla="*/ 1383316 h 1383315"/>
                      <a:gd name="connsiteX10" fmla="*/ 11049 w 1383315"/>
                      <a:gd name="connsiteY10" fmla="*/ 1373791 h 1383315"/>
                      <a:gd name="connsiteX11" fmla="*/ 125825 w 1383315"/>
                      <a:gd name="connsiteY11" fmla="*/ 1373791 h 1383315"/>
                      <a:gd name="connsiteX12" fmla="*/ 551212 w 1383315"/>
                      <a:gd name="connsiteY12" fmla="*/ 551307 h 1383315"/>
                      <a:gd name="connsiteX13" fmla="*/ 1373696 w 1383315"/>
                      <a:gd name="connsiteY13" fmla="*/ 125920 h 1383315"/>
                      <a:gd name="connsiteX14" fmla="*/ 1373696 w 1383315"/>
                      <a:gd name="connsiteY14" fmla="*/ 11144 h 1383315"/>
                      <a:gd name="connsiteX15" fmla="*/ 11049 w 1383315"/>
                      <a:gd name="connsiteY15" fmla="*/ 1373791 h 138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3315" h="1383315">
                        <a:moveTo>
                          <a:pt x="133922" y="1383316"/>
                        </a:moveTo>
                        <a:lnTo>
                          <a:pt x="0" y="1383316"/>
                        </a:lnTo>
                        <a:lnTo>
                          <a:pt x="857" y="1377791"/>
                        </a:lnTo>
                        <a:cubicBezTo>
                          <a:pt x="53912" y="1030510"/>
                          <a:pt x="214217" y="714661"/>
                          <a:pt x="464439" y="464439"/>
                        </a:cubicBezTo>
                        <a:cubicBezTo>
                          <a:pt x="714661" y="214217"/>
                          <a:pt x="1030510" y="53912"/>
                          <a:pt x="1377791" y="857"/>
                        </a:cubicBezTo>
                        <a:lnTo>
                          <a:pt x="1383316" y="0"/>
                        </a:lnTo>
                        <a:lnTo>
                          <a:pt x="1383316" y="133922"/>
                        </a:lnTo>
                        <a:lnTo>
                          <a:pt x="1379315" y="134588"/>
                        </a:lnTo>
                        <a:cubicBezTo>
                          <a:pt x="740569" y="240411"/>
                          <a:pt x="240316" y="740569"/>
                          <a:pt x="134588" y="1379315"/>
                        </a:cubicBezTo>
                        <a:lnTo>
                          <a:pt x="133922" y="1383316"/>
                        </a:lnTo>
                        <a:close/>
                        <a:moveTo>
                          <a:pt x="11049" y="1373791"/>
                        </a:moveTo>
                        <a:lnTo>
                          <a:pt x="125825" y="1373791"/>
                        </a:lnTo>
                        <a:cubicBezTo>
                          <a:pt x="178403" y="1061276"/>
                          <a:pt x="325469" y="776954"/>
                          <a:pt x="551212" y="551307"/>
                        </a:cubicBezTo>
                        <a:cubicBezTo>
                          <a:pt x="776954" y="325565"/>
                          <a:pt x="1061276" y="178594"/>
                          <a:pt x="1373696" y="125920"/>
                        </a:cubicBezTo>
                        <a:lnTo>
                          <a:pt x="1373696" y="11144"/>
                        </a:lnTo>
                        <a:cubicBezTo>
                          <a:pt x="678942" y="119825"/>
                          <a:pt x="119729" y="678942"/>
                          <a:pt x="11049" y="137379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79" name="Graphic 3">
                  <a:extLst>
                    <a:ext uri="{FF2B5EF4-FFF2-40B4-BE49-F238E27FC236}">
                      <a16:creationId xmlns:a16="http://schemas.microsoft.com/office/drawing/2014/main" id="{BDCF1647-F1D6-EF90-C144-DD39249C0099}"/>
                    </a:ext>
                  </a:extLst>
                </p:cNvPr>
                <p:cNvGrpSpPr/>
                <p:nvPr/>
              </p:nvGrpSpPr>
              <p:grpSpPr>
                <a:xfrm>
                  <a:off x="4471320" y="3672554"/>
                  <a:ext cx="1383315" cy="1383315"/>
                  <a:chOff x="4471320" y="3672554"/>
                  <a:chExt cx="1383315" cy="1383315"/>
                </a:xfrm>
                <a:grpFill/>
              </p:grpSpPr>
              <p:sp>
                <p:nvSpPr>
                  <p:cNvPr id="83" name="Freeform: Shape 82">
                    <a:extLst>
                      <a:ext uri="{FF2B5EF4-FFF2-40B4-BE49-F238E27FC236}">
                        <a16:creationId xmlns:a16="http://schemas.microsoft.com/office/drawing/2014/main" id="{C0F9141C-40B0-EC30-5C77-BB1EF2EAE054}"/>
                      </a:ext>
                    </a:extLst>
                  </p:cNvPr>
                  <p:cNvSpPr/>
                  <p:nvPr/>
                </p:nvSpPr>
                <p:spPr>
                  <a:xfrm>
                    <a:off x="4476940" y="3677412"/>
                    <a:ext cx="1372933" cy="1372933"/>
                  </a:xfrm>
                  <a:custGeom>
                    <a:avLst/>
                    <a:gdLst>
                      <a:gd name="connsiteX0" fmla="*/ 124301 w 1372933"/>
                      <a:gd name="connsiteY0" fmla="*/ 0 h 1372933"/>
                      <a:gd name="connsiteX1" fmla="*/ 0 w 1372933"/>
                      <a:gd name="connsiteY1" fmla="*/ 0 h 1372933"/>
                      <a:gd name="connsiteX2" fmla="*/ 1372934 w 1372933"/>
                      <a:gd name="connsiteY2" fmla="*/ 1372934 h 1372933"/>
                      <a:gd name="connsiteX3" fmla="*/ 1372934 w 1372933"/>
                      <a:gd name="connsiteY3" fmla="*/ 1248632 h 1372933"/>
                      <a:gd name="connsiteX4" fmla="*/ 124301 w 1372933"/>
                      <a:gd name="connsiteY4" fmla="*/ 0 h 137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933" h="1372933">
                        <a:moveTo>
                          <a:pt x="124301" y="0"/>
                        </a:moveTo>
                        <a:lnTo>
                          <a:pt x="0" y="0"/>
                        </a:lnTo>
                        <a:cubicBezTo>
                          <a:pt x="107823" y="705802"/>
                          <a:pt x="667131" y="1265110"/>
                          <a:pt x="1372934" y="1372934"/>
                        </a:cubicBezTo>
                        <a:lnTo>
                          <a:pt x="1372934" y="1248632"/>
                        </a:lnTo>
                        <a:cubicBezTo>
                          <a:pt x="734949" y="1142905"/>
                          <a:pt x="230029" y="637984"/>
                          <a:pt x="124301"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4" name="Freeform: Shape 83">
                    <a:extLst>
                      <a:ext uri="{FF2B5EF4-FFF2-40B4-BE49-F238E27FC236}">
                        <a16:creationId xmlns:a16="http://schemas.microsoft.com/office/drawing/2014/main" id="{C2F59F57-C1F7-F108-2635-0967614F7E7A}"/>
                      </a:ext>
                    </a:extLst>
                  </p:cNvPr>
                  <p:cNvSpPr/>
                  <p:nvPr/>
                </p:nvSpPr>
                <p:spPr>
                  <a:xfrm>
                    <a:off x="4471320" y="3672554"/>
                    <a:ext cx="1383315" cy="1383315"/>
                  </a:xfrm>
                  <a:custGeom>
                    <a:avLst/>
                    <a:gdLst>
                      <a:gd name="connsiteX0" fmla="*/ 1383316 w 1383315"/>
                      <a:gd name="connsiteY0" fmla="*/ 1383316 h 1383315"/>
                      <a:gd name="connsiteX1" fmla="*/ 1377791 w 1383315"/>
                      <a:gd name="connsiteY1" fmla="*/ 1382458 h 1383315"/>
                      <a:gd name="connsiteX2" fmla="*/ 464439 w 1383315"/>
                      <a:gd name="connsiteY2" fmla="*/ 918877 h 1383315"/>
                      <a:gd name="connsiteX3" fmla="*/ 857 w 1383315"/>
                      <a:gd name="connsiteY3" fmla="*/ 5524 h 1383315"/>
                      <a:gd name="connsiteX4" fmla="*/ 0 w 1383315"/>
                      <a:gd name="connsiteY4" fmla="*/ 0 h 1383315"/>
                      <a:gd name="connsiteX5" fmla="*/ 133922 w 1383315"/>
                      <a:gd name="connsiteY5" fmla="*/ 0 h 1383315"/>
                      <a:gd name="connsiteX6" fmla="*/ 134588 w 1383315"/>
                      <a:gd name="connsiteY6" fmla="*/ 4000 h 1383315"/>
                      <a:gd name="connsiteX7" fmla="*/ 1379315 w 1383315"/>
                      <a:gd name="connsiteY7" fmla="*/ 1248728 h 1383315"/>
                      <a:gd name="connsiteX8" fmla="*/ 1383316 w 1383315"/>
                      <a:gd name="connsiteY8" fmla="*/ 1249394 h 1383315"/>
                      <a:gd name="connsiteX9" fmla="*/ 1383316 w 1383315"/>
                      <a:gd name="connsiteY9" fmla="*/ 1383316 h 1383315"/>
                      <a:gd name="connsiteX10" fmla="*/ 1383316 w 1383315"/>
                      <a:gd name="connsiteY10" fmla="*/ 1383316 h 1383315"/>
                      <a:gd name="connsiteX11" fmla="*/ 11144 w 1383315"/>
                      <a:gd name="connsiteY11" fmla="*/ 9620 h 1383315"/>
                      <a:gd name="connsiteX12" fmla="*/ 1373791 w 1383315"/>
                      <a:gd name="connsiteY12" fmla="*/ 1372172 h 1383315"/>
                      <a:gd name="connsiteX13" fmla="*/ 1373791 w 1383315"/>
                      <a:gd name="connsiteY13" fmla="*/ 1257395 h 1383315"/>
                      <a:gd name="connsiteX14" fmla="*/ 551307 w 1383315"/>
                      <a:gd name="connsiteY14" fmla="*/ 832009 h 1383315"/>
                      <a:gd name="connsiteX15" fmla="*/ 125920 w 1383315"/>
                      <a:gd name="connsiteY15" fmla="*/ 9430 h 1383315"/>
                      <a:gd name="connsiteX16" fmla="*/ 11144 w 1383315"/>
                      <a:gd name="connsiteY16" fmla="*/ 9430 h 1383315"/>
                      <a:gd name="connsiteX17" fmla="*/ 11144 w 1383315"/>
                      <a:gd name="connsiteY17" fmla="*/ 9620 h 138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315" h="1383315">
                        <a:moveTo>
                          <a:pt x="1383316" y="1383316"/>
                        </a:moveTo>
                        <a:lnTo>
                          <a:pt x="1377791" y="1382458"/>
                        </a:lnTo>
                        <a:cubicBezTo>
                          <a:pt x="1030510" y="1329404"/>
                          <a:pt x="714661" y="1169098"/>
                          <a:pt x="464439" y="918877"/>
                        </a:cubicBezTo>
                        <a:cubicBezTo>
                          <a:pt x="214217" y="668655"/>
                          <a:pt x="53912" y="352806"/>
                          <a:pt x="857" y="5524"/>
                        </a:cubicBezTo>
                        <a:lnTo>
                          <a:pt x="0" y="0"/>
                        </a:lnTo>
                        <a:lnTo>
                          <a:pt x="133922" y="0"/>
                        </a:lnTo>
                        <a:lnTo>
                          <a:pt x="134588" y="4000"/>
                        </a:lnTo>
                        <a:cubicBezTo>
                          <a:pt x="240411" y="642652"/>
                          <a:pt x="740569" y="1142905"/>
                          <a:pt x="1379315" y="1248728"/>
                        </a:cubicBezTo>
                        <a:lnTo>
                          <a:pt x="1383316" y="1249394"/>
                        </a:lnTo>
                        <a:lnTo>
                          <a:pt x="1383316" y="1383316"/>
                        </a:lnTo>
                        <a:lnTo>
                          <a:pt x="1383316" y="1383316"/>
                        </a:lnTo>
                        <a:close/>
                        <a:moveTo>
                          <a:pt x="11144" y="9620"/>
                        </a:moveTo>
                        <a:cubicBezTo>
                          <a:pt x="119825" y="704374"/>
                          <a:pt x="679037" y="1263491"/>
                          <a:pt x="1373791" y="1372172"/>
                        </a:cubicBezTo>
                        <a:lnTo>
                          <a:pt x="1373791" y="1257395"/>
                        </a:lnTo>
                        <a:cubicBezTo>
                          <a:pt x="1061276" y="1204817"/>
                          <a:pt x="776954" y="1057751"/>
                          <a:pt x="551307" y="832009"/>
                        </a:cubicBezTo>
                        <a:cubicBezTo>
                          <a:pt x="325565" y="606266"/>
                          <a:pt x="178594" y="321945"/>
                          <a:pt x="125920" y="9430"/>
                        </a:cubicBezTo>
                        <a:lnTo>
                          <a:pt x="11144" y="9430"/>
                        </a:lnTo>
                        <a:lnTo>
                          <a:pt x="11144" y="962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80" name="Graphic 3">
                  <a:extLst>
                    <a:ext uri="{FF2B5EF4-FFF2-40B4-BE49-F238E27FC236}">
                      <a16:creationId xmlns:a16="http://schemas.microsoft.com/office/drawing/2014/main" id="{EECA5B91-F1C9-C796-F06B-9ACADE7EF4D4}"/>
                    </a:ext>
                  </a:extLst>
                </p:cNvPr>
                <p:cNvGrpSpPr/>
                <p:nvPr/>
              </p:nvGrpSpPr>
              <p:grpSpPr>
                <a:xfrm>
                  <a:off x="6342887" y="3672554"/>
                  <a:ext cx="1383220" cy="1383315"/>
                  <a:chOff x="6342887" y="3672554"/>
                  <a:chExt cx="1383220" cy="1383315"/>
                </a:xfrm>
                <a:grpFill/>
              </p:grpSpPr>
              <p:sp>
                <p:nvSpPr>
                  <p:cNvPr id="81" name="Freeform: Shape 80">
                    <a:extLst>
                      <a:ext uri="{FF2B5EF4-FFF2-40B4-BE49-F238E27FC236}">
                        <a16:creationId xmlns:a16="http://schemas.microsoft.com/office/drawing/2014/main" id="{A4C1AD57-CA5E-4817-3B0E-5E7B47B1B0E4}"/>
                      </a:ext>
                    </a:extLst>
                  </p:cNvPr>
                  <p:cNvSpPr/>
                  <p:nvPr/>
                </p:nvSpPr>
                <p:spPr>
                  <a:xfrm>
                    <a:off x="6347650" y="3677316"/>
                    <a:ext cx="1372933" cy="1372933"/>
                  </a:xfrm>
                  <a:custGeom>
                    <a:avLst/>
                    <a:gdLst>
                      <a:gd name="connsiteX0" fmla="*/ 0 w 1372933"/>
                      <a:gd name="connsiteY0" fmla="*/ 1248632 h 1372933"/>
                      <a:gd name="connsiteX1" fmla="*/ 0 w 1372933"/>
                      <a:gd name="connsiteY1" fmla="*/ 1372933 h 1372933"/>
                      <a:gd name="connsiteX2" fmla="*/ 1372934 w 1372933"/>
                      <a:gd name="connsiteY2" fmla="*/ 0 h 1372933"/>
                      <a:gd name="connsiteX3" fmla="*/ 1248632 w 1372933"/>
                      <a:gd name="connsiteY3" fmla="*/ 0 h 1372933"/>
                      <a:gd name="connsiteX4" fmla="*/ 0 w 1372933"/>
                      <a:gd name="connsiteY4" fmla="*/ 1248632 h 137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933" h="1372933">
                        <a:moveTo>
                          <a:pt x="0" y="1248632"/>
                        </a:moveTo>
                        <a:lnTo>
                          <a:pt x="0" y="1372933"/>
                        </a:lnTo>
                        <a:cubicBezTo>
                          <a:pt x="705802" y="1265111"/>
                          <a:pt x="1265110" y="705803"/>
                          <a:pt x="1372934" y="0"/>
                        </a:cubicBezTo>
                        <a:lnTo>
                          <a:pt x="1248632" y="0"/>
                        </a:lnTo>
                        <a:cubicBezTo>
                          <a:pt x="1142905" y="638080"/>
                          <a:pt x="637984" y="1143000"/>
                          <a:pt x="0" y="1248632"/>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2" name="Freeform: Shape 81">
                    <a:extLst>
                      <a:ext uri="{FF2B5EF4-FFF2-40B4-BE49-F238E27FC236}">
                        <a16:creationId xmlns:a16="http://schemas.microsoft.com/office/drawing/2014/main" id="{C9ABAB06-E712-48C0-8374-0498F666E704}"/>
                      </a:ext>
                    </a:extLst>
                  </p:cNvPr>
                  <p:cNvSpPr/>
                  <p:nvPr/>
                </p:nvSpPr>
                <p:spPr>
                  <a:xfrm>
                    <a:off x="6342887" y="3672554"/>
                    <a:ext cx="1383220" cy="1383315"/>
                  </a:xfrm>
                  <a:custGeom>
                    <a:avLst/>
                    <a:gdLst>
                      <a:gd name="connsiteX0" fmla="*/ 0 w 1383220"/>
                      <a:gd name="connsiteY0" fmla="*/ 1383316 h 1383315"/>
                      <a:gd name="connsiteX1" fmla="*/ 0 w 1383220"/>
                      <a:gd name="connsiteY1" fmla="*/ 1249394 h 1383315"/>
                      <a:gd name="connsiteX2" fmla="*/ 4000 w 1383220"/>
                      <a:gd name="connsiteY2" fmla="*/ 1248728 h 1383315"/>
                      <a:gd name="connsiteX3" fmla="*/ 1248632 w 1383220"/>
                      <a:gd name="connsiteY3" fmla="*/ 4000 h 1383315"/>
                      <a:gd name="connsiteX4" fmla="*/ 1249299 w 1383220"/>
                      <a:gd name="connsiteY4" fmla="*/ 0 h 1383315"/>
                      <a:gd name="connsiteX5" fmla="*/ 1383221 w 1383220"/>
                      <a:gd name="connsiteY5" fmla="*/ 0 h 1383315"/>
                      <a:gd name="connsiteX6" fmla="*/ 1382363 w 1383220"/>
                      <a:gd name="connsiteY6" fmla="*/ 5524 h 1383315"/>
                      <a:gd name="connsiteX7" fmla="*/ 918782 w 1383220"/>
                      <a:gd name="connsiteY7" fmla="*/ 918877 h 1383315"/>
                      <a:gd name="connsiteX8" fmla="*/ 5429 w 1383220"/>
                      <a:gd name="connsiteY8" fmla="*/ 1382458 h 1383315"/>
                      <a:gd name="connsiteX9" fmla="*/ 0 w 1383220"/>
                      <a:gd name="connsiteY9" fmla="*/ 1383316 h 1383315"/>
                      <a:gd name="connsiteX10" fmla="*/ 9525 w 1383220"/>
                      <a:gd name="connsiteY10" fmla="*/ 1257490 h 1383315"/>
                      <a:gd name="connsiteX11" fmla="*/ 9525 w 1383220"/>
                      <a:gd name="connsiteY11" fmla="*/ 1372267 h 1383315"/>
                      <a:gd name="connsiteX12" fmla="*/ 1372172 w 1383220"/>
                      <a:gd name="connsiteY12" fmla="*/ 9620 h 1383315"/>
                      <a:gd name="connsiteX13" fmla="*/ 1257395 w 1383220"/>
                      <a:gd name="connsiteY13" fmla="*/ 9620 h 1383315"/>
                      <a:gd name="connsiteX14" fmla="*/ 832009 w 1383220"/>
                      <a:gd name="connsiteY14" fmla="*/ 832199 h 1383315"/>
                      <a:gd name="connsiteX15" fmla="*/ 9525 w 1383220"/>
                      <a:gd name="connsiteY15" fmla="*/ 1257490 h 138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3220" h="1383315">
                        <a:moveTo>
                          <a:pt x="0" y="1383316"/>
                        </a:moveTo>
                        <a:lnTo>
                          <a:pt x="0" y="1249394"/>
                        </a:lnTo>
                        <a:lnTo>
                          <a:pt x="4000" y="1248728"/>
                        </a:lnTo>
                        <a:cubicBezTo>
                          <a:pt x="642652" y="1142905"/>
                          <a:pt x="1142905" y="642747"/>
                          <a:pt x="1248632" y="4000"/>
                        </a:cubicBezTo>
                        <a:lnTo>
                          <a:pt x="1249299" y="0"/>
                        </a:lnTo>
                        <a:lnTo>
                          <a:pt x="1383221" y="0"/>
                        </a:lnTo>
                        <a:lnTo>
                          <a:pt x="1382363" y="5524"/>
                        </a:lnTo>
                        <a:cubicBezTo>
                          <a:pt x="1329309" y="352806"/>
                          <a:pt x="1169003" y="668655"/>
                          <a:pt x="918782" y="918877"/>
                        </a:cubicBezTo>
                        <a:cubicBezTo>
                          <a:pt x="668560" y="1169098"/>
                          <a:pt x="352711" y="1329404"/>
                          <a:pt x="5429" y="1382458"/>
                        </a:cubicBezTo>
                        <a:lnTo>
                          <a:pt x="0" y="1383316"/>
                        </a:lnTo>
                        <a:close/>
                        <a:moveTo>
                          <a:pt x="9525" y="1257490"/>
                        </a:moveTo>
                        <a:lnTo>
                          <a:pt x="9525" y="1372267"/>
                        </a:lnTo>
                        <a:cubicBezTo>
                          <a:pt x="704278" y="1263587"/>
                          <a:pt x="1263491" y="704469"/>
                          <a:pt x="1372172" y="9620"/>
                        </a:cubicBezTo>
                        <a:lnTo>
                          <a:pt x="1257395" y="9620"/>
                        </a:lnTo>
                        <a:cubicBezTo>
                          <a:pt x="1204817" y="322135"/>
                          <a:pt x="1057751" y="606457"/>
                          <a:pt x="832009" y="832199"/>
                        </a:cubicBezTo>
                        <a:cubicBezTo>
                          <a:pt x="606266" y="1057942"/>
                          <a:pt x="322040" y="1204817"/>
                          <a:pt x="9525" y="125749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grpSp>
            <p:nvGrpSpPr>
              <p:cNvPr id="65" name="Graphic 3">
                <a:extLst>
                  <a:ext uri="{FF2B5EF4-FFF2-40B4-BE49-F238E27FC236}">
                    <a16:creationId xmlns:a16="http://schemas.microsoft.com/office/drawing/2014/main" id="{044EB51A-9C80-A44D-F631-80D477F387B6}"/>
                  </a:ext>
                </a:extLst>
              </p:cNvPr>
              <p:cNvGrpSpPr/>
              <p:nvPr/>
            </p:nvGrpSpPr>
            <p:grpSpPr>
              <a:xfrm>
                <a:off x="7437572" y="3141440"/>
                <a:ext cx="448103" cy="398430"/>
                <a:chOff x="7437572" y="3141440"/>
                <a:chExt cx="448103" cy="398430"/>
              </a:xfrm>
              <a:grpFill/>
            </p:grpSpPr>
            <p:sp>
              <p:nvSpPr>
                <p:cNvPr id="75" name="Freeform: Shape 74">
                  <a:extLst>
                    <a:ext uri="{FF2B5EF4-FFF2-40B4-BE49-F238E27FC236}">
                      <a16:creationId xmlns:a16="http://schemas.microsoft.com/office/drawing/2014/main" id="{017588D0-0230-E559-65A7-3FCC395E84FF}"/>
                    </a:ext>
                  </a:extLst>
                </p:cNvPr>
                <p:cNvSpPr/>
                <p:nvPr/>
              </p:nvSpPr>
              <p:spPr>
                <a:xfrm>
                  <a:off x="7475600" y="3179635"/>
                  <a:ext cx="372046" cy="322135"/>
                </a:xfrm>
                <a:custGeom>
                  <a:avLst/>
                  <a:gdLst>
                    <a:gd name="connsiteX0" fmla="*/ 372046 w 372046"/>
                    <a:gd name="connsiteY0" fmla="*/ 0 h 322135"/>
                    <a:gd name="connsiteX1" fmla="*/ 0 w 372046"/>
                    <a:gd name="connsiteY1" fmla="*/ 0 h 322135"/>
                    <a:gd name="connsiteX2" fmla="*/ 186023 w 372046"/>
                    <a:gd name="connsiteY2" fmla="*/ 322135 h 322135"/>
                    <a:gd name="connsiteX3" fmla="*/ 372046 w 372046"/>
                    <a:gd name="connsiteY3" fmla="*/ 0 h 322135"/>
                  </a:gdLst>
                  <a:ahLst/>
                  <a:cxnLst>
                    <a:cxn ang="0">
                      <a:pos x="connsiteX0" y="connsiteY0"/>
                    </a:cxn>
                    <a:cxn ang="0">
                      <a:pos x="connsiteX1" y="connsiteY1"/>
                    </a:cxn>
                    <a:cxn ang="0">
                      <a:pos x="connsiteX2" y="connsiteY2"/>
                    </a:cxn>
                    <a:cxn ang="0">
                      <a:pos x="connsiteX3" y="connsiteY3"/>
                    </a:cxn>
                  </a:cxnLst>
                  <a:rect l="l" t="t" r="r" b="b"/>
                  <a:pathLst>
                    <a:path w="372046" h="322135">
                      <a:moveTo>
                        <a:pt x="372046" y="0"/>
                      </a:moveTo>
                      <a:lnTo>
                        <a:pt x="0" y="0"/>
                      </a:lnTo>
                      <a:lnTo>
                        <a:pt x="186023" y="322135"/>
                      </a:lnTo>
                      <a:lnTo>
                        <a:pt x="372046" y="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76" name="Freeform: Shape 75">
                  <a:extLst>
                    <a:ext uri="{FF2B5EF4-FFF2-40B4-BE49-F238E27FC236}">
                      <a16:creationId xmlns:a16="http://schemas.microsoft.com/office/drawing/2014/main" id="{C4853F5D-8DAD-05ED-4688-D8264B5FFEA6}"/>
                    </a:ext>
                  </a:extLst>
                </p:cNvPr>
                <p:cNvSpPr/>
                <p:nvPr/>
              </p:nvSpPr>
              <p:spPr>
                <a:xfrm>
                  <a:off x="7437572" y="3141440"/>
                  <a:ext cx="448103" cy="398430"/>
                </a:xfrm>
                <a:custGeom>
                  <a:avLst/>
                  <a:gdLst>
                    <a:gd name="connsiteX0" fmla="*/ 224052 w 448103"/>
                    <a:gd name="connsiteY0" fmla="*/ 398431 h 398430"/>
                    <a:gd name="connsiteX1" fmla="*/ 191095 w 448103"/>
                    <a:gd name="connsiteY1" fmla="*/ 379381 h 398430"/>
                    <a:gd name="connsiteX2" fmla="*/ 5072 w 448103"/>
                    <a:gd name="connsiteY2" fmla="*/ 57150 h 398430"/>
                    <a:gd name="connsiteX3" fmla="*/ 5072 w 448103"/>
                    <a:gd name="connsiteY3" fmla="*/ 19050 h 398430"/>
                    <a:gd name="connsiteX4" fmla="*/ 38028 w 448103"/>
                    <a:gd name="connsiteY4" fmla="*/ 0 h 398430"/>
                    <a:gd name="connsiteX5" fmla="*/ 410075 w 448103"/>
                    <a:gd name="connsiteY5" fmla="*/ 0 h 398430"/>
                    <a:gd name="connsiteX6" fmla="*/ 443031 w 448103"/>
                    <a:gd name="connsiteY6" fmla="*/ 19050 h 398430"/>
                    <a:gd name="connsiteX7" fmla="*/ 443031 w 448103"/>
                    <a:gd name="connsiteY7" fmla="*/ 57150 h 398430"/>
                    <a:gd name="connsiteX8" fmla="*/ 257008 w 448103"/>
                    <a:gd name="connsiteY8" fmla="*/ 379381 h 398430"/>
                    <a:gd name="connsiteX9" fmla="*/ 224052 w 448103"/>
                    <a:gd name="connsiteY9" fmla="*/ 398431 h 398430"/>
                    <a:gd name="connsiteX10" fmla="*/ 104037 w 448103"/>
                    <a:gd name="connsiteY10" fmla="*/ 76295 h 398430"/>
                    <a:gd name="connsiteX11" fmla="*/ 224052 w 448103"/>
                    <a:gd name="connsiteY11" fmla="*/ 284226 h 398430"/>
                    <a:gd name="connsiteX12" fmla="*/ 344067 w 448103"/>
                    <a:gd name="connsiteY12" fmla="*/ 76295 h 398430"/>
                    <a:gd name="connsiteX13" fmla="*/ 104037 w 448103"/>
                    <a:gd name="connsiteY13" fmla="*/ 76295 h 39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8103" h="398430">
                      <a:moveTo>
                        <a:pt x="224052" y="398431"/>
                      </a:moveTo>
                      <a:cubicBezTo>
                        <a:pt x="210431" y="398431"/>
                        <a:pt x="197858" y="391192"/>
                        <a:pt x="191095" y="379381"/>
                      </a:cubicBezTo>
                      <a:lnTo>
                        <a:pt x="5072" y="57150"/>
                      </a:lnTo>
                      <a:cubicBezTo>
                        <a:pt x="-1691" y="45339"/>
                        <a:pt x="-1691" y="30861"/>
                        <a:pt x="5072" y="19050"/>
                      </a:cubicBezTo>
                      <a:cubicBezTo>
                        <a:pt x="11835" y="7239"/>
                        <a:pt x="24503" y="0"/>
                        <a:pt x="38028" y="0"/>
                      </a:cubicBezTo>
                      <a:lnTo>
                        <a:pt x="410075" y="0"/>
                      </a:lnTo>
                      <a:cubicBezTo>
                        <a:pt x="423696" y="0"/>
                        <a:pt x="436269" y="7239"/>
                        <a:pt x="443031" y="19050"/>
                      </a:cubicBezTo>
                      <a:cubicBezTo>
                        <a:pt x="449794" y="30861"/>
                        <a:pt x="449794" y="45339"/>
                        <a:pt x="443031" y="57150"/>
                      </a:cubicBezTo>
                      <a:lnTo>
                        <a:pt x="257008" y="379381"/>
                      </a:lnTo>
                      <a:cubicBezTo>
                        <a:pt x="250245" y="391192"/>
                        <a:pt x="237672" y="398431"/>
                        <a:pt x="224052" y="398431"/>
                      </a:cubicBezTo>
                      <a:close/>
                      <a:moveTo>
                        <a:pt x="104037" y="76295"/>
                      </a:moveTo>
                      <a:lnTo>
                        <a:pt x="224052" y="284226"/>
                      </a:lnTo>
                      <a:lnTo>
                        <a:pt x="344067" y="76295"/>
                      </a:lnTo>
                      <a:lnTo>
                        <a:pt x="104037" y="7629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66" name="Graphic 3">
                <a:extLst>
                  <a:ext uri="{FF2B5EF4-FFF2-40B4-BE49-F238E27FC236}">
                    <a16:creationId xmlns:a16="http://schemas.microsoft.com/office/drawing/2014/main" id="{F7C69266-493F-5184-ED60-BC82466E0796}"/>
                  </a:ext>
                </a:extLst>
              </p:cNvPr>
              <p:cNvGrpSpPr/>
              <p:nvPr/>
            </p:nvGrpSpPr>
            <p:grpSpPr>
              <a:xfrm>
                <a:off x="4305276" y="3317081"/>
                <a:ext cx="448103" cy="398430"/>
                <a:chOff x="4305276" y="3317081"/>
                <a:chExt cx="448103" cy="398430"/>
              </a:xfrm>
              <a:grpFill/>
            </p:grpSpPr>
            <p:sp>
              <p:nvSpPr>
                <p:cNvPr id="73" name="Freeform: Shape 72">
                  <a:extLst>
                    <a:ext uri="{FF2B5EF4-FFF2-40B4-BE49-F238E27FC236}">
                      <a16:creationId xmlns:a16="http://schemas.microsoft.com/office/drawing/2014/main" id="{ECE9E3D2-EFEE-5BA6-7836-DE01494749B4}"/>
                    </a:ext>
                  </a:extLst>
                </p:cNvPr>
                <p:cNvSpPr/>
                <p:nvPr/>
              </p:nvSpPr>
              <p:spPr>
                <a:xfrm>
                  <a:off x="4343304" y="3355181"/>
                  <a:ext cx="372046" cy="322230"/>
                </a:xfrm>
                <a:custGeom>
                  <a:avLst/>
                  <a:gdLst>
                    <a:gd name="connsiteX0" fmla="*/ 0 w 372046"/>
                    <a:gd name="connsiteY0" fmla="*/ 322231 h 322230"/>
                    <a:gd name="connsiteX1" fmla="*/ 372047 w 372046"/>
                    <a:gd name="connsiteY1" fmla="*/ 322231 h 322230"/>
                    <a:gd name="connsiteX2" fmla="*/ 186023 w 372046"/>
                    <a:gd name="connsiteY2" fmla="*/ 0 h 322230"/>
                    <a:gd name="connsiteX3" fmla="*/ 0 w 372046"/>
                    <a:gd name="connsiteY3" fmla="*/ 322231 h 322230"/>
                  </a:gdLst>
                  <a:ahLst/>
                  <a:cxnLst>
                    <a:cxn ang="0">
                      <a:pos x="connsiteX0" y="connsiteY0"/>
                    </a:cxn>
                    <a:cxn ang="0">
                      <a:pos x="connsiteX1" y="connsiteY1"/>
                    </a:cxn>
                    <a:cxn ang="0">
                      <a:pos x="connsiteX2" y="connsiteY2"/>
                    </a:cxn>
                    <a:cxn ang="0">
                      <a:pos x="connsiteX3" y="connsiteY3"/>
                    </a:cxn>
                  </a:cxnLst>
                  <a:rect l="l" t="t" r="r" b="b"/>
                  <a:pathLst>
                    <a:path w="372046" h="322230">
                      <a:moveTo>
                        <a:pt x="0" y="322231"/>
                      </a:moveTo>
                      <a:lnTo>
                        <a:pt x="372047" y="322231"/>
                      </a:lnTo>
                      <a:lnTo>
                        <a:pt x="186023" y="0"/>
                      </a:lnTo>
                      <a:lnTo>
                        <a:pt x="0" y="322231"/>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74" name="Freeform: Shape 73">
                  <a:extLst>
                    <a:ext uri="{FF2B5EF4-FFF2-40B4-BE49-F238E27FC236}">
                      <a16:creationId xmlns:a16="http://schemas.microsoft.com/office/drawing/2014/main" id="{8136444D-1B6B-8D2E-513D-E140DD719556}"/>
                    </a:ext>
                  </a:extLst>
                </p:cNvPr>
                <p:cNvSpPr/>
                <p:nvPr/>
              </p:nvSpPr>
              <p:spPr>
                <a:xfrm>
                  <a:off x="4305276" y="3317081"/>
                  <a:ext cx="448103" cy="398430"/>
                </a:xfrm>
                <a:custGeom>
                  <a:avLst/>
                  <a:gdLst>
                    <a:gd name="connsiteX0" fmla="*/ 410075 w 448103"/>
                    <a:gd name="connsiteY0" fmla="*/ 398431 h 398430"/>
                    <a:gd name="connsiteX1" fmla="*/ 38029 w 448103"/>
                    <a:gd name="connsiteY1" fmla="*/ 398431 h 398430"/>
                    <a:gd name="connsiteX2" fmla="*/ 5072 w 448103"/>
                    <a:gd name="connsiteY2" fmla="*/ 379381 h 398430"/>
                    <a:gd name="connsiteX3" fmla="*/ 5072 w 448103"/>
                    <a:gd name="connsiteY3" fmla="*/ 341281 h 398430"/>
                    <a:gd name="connsiteX4" fmla="*/ 191095 w 448103"/>
                    <a:gd name="connsiteY4" fmla="*/ 19050 h 398430"/>
                    <a:gd name="connsiteX5" fmla="*/ 224052 w 448103"/>
                    <a:gd name="connsiteY5" fmla="*/ 0 h 398430"/>
                    <a:gd name="connsiteX6" fmla="*/ 257008 w 448103"/>
                    <a:gd name="connsiteY6" fmla="*/ 19050 h 398430"/>
                    <a:gd name="connsiteX7" fmla="*/ 443032 w 448103"/>
                    <a:gd name="connsiteY7" fmla="*/ 341281 h 398430"/>
                    <a:gd name="connsiteX8" fmla="*/ 443032 w 448103"/>
                    <a:gd name="connsiteY8" fmla="*/ 379381 h 398430"/>
                    <a:gd name="connsiteX9" fmla="*/ 410075 w 448103"/>
                    <a:gd name="connsiteY9" fmla="*/ 398431 h 398430"/>
                    <a:gd name="connsiteX10" fmla="*/ 104037 w 448103"/>
                    <a:gd name="connsiteY10" fmla="*/ 322231 h 398430"/>
                    <a:gd name="connsiteX11" fmla="*/ 344067 w 448103"/>
                    <a:gd name="connsiteY11" fmla="*/ 322231 h 398430"/>
                    <a:gd name="connsiteX12" fmla="*/ 224052 w 448103"/>
                    <a:gd name="connsiteY12" fmla="*/ 114300 h 398430"/>
                    <a:gd name="connsiteX13" fmla="*/ 104037 w 448103"/>
                    <a:gd name="connsiteY13" fmla="*/ 322231 h 39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8103" h="398430">
                      <a:moveTo>
                        <a:pt x="410075" y="398431"/>
                      </a:moveTo>
                      <a:lnTo>
                        <a:pt x="38029" y="398431"/>
                      </a:lnTo>
                      <a:cubicBezTo>
                        <a:pt x="24408" y="398431"/>
                        <a:pt x="11835" y="391192"/>
                        <a:pt x="5072" y="379381"/>
                      </a:cubicBezTo>
                      <a:cubicBezTo>
                        <a:pt x="-1691" y="367570"/>
                        <a:pt x="-1691" y="353092"/>
                        <a:pt x="5072" y="341281"/>
                      </a:cubicBezTo>
                      <a:lnTo>
                        <a:pt x="191095" y="19050"/>
                      </a:lnTo>
                      <a:cubicBezTo>
                        <a:pt x="197858" y="7239"/>
                        <a:pt x="210431" y="0"/>
                        <a:pt x="224052" y="0"/>
                      </a:cubicBezTo>
                      <a:cubicBezTo>
                        <a:pt x="237673" y="0"/>
                        <a:pt x="250246" y="7239"/>
                        <a:pt x="257008" y="19050"/>
                      </a:cubicBezTo>
                      <a:lnTo>
                        <a:pt x="443032" y="341281"/>
                      </a:lnTo>
                      <a:cubicBezTo>
                        <a:pt x="449794" y="353092"/>
                        <a:pt x="449794" y="367570"/>
                        <a:pt x="443032" y="379381"/>
                      </a:cubicBezTo>
                      <a:cubicBezTo>
                        <a:pt x="436269" y="391096"/>
                        <a:pt x="423696" y="398431"/>
                        <a:pt x="410075" y="398431"/>
                      </a:cubicBezTo>
                      <a:close/>
                      <a:moveTo>
                        <a:pt x="104037" y="322231"/>
                      </a:moveTo>
                      <a:lnTo>
                        <a:pt x="344067" y="322231"/>
                      </a:lnTo>
                      <a:lnTo>
                        <a:pt x="224052" y="114300"/>
                      </a:lnTo>
                      <a:lnTo>
                        <a:pt x="104037" y="322231"/>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67" name="Graphic 3">
                <a:extLst>
                  <a:ext uri="{FF2B5EF4-FFF2-40B4-BE49-F238E27FC236}">
                    <a16:creationId xmlns:a16="http://schemas.microsoft.com/office/drawing/2014/main" id="{27D00017-BA77-1B30-3FC5-6023E15EEEE0}"/>
                  </a:ext>
                </a:extLst>
              </p:cNvPr>
              <p:cNvGrpSpPr/>
              <p:nvPr/>
            </p:nvGrpSpPr>
            <p:grpSpPr>
              <a:xfrm>
                <a:off x="5811774" y="1638276"/>
                <a:ext cx="398430" cy="448175"/>
                <a:chOff x="5811774" y="1638276"/>
                <a:chExt cx="398430" cy="448175"/>
              </a:xfrm>
              <a:grpFill/>
            </p:grpSpPr>
            <p:sp>
              <p:nvSpPr>
                <p:cNvPr id="71" name="Freeform: Shape 70">
                  <a:extLst>
                    <a:ext uri="{FF2B5EF4-FFF2-40B4-BE49-F238E27FC236}">
                      <a16:creationId xmlns:a16="http://schemas.microsoft.com/office/drawing/2014/main" id="{045BFEE8-4342-D0E1-7FBF-08E06B893F20}"/>
                    </a:ext>
                  </a:extLst>
                </p:cNvPr>
                <p:cNvSpPr/>
                <p:nvPr/>
              </p:nvSpPr>
              <p:spPr>
                <a:xfrm>
                  <a:off x="5849874" y="1676304"/>
                  <a:ext cx="322230" cy="372046"/>
                </a:xfrm>
                <a:custGeom>
                  <a:avLst/>
                  <a:gdLst>
                    <a:gd name="connsiteX0" fmla="*/ 0 w 322230"/>
                    <a:gd name="connsiteY0" fmla="*/ 0 h 372046"/>
                    <a:gd name="connsiteX1" fmla="*/ 0 w 322230"/>
                    <a:gd name="connsiteY1" fmla="*/ 372047 h 372046"/>
                    <a:gd name="connsiteX2" fmla="*/ 322231 w 322230"/>
                    <a:gd name="connsiteY2" fmla="*/ 186023 h 372046"/>
                    <a:gd name="connsiteX3" fmla="*/ 0 w 322230"/>
                    <a:gd name="connsiteY3" fmla="*/ 0 h 372046"/>
                  </a:gdLst>
                  <a:ahLst/>
                  <a:cxnLst>
                    <a:cxn ang="0">
                      <a:pos x="connsiteX0" y="connsiteY0"/>
                    </a:cxn>
                    <a:cxn ang="0">
                      <a:pos x="connsiteX1" y="connsiteY1"/>
                    </a:cxn>
                    <a:cxn ang="0">
                      <a:pos x="connsiteX2" y="connsiteY2"/>
                    </a:cxn>
                    <a:cxn ang="0">
                      <a:pos x="connsiteX3" y="connsiteY3"/>
                    </a:cxn>
                  </a:cxnLst>
                  <a:rect l="l" t="t" r="r" b="b"/>
                  <a:pathLst>
                    <a:path w="322230" h="372046">
                      <a:moveTo>
                        <a:pt x="0" y="0"/>
                      </a:moveTo>
                      <a:lnTo>
                        <a:pt x="0" y="372047"/>
                      </a:lnTo>
                      <a:lnTo>
                        <a:pt x="322231" y="186023"/>
                      </a:lnTo>
                      <a:lnTo>
                        <a:pt x="0" y="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72" name="Freeform: Shape 71">
                  <a:extLst>
                    <a:ext uri="{FF2B5EF4-FFF2-40B4-BE49-F238E27FC236}">
                      <a16:creationId xmlns:a16="http://schemas.microsoft.com/office/drawing/2014/main" id="{F6680DE8-A18A-9342-103E-4B900E696DFF}"/>
                    </a:ext>
                  </a:extLst>
                </p:cNvPr>
                <p:cNvSpPr/>
                <p:nvPr/>
              </p:nvSpPr>
              <p:spPr>
                <a:xfrm>
                  <a:off x="5811774" y="1638276"/>
                  <a:ext cx="398430" cy="448175"/>
                </a:xfrm>
                <a:custGeom>
                  <a:avLst/>
                  <a:gdLst>
                    <a:gd name="connsiteX0" fmla="*/ 38100 w 398430"/>
                    <a:gd name="connsiteY0" fmla="*/ 448175 h 448175"/>
                    <a:gd name="connsiteX1" fmla="*/ 19050 w 398430"/>
                    <a:gd name="connsiteY1" fmla="*/ 443032 h 448175"/>
                    <a:gd name="connsiteX2" fmla="*/ 0 w 398430"/>
                    <a:gd name="connsiteY2" fmla="*/ 410075 h 448175"/>
                    <a:gd name="connsiteX3" fmla="*/ 0 w 398430"/>
                    <a:gd name="connsiteY3" fmla="*/ 38029 h 448175"/>
                    <a:gd name="connsiteX4" fmla="*/ 19050 w 398430"/>
                    <a:gd name="connsiteY4" fmla="*/ 5072 h 448175"/>
                    <a:gd name="connsiteX5" fmla="*/ 57150 w 398430"/>
                    <a:gd name="connsiteY5" fmla="*/ 5072 h 448175"/>
                    <a:gd name="connsiteX6" fmla="*/ 379381 w 398430"/>
                    <a:gd name="connsiteY6" fmla="*/ 191095 h 448175"/>
                    <a:gd name="connsiteX7" fmla="*/ 398431 w 398430"/>
                    <a:gd name="connsiteY7" fmla="*/ 224052 h 448175"/>
                    <a:gd name="connsiteX8" fmla="*/ 379381 w 398430"/>
                    <a:gd name="connsiteY8" fmla="*/ 257008 h 448175"/>
                    <a:gd name="connsiteX9" fmla="*/ 57150 w 398430"/>
                    <a:gd name="connsiteY9" fmla="*/ 443032 h 448175"/>
                    <a:gd name="connsiteX10" fmla="*/ 38100 w 398430"/>
                    <a:gd name="connsiteY10" fmla="*/ 448175 h 448175"/>
                    <a:gd name="connsiteX11" fmla="*/ 76200 w 398430"/>
                    <a:gd name="connsiteY11" fmla="*/ 104037 h 448175"/>
                    <a:gd name="connsiteX12" fmla="*/ 76200 w 398430"/>
                    <a:gd name="connsiteY12" fmla="*/ 344067 h 448175"/>
                    <a:gd name="connsiteX13" fmla="*/ 284131 w 398430"/>
                    <a:gd name="connsiteY13" fmla="*/ 224052 h 448175"/>
                    <a:gd name="connsiteX14" fmla="*/ 76200 w 398430"/>
                    <a:gd name="connsiteY14" fmla="*/ 104037 h 44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430" h="448175">
                      <a:moveTo>
                        <a:pt x="38100" y="448175"/>
                      </a:moveTo>
                      <a:cubicBezTo>
                        <a:pt x="31528" y="448175"/>
                        <a:pt x="24955" y="446461"/>
                        <a:pt x="19050" y="443032"/>
                      </a:cubicBezTo>
                      <a:cubicBezTo>
                        <a:pt x="7239" y="436269"/>
                        <a:pt x="0" y="423696"/>
                        <a:pt x="0" y="410075"/>
                      </a:cubicBezTo>
                      <a:lnTo>
                        <a:pt x="0" y="38029"/>
                      </a:lnTo>
                      <a:cubicBezTo>
                        <a:pt x="0" y="24408"/>
                        <a:pt x="7239" y="11835"/>
                        <a:pt x="19050" y="5072"/>
                      </a:cubicBezTo>
                      <a:cubicBezTo>
                        <a:pt x="30861" y="-1691"/>
                        <a:pt x="45339" y="-1691"/>
                        <a:pt x="57150" y="5072"/>
                      </a:cubicBezTo>
                      <a:lnTo>
                        <a:pt x="379381" y="191095"/>
                      </a:lnTo>
                      <a:cubicBezTo>
                        <a:pt x="391192" y="197858"/>
                        <a:pt x="398431" y="210431"/>
                        <a:pt x="398431" y="224052"/>
                      </a:cubicBezTo>
                      <a:cubicBezTo>
                        <a:pt x="398431" y="237673"/>
                        <a:pt x="391192" y="250246"/>
                        <a:pt x="379381" y="257008"/>
                      </a:cubicBezTo>
                      <a:lnTo>
                        <a:pt x="57150" y="443032"/>
                      </a:lnTo>
                      <a:cubicBezTo>
                        <a:pt x="51244" y="446461"/>
                        <a:pt x="44672" y="448175"/>
                        <a:pt x="38100" y="448175"/>
                      </a:cubicBezTo>
                      <a:close/>
                      <a:moveTo>
                        <a:pt x="76200" y="104037"/>
                      </a:moveTo>
                      <a:lnTo>
                        <a:pt x="76200" y="344067"/>
                      </a:lnTo>
                      <a:lnTo>
                        <a:pt x="284131" y="224052"/>
                      </a:lnTo>
                      <a:lnTo>
                        <a:pt x="76200" y="104037"/>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68" name="Graphic 3">
                <a:extLst>
                  <a:ext uri="{FF2B5EF4-FFF2-40B4-BE49-F238E27FC236}">
                    <a16:creationId xmlns:a16="http://schemas.microsoft.com/office/drawing/2014/main" id="{6A378B81-AD98-4288-5F22-C93BBD4DD1CF}"/>
                  </a:ext>
                </a:extLst>
              </p:cNvPr>
              <p:cNvGrpSpPr/>
              <p:nvPr/>
            </p:nvGrpSpPr>
            <p:grpSpPr>
              <a:xfrm>
                <a:off x="5987319" y="4770572"/>
                <a:ext cx="398430" cy="448174"/>
                <a:chOff x="5987319" y="4770572"/>
                <a:chExt cx="398430" cy="448174"/>
              </a:xfrm>
              <a:grpFill/>
            </p:grpSpPr>
            <p:sp>
              <p:nvSpPr>
                <p:cNvPr id="69" name="Freeform: Shape 68">
                  <a:extLst>
                    <a:ext uri="{FF2B5EF4-FFF2-40B4-BE49-F238E27FC236}">
                      <a16:creationId xmlns:a16="http://schemas.microsoft.com/office/drawing/2014/main" id="{4B5C325F-A924-1A37-F5C3-ED5A62326753}"/>
                    </a:ext>
                  </a:extLst>
                </p:cNvPr>
                <p:cNvSpPr/>
                <p:nvPr/>
              </p:nvSpPr>
              <p:spPr>
                <a:xfrm>
                  <a:off x="6025419" y="4808600"/>
                  <a:ext cx="322230" cy="372046"/>
                </a:xfrm>
                <a:custGeom>
                  <a:avLst/>
                  <a:gdLst>
                    <a:gd name="connsiteX0" fmla="*/ 322231 w 322230"/>
                    <a:gd name="connsiteY0" fmla="*/ 372046 h 372046"/>
                    <a:gd name="connsiteX1" fmla="*/ 322231 w 322230"/>
                    <a:gd name="connsiteY1" fmla="*/ 0 h 372046"/>
                    <a:gd name="connsiteX2" fmla="*/ 0 w 322230"/>
                    <a:gd name="connsiteY2" fmla="*/ 186023 h 372046"/>
                    <a:gd name="connsiteX3" fmla="*/ 322231 w 322230"/>
                    <a:gd name="connsiteY3" fmla="*/ 372046 h 372046"/>
                  </a:gdLst>
                  <a:ahLst/>
                  <a:cxnLst>
                    <a:cxn ang="0">
                      <a:pos x="connsiteX0" y="connsiteY0"/>
                    </a:cxn>
                    <a:cxn ang="0">
                      <a:pos x="connsiteX1" y="connsiteY1"/>
                    </a:cxn>
                    <a:cxn ang="0">
                      <a:pos x="connsiteX2" y="connsiteY2"/>
                    </a:cxn>
                    <a:cxn ang="0">
                      <a:pos x="connsiteX3" y="connsiteY3"/>
                    </a:cxn>
                  </a:cxnLst>
                  <a:rect l="l" t="t" r="r" b="b"/>
                  <a:pathLst>
                    <a:path w="322230" h="372046">
                      <a:moveTo>
                        <a:pt x="322231" y="372046"/>
                      </a:moveTo>
                      <a:lnTo>
                        <a:pt x="322231" y="0"/>
                      </a:lnTo>
                      <a:lnTo>
                        <a:pt x="0" y="186023"/>
                      </a:lnTo>
                      <a:lnTo>
                        <a:pt x="322231" y="372046"/>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70" name="Freeform: Shape 69">
                  <a:extLst>
                    <a:ext uri="{FF2B5EF4-FFF2-40B4-BE49-F238E27FC236}">
                      <a16:creationId xmlns:a16="http://schemas.microsoft.com/office/drawing/2014/main" id="{E7212C50-1708-7D00-C487-41FD06371063}"/>
                    </a:ext>
                  </a:extLst>
                </p:cNvPr>
                <p:cNvSpPr/>
                <p:nvPr/>
              </p:nvSpPr>
              <p:spPr>
                <a:xfrm>
                  <a:off x="5987319" y="4770572"/>
                  <a:ext cx="398430" cy="448174"/>
                </a:xfrm>
                <a:custGeom>
                  <a:avLst/>
                  <a:gdLst>
                    <a:gd name="connsiteX0" fmla="*/ 360331 w 398430"/>
                    <a:gd name="connsiteY0" fmla="*/ 448175 h 448174"/>
                    <a:gd name="connsiteX1" fmla="*/ 341281 w 398430"/>
                    <a:gd name="connsiteY1" fmla="*/ 443031 h 448174"/>
                    <a:gd name="connsiteX2" fmla="*/ 19050 w 398430"/>
                    <a:gd name="connsiteY2" fmla="*/ 257008 h 448174"/>
                    <a:gd name="connsiteX3" fmla="*/ 0 w 398430"/>
                    <a:gd name="connsiteY3" fmla="*/ 224052 h 448174"/>
                    <a:gd name="connsiteX4" fmla="*/ 19050 w 398430"/>
                    <a:gd name="connsiteY4" fmla="*/ 191095 h 448174"/>
                    <a:gd name="connsiteX5" fmla="*/ 341281 w 398430"/>
                    <a:gd name="connsiteY5" fmla="*/ 5072 h 448174"/>
                    <a:gd name="connsiteX6" fmla="*/ 379381 w 398430"/>
                    <a:gd name="connsiteY6" fmla="*/ 5072 h 448174"/>
                    <a:gd name="connsiteX7" fmla="*/ 398431 w 398430"/>
                    <a:gd name="connsiteY7" fmla="*/ 38028 h 448174"/>
                    <a:gd name="connsiteX8" fmla="*/ 398431 w 398430"/>
                    <a:gd name="connsiteY8" fmla="*/ 410075 h 448174"/>
                    <a:gd name="connsiteX9" fmla="*/ 379381 w 398430"/>
                    <a:gd name="connsiteY9" fmla="*/ 443031 h 448174"/>
                    <a:gd name="connsiteX10" fmla="*/ 360331 w 398430"/>
                    <a:gd name="connsiteY10" fmla="*/ 448175 h 448174"/>
                    <a:gd name="connsiteX11" fmla="*/ 114300 w 398430"/>
                    <a:gd name="connsiteY11" fmla="*/ 224052 h 448174"/>
                    <a:gd name="connsiteX12" fmla="*/ 322231 w 398430"/>
                    <a:gd name="connsiteY12" fmla="*/ 344067 h 448174"/>
                    <a:gd name="connsiteX13" fmla="*/ 322231 w 398430"/>
                    <a:gd name="connsiteY13" fmla="*/ 104037 h 448174"/>
                    <a:gd name="connsiteX14" fmla="*/ 114300 w 398430"/>
                    <a:gd name="connsiteY14" fmla="*/ 224052 h 4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430" h="448174">
                      <a:moveTo>
                        <a:pt x="360331" y="448175"/>
                      </a:moveTo>
                      <a:cubicBezTo>
                        <a:pt x="353759" y="448175"/>
                        <a:pt x="347186" y="446460"/>
                        <a:pt x="341281" y="443031"/>
                      </a:cubicBezTo>
                      <a:lnTo>
                        <a:pt x="19050" y="257008"/>
                      </a:lnTo>
                      <a:cubicBezTo>
                        <a:pt x="7239" y="250245"/>
                        <a:pt x="0" y="237577"/>
                        <a:pt x="0" y="224052"/>
                      </a:cubicBezTo>
                      <a:cubicBezTo>
                        <a:pt x="0" y="210526"/>
                        <a:pt x="7239" y="197858"/>
                        <a:pt x="19050" y="191095"/>
                      </a:cubicBezTo>
                      <a:lnTo>
                        <a:pt x="341281" y="5072"/>
                      </a:lnTo>
                      <a:cubicBezTo>
                        <a:pt x="353092" y="-1691"/>
                        <a:pt x="367570" y="-1691"/>
                        <a:pt x="379381" y="5072"/>
                      </a:cubicBezTo>
                      <a:cubicBezTo>
                        <a:pt x="391192" y="11835"/>
                        <a:pt x="398431" y="24503"/>
                        <a:pt x="398431" y="38028"/>
                      </a:cubicBezTo>
                      <a:lnTo>
                        <a:pt x="398431" y="410075"/>
                      </a:lnTo>
                      <a:cubicBezTo>
                        <a:pt x="398431" y="423696"/>
                        <a:pt x="391192" y="436269"/>
                        <a:pt x="379381" y="443031"/>
                      </a:cubicBezTo>
                      <a:cubicBezTo>
                        <a:pt x="373475" y="446460"/>
                        <a:pt x="366903" y="448175"/>
                        <a:pt x="360331" y="448175"/>
                      </a:cubicBezTo>
                      <a:close/>
                      <a:moveTo>
                        <a:pt x="114300" y="224052"/>
                      </a:moveTo>
                      <a:lnTo>
                        <a:pt x="322231" y="344067"/>
                      </a:lnTo>
                      <a:lnTo>
                        <a:pt x="322231" y="104037"/>
                      </a:lnTo>
                      <a:lnTo>
                        <a:pt x="114300" y="224052"/>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grpSp>
          <p:nvGrpSpPr>
            <p:cNvPr id="51" name="Graphic 3">
              <a:extLst>
                <a:ext uri="{FF2B5EF4-FFF2-40B4-BE49-F238E27FC236}">
                  <a16:creationId xmlns:a16="http://schemas.microsoft.com/office/drawing/2014/main" id="{B40D8517-0F5D-851F-91A6-551FA4BA3816}"/>
                </a:ext>
              </a:extLst>
            </p:cNvPr>
            <p:cNvGrpSpPr/>
            <p:nvPr/>
          </p:nvGrpSpPr>
          <p:grpSpPr>
            <a:xfrm>
              <a:off x="5345049" y="2622518"/>
              <a:ext cx="1500854" cy="1611915"/>
              <a:chOff x="5345049" y="2622518"/>
              <a:chExt cx="1500854" cy="1611915"/>
            </a:xfrm>
            <a:solidFill>
              <a:srgbClr val="58595B"/>
            </a:solidFill>
          </p:grpSpPr>
          <p:grpSp>
            <p:nvGrpSpPr>
              <p:cNvPr id="52" name="Graphic 3">
                <a:extLst>
                  <a:ext uri="{FF2B5EF4-FFF2-40B4-BE49-F238E27FC236}">
                    <a16:creationId xmlns:a16="http://schemas.microsoft.com/office/drawing/2014/main" id="{7BE5CE3E-C189-C65E-DF5A-A659D06D4915}"/>
                  </a:ext>
                </a:extLst>
              </p:cNvPr>
              <p:cNvGrpSpPr/>
              <p:nvPr/>
            </p:nvGrpSpPr>
            <p:grpSpPr>
              <a:xfrm>
                <a:off x="5345049" y="2622518"/>
                <a:ext cx="1500854" cy="1611915"/>
                <a:chOff x="5345049" y="2622518"/>
                <a:chExt cx="1500854" cy="1611915"/>
              </a:xfrm>
              <a:grpFill/>
            </p:grpSpPr>
            <p:sp>
              <p:nvSpPr>
                <p:cNvPr id="58" name="Freeform: Shape 57">
                  <a:extLst>
                    <a:ext uri="{FF2B5EF4-FFF2-40B4-BE49-F238E27FC236}">
                      <a16:creationId xmlns:a16="http://schemas.microsoft.com/office/drawing/2014/main" id="{10259A42-6860-3C43-3148-97428EFCC440}"/>
                    </a:ext>
                  </a:extLst>
                </p:cNvPr>
                <p:cNvSpPr/>
                <p:nvPr/>
              </p:nvSpPr>
              <p:spPr>
                <a:xfrm>
                  <a:off x="5483637" y="2788920"/>
                  <a:ext cx="1223676" cy="280701"/>
                </a:xfrm>
                <a:custGeom>
                  <a:avLst/>
                  <a:gdLst>
                    <a:gd name="connsiteX0" fmla="*/ 1166527 w 1223676"/>
                    <a:gd name="connsiteY0" fmla="*/ 280702 h 280701"/>
                    <a:gd name="connsiteX1" fmla="*/ 57150 w 1223676"/>
                    <a:gd name="connsiteY1" fmla="*/ 280702 h 280701"/>
                    <a:gd name="connsiteX2" fmla="*/ 0 w 1223676"/>
                    <a:gd name="connsiteY2" fmla="*/ 223552 h 280701"/>
                    <a:gd name="connsiteX3" fmla="*/ 223552 w 1223676"/>
                    <a:gd name="connsiteY3" fmla="*/ 0 h 280701"/>
                    <a:gd name="connsiteX4" fmla="*/ 1000125 w 1223676"/>
                    <a:gd name="connsiteY4" fmla="*/ 0 h 280701"/>
                    <a:gd name="connsiteX5" fmla="*/ 1223677 w 1223676"/>
                    <a:gd name="connsiteY5" fmla="*/ 223552 h 280701"/>
                    <a:gd name="connsiteX6" fmla="*/ 1166527 w 1223676"/>
                    <a:gd name="connsiteY6" fmla="*/ 280702 h 280701"/>
                    <a:gd name="connsiteX7" fmla="*/ 130493 w 1223676"/>
                    <a:gd name="connsiteY7" fmla="*/ 166402 h 280701"/>
                    <a:gd name="connsiteX8" fmla="*/ 1093184 w 1223676"/>
                    <a:gd name="connsiteY8" fmla="*/ 166402 h 280701"/>
                    <a:gd name="connsiteX9" fmla="*/ 1000125 w 1223676"/>
                    <a:gd name="connsiteY9" fmla="*/ 114300 h 280701"/>
                    <a:gd name="connsiteX10" fmla="*/ 223552 w 1223676"/>
                    <a:gd name="connsiteY10" fmla="*/ 114300 h 280701"/>
                    <a:gd name="connsiteX11" fmla="*/ 130493 w 1223676"/>
                    <a:gd name="connsiteY11" fmla="*/ 166402 h 28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3676" h="280701">
                      <a:moveTo>
                        <a:pt x="1166527" y="280702"/>
                      </a:moveTo>
                      <a:lnTo>
                        <a:pt x="57150" y="280702"/>
                      </a:lnTo>
                      <a:cubicBezTo>
                        <a:pt x="25622" y="280702"/>
                        <a:pt x="0" y="255079"/>
                        <a:pt x="0" y="223552"/>
                      </a:cubicBezTo>
                      <a:cubicBezTo>
                        <a:pt x="0" y="100298"/>
                        <a:pt x="100298" y="0"/>
                        <a:pt x="223552" y="0"/>
                      </a:cubicBezTo>
                      <a:lnTo>
                        <a:pt x="1000125" y="0"/>
                      </a:lnTo>
                      <a:cubicBezTo>
                        <a:pt x="1123379" y="0"/>
                        <a:pt x="1223677" y="100298"/>
                        <a:pt x="1223677" y="223552"/>
                      </a:cubicBezTo>
                      <a:cubicBezTo>
                        <a:pt x="1223677" y="255079"/>
                        <a:pt x="1198055" y="280702"/>
                        <a:pt x="1166527" y="280702"/>
                      </a:cubicBezTo>
                      <a:close/>
                      <a:moveTo>
                        <a:pt x="130493" y="166402"/>
                      </a:moveTo>
                      <a:lnTo>
                        <a:pt x="1093184" y="166402"/>
                      </a:lnTo>
                      <a:cubicBezTo>
                        <a:pt x="1073944" y="135160"/>
                        <a:pt x="1039463" y="114300"/>
                        <a:pt x="1000125" y="114300"/>
                      </a:cubicBezTo>
                      <a:lnTo>
                        <a:pt x="223552" y="114300"/>
                      </a:lnTo>
                      <a:cubicBezTo>
                        <a:pt x="184214" y="114300"/>
                        <a:pt x="149733" y="135160"/>
                        <a:pt x="130493" y="166402"/>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59" name="Freeform: Shape 58">
                  <a:extLst>
                    <a:ext uri="{FF2B5EF4-FFF2-40B4-BE49-F238E27FC236}">
                      <a16:creationId xmlns:a16="http://schemas.microsoft.com/office/drawing/2014/main" id="{3289702E-87FF-5764-A486-44379FF0D09E}"/>
                    </a:ext>
                  </a:extLst>
                </p:cNvPr>
                <p:cNvSpPr/>
                <p:nvPr/>
              </p:nvSpPr>
              <p:spPr>
                <a:xfrm>
                  <a:off x="5844158" y="2622518"/>
                  <a:ext cx="502539" cy="280701"/>
                </a:xfrm>
                <a:custGeom>
                  <a:avLst/>
                  <a:gdLst>
                    <a:gd name="connsiteX0" fmla="*/ 445389 w 502539"/>
                    <a:gd name="connsiteY0" fmla="*/ 280702 h 280701"/>
                    <a:gd name="connsiteX1" fmla="*/ 388239 w 502539"/>
                    <a:gd name="connsiteY1" fmla="*/ 223552 h 280701"/>
                    <a:gd name="connsiteX2" fmla="*/ 388239 w 502539"/>
                    <a:gd name="connsiteY2" fmla="*/ 114300 h 280701"/>
                    <a:gd name="connsiteX3" fmla="*/ 114300 w 502539"/>
                    <a:gd name="connsiteY3" fmla="*/ 114300 h 280701"/>
                    <a:gd name="connsiteX4" fmla="*/ 114300 w 502539"/>
                    <a:gd name="connsiteY4" fmla="*/ 223552 h 280701"/>
                    <a:gd name="connsiteX5" fmla="*/ 57150 w 502539"/>
                    <a:gd name="connsiteY5" fmla="*/ 280702 h 280701"/>
                    <a:gd name="connsiteX6" fmla="*/ 0 w 502539"/>
                    <a:gd name="connsiteY6" fmla="*/ 223552 h 280701"/>
                    <a:gd name="connsiteX7" fmla="*/ 0 w 502539"/>
                    <a:gd name="connsiteY7" fmla="*/ 112586 h 280701"/>
                    <a:gd name="connsiteX8" fmla="*/ 112586 w 502539"/>
                    <a:gd name="connsiteY8" fmla="*/ 0 h 280701"/>
                    <a:gd name="connsiteX9" fmla="*/ 389954 w 502539"/>
                    <a:gd name="connsiteY9" fmla="*/ 0 h 280701"/>
                    <a:gd name="connsiteX10" fmla="*/ 502539 w 502539"/>
                    <a:gd name="connsiteY10" fmla="*/ 112586 h 280701"/>
                    <a:gd name="connsiteX11" fmla="*/ 502539 w 502539"/>
                    <a:gd name="connsiteY11" fmla="*/ 223552 h 280701"/>
                    <a:gd name="connsiteX12" fmla="*/ 445389 w 502539"/>
                    <a:gd name="connsiteY12" fmla="*/ 280702 h 28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2539" h="280701">
                      <a:moveTo>
                        <a:pt x="445389" y="280702"/>
                      </a:moveTo>
                      <a:cubicBezTo>
                        <a:pt x="413861" y="280702"/>
                        <a:pt x="388239" y="255079"/>
                        <a:pt x="388239" y="223552"/>
                      </a:cubicBezTo>
                      <a:lnTo>
                        <a:pt x="388239" y="114300"/>
                      </a:lnTo>
                      <a:lnTo>
                        <a:pt x="114300" y="114300"/>
                      </a:lnTo>
                      <a:lnTo>
                        <a:pt x="114300" y="223552"/>
                      </a:lnTo>
                      <a:cubicBezTo>
                        <a:pt x="114300" y="255079"/>
                        <a:pt x="88678" y="280702"/>
                        <a:pt x="57150" y="280702"/>
                      </a:cubicBezTo>
                      <a:cubicBezTo>
                        <a:pt x="25622" y="280702"/>
                        <a:pt x="0" y="255079"/>
                        <a:pt x="0" y="223552"/>
                      </a:cubicBezTo>
                      <a:lnTo>
                        <a:pt x="0" y="112586"/>
                      </a:lnTo>
                      <a:cubicBezTo>
                        <a:pt x="0" y="50482"/>
                        <a:pt x="50483" y="0"/>
                        <a:pt x="112586" y="0"/>
                      </a:cubicBezTo>
                      <a:lnTo>
                        <a:pt x="389954" y="0"/>
                      </a:lnTo>
                      <a:cubicBezTo>
                        <a:pt x="452057" y="0"/>
                        <a:pt x="502539" y="50482"/>
                        <a:pt x="502539" y="112586"/>
                      </a:cubicBezTo>
                      <a:lnTo>
                        <a:pt x="502539" y="223552"/>
                      </a:lnTo>
                      <a:cubicBezTo>
                        <a:pt x="502539" y="255079"/>
                        <a:pt x="476917" y="280702"/>
                        <a:pt x="445389" y="280702"/>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60" name="Freeform: Shape 59">
                  <a:extLst>
                    <a:ext uri="{FF2B5EF4-FFF2-40B4-BE49-F238E27FC236}">
                      <a16:creationId xmlns:a16="http://schemas.microsoft.com/office/drawing/2014/main" id="{C0412A66-3C24-7891-6976-80CFF4BA7B15}"/>
                    </a:ext>
                  </a:extLst>
                </p:cNvPr>
                <p:cNvSpPr/>
                <p:nvPr/>
              </p:nvSpPr>
              <p:spPr>
                <a:xfrm>
                  <a:off x="5539291" y="2955254"/>
                  <a:ext cx="1112647" cy="1279179"/>
                </a:xfrm>
                <a:custGeom>
                  <a:avLst/>
                  <a:gdLst>
                    <a:gd name="connsiteX0" fmla="*/ 947043 w 1112647"/>
                    <a:gd name="connsiteY0" fmla="*/ 1279180 h 1279179"/>
                    <a:gd name="connsiteX1" fmla="*/ 165517 w 1112647"/>
                    <a:gd name="connsiteY1" fmla="*/ 1279180 h 1279179"/>
                    <a:gd name="connsiteX2" fmla="*/ 53027 w 1112647"/>
                    <a:gd name="connsiteY2" fmla="*/ 1171928 h 1279179"/>
                    <a:gd name="connsiteX3" fmla="*/ 14451 w 1112647"/>
                    <a:gd name="connsiteY3" fmla="*/ 364970 h 1279179"/>
                    <a:gd name="connsiteX4" fmla="*/ 68 w 1112647"/>
                    <a:gd name="connsiteY4" fmla="*/ 59885 h 1279179"/>
                    <a:gd name="connsiteX5" fmla="*/ 54456 w 1112647"/>
                    <a:gd name="connsiteY5" fmla="*/ 68 h 1279179"/>
                    <a:gd name="connsiteX6" fmla="*/ 114273 w 1112647"/>
                    <a:gd name="connsiteY6" fmla="*/ 54455 h 1279179"/>
                    <a:gd name="connsiteX7" fmla="*/ 167136 w 1112647"/>
                    <a:gd name="connsiteY7" fmla="*/ 1164880 h 1279179"/>
                    <a:gd name="connsiteX8" fmla="*/ 945519 w 1112647"/>
                    <a:gd name="connsiteY8" fmla="*/ 1164880 h 1279179"/>
                    <a:gd name="connsiteX9" fmla="*/ 984000 w 1112647"/>
                    <a:gd name="connsiteY9" fmla="*/ 359541 h 1279179"/>
                    <a:gd name="connsiteX10" fmla="*/ 998383 w 1112647"/>
                    <a:gd name="connsiteY10" fmla="*/ 54455 h 1279179"/>
                    <a:gd name="connsiteX11" fmla="*/ 1058200 w 1112647"/>
                    <a:gd name="connsiteY11" fmla="*/ 68 h 1279179"/>
                    <a:gd name="connsiteX12" fmla="*/ 1112588 w 1112647"/>
                    <a:gd name="connsiteY12" fmla="*/ 59885 h 1279179"/>
                    <a:gd name="connsiteX13" fmla="*/ 1059629 w 1112647"/>
                    <a:gd name="connsiteY13" fmla="*/ 1172024 h 1279179"/>
                    <a:gd name="connsiteX14" fmla="*/ 947139 w 1112647"/>
                    <a:gd name="connsiteY14" fmla="*/ 1279085 h 127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2647" h="1279179">
                      <a:moveTo>
                        <a:pt x="947043" y="1279180"/>
                      </a:moveTo>
                      <a:lnTo>
                        <a:pt x="165517" y="1279180"/>
                      </a:lnTo>
                      <a:cubicBezTo>
                        <a:pt x="105128" y="1279180"/>
                        <a:pt x="55694" y="1232031"/>
                        <a:pt x="53027" y="1171928"/>
                      </a:cubicBezTo>
                      <a:lnTo>
                        <a:pt x="14451" y="364970"/>
                      </a:lnTo>
                      <a:lnTo>
                        <a:pt x="68" y="59885"/>
                      </a:lnTo>
                      <a:cubicBezTo>
                        <a:pt x="-1456" y="28357"/>
                        <a:pt x="22928" y="1592"/>
                        <a:pt x="54456" y="68"/>
                      </a:cubicBezTo>
                      <a:cubicBezTo>
                        <a:pt x="85983" y="-1361"/>
                        <a:pt x="112748" y="22928"/>
                        <a:pt x="114273" y="54455"/>
                      </a:cubicBezTo>
                      <a:lnTo>
                        <a:pt x="167136" y="1164880"/>
                      </a:lnTo>
                      <a:lnTo>
                        <a:pt x="945519" y="1164880"/>
                      </a:lnTo>
                      <a:lnTo>
                        <a:pt x="984000" y="359541"/>
                      </a:lnTo>
                      <a:lnTo>
                        <a:pt x="998383" y="54455"/>
                      </a:lnTo>
                      <a:cubicBezTo>
                        <a:pt x="999907" y="22928"/>
                        <a:pt x="1026577" y="-1456"/>
                        <a:pt x="1058200" y="68"/>
                      </a:cubicBezTo>
                      <a:cubicBezTo>
                        <a:pt x="1089728" y="1592"/>
                        <a:pt x="1114017" y="28357"/>
                        <a:pt x="1112588" y="59885"/>
                      </a:cubicBezTo>
                      <a:lnTo>
                        <a:pt x="1059629" y="1172024"/>
                      </a:lnTo>
                      <a:cubicBezTo>
                        <a:pt x="1056676" y="1232126"/>
                        <a:pt x="1007241" y="1279085"/>
                        <a:pt x="947139" y="1279085"/>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61" name="Freeform: Shape 60">
                  <a:extLst>
                    <a:ext uri="{FF2B5EF4-FFF2-40B4-BE49-F238E27FC236}">
                      <a16:creationId xmlns:a16="http://schemas.microsoft.com/office/drawing/2014/main" id="{BD8CFE87-3FE6-619D-9C14-3FB2E8C6D823}"/>
                    </a:ext>
                  </a:extLst>
                </p:cNvPr>
                <p:cNvSpPr/>
                <p:nvPr/>
              </p:nvSpPr>
              <p:spPr>
                <a:xfrm>
                  <a:off x="6523100" y="3121723"/>
                  <a:ext cx="322802" cy="252888"/>
                </a:xfrm>
                <a:custGeom>
                  <a:avLst/>
                  <a:gdLst>
                    <a:gd name="connsiteX0" fmla="*/ 210217 w 322802"/>
                    <a:gd name="connsiteY0" fmla="*/ 252889 h 252888"/>
                    <a:gd name="connsiteX1" fmla="*/ 57150 w 322802"/>
                    <a:gd name="connsiteY1" fmla="*/ 252889 h 252888"/>
                    <a:gd name="connsiteX2" fmla="*/ 0 w 322802"/>
                    <a:gd name="connsiteY2" fmla="*/ 195739 h 252888"/>
                    <a:gd name="connsiteX3" fmla="*/ 57150 w 322802"/>
                    <a:gd name="connsiteY3" fmla="*/ 138589 h 252888"/>
                    <a:gd name="connsiteX4" fmla="*/ 208502 w 322802"/>
                    <a:gd name="connsiteY4" fmla="*/ 138589 h 252888"/>
                    <a:gd name="connsiteX5" fmla="*/ 208502 w 322802"/>
                    <a:gd name="connsiteY5" fmla="*/ 114300 h 252888"/>
                    <a:gd name="connsiteX6" fmla="*/ 63532 w 322802"/>
                    <a:gd name="connsiteY6" fmla="*/ 114300 h 252888"/>
                    <a:gd name="connsiteX7" fmla="*/ 6382 w 322802"/>
                    <a:gd name="connsiteY7" fmla="*/ 57150 h 252888"/>
                    <a:gd name="connsiteX8" fmla="*/ 63532 w 322802"/>
                    <a:gd name="connsiteY8" fmla="*/ 0 h 252888"/>
                    <a:gd name="connsiteX9" fmla="*/ 210217 w 322802"/>
                    <a:gd name="connsiteY9" fmla="*/ 0 h 252888"/>
                    <a:gd name="connsiteX10" fmla="*/ 322802 w 322802"/>
                    <a:gd name="connsiteY10" fmla="*/ 112585 h 252888"/>
                    <a:gd name="connsiteX11" fmla="*/ 322802 w 322802"/>
                    <a:gd name="connsiteY11" fmla="*/ 140303 h 252888"/>
                    <a:gd name="connsiteX12" fmla="*/ 210217 w 322802"/>
                    <a:gd name="connsiteY12" fmla="*/ 252889 h 252888"/>
                    <a:gd name="connsiteX13" fmla="*/ 210217 w 322802"/>
                    <a:gd name="connsiteY13" fmla="*/ 114300 h 252888"/>
                    <a:gd name="connsiteX14" fmla="*/ 210217 w 322802"/>
                    <a:gd name="connsiteY14" fmla="*/ 114300 h 252888"/>
                    <a:gd name="connsiteX15" fmla="*/ 210217 w 322802"/>
                    <a:gd name="connsiteY15" fmla="*/ 114300 h 25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2802" h="252888">
                      <a:moveTo>
                        <a:pt x="210217" y="252889"/>
                      </a:moveTo>
                      <a:lnTo>
                        <a:pt x="57150" y="252889"/>
                      </a:lnTo>
                      <a:cubicBezTo>
                        <a:pt x="25622" y="252889"/>
                        <a:pt x="0" y="227267"/>
                        <a:pt x="0" y="195739"/>
                      </a:cubicBezTo>
                      <a:cubicBezTo>
                        <a:pt x="0" y="164211"/>
                        <a:pt x="25622" y="138589"/>
                        <a:pt x="57150" y="138589"/>
                      </a:cubicBezTo>
                      <a:lnTo>
                        <a:pt x="208502" y="138589"/>
                      </a:lnTo>
                      <a:lnTo>
                        <a:pt x="208502" y="114300"/>
                      </a:lnTo>
                      <a:lnTo>
                        <a:pt x="63532" y="114300"/>
                      </a:lnTo>
                      <a:cubicBezTo>
                        <a:pt x="32004" y="114300"/>
                        <a:pt x="6382" y="88678"/>
                        <a:pt x="6382" y="57150"/>
                      </a:cubicBezTo>
                      <a:cubicBezTo>
                        <a:pt x="6382" y="25622"/>
                        <a:pt x="32004" y="0"/>
                        <a:pt x="63532" y="0"/>
                      </a:cubicBezTo>
                      <a:lnTo>
                        <a:pt x="210217" y="0"/>
                      </a:lnTo>
                      <a:cubicBezTo>
                        <a:pt x="272320" y="0"/>
                        <a:pt x="322802" y="50482"/>
                        <a:pt x="322802" y="112585"/>
                      </a:cubicBezTo>
                      <a:lnTo>
                        <a:pt x="322802" y="140303"/>
                      </a:lnTo>
                      <a:cubicBezTo>
                        <a:pt x="322802" y="202406"/>
                        <a:pt x="272320" y="252889"/>
                        <a:pt x="210217" y="252889"/>
                      </a:cubicBezTo>
                      <a:close/>
                      <a:moveTo>
                        <a:pt x="210217" y="114300"/>
                      </a:moveTo>
                      <a:lnTo>
                        <a:pt x="210217" y="114300"/>
                      </a:lnTo>
                      <a:lnTo>
                        <a:pt x="210217" y="11430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62" name="Freeform: Shape 61">
                  <a:extLst>
                    <a:ext uri="{FF2B5EF4-FFF2-40B4-BE49-F238E27FC236}">
                      <a16:creationId xmlns:a16="http://schemas.microsoft.com/office/drawing/2014/main" id="{7FD6A02B-0099-A2AA-7D8D-E102B7160877}"/>
                    </a:ext>
                  </a:extLst>
                </p:cNvPr>
                <p:cNvSpPr/>
                <p:nvPr/>
              </p:nvSpPr>
              <p:spPr>
                <a:xfrm>
                  <a:off x="5345049" y="3121818"/>
                  <a:ext cx="322802" cy="252888"/>
                </a:xfrm>
                <a:custGeom>
                  <a:avLst/>
                  <a:gdLst>
                    <a:gd name="connsiteX0" fmla="*/ 265652 w 322802"/>
                    <a:gd name="connsiteY0" fmla="*/ 252889 h 252888"/>
                    <a:gd name="connsiteX1" fmla="*/ 112586 w 322802"/>
                    <a:gd name="connsiteY1" fmla="*/ 252889 h 252888"/>
                    <a:gd name="connsiteX2" fmla="*/ 0 w 322802"/>
                    <a:gd name="connsiteY2" fmla="*/ 140303 h 252888"/>
                    <a:gd name="connsiteX3" fmla="*/ 0 w 322802"/>
                    <a:gd name="connsiteY3" fmla="*/ 112586 h 252888"/>
                    <a:gd name="connsiteX4" fmla="*/ 112586 w 322802"/>
                    <a:gd name="connsiteY4" fmla="*/ 0 h 252888"/>
                    <a:gd name="connsiteX5" fmla="*/ 259271 w 322802"/>
                    <a:gd name="connsiteY5" fmla="*/ 0 h 252888"/>
                    <a:gd name="connsiteX6" fmla="*/ 316421 w 322802"/>
                    <a:gd name="connsiteY6" fmla="*/ 57150 h 252888"/>
                    <a:gd name="connsiteX7" fmla="*/ 259271 w 322802"/>
                    <a:gd name="connsiteY7" fmla="*/ 114300 h 252888"/>
                    <a:gd name="connsiteX8" fmla="*/ 114300 w 322802"/>
                    <a:gd name="connsiteY8" fmla="*/ 114300 h 252888"/>
                    <a:gd name="connsiteX9" fmla="*/ 114300 w 322802"/>
                    <a:gd name="connsiteY9" fmla="*/ 138589 h 252888"/>
                    <a:gd name="connsiteX10" fmla="*/ 265652 w 322802"/>
                    <a:gd name="connsiteY10" fmla="*/ 138589 h 252888"/>
                    <a:gd name="connsiteX11" fmla="*/ 322802 w 322802"/>
                    <a:gd name="connsiteY11" fmla="*/ 195739 h 252888"/>
                    <a:gd name="connsiteX12" fmla="*/ 265652 w 322802"/>
                    <a:gd name="connsiteY12" fmla="*/ 252889 h 25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802" h="252888">
                      <a:moveTo>
                        <a:pt x="265652" y="252889"/>
                      </a:moveTo>
                      <a:lnTo>
                        <a:pt x="112586" y="252889"/>
                      </a:lnTo>
                      <a:cubicBezTo>
                        <a:pt x="50482" y="252889"/>
                        <a:pt x="0" y="202406"/>
                        <a:pt x="0" y="140303"/>
                      </a:cubicBezTo>
                      <a:lnTo>
                        <a:pt x="0" y="112586"/>
                      </a:lnTo>
                      <a:cubicBezTo>
                        <a:pt x="0" y="50483"/>
                        <a:pt x="50482" y="0"/>
                        <a:pt x="112586" y="0"/>
                      </a:cubicBezTo>
                      <a:lnTo>
                        <a:pt x="259271" y="0"/>
                      </a:lnTo>
                      <a:cubicBezTo>
                        <a:pt x="290798" y="0"/>
                        <a:pt x="316421" y="25622"/>
                        <a:pt x="316421" y="57150"/>
                      </a:cubicBezTo>
                      <a:cubicBezTo>
                        <a:pt x="316421" y="88678"/>
                        <a:pt x="290798" y="114300"/>
                        <a:pt x="259271" y="114300"/>
                      </a:cubicBezTo>
                      <a:lnTo>
                        <a:pt x="114300" y="114300"/>
                      </a:lnTo>
                      <a:lnTo>
                        <a:pt x="114300" y="138589"/>
                      </a:lnTo>
                      <a:lnTo>
                        <a:pt x="265652" y="138589"/>
                      </a:lnTo>
                      <a:cubicBezTo>
                        <a:pt x="297180" y="138589"/>
                        <a:pt x="322802" y="164211"/>
                        <a:pt x="322802" y="195739"/>
                      </a:cubicBezTo>
                      <a:cubicBezTo>
                        <a:pt x="322802" y="227267"/>
                        <a:pt x="297180" y="252889"/>
                        <a:pt x="265652" y="252889"/>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53" name="Graphic 3">
                <a:extLst>
                  <a:ext uri="{FF2B5EF4-FFF2-40B4-BE49-F238E27FC236}">
                    <a16:creationId xmlns:a16="http://schemas.microsoft.com/office/drawing/2014/main" id="{9FE0C505-19D9-0689-8738-B5250D0D7FB8}"/>
                  </a:ext>
                </a:extLst>
              </p:cNvPr>
              <p:cNvGrpSpPr/>
              <p:nvPr/>
            </p:nvGrpSpPr>
            <p:grpSpPr>
              <a:xfrm>
                <a:off x="5772424" y="3160013"/>
                <a:ext cx="646388" cy="872204"/>
                <a:chOff x="5772424" y="3160013"/>
                <a:chExt cx="646388" cy="872204"/>
              </a:xfrm>
              <a:grpFill/>
            </p:grpSpPr>
            <p:sp>
              <p:nvSpPr>
                <p:cNvPr id="54" name="Freeform: Shape 53">
                  <a:extLst>
                    <a:ext uri="{FF2B5EF4-FFF2-40B4-BE49-F238E27FC236}">
                      <a16:creationId xmlns:a16="http://schemas.microsoft.com/office/drawing/2014/main" id="{4C119759-D69C-46CD-0279-980A0D60A0C8}"/>
                    </a:ext>
                  </a:extLst>
                </p:cNvPr>
                <p:cNvSpPr/>
                <p:nvPr/>
              </p:nvSpPr>
              <p:spPr>
                <a:xfrm>
                  <a:off x="6038373" y="3160013"/>
                  <a:ext cx="114300" cy="869727"/>
                </a:xfrm>
                <a:custGeom>
                  <a:avLst/>
                  <a:gdLst>
                    <a:gd name="connsiteX0" fmla="*/ 57150 w 114300"/>
                    <a:gd name="connsiteY0" fmla="*/ 869728 h 869727"/>
                    <a:gd name="connsiteX1" fmla="*/ 0 w 114300"/>
                    <a:gd name="connsiteY1" fmla="*/ 812578 h 869727"/>
                    <a:gd name="connsiteX2" fmla="*/ 0 w 114300"/>
                    <a:gd name="connsiteY2" fmla="*/ 57150 h 869727"/>
                    <a:gd name="connsiteX3" fmla="*/ 57150 w 114300"/>
                    <a:gd name="connsiteY3" fmla="*/ 0 h 869727"/>
                    <a:gd name="connsiteX4" fmla="*/ 114300 w 114300"/>
                    <a:gd name="connsiteY4" fmla="*/ 57150 h 869727"/>
                    <a:gd name="connsiteX5" fmla="*/ 114300 w 114300"/>
                    <a:gd name="connsiteY5" fmla="*/ 812578 h 869727"/>
                    <a:gd name="connsiteX6" fmla="*/ 57150 w 114300"/>
                    <a:gd name="connsiteY6" fmla="*/ 869728 h 86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869727">
                      <a:moveTo>
                        <a:pt x="57150" y="869728"/>
                      </a:moveTo>
                      <a:cubicBezTo>
                        <a:pt x="25622" y="869728"/>
                        <a:pt x="0" y="844106"/>
                        <a:pt x="0" y="812578"/>
                      </a:cubicBezTo>
                      <a:lnTo>
                        <a:pt x="0" y="57150"/>
                      </a:lnTo>
                      <a:cubicBezTo>
                        <a:pt x="0" y="25622"/>
                        <a:pt x="25622" y="0"/>
                        <a:pt x="57150" y="0"/>
                      </a:cubicBezTo>
                      <a:cubicBezTo>
                        <a:pt x="88678" y="0"/>
                        <a:pt x="114300" y="25622"/>
                        <a:pt x="114300" y="57150"/>
                      </a:cubicBezTo>
                      <a:lnTo>
                        <a:pt x="114300" y="812578"/>
                      </a:lnTo>
                      <a:cubicBezTo>
                        <a:pt x="114300" y="844106"/>
                        <a:pt x="88678" y="869728"/>
                        <a:pt x="57150" y="869728"/>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nvGrpSpPr>
                <p:cNvPr id="55" name="Graphic 3">
                  <a:extLst>
                    <a:ext uri="{FF2B5EF4-FFF2-40B4-BE49-F238E27FC236}">
                      <a16:creationId xmlns:a16="http://schemas.microsoft.com/office/drawing/2014/main" id="{21785F3D-BA90-8A1D-1C46-FB44A4350224}"/>
                    </a:ext>
                  </a:extLst>
                </p:cNvPr>
                <p:cNvGrpSpPr/>
                <p:nvPr/>
              </p:nvGrpSpPr>
              <p:grpSpPr>
                <a:xfrm>
                  <a:off x="5772424" y="3163897"/>
                  <a:ext cx="646388" cy="868320"/>
                  <a:chOff x="5772424" y="3163897"/>
                  <a:chExt cx="646388" cy="868320"/>
                </a:xfrm>
                <a:grpFill/>
              </p:grpSpPr>
              <p:sp>
                <p:nvSpPr>
                  <p:cNvPr id="56" name="Freeform: Shape 55">
                    <a:extLst>
                      <a:ext uri="{FF2B5EF4-FFF2-40B4-BE49-F238E27FC236}">
                        <a16:creationId xmlns:a16="http://schemas.microsoft.com/office/drawing/2014/main" id="{FDA4BDFF-7C6E-C166-C6EA-C36C9B6457F5}"/>
                      </a:ext>
                    </a:extLst>
                  </p:cNvPr>
                  <p:cNvSpPr/>
                  <p:nvPr/>
                </p:nvSpPr>
                <p:spPr>
                  <a:xfrm>
                    <a:off x="6258104" y="3163908"/>
                    <a:ext cx="160709" cy="868310"/>
                  </a:xfrm>
                  <a:custGeom>
                    <a:avLst/>
                    <a:gdLst>
                      <a:gd name="connsiteX0" fmla="*/ 57161 w 160709"/>
                      <a:gd name="connsiteY0" fmla="*/ 868310 h 868310"/>
                      <a:gd name="connsiteX1" fmla="*/ 53637 w 160709"/>
                      <a:gd name="connsiteY1" fmla="*/ 868215 h 868310"/>
                      <a:gd name="connsiteX2" fmla="*/ 106 w 160709"/>
                      <a:gd name="connsiteY2" fmla="*/ 807636 h 868310"/>
                      <a:gd name="connsiteX3" fmla="*/ 46493 w 160709"/>
                      <a:gd name="connsiteY3" fmla="*/ 53637 h 868310"/>
                      <a:gd name="connsiteX4" fmla="*/ 107072 w 160709"/>
                      <a:gd name="connsiteY4" fmla="*/ 106 h 868310"/>
                      <a:gd name="connsiteX5" fmla="*/ 160603 w 160709"/>
                      <a:gd name="connsiteY5" fmla="*/ 60685 h 868310"/>
                      <a:gd name="connsiteX6" fmla="*/ 114216 w 160709"/>
                      <a:gd name="connsiteY6" fmla="*/ 814684 h 868310"/>
                      <a:gd name="connsiteX7" fmla="*/ 57256 w 160709"/>
                      <a:gd name="connsiteY7" fmla="*/ 868310 h 86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709" h="868310">
                        <a:moveTo>
                          <a:pt x="57161" y="868310"/>
                        </a:moveTo>
                        <a:cubicBezTo>
                          <a:pt x="56018" y="868310"/>
                          <a:pt x="54780" y="868310"/>
                          <a:pt x="53637" y="868215"/>
                        </a:cubicBezTo>
                        <a:cubicBezTo>
                          <a:pt x="22109" y="866310"/>
                          <a:pt x="-1799" y="839164"/>
                          <a:pt x="106" y="807636"/>
                        </a:cubicBezTo>
                        <a:lnTo>
                          <a:pt x="46493" y="53637"/>
                        </a:lnTo>
                        <a:cubicBezTo>
                          <a:pt x="48398" y="22109"/>
                          <a:pt x="75735" y="-1799"/>
                          <a:pt x="107072" y="106"/>
                        </a:cubicBezTo>
                        <a:cubicBezTo>
                          <a:pt x="138600" y="2011"/>
                          <a:pt x="162508" y="29158"/>
                          <a:pt x="160603" y="60685"/>
                        </a:cubicBezTo>
                        <a:lnTo>
                          <a:pt x="114216" y="814684"/>
                        </a:lnTo>
                        <a:cubicBezTo>
                          <a:pt x="112311" y="844974"/>
                          <a:pt x="87165" y="868310"/>
                          <a:pt x="57256" y="86831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57" name="Freeform: Shape 56">
                    <a:extLst>
                      <a:ext uri="{FF2B5EF4-FFF2-40B4-BE49-F238E27FC236}">
                        <a16:creationId xmlns:a16="http://schemas.microsoft.com/office/drawing/2014/main" id="{E522D1DC-7F9A-3A26-6301-B7ECBDCDE78B}"/>
                      </a:ext>
                    </a:extLst>
                  </p:cNvPr>
                  <p:cNvSpPr/>
                  <p:nvPr/>
                </p:nvSpPr>
                <p:spPr>
                  <a:xfrm>
                    <a:off x="5772424" y="3163897"/>
                    <a:ext cx="160613" cy="868320"/>
                  </a:xfrm>
                  <a:custGeom>
                    <a:avLst/>
                    <a:gdLst>
                      <a:gd name="connsiteX0" fmla="*/ 103357 w 160613"/>
                      <a:gd name="connsiteY0" fmla="*/ 868320 h 868320"/>
                      <a:gd name="connsiteX1" fmla="*/ 46398 w 160613"/>
                      <a:gd name="connsiteY1" fmla="*/ 814695 h 868320"/>
                      <a:gd name="connsiteX2" fmla="*/ 106 w 160613"/>
                      <a:gd name="connsiteY2" fmla="*/ 60695 h 868320"/>
                      <a:gd name="connsiteX3" fmla="*/ 53637 w 160613"/>
                      <a:gd name="connsiteY3" fmla="*/ 116 h 868320"/>
                      <a:gd name="connsiteX4" fmla="*/ 114216 w 160613"/>
                      <a:gd name="connsiteY4" fmla="*/ 53647 h 868320"/>
                      <a:gd name="connsiteX5" fmla="*/ 160507 w 160613"/>
                      <a:gd name="connsiteY5" fmla="*/ 807646 h 868320"/>
                      <a:gd name="connsiteX6" fmla="*/ 106977 w 160613"/>
                      <a:gd name="connsiteY6" fmla="*/ 868225 h 868320"/>
                      <a:gd name="connsiteX7" fmla="*/ 103453 w 160613"/>
                      <a:gd name="connsiteY7" fmla="*/ 868320 h 86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613" h="868320">
                        <a:moveTo>
                          <a:pt x="103357" y="868320"/>
                        </a:moveTo>
                        <a:cubicBezTo>
                          <a:pt x="73354" y="868320"/>
                          <a:pt x="48208" y="844984"/>
                          <a:pt x="46398" y="814695"/>
                        </a:cubicBezTo>
                        <a:lnTo>
                          <a:pt x="106" y="60695"/>
                        </a:lnTo>
                        <a:cubicBezTo>
                          <a:pt x="-1799" y="29168"/>
                          <a:pt x="22109" y="2117"/>
                          <a:pt x="53637" y="116"/>
                        </a:cubicBezTo>
                        <a:cubicBezTo>
                          <a:pt x="84974" y="-1884"/>
                          <a:pt x="112216" y="22119"/>
                          <a:pt x="114216" y="53647"/>
                        </a:cubicBezTo>
                        <a:lnTo>
                          <a:pt x="160507" y="807646"/>
                        </a:lnTo>
                        <a:cubicBezTo>
                          <a:pt x="162412" y="839174"/>
                          <a:pt x="138505" y="866225"/>
                          <a:pt x="106977" y="868225"/>
                        </a:cubicBezTo>
                        <a:cubicBezTo>
                          <a:pt x="105834" y="868225"/>
                          <a:pt x="104596" y="868320"/>
                          <a:pt x="103453" y="86832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grpSp>
      </p:grpSp>
      <p:pic>
        <p:nvPicPr>
          <p:cNvPr id="91" name="Graphic 90">
            <a:extLst>
              <a:ext uri="{FF2B5EF4-FFF2-40B4-BE49-F238E27FC236}">
                <a16:creationId xmlns:a16="http://schemas.microsoft.com/office/drawing/2014/main" id="{9510B63F-EE1D-23F7-486B-D4E3F352592B}"/>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801213" y="4166029"/>
            <a:ext cx="524472" cy="524472"/>
          </a:xfrm>
          <a:prstGeom prst="rect">
            <a:avLst/>
          </a:prstGeom>
        </p:spPr>
      </p:pic>
      <p:sp>
        <p:nvSpPr>
          <p:cNvPr id="92" name="Text Placeholder 3">
            <a:extLst>
              <a:ext uri="{FF2B5EF4-FFF2-40B4-BE49-F238E27FC236}">
                <a16:creationId xmlns:a16="http://schemas.microsoft.com/office/drawing/2014/main" id="{A76C8CE0-8B3B-BAB7-CDBF-D0FF510DDBEE}"/>
              </a:ext>
            </a:extLst>
          </p:cNvPr>
          <p:cNvSpPr txBox="1">
            <a:spLocks/>
          </p:cNvSpPr>
          <p:nvPr userDrawn="1"/>
        </p:nvSpPr>
        <p:spPr>
          <a:xfrm>
            <a:off x="8116389" y="109235"/>
            <a:ext cx="3857195" cy="11000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Light" panose="020F03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Calibri Light" panose="020F03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To change the color of an icon:</a:t>
            </a:r>
          </a:p>
          <a:p>
            <a:pPr lvl="1"/>
            <a:r>
              <a:rPr lang="en-US" sz="1400" dirty="0"/>
              <a:t>Select the icon</a:t>
            </a:r>
          </a:p>
          <a:p>
            <a:pPr lvl="1"/>
            <a:r>
              <a:rPr lang="en-US" sz="1400" dirty="0"/>
              <a:t>Find the “shape fill” button</a:t>
            </a:r>
          </a:p>
          <a:p>
            <a:pPr lvl="1"/>
            <a:r>
              <a:rPr lang="en-US" sz="1400" dirty="0"/>
              <a:t>Select the branded color you prefer</a:t>
            </a:r>
          </a:p>
        </p:txBody>
      </p:sp>
    </p:spTree>
    <p:extLst>
      <p:ext uri="{BB962C8B-B14F-4D97-AF65-F5344CB8AC3E}">
        <p14:creationId xmlns:p14="http://schemas.microsoft.com/office/powerpoint/2010/main" val="15257534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Ico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4FB0F7-26A3-69ED-961A-CC87C5FE27C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2000" cy="6858000"/>
          </a:xfrm>
          <a:prstGeom prst="rect">
            <a:avLst/>
          </a:prstGeom>
        </p:spPr>
      </p:pic>
      <p:pic>
        <p:nvPicPr>
          <p:cNvPr id="4" name="Picture 3">
            <a:extLst>
              <a:ext uri="{FF2B5EF4-FFF2-40B4-BE49-F238E27FC236}">
                <a16:creationId xmlns:a16="http://schemas.microsoft.com/office/drawing/2014/main" id="{74316D2F-D6F5-7851-72BB-1391B5D6D53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096" y="6153310"/>
            <a:ext cx="812598" cy="495269"/>
          </a:xfrm>
          <a:prstGeom prst="rect">
            <a:avLst/>
          </a:prstGeom>
        </p:spPr>
      </p:pic>
      <p:sp>
        <p:nvSpPr>
          <p:cNvPr id="5" name="Text Placeholder 3">
            <a:extLst>
              <a:ext uri="{FF2B5EF4-FFF2-40B4-BE49-F238E27FC236}">
                <a16:creationId xmlns:a16="http://schemas.microsoft.com/office/drawing/2014/main" id="{769F5D07-5EF8-6D02-E179-F1D41B900DAF}"/>
              </a:ext>
            </a:extLst>
          </p:cNvPr>
          <p:cNvSpPr txBox="1">
            <a:spLocks/>
          </p:cNvSpPr>
          <p:nvPr userDrawn="1"/>
        </p:nvSpPr>
        <p:spPr>
          <a:xfrm>
            <a:off x="6387206" y="5453314"/>
            <a:ext cx="3857195" cy="11000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Light" panose="020F03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Calibri Light" panose="020F03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To change the color of an icon:</a:t>
            </a:r>
          </a:p>
          <a:p>
            <a:pPr lvl="1"/>
            <a:r>
              <a:rPr lang="en-US" sz="1400" dirty="0"/>
              <a:t>Select the icon</a:t>
            </a:r>
          </a:p>
          <a:p>
            <a:pPr lvl="1"/>
            <a:r>
              <a:rPr lang="en-US" sz="1400" dirty="0"/>
              <a:t>Find the “shape fill” button</a:t>
            </a:r>
          </a:p>
          <a:p>
            <a:pPr lvl="1"/>
            <a:r>
              <a:rPr lang="en-US" sz="1400" dirty="0"/>
              <a:t>Select the branded color you prefer</a:t>
            </a:r>
          </a:p>
        </p:txBody>
      </p:sp>
      <p:sp>
        <p:nvSpPr>
          <p:cNvPr id="6" name="Slide Number Placeholder 1">
            <a:extLst>
              <a:ext uri="{FF2B5EF4-FFF2-40B4-BE49-F238E27FC236}">
                <a16:creationId xmlns:a16="http://schemas.microsoft.com/office/drawing/2014/main" id="{92946110-E4D6-76BD-F26F-F0D2F6623B4F}"/>
              </a:ext>
            </a:extLst>
          </p:cNvPr>
          <p:cNvSpPr txBox="1">
            <a:spLocks/>
          </p:cNvSpPr>
          <p:nvPr userDrawn="1"/>
        </p:nvSpPr>
        <p:spPr>
          <a:xfrm>
            <a:off x="667" y="306766"/>
            <a:ext cx="1014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103BE52-9BB8-4E9B-A1A0-EB047B6867AB}" type="slidenum">
              <a:rPr kumimoji="0" lang="en-US" sz="1200" b="0" i="0" u="none" strike="noStrike" kern="1200" cap="none" spc="0" normalizeH="0" baseline="0" noProof="0" smtClean="0">
                <a:ln>
                  <a:noFill/>
                </a:ln>
                <a:solidFill>
                  <a:srgbClr val="58595B">
                    <a:tint val="75000"/>
                  </a:srgb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8595B">
                  <a:tint val="75000"/>
                </a:srgbClr>
              </a:solidFill>
              <a:effectLst/>
              <a:uLnTx/>
              <a:uFillTx/>
              <a:latin typeface="Calibri"/>
              <a:ea typeface="+mn-ea"/>
              <a:cs typeface="+mn-cs"/>
            </a:endParaRPr>
          </a:p>
        </p:txBody>
      </p:sp>
      <p:sp>
        <p:nvSpPr>
          <p:cNvPr id="7" name="Text Placeholder 63">
            <a:extLst>
              <a:ext uri="{FF2B5EF4-FFF2-40B4-BE49-F238E27FC236}">
                <a16:creationId xmlns:a16="http://schemas.microsoft.com/office/drawing/2014/main" id="{D5625C7A-C3FC-440B-205A-383AD243FBDE}"/>
              </a:ext>
            </a:extLst>
          </p:cNvPr>
          <p:cNvSpPr txBox="1">
            <a:spLocks/>
          </p:cNvSpPr>
          <p:nvPr userDrawn="1"/>
        </p:nvSpPr>
        <p:spPr>
          <a:xfrm>
            <a:off x="750888" y="677863"/>
            <a:ext cx="4049712" cy="531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3200"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2800" b="0" i="0" u="none" strike="noStrike" kern="1200" cap="none" spc="0" normalizeH="0" baseline="0" noProof="0" dirty="0">
                <a:ln>
                  <a:noFill/>
                </a:ln>
                <a:solidFill>
                  <a:srgbClr val="E58925"/>
                </a:solidFill>
                <a:effectLst/>
                <a:uLnTx/>
                <a:uFillTx/>
                <a:latin typeface="Calibri"/>
                <a:ea typeface="+mj-ea"/>
                <a:cs typeface="+mj-cs"/>
              </a:rPr>
              <a:t>Icons | </a:t>
            </a:r>
            <a:r>
              <a:rPr kumimoji="0" lang="en-US" sz="2800" b="0" i="0" u="none" strike="noStrike" kern="1200" cap="none" spc="0" normalizeH="0" baseline="0" noProof="0" dirty="0">
                <a:ln>
                  <a:noFill/>
                </a:ln>
                <a:solidFill>
                  <a:srgbClr val="58595B"/>
                </a:solidFill>
                <a:effectLst/>
                <a:uLnTx/>
                <a:uFillTx/>
                <a:latin typeface="Calibri"/>
                <a:ea typeface="+mj-ea"/>
                <a:cs typeface="+mj-cs"/>
              </a:rPr>
              <a:t>services</a:t>
            </a:r>
          </a:p>
        </p:txBody>
      </p:sp>
      <p:sp>
        <p:nvSpPr>
          <p:cNvPr id="8" name="Text Placeholder 62">
            <a:extLst>
              <a:ext uri="{FF2B5EF4-FFF2-40B4-BE49-F238E27FC236}">
                <a16:creationId xmlns:a16="http://schemas.microsoft.com/office/drawing/2014/main" id="{D701381E-C0C2-2FBE-3CB7-78D05C9824A0}"/>
              </a:ext>
            </a:extLst>
          </p:cNvPr>
          <p:cNvSpPr txBox="1">
            <a:spLocks/>
          </p:cNvSpPr>
          <p:nvPr userDrawn="1"/>
        </p:nvSpPr>
        <p:spPr>
          <a:xfrm>
            <a:off x="751645" y="109234"/>
            <a:ext cx="4477689" cy="5318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100" b="0" i="0" u="none" strike="noStrike" kern="1200" cap="all" spc="300" normalizeH="0" baseline="0" noProof="0" dirty="0">
                <a:ln>
                  <a:noFill/>
                </a:ln>
                <a:solidFill>
                  <a:srgbClr val="58595B"/>
                </a:solidFill>
                <a:effectLst/>
                <a:uLnTx/>
                <a:uFillTx/>
                <a:latin typeface="Calibri"/>
                <a:ea typeface="+mn-ea"/>
                <a:cs typeface="+mn-cs"/>
              </a:rPr>
              <a:t>MAPS, GRAPHS, CHARTS + ICONS</a:t>
            </a:r>
          </a:p>
        </p:txBody>
      </p:sp>
      <p:sp>
        <p:nvSpPr>
          <p:cNvPr id="9" name="Text Placeholder 2">
            <a:extLst>
              <a:ext uri="{FF2B5EF4-FFF2-40B4-BE49-F238E27FC236}">
                <a16:creationId xmlns:a16="http://schemas.microsoft.com/office/drawing/2014/main" id="{BB12EF2A-7903-0256-F488-E03EE32DB844}"/>
              </a:ext>
            </a:extLst>
          </p:cNvPr>
          <p:cNvSpPr txBox="1">
            <a:spLocks/>
          </p:cNvSpPr>
          <p:nvPr userDrawn="1"/>
        </p:nvSpPr>
        <p:spPr>
          <a:xfrm>
            <a:off x="990322" y="1712888"/>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000" b="1" i="0" u="none" strike="noStrike" kern="1200" cap="all" spc="0" normalizeH="0" baseline="0" noProof="0" dirty="0">
                <a:ln>
                  <a:noFill/>
                </a:ln>
                <a:solidFill>
                  <a:srgbClr val="58595B"/>
                </a:solidFill>
                <a:effectLst/>
                <a:uLnTx/>
                <a:uFillTx/>
                <a:latin typeface="Calibri"/>
                <a:ea typeface="+mn-ea"/>
                <a:cs typeface="+mn-cs"/>
              </a:rPr>
              <a:t>Buildings</a:t>
            </a:r>
          </a:p>
        </p:txBody>
      </p:sp>
      <p:grpSp>
        <p:nvGrpSpPr>
          <p:cNvPr id="10" name="Graphic 30">
            <a:extLst>
              <a:ext uri="{FF2B5EF4-FFF2-40B4-BE49-F238E27FC236}">
                <a16:creationId xmlns:a16="http://schemas.microsoft.com/office/drawing/2014/main" id="{F46A2162-F1C4-A1D1-FDD5-C8AA92623667}"/>
              </a:ext>
            </a:extLst>
          </p:cNvPr>
          <p:cNvGrpSpPr/>
          <p:nvPr userDrawn="1"/>
        </p:nvGrpSpPr>
        <p:grpSpPr>
          <a:xfrm>
            <a:off x="1226078" y="1200052"/>
            <a:ext cx="431059" cy="497306"/>
            <a:chOff x="4665821" y="1779079"/>
            <a:chExt cx="2860262" cy="3299841"/>
          </a:xfrm>
          <a:solidFill>
            <a:srgbClr val="58595B"/>
          </a:solidFill>
        </p:grpSpPr>
        <p:sp>
          <p:nvSpPr>
            <p:cNvPr id="11" name="Freeform: Shape 10">
              <a:extLst>
                <a:ext uri="{FF2B5EF4-FFF2-40B4-BE49-F238E27FC236}">
                  <a16:creationId xmlns:a16="http://schemas.microsoft.com/office/drawing/2014/main" id="{3E720ABE-DFA2-C41C-54C1-9820E7281B21}"/>
                </a:ext>
              </a:extLst>
            </p:cNvPr>
            <p:cNvSpPr/>
            <p:nvPr/>
          </p:nvSpPr>
          <p:spPr>
            <a:xfrm>
              <a:off x="4665821" y="1779079"/>
              <a:ext cx="2860262" cy="3299841"/>
            </a:xfrm>
            <a:custGeom>
              <a:avLst/>
              <a:gdLst>
                <a:gd name="connsiteX0" fmla="*/ 2794349 w 2860262"/>
                <a:gd name="connsiteY0" fmla="*/ 503777 h 3299841"/>
                <a:gd name="connsiteX1" fmla="*/ 1665827 w 2860262"/>
                <a:gd name="connsiteY1" fmla="*/ 503777 h 3299841"/>
                <a:gd name="connsiteX2" fmla="*/ 1665827 w 2860262"/>
                <a:gd name="connsiteY2" fmla="*/ 66008 h 3299841"/>
                <a:gd name="connsiteX3" fmla="*/ 1599819 w 2860262"/>
                <a:gd name="connsiteY3" fmla="*/ 0 h 3299841"/>
                <a:gd name="connsiteX4" fmla="*/ 66008 w 2860262"/>
                <a:gd name="connsiteY4" fmla="*/ 0 h 3299841"/>
                <a:gd name="connsiteX5" fmla="*/ 0 w 2860262"/>
                <a:gd name="connsiteY5" fmla="*/ 66008 h 3299841"/>
                <a:gd name="connsiteX6" fmla="*/ 0 w 2860262"/>
                <a:gd name="connsiteY6" fmla="*/ 3233833 h 3299841"/>
                <a:gd name="connsiteX7" fmla="*/ 66008 w 2860262"/>
                <a:gd name="connsiteY7" fmla="*/ 3299841 h 3299841"/>
                <a:gd name="connsiteX8" fmla="*/ 493585 w 2860262"/>
                <a:gd name="connsiteY8" fmla="*/ 3299841 h 3299841"/>
                <a:gd name="connsiteX9" fmla="*/ 1018318 w 2860262"/>
                <a:gd name="connsiteY9" fmla="*/ 3299841 h 3299841"/>
                <a:gd name="connsiteX10" fmla="*/ 1381506 w 2860262"/>
                <a:gd name="connsiteY10" fmla="*/ 3299841 h 3299841"/>
                <a:gd name="connsiteX11" fmla="*/ 1502569 w 2860262"/>
                <a:gd name="connsiteY11" fmla="*/ 3299841 h 3299841"/>
                <a:gd name="connsiteX12" fmla="*/ 1599724 w 2860262"/>
                <a:gd name="connsiteY12" fmla="*/ 3299841 h 3299841"/>
                <a:gd name="connsiteX13" fmla="*/ 1865852 w 2860262"/>
                <a:gd name="connsiteY13" fmla="*/ 3299841 h 3299841"/>
                <a:gd name="connsiteX14" fmla="*/ 2042827 w 2860262"/>
                <a:gd name="connsiteY14" fmla="*/ 3299841 h 3299841"/>
                <a:gd name="connsiteX15" fmla="*/ 2350199 w 2860262"/>
                <a:gd name="connsiteY15" fmla="*/ 3299841 h 3299841"/>
                <a:gd name="connsiteX16" fmla="*/ 2794254 w 2860262"/>
                <a:gd name="connsiteY16" fmla="*/ 3299841 h 3299841"/>
                <a:gd name="connsiteX17" fmla="*/ 2860263 w 2860262"/>
                <a:gd name="connsiteY17" fmla="*/ 3233833 h 3299841"/>
                <a:gd name="connsiteX18" fmla="*/ 2860263 w 2860262"/>
                <a:gd name="connsiteY18" fmla="*/ 569786 h 3299841"/>
                <a:gd name="connsiteX19" fmla="*/ 2794349 w 2860262"/>
                <a:gd name="connsiteY19" fmla="*/ 503777 h 3299841"/>
                <a:gd name="connsiteX20" fmla="*/ 1084326 w 2860262"/>
                <a:gd name="connsiteY20" fmla="*/ 3167824 h 3299841"/>
                <a:gd name="connsiteX21" fmla="*/ 1084326 w 2860262"/>
                <a:gd name="connsiteY21" fmla="*/ 2976848 h 3299841"/>
                <a:gd name="connsiteX22" fmla="*/ 1315593 w 2860262"/>
                <a:gd name="connsiteY22" fmla="*/ 2976848 h 3299841"/>
                <a:gd name="connsiteX23" fmla="*/ 1315593 w 2860262"/>
                <a:gd name="connsiteY23" fmla="*/ 3167824 h 3299841"/>
                <a:gd name="connsiteX24" fmla="*/ 1084326 w 2860262"/>
                <a:gd name="connsiteY24" fmla="*/ 3167824 h 3299841"/>
                <a:gd name="connsiteX25" fmla="*/ 1599819 w 2860262"/>
                <a:gd name="connsiteY25" fmla="*/ 3167824 h 3299841"/>
                <a:gd name="connsiteX26" fmla="*/ 1502664 w 2860262"/>
                <a:gd name="connsiteY26" fmla="*/ 3167824 h 3299841"/>
                <a:gd name="connsiteX27" fmla="*/ 1447514 w 2860262"/>
                <a:gd name="connsiteY27" fmla="*/ 3167824 h 3299841"/>
                <a:gd name="connsiteX28" fmla="*/ 1447514 w 2860262"/>
                <a:gd name="connsiteY28" fmla="*/ 2910840 h 3299841"/>
                <a:gd name="connsiteX29" fmla="*/ 1381506 w 2860262"/>
                <a:gd name="connsiteY29" fmla="*/ 2844832 h 3299841"/>
                <a:gd name="connsiteX30" fmla="*/ 1018318 w 2860262"/>
                <a:gd name="connsiteY30" fmla="*/ 2844832 h 3299841"/>
                <a:gd name="connsiteX31" fmla="*/ 952310 w 2860262"/>
                <a:gd name="connsiteY31" fmla="*/ 2910840 h 3299841"/>
                <a:gd name="connsiteX32" fmla="*/ 952310 w 2860262"/>
                <a:gd name="connsiteY32" fmla="*/ 3167824 h 3299841"/>
                <a:gd name="connsiteX33" fmla="*/ 559594 w 2860262"/>
                <a:gd name="connsiteY33" fmla="*/ 3167824 h 3299841"/>
                <a:gd name="connsiteX34" fmla="*/ 559594 w 2860262"/>
                <a:gd name="connsiteY34" fmla="*/ 1555147 h 3299841"/>
                <a:gd name="connsiteX35" fmla="*/ 1799939 w 2860262"/>
                <a:gd name="connsiteY35" fmla="*/ 1555147 h 3299841"/>
                <a:gd name="connsiteX36" fmla="*/ 1799939 w 2860262"/>
                <a:gd name="connsiteY36" fmla="*/ 3167824 h 3299841"/>
                <a:gd name="connsiteX37" fmla="*/ 1599819 w 2860262"/>
                <a:gd name="connsiteY37" fmla="*/ 3167824 h 3299841"/>
                <a:gd name="connsiteX38" fmla="*/ 2108930 w 2860262"/>
                <a:gd name="connsiteY38" fmla="*/ 3167824 h 3299841"/>
                <a:gd name="connsiteX39" fmla="*/ 2108930 w 2860262"/>
                <a:gd name="connsiteY39" fmla="*/ 2976848 h 3299841"/>
                <a:gd name="connsiteX40" fmla="*/ 2284286 w 2860262"/>
                <a:gd name="connsiteY40" fmla="*/ 2976848 h 3299841"/>
                <a:gd name="connsiteX41" fmla="*/ 2284286 w 2860262"/>
                <a:gd name="connsiteY41" fmla="*/ 3167824 h 3299841"/>
                <a:gd name="connsiteX42" fmla="*/ 2108930 w 2860262"/>
                <a:gd name="connsiteY42" fmla="*/ 3167824 h 3299841"/>
                <a:gd name="connsiteX43" fmla="*/ 2728341 w 2860262"/>
                <a:gd name="connsiteY43" fmla="*/ 3167824 h 3299841"/>
                <a:gd name="connsiteX44" fmla="*/ 2416302 w 2860262"/>
                <a:gd name="connsiteY44" fmla="*/ 3167824 h 3299841"/>
                <a:gd name="connsiteX45" fmla="*/ 2416302 w 2860262"/>
                <a:gd name="connsiteY45" fmla="*/ 2910840 h 3299841"/>
                <a:gd name="connsiteX46" fmla="*/ 2350294 w 2860262"/>
                <a:gd name="connsiteY46" fmla="*/ 2844832 h 3299841"/>
                <a:gd name="connsiteX47" fmla="*/ 2042922 w 2860262"/>
                <a:gd name="connsiteY47" fmla="*/ 2844832 h 3299841"/>
                <a:gd name="connsiteX48" fmla="*/ 1976914 w 2860262"/>
                <a:gd name="connsiteY48" fmla="*/ 2910840 h 3299841"/>
                <a:gd name="connsiteX49" fmla="*/ 1976914 w 2860262"/>
                <a:gd name="connsiteY49" fmla="*/ 3167824 h 3299841"/>
                <a:gd name="connsiteX50" fmla="*/ 1931956 w 2860262"/>
                <a:gd name="connsiteY50" fmla="*/ 3167824 h 3299841"/>
                <a:gd name="connsiteX51" fmla="*/ 1931956 w 2860262"/>
                <a:gd name="connsiteY51" fmla="*/ 2519744 h 3299841"/>
                <a:gd name="connsiteX52" fmla="*/ 2086928 w 2860262"/>
                <a:gd name="connsiteY52" fmla="*/ 2519744 h 3299841"/>
                <a:gd name="connsiteX53" fmla="*/ 2086928 w 2860262"/>
                <a:gd name="connsiteY53" fmla="*/ 2387727 h 3299841"/>
                <a:gd name="connsiteX54" fmla="*/ 1931956 w 2860262"/>
                <a:gd name="connsiteY54" fmla="*/ 2387727 h 3299841"/>
                <a:gd name="connsiteX55" fmla="*/ 1931956 w 2860262"/>
                <a:gd name="connsiteY55" fmla="*/ 2198180 h 3299841"/>
                <a:gd name="connsiteX56" fmla="*/ 2086928 w 2860262"/>
                <a:gd name="connsiteY56" fmla="*/ 2198180 h 3299841"/>
                <a:gd name="connsiteX57" fmla="*/ 2086928 w 2860262"/>
                <a:gd name="connsiteY57" fmla="*/ 2066163 h 3299841"/>
                <a:gd name="connsiteX58" fmla="*/ 1931956 w 2860262"/>
                <a:gd name="connsiteY58" fmla="*/ 2066163 h 3299841"/>
                <a:gd name="connsiteX59" fmla="*/ 1931956 w 2860262"/>
                <a:gd name="connsiteY59" fmla="*/ 1812322 h 3299841"/>
                <a:gd name="connsiteX60" fmla="*/ 2086928 w 2860262"/>
                <a:gd name="connsiteY60" fmla="*/ 1812322 h 3299841"/>
                <a:gd name="connsiteX61" fmla="*/ 2086928 w 2860262"/>
                <a:gd name="connsiteY61" fmla="*/ 1680305 h 3299841"/>
                <a:gd name="connsiteX62" fmla="*/ 1931956 w 2860262"/>
                <a:gd name="connsiteY62" fmla="*/ 1680305 h 3299841"/>
                <a:gd name="connsiteX63" fmla="*/ 1931956 w 2860262"/>
                <a:gd name="connsiteY63" fmla="*/ 1489043 h 3299841"/>
                <a:gd name="connsiteX64" fmla="*/ 1882902 w 2860262"/>
                <a:gd name="connsiteY64" fmla="*/ 1426464 h 3299841"/>
                <a:gd name="connsiteX65" fmla="*/ 2086928 w 2860262"/>
                <a:gd name="connsiteY65" fmla="*/ 1426464 h 3299841"/>
                <a:gd name="connsiteX66" fmla="*/ 2086928 w 2860262"/>
                <a:gd name="connsiteY66" fmla="*/ 1294447 h 3299841"/>
                <a:gd name="connsiteX67" fmla="*/ 1701165 w 2860262"/>
                <a:gd name="connsiteY67" fmla="*/ 1294447 h 3299841"/>
                <a:gd name="connsiteX68" fmla="*/ 1701165 w 2860262"/>
                <a:gd name="connsiteY68" fmla="*/ 1423035 h 3299841"/>
                <a:gd name="connsiteX69" fmla="*/ 493585 w 2860262"/>
                <a:gd name="connsiteY69" fmla="*/ 1423035 h 3299841"/>
                <a:gd name="connsiteX70" fmla="*/ 427577 w 2860262"/>
                <a:gd name="connsiteY70" fmla="*/ 1489043 h 3299841"/>
                <a:gd name="connsiteX71" fmla="*/ 427577 w 2860262"/>
                <a:gd name="connsiteY71" fmla="*/ 3167729 h 3299841"/>
                <a:gd name="connsiteX72" fmla="*/ 132016 w 2860262"/>
                <a:gd name="connsiteY72" fmla="*/ 3167729 h 3299841"/>
                <a:gd name="connsiteX73" fmla="*/ 132016 w 2860262"/>
                <a:gd name="connsiteY73" fmla="*/ 132017 h 3299841"/>
                <a:gd name="connsiteX74" fmla="*/ 1533906 w 2860262"/>
                <a:gd name="connsiteY74" fmla="*/ 132017 h 3299841"/>
                <a:gd name="connsiteX75" fmla="*/ 1533906 w 2860262"/>
                <a:gd name="connsiteY75" fmla="*/ 503777 h 3299841"/>
                <a:gd name="connsiteX76" fmla="*/ 1502759 w 2860262"/>
                <a:gd name="connsiteY76" fmla="*/ 503777 h 3299841"/>
                <a:gd name="connsiteX77" fmla="*/ 1436751 w 2860262"/>
                <a:gd name="connsiteY77" fmla="*/ 569786 h 3299841"/>
                <a:gd name="connsiteX78" fmla="*/ 1436751 w 2860262"/>
                <a:gd name="connsiteY78" fmla="*/ 1421416 h 3299841"/>
                <a:gd name="connsiteX79" fmla="*/ 1568768 w 2860262"/>
                <a:gd name="connsiteY79" fmla="*/ 1421416 h 3299841"/>
                <a:gd name="connsiteX80" fmla="*/ 1568768 w 2860262"/>
                <a:gd name="connsiteY80" fmla="*/ 635794 h 3299841"/>
                <a:gd name="connsiteX81" fmla="*/ 2728436 w 2860262"/>
                <a:gd name="connsiteY81" fmla="*/ 635794 h 3299841"/>
                <a:gd name="connsiteX82" fmla="*/ 2728436 w 2860262"/>
                <a:gd name="connsiteY82" fmla="*/ 3167824 h 329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860262" h="3299841">
                  <a:moveTo>
                    <a:pt x="2794349" y="503777"/>
                  </a:moveTo>
                  <a:lnTo>
                    <a:pt x="1665827" y="503777"/>
                  </a:lnTo>
                  <a:lnTo>
                    <a:pt x="1665827" y="66008"/>
                  </a:lnTo>
                  <a:cubicBezTo>
                    <a:pt x="1665827" y="29528"/>
                    <a:pt x="1636300" y="0"/>
                    <a:pt x="1599819" y="0"/>
                  </a:cubicBezTo>
                  <a:lnTo>
                    <a:pt x="66008" y="0"/>
                  </a:lnTo>
                  <a:cubicBezTo>
                    <a:pt x="29528" y="0"/>
                    <a:pt x="0" y="29528"/>
                    <a:pt x="0" y="66008"/>
                  </a:cubicBezTo>
                  <a:lnTo>
                    <a:pt x="0" y="3233833"/>
                  </a:lnTo>
                  <a:cubicBezTo>
                    <a:pt x="0" y="3270314"/>
                    <a:pt x="29528" y="3299841"/>
                    <a:pt x="66008" y="3299841"/>
                  </a:cubicBezTo>
                  <a:lnTo>
                    <a:pt x="493585" y="3299841"/>
                  </a:lnTo>
                  <a:lnTo>
                    <a:pt x="1018318" y="3299841"/>
                  </a:lnTo>
                  <a:lnTo>
                    <a:pt x="1381506" y="3299841"/>
                  </a:lnTo>
                  <a:lnTo>
                    <a:pt x="1502569" y="3299841"/>
                  </a:lnTo>
                  <a:lnTo>
                    <a:pt x="1599724" y="3299841"/>
                  </a:lnTo>
                  <a:lnTo>
                    <a:pt x="1865852" y="3299841"/>
                  </a:lnTo>
                  <a:lnTo>
                    <a:pt x="2042827" y="3299841"/>
                  </a:lnTo>
                  <a:lnTo>
                    <a:pt x="2350199" y="3299841"/>
                  </a:lnTo>
                  <a:lnTo>
                    <a:pt x="2794254" y="3299841"/>
                  </a:lnTo>
                  <a:cubicBezTo>
                    <a:pt x="2830735" y="3299841"/>
                    <a:pt x="2860263" y="3270314"/>
                    <a:pt x="2860263" y="3233833"/>
                  </a:cubicBezTo>
                  <a:lnTo>
                    <a:pt x="2860263" y="569786"/>
                  </a:lnTo>
                  <a:cubicBezTo>
                    <a:pt x="2860358" y="533305"/>
                    <a:pt x="2830830" y="503777"/>
                    <a:pt x="2794349" y="503777"/>
                  </a:cubicBezTo>
                  <a:close/>
                  <a:moveTo>
                    <a:pt x="1084326" y="3167824"/>
                  </a:moveTo>
                  <a:lnTo>
                    <a:pt x="1084326" y="2976848"/>
                  </a:lnTo>
                  <a:lnTo>
                    <a:pt x="1315593" y="2976848"/>
                  </a:lnTo>
                  <a:lnTo>
                    <a:pt x="1315593" y="3167824"/>
                  </a:lnTo>
                  <a:lnTo>
                    <a:pt x="1084326" y="3167824"/>
                  </a:lnTo>
                  <a:close/>
                  <a:moveTo>
                    <a:pt x="1599819" y="3167824"/>
                  </a:moveTo>
                  <a:lnTo>
                    <a:pt x="1502664" y="3167824"/>
                  </a:lnTo>
                  <a:lnTo>
                    <a:pt x="1447514" y="3167824"/>
                  </a:lnTo>
                  <a:lnTo>
                    <a:pt x="1447514" y="2910840"/>
                  </a:lnTo>
                  <a:cubicBezTo>
                    <a:pt x="1447514" y="2874359"/>
                    <a:pt x="1417987" y="2844832"/>
                    <a:pt x="1381506" y="2844832"/>
                  </a:cubicBezTo>
                  <a:lnTo>
                    <a:pt x="1018318" y="2844832"/>
                  </a:lnTo>
                  <a:cubicBezTo>
                    <a:pt x="981837" y="2844832"/>
                    <a:pt x="952310" y="2874359"/>
                    <a:pt x="952310" y="2910840"/>
                  </a:cubicBezTo>
                  <a:lnTo>
                    <a:pt x="952310" y="3167824"/>
                  </a:lnTo>
                  <a:lnTo>
                    <a:pt x="559594" y="3167824"/>
                  </a:lnTo>
                  <a:lnTo>
                    <a:pt x="559594" y="1555147"/>
                  </a:lnTo>
                  <a:lnTo>
                    <a:pt x="1799939" y="1555147"/>
                  </a:lnTo>
                  <a:lnTo>
                    <a:pt x="1799939" y="3167824"/>
                  </a:lnTo>
                  <a:lnTo>
                    <a:pt x="1599819" y="3167824"/>
                  </a:lnTo>
                  <a:close/>
                  <a:moveTo>
                    <a:pt x="2108930" y="3167824"/>
                  </a:moveTo>
                  <a:lnTo>
                    <a:pt x="2108930" y="2976848"/>
                  </a:lnTo>
                  <a:lnTo>
                    <a:pt x="2284286" y="2976848"/>
                  </a:lnTo>
                  <a:lnTo>
                    <a:pt x="2284286" y="3167824"/>
                  </a:lnTo>
                  <a:lnTo>
                    <a:pt x="2108930" y="3167824"/>
                  </a:lnTo>
                  <a:close/>
                  <a:moveTo>
                    <a:pt x="2728341" y="3167824"/>
                  </a:moveTo>
                  <a:lnTo>
                    <a:pt x="2416302" y="3167824"/>
                  </a:lnTo>
                  <a:lnTo>
                    <a:pt x="2416302" y="2910840"/>
                  </a:lnTo>
                  <a:cubicBezTo>
                    <a:pt x="2416302" y="2874359"/>
                    <a:pt x="2386775" y="2844832"/>
                    <a:pt x="2350294" y="2844832"/>
                  </a:cubicBezTo>
                  <a:lnTo>
                    <a:pt x="2042922" y="2844832"/>
                  </a:lnTo>
                  <a:cubicBezTo>
                    <a:pt x="2006441" y="2844832"/>
                    <a:pt x="1976914" y="2874359"/>
                    <a:pt x="1976914" y="2910840"/>
                  </a:cubicBezTo>
                  <a:lnTo>
                    <a:pt x="1976914" y="3167824"/>
                  </a:lnTo>
                  <a:lnTo>
                    <a:pt x="1931956" y="3167824"/>
                  </a:lnTo>
                  <a:lnTo>
                    <a:pt x="1931956" y="2519744"/>
                  </a:lnTo>
                  <a:lnTo>
                    <a:pt x="2086928" y="2519744"/>
                  </a:lnTo>
                  <a:lnTo>
                    <a:pt x="2086928" y="2387727"/>
                  </a:lnTo>
                  <a:lnTo>
                    <a:pt x="1931956" y="2387727"/>
                  </a:lnTo>
                  <a:lnTo>
                    <a:pt x="1931956" y="2198180"/>
                  </a:lnTo>
                  <a:lnTo>
                    <a:pt x="2086928" y="2198180"/>
                  </a:lnTo>
                  <a:lnTo>
                    <a:pt x="2086928" y="2066163"/>
                  </a:lnTo>
                  <a:lnTo>
                    <a:pt x="1931956" y="2066163"/>
                  </a:lnTo>
                  <a:lnTo>
                    <a:pt x="1931956" y="1812322"/>
                  </a:lnTo>
                  <a:lnTo>
                    <a:pt x="2086928" y="1812322"/>
                  </a:lnTo>
                  <a:lnTo>
                    <a:pt x="2086928" y="1680305"/>
                  </a:lnTo>
                  <a:lnTo>
                    <a:pt x="1931956" y="1680305"/>
                  </a:lnTo>
                  <a:lnTo>
                    <a:pt x="1931956" y="1489043"/>
                  </a:lnTo>
                  <a:cubicBezTo>
                    <a:pt x="1931956" y="1458563"/>
                    <a:pt x="1910906" y="1434084"/>
                    <a:pt x="1882902" y="1426464"/>
                  </a:cubicBezTo>
                  <a:lnTo>
                    <a:pt x="2086928" y="1426464"/>
                  </a:lnTo>
                  <a:lnTo>
                    <a:pt x="2086928" y="1294447"/>
                  </a:lnTo>
                  <a:lnTo>
                    <a:pt x="1701165" y="1294447"/>
                  </a:lnTo>
                  <a:lnTo>
                    <a:pt x="1701165" y="1423035"/>
                  </a:lnTo>
                  <a:lnTo>
                    <a:pt x="493585" y="1423035"/>
                  </a:lnTo>
                  <a:cubicBezTo>
                    <a:pt x="457105" y="1423035"/>
                    <a:pt x="427577" y="1452563"/>
                    <a:pt x="427577" y="1489043"/>
                  </a:cubicBezTo>
                  <a:lnTo>
                    <a:pt x="427577" y="3167729"/>
                  </a:lnTo>
                  <a:lnTo>
                    <a:pt x="132016" y="3167729"/>
                  </a:lnTo>
                  <a:lnTo>
                    <a:pt x="132016" y="132017"/>
                  </a:lnTo>
                  <a:lnTo>
                    <a:pt x="1533906" y="132017"/>
                  </a:lnTo>
                  <a:lnTo>
                    <a:pt x="1533906" y="503777"/>
                  </a:lnTo>
                  <a:lnTo>
                    <a:pt x="1502759" y="503777"/>
                  </a:lnTo>
                  <a:cubicBezTo>
                    <a:pt x="1466278" y="503777"/>
                    <a:pt x="1436751" y="533305"/>
                    <a:pt x="1436751" y="569786"/>
                  </a:cubicBezTo>
                  <a:lnTo>
                    <a:pt x="1436751" y="1421416"/>
                  </a:lnTo>
                  <a:lnTo>
                    <a:pt x="1568768" y="1421416"/>
                  </a:lnTo>
                  <a:lnTo>
                    <a:pt x="1568768" y="635794"/>
                  </a:lnTo>
                  <a:lnTo>
                    <a:pt x="2728436" y="635794"/>
                  </a:lnTo>
                  <a:lnTo>
                    <a:pt x="2728436" y="3167824"/>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2" name="Freeform: Shape 11">
              <a:extLst>
                <a:ext uri="{FF2B5EF4-FFF2-40B4-BE49-F238E27FC236}">
                  <a16:creationId xmlns:a16="http://schemas.microsoft.com/office/drawing/2014/main" id="{511229C4-4942-5C21-F12B-5EF93673B8FF}"/>
                </a:ext>
              </a:extLst>
            </p:cNvPr>
            <p:cNvSpPr/>
            <p:nvPr/>
          </p:nvSpPr>
          <p:spPr>
            <a:xfrm>
              <a:off x="5335524" y="4016692"/>
              <a:ext cx="1020032" cy="374237"/>
            </a:xfrm>
            <a:custGeom>
              <a:avLst/>
              <a:gdLst>
                <a:gd name="connsiteX0" fmla="*/ 954024 w 1020032"/>
                <a:gd name="connsiteY0" fmla="*/ 0 h 374237"/>
                <a:gd name="connsiteX1" fmla="*/ 66008 w 1020032"/>
                <a:gd name="connsiteY1" fmla="*/ 0 h 374237"/>
                <a:gd name="connsiteX2" fmla="*/ 0 w 1020032"/>
                <a:gd name="connsiteY2" fmla="*/ 66008 h 374237"/>
                <a:gd name="connsiteX3" fmla="*/ 0 w 1020032"/>
                <a:gd name="connsiteY3" fmla="*/ 308229 h 374237"/>
                <a:gd name="connsiteX4" fmla="*/ 66008 w 1020032"/>
                <a:gd name="connsiteY4" fmla="*/ 374237 h 374237"/>
                <a:gd name="connsiteX5" fmla="*/ 954024 w 1020032"/>
                <a:gd name="connsiteY5" fmla="*/ 374237 h 374237"/>
                <a:gd name="connsiteX6" fmla="*/ 1020032 w 1020032"/>
                <a:gd name="connsiteY6" fmla="*/ 308229 h 374237"/>
                <a:gd name="connsiteX7" fmla="*/ 1020032 w 1020032"/>
                <a:gd name="connsiteY7" fmla="*/ 66008 h 374237"/>
                <a:gd name="connsiteX8" fmla="*/ 954024 w 1020032"/>
                <a:gd name="connsiteY8" fmla="*/ 0 h 374237"/>
                <a:gd name="connsiteX9" fmla="*/ 888111 w 1020032"/>
                <a:gd name="connsiteY9" fmla="*/ 242221 h 374237"/>
                <a:gd name="connsiteX10" fmla="*/ 132112 w 1020032"/>
                <a:gd name="connsiteY10" fmla="*/ 242221 h 374237"/>
                <a:gd name="connsiteX11" fmla="*/ 132112 w 1020032"/>
                <a:gd name="connsiteY11" fmla="*/ 132017 h 374237"/>
                <a:gd name="connsiteX12" fmla="*/ 888111 w 1020032"/>
                <a:gd name="connsiteY12" fmla="*/ 132017 h 374237"/>
                <a:gd name="connsiteX13" fmla="*/ 888111 w 1020032"/>
                <a:gd name="connsiteY13" fmla="*/ 242221 h 37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0032" h="374237">
                  <a:moveTo>
                    <a:pt x="954024" y="0"/>
                  </a:moveTo>
                  <a:lnTo>
                    <a:pt x="66008" y="0"/>
                  </a:lnTo>
                  <a:cubicBezTo>
                    <a:pt x="29527" y="0"/>
                    <a:pt x="0" y="29528"/>
                    <a:pt x="0" y="66008"/>
                  </a:cubicBezTo>
                  <a:lnTo>
                    <a:pt x="0" y="308229"/>
                  </a:lnTo>
                  <a:cubicBezTo>
                    <a:pt x="0" y="344710"/>
                    <a:pt x="29527" y="374237"/>
                    <a:pt x="66008" y="374237"/>
                  </a:cubicBezTo>
                  <a:lnTo>
                    <a:pt x="954024" y="374237"/>
                  </a:lnTo>
                  <a:cubicBezTo>
                    <a:pt x="990505" y="374237"/>
                    <a:pt x="1020032" y="344710"/>
                    <a:pt x="1020032" y="308229"/>
                  </a:cubicBezTo>
                  <a:lnTo>
                    <a:pt x="1020032" y="66008"/>
                  </a:lnTo>
                  <a:cubicBezTo>
                    <a:pt x="1020032" y="29528"/>
                    <a:pt x="990505" y="0"/>
                    <a:pt x="954024" y="0"/>
                  </a:cubicBezTo>
                  <a:close/>
                  <a:moveTo>
                    <a:pt x="888111" y="242221"/>
                  </a:moveTo>
                  <a:lnTo>
                    <a:pt x="132112" y="242221"/>
                  </a:lnTo>
                  <a:lnTo>
                    <a:pt x="132112" y="132017"/>
                  </a:lnTo>
                  <a:lnTo>
                    <a:pt x="888111" y="132017"/>
                  </a:lnTo>
                  <a:lnTo>
                    <a:pt x="888111" y="242221"/>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3" name="Freeform: Shape 12">
              <a:extLst>
                <a:ext uri="{FF2B5EF4-FFF2-40B4-BE49-F238E27FC236}">
                  <a16:creationId xmlns:a16="http://schemas.microsoft.com/office/drawing/2014/main" id="{45F1820D-B320-51CB-24D3-D65A493D84B9}"/>
                </a:ext>
              </a:extLst>
            </p:cNvPr>
            <p:cNvSpPr/>
            <p:nvPr/>
          </p:nvSpPr>
          <p:spPr>
            <a:xfrm>
              <a:off x="5335524" y="3475482"/>
              <a:ext cx="1020032" cy="374237"/>
            </a:xfrm>
            <a:custGeom>
              <a:avLst/>
              <a:gdLst>
                <a:gd name="connsiteX0" fmla="*/ 954024 w 1020032"/>
                <a:gd name="connsiteY0" fmla="*/ 0 h 374237"/>
                <a:gd name="connsiteX1" fmla="*/ 66008 w 1020032"/>
                <a:gd name="connsiteY1" fmla="*/ 0 h 374237"/>
                <a:gd name="connsiteX2" fmla="*/ 0 w 1020032"/>
                <a:gd name="connsiteY2" fmla="*/ 66008 h 374237"/>
                <a:gd name="connsiteX3" fmla="*/ 0 w 1020032"/>
                <a:gd name="connsiteY3" fmla="*/ 308229 h 374237"/>
                <a:gd name="connsiteX4" fmla="*/ 66008 w 1020032"/>
                <a:gd name="connsiteY4" fmla="*/ 374237 h 374237"/>
                <a:gd name="connsiteX5" fmla="*/ 954024 w 1020032"/>
                <a:gd name="connsiteY5" fmla="*/ 374237 h 374237"/>
                <a:gd name="connsiteX6" fmla="*/ 1020032 w 1020032"/>
                <a:gd name="connsiteY6" fmla="*/ 308229 h 374237"/>
                <a:gd name="connsiteX7" fmla="*/ 1020032 w 1020032"/>
                <a:gd name="connsiteY7" fmla="*/ 66008 h 374237"/>
                <a:gd name="connsiteX8" fmla="*/ 954024 w 1020032"/>
                <a:gd name="connsiteY8" fmla="*/ 0 h 374237"/>
                <a:gd name="connsiteX9" fmla="*/ 888111 w 1020032"/>
                <a:gd name="connsiteY9" fmla="*/ 242221 h 374237"/>
                <a:gd name="connsiteX10" fmla="*/ 132112 w 1020032"/>
                <a:gd name="connsiteY10" fmla="*/ 242221 h 374237"/>
                <a:gd name="connsiteX11" fmla="*/ 132112 w 1020032"/>
                <a:gd name="connsiteY11" fmla="*/ 132017 h 374237"/>
                <a:gd name="connsiteX12" fmla="*/ 888111 w 1020032"/>
                <a:gd name="connsiteY12" fmla="*/ 132017 h 374237"/>
                <a:gd name="connsiteX13" fmla="*/ 888111 w 1020032"/>
                <a:gd name="connsiteY13" fmla="*/ 242221 h 37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0032" h="374237">
                  <a:moveTo>
                    <a:pt x="954024" y="0"/>
                  </a:moveTo>
                  <a:lnTo>
                    <a:pt x="66008" y="0"/>
                  </a:lnTo>
                  <a:cubicBezTo>
                    <a:pt x="29527" y="0"/>
                    <a:pt x="0" y="29527"/>
                    <a:pt x="0" y="66008"/>
                  </a:cubicBezTo>
                  <a:lnTo>
                    <a:pt x="0" y="308229"/>
                  </a:lnTo>
                  <a:cubicBezTo>
                    <a:pt x="0" y="344710"/>
                    <a:pt x="29527" y="374237"/>
                    <a:pt x="66008" y="374237"/>
                  </a:cubicBezTo>
                  <a:lnTo>
                    <a:pt x="954024" y="374237"/>
                  </a:lnTo>
                  <a:cubicBezTo>
                    <a:pt x="990505" y="374237"/>
                    <a:pt x="1020032" y="344710"/>
                    <a:pt x="1020032" y="308229"/>
                  </a:cubicBezTo>
                  <a:lnTo>
                    <a:pt x="1020032" y="66008"/>
                  </a:lnTo>
                  <a:cubicBezTo>
                    <a:pt x="1020032" y="29527"/>
                    <a:pt x="990505" y="0"/>
                    <a:pt x="954024" y="0"/>
                  </a:cubicBezTo>
                  <a:close/>
                  <a:moveTo>
                    <a:pt x="888111" y="242221"/>
                  </a:moveTo>
                  <a:lnTo>
                    <a:pt x="132112" y="242221"/>
                  </a:lnTo>
                  <a:lnTo>
                    <a:pt x="132112" y="132017"/>
                  </a:lnTo>
                  <a:lnTo>
                    <a:pt x="888111" y="132017"/>
                  </a:lnTo>
                  <a:lnTo>
                    <a:pt x="888111" y="242221"/>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4" name="Freeform: Shape 13">
              <a:extLst>
                <a:ext uri="{FF2B5EF4-FFF2-40B4-BE49-F238E27FC236}">
                  <a16:creationId xmlns:a16="http://schemas.microsoft.com/office/drawing/2014/main" id="{D23E8833-6ED9-0711-CB0D-AD91A0668CE7}"/>
                </a:ext>
              </a:extLst>
            </p:cNvPr>
            <p:cNvSpPr/>
            <p:nvPr/>
          </p:nvSpPr>
          <p:spPr>
            <a:xfrm>
              <a:off x="5005101" y="2093213"/>
              <a:ext cx="374237" cy="374237"/>
            </a:xfrm>
            <a:custGeom>
              <a:avLst/>
              <a:gdLst>
                <a:gd name="connsiteX0" fmla="*/ 308229 w 374237"/>
                <a:gd name="connsiteY0" fmla="*/ 0 h 374237"/>
                <a:gd name="connsiteX1" fmla="*/ 66008 w 374237"/>
                <a:gd name="connsiteY1" fmla="*/ 0 h 374237"/>
                <a:gd name="connsiteX2" fmla="*/ 0 w 374237"/>
                <a:gd name="connsiteY2" fmla="*/ 66008 h 374237"/>
                <a:gd name="connsiteX3" fmla="*/ 0 w 374237"/>
                <a:gd name="connsiteY3" fmla="*/ 308229 h 374237"/>
                <a:gd name="connsiteX4" fmla="*/ 66008 w 374237"/>
                <a:gd name="connsiteY4" fmla="*/ 374237 h 374237"/>
                <a:gd name="connsiteX5" fmla="*/ 308229 w 374237"/>
                <a:gd name="connsiteY5" fmla="*/ 374237 h 374237"/>
                <a:gd name="connsiteX6" fmla="*/ 374237 w 374237"/>
                <a:gd name="connsiteY6" fmla="*/ 308229 h 374237"/>
                <a:gd name="connsiteX7" fmla="*/ 374237 w 374237"/>
                <a:gd name="connsiteY7" fmla="*/ 66008 h 374237"/>
                <a:gd name="connsiteX8" fmla="*/ 308229 w 374237"/>
                <a:gd name="connsiteY8" fmla="*/ 0 h 374237"/>
                <a:gd name="connsiteX9" fmla="*/ 242221 w 374237"/>
                <a:gd name="connsiteY9" fmla="*/ 242221 h 374237"/>
                <a:gd name="connsiteX10" fmla="*/ 132017 w 374237"/>
                <a:gd name="connsiteY10" fmla="*/ 242221 h 374237"/>
                <a:gd name="connsiteX11" fmla="*/ 132017 w 374237"/>
                <a:gd name="connsiteY11" fmla="*/ 132017 h 374237"/>
                <a:gd name="connsiteX12" fmla="*/ 242221 w 374237"/>
                <a:gd name="connsiteY12" fmla="*/ 132017 h 374237"/>
                <a:gd name="connsiteX13" fmla="*/ 242221 w 374237"/>
                <a:gd name="connsiteY13" fmla="*/ 242221 h 37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237" h="374237">
                  <a:moveTo>
                    <a:pt x="308229" y="0"/>
                  </a:moveTo>
                  <a:lnTo>
                    <a:pt x="66008" y="0"/>
                  </a:lnTo>
                  <a:cubicBezTo>
                    <a:pt x="29527" y="0"/>
                    <a:pt x="0" y="29528"/>
                    <a:pt x="0" y="66008"/>
                  </a:cubicBezTo>
                  <a:lnTo>
                    <a:pt x="0" y="308229"/>
                  </a:lnTo>
                  <a:cubicBezTo>
                    <a:pt x="0" y="344710"/>
                    <a:pt x="29527" y="374237"/>
                    <a:pt x="66008" y="374237"/>
                  </a:cubicBezTo>
                  <a:lnTo>
                    <a:pt x="308229" y="374237"/>
                  </a:lnTo>
                  <a:cubicBezTo>
                    <a:pt x="344710" y="374237"/>
                    <a:pt x="374237" y="344710"/>
                    <a:pt x="374237" y="308229"/>
                  </a:cubicBezTo>
                  <a:lnTo>
                    <a:pt x="374237" y="66008"/>
                  </a:lnTo>
                  <a:cubicBezTo>
                    <a:pt x="374237" y="29528"/>
                    <a:pt x="344710" y="0"/>
                    <a:pt x="308229" y="0"/>
                  </a:cubicBezTo>
                  <a:close/>
                  <a:moveTo>
                    <a:pt x="242221" y="242221"/>
                  </a:moveTo>
                  <a:lnTo>
                    <a:pt x="132017" y="242221"/>
                  </a:lnTo>
                  <a:lnTo>
                    <a:pt x="132017" y="132017"/>
                  </a:lnTo>
                  <a:lnTo>
                    <a:pt x="242221" y="132017"/>
                  </a:lnTo>
                  <a:lnTo>
                    <a:pt x="242221" y="242221"/>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5" name="Freeform: Shape 14">
              <a:extLst>
                <a:ext uri="{FF2B5EF4-FFF2-40B4-BE49-F238E27FC236}">
                  <a16:creationId xmlns:a16="http://schemas.microsoft.com/office/drawing/2014/main" id="{15E6FF49-FC32-1F3A-9F39-52FDC94B846F}"/>
                </a:ext>
              </a:extLst>
            </p:cNvPr>
            <p:cNvSpPr/>
            <p:nvPr/>
          </p:nvSpPr>
          <p:spPr>
            <a:xfrm>
              <a:off x="5553837" y="2093213"/>
              <a:ext cx="374237" cy="374237"/>
            </a:xfrm>
            <a:custGeom>
              <a:avLst/>
              <a:gdLst>
                <a:gd name="connsiteX0" fmla="*/ 308229 w 374237"/>
                <a:gd name="connsiteY0" fmla="*/ 0 h 374237"/>
                <a:gd name="connsiteX1" fmla="*/ 66008 w 374237"/>
                <a:gd name="connsiteY1" fmla="*/ 0 h 374237"/>
                <a:gd name="connsiteX2" fmla="*/ 0 w 374237"/>
                <a:gd name="connsiteY2" fmla="*/ 66008 h 374237"/>
                <a:gd name="connsiteX3" fmla="*/ 0 w 374237"/>
                <a:gd name="connsiteY3" fmla="*/ 308229 h 374237"/>
                <a:gd name="connsiteX4" fmla="*/ 66008 w 374237"/>
                <a:gd name="connsiteY4" fmla="*/ 374237 h 374237"/>
                <a:gd name="connsiteX5" fmla="*/ 308229 w 374237"/>
                <a:gd name="connsiteY5" fmla="*/ 374237 h 374237"/>
                <a:gd name="connsiteX6" fmla="*/ 374237 w 374237"/>
                <a:gd name="connsiteY6" fmla="*/ 308229 h 374237"/>
                <a:gd name="connsiteX7" fmla="*/ 374237 w 374237"/>
                <a:gd name="connsiteY7" fmla="*/ 66008 h 374237"/>
                <a:gd name="connsiteX8" fmla="*/ 308229 w 374237"/>
                <a:gd name="connsiteY8" fmla="*/ 0 h 374237"/>
                <a:gd name="connsiteX9" fmla="*/ 242221 w 374237"/>
                <a:gd name="connsiteY9" fmla="*/ 242221 h 374237"/>
                <a:gd name="connsiteX10" fmla="*/ 132017 w 374237"/>
                <a:gd name="connsiteY10" fmla="*/ 242221 h 374237"/>
                <a:gd name="connsiteX11" fmla="*/ 132017 w 374237"/>
                <a:gd name="connsiteY11" fmla="*/ 132017 h 374237"/>
                <a:gd name="connsiteX12" fmla="*/ 242221 w 374237"/>
                <a:gd name="connsiteY12" fmla="*/ 132017 h 374237"/>
                <a:gd name="connsiteX13" fmla="*/ 242221 w 374237"/>
                <a:gd name="connsiteY13" fmla="*/ 242221 h 37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237" h="374237">
                  <a:moveTo>
                    <a:pt x="308229" y="0"/>
                  </a:moveTo>
                  <a:lnTo>
                    <a:pt x="66008" y="0"/>
                  </a:lnTo>
                  <a:cubicBezTo>
                    <a:pt x="29527" y="0"/>
                    <a:pt x="0" y="29528"/>
                    <a:pt x="0" y="66008"/>
                  </a:cubicBezTo>
                  <a:lnTo>
                    <a:pt x="0" y="308229"/>
                  </a:lnTo>
                  <a:cubicBezTo>
                    <a:pt x="0" y="344710"/>
                    <a:pt x="29527" y="374237"/>
                    <a:pt x="66008" y="374237"/>
                  </a:cubicBezTo>
                  <a:lnTo>
                    <a:pt x="308229" y="374237"/>
                  </a:lnTo>
                  <a:cubicBezTo>
                    <a:pt x="344710" y="374237"/>
                    <a:pt x="374237" y="344710"/>
                    <a:pt x="374237" y="308229"/>
                  </a:cubicBezTo>
                  <a:lnTo>
                    <a:pt x="374237" y="66008"/>
                  </a:lnTo>
                  <a:cubicBezTo>
                    <a:pt x="374237" y="29528"/>
                    <a:pt x="344710" y="0"/>
                    <a:pt x="308229" y="0"/>
                  </a:cubicBezTo>
                  <a:close/>
                  <a:moveTo>
                    <a:pt x="242221" y="242221"/>
                  </a:moveTo>
                  <a:lnTo>
                    <a:pt x="132017" y="242221"/>
                  </a:lnTo>
                  <a:lnTo>
                    <a:pt x="132017" y="132017"/>
                  </a:lnTo>
                  <a:lnTo>
                    <a:pt x="242221" y="132017"/>
                  </a:lnTo>
                  <a:lnTo>
                    <a:pt x="242221" y="242221"/>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6" name="Freeform: Shape 15">
              <a:extLst>
                <a:ext uri="{FF2B5EF4-FFF2-40B4-BE49-F238E27FC236}">
                  <a16:creationId xmlns:a16="http://schemas.microsoft.com/office/drawing/2014/main" id="{518C7141-E105-BF66-5ABD-C0317F62FFAA}"/>
                </a:ext>
              </a:extLst>
            </p:cNvPr>
            <p:cNvSpPr/>
            <p:nvPr/>
          </p:nvSpPr>
          <p:spPr>
            <a:xfrm>
              <a:off x="5005101" y="2630043"/>
              <a:ext cx="374237" cy="374237"/>
            </a:xfrm>
            <a:custGeom>
              <a:avLst/>
              <a:gdLst>
                <a:gd name="connsiteX0" fmla="*/ 308229 w 374237"/>
                <a:gd name="connsiteY0" fmla="*/ 0 h 374237"/>
                <a:gd name="connsiteX1" fmla="*/ 66008 w 374237"/>
                <a:gd name="connsiteY1" fmla="*/ 0 h 374237"/>
                <a:gd name="connsiteX2" fmla="*/ 0 w 374237"/>
                <a:gd name="connsiteY2" fmla="*/ 66008 h 374237"/>
                <a:gd name="connsiteX3" fmla="*/ 0 w 374237"/>
                <a:gd name="connsiteY3" fmla="*/ 308229 h 374237"/>
                <a:gd name="connsiteX4" fmla="*/ 66008 w 374237"/>
                <a:gd name="connsiteY4" fmla="*/ 374237 h 374237"/>
                <a:gd name="connsiteX5" fmla="*/ 308229 w 374237"/>
                <a:gd name="connsiteY5" fmla="*/ 374237 h 374237"/>
                <a:gd name="connsiteX6" fmla="*/ 374237 w 374237"/>
                <a:gd name="connsiteY6" fmla="*/ 308229 h 374237"/>
                <a:gd name="connsiteX7" fmla="*/ 374237 w 374237"/>
                <a:gd name="connsiteY7" fmla="*/ 66008 h 374237"/>
                <a:gd name="connsiteX8" fmla="*/ 308229 w 374237"/>
                <a:gd name="connsiteY8" fmla="*/ 0 h 374237"/>
                <a:gd name="connsiteX9" fmla="*/ 242221 w 374237"/>
                <a:gd name="connsiteY9" fmla="*/ 242221 h 374237"/>
                <a:gd name="connsiteX10" fmla="*/ 132017 w 374237"/>
                <a:gd name="connsiteY10" fmla="*/ 242221 h 374237"/>
                <a:gd name="connsiteX11" fmla="*/ 132017 w 374237"/>
                <a:gd name="connsiteY11" fmla="*/ 132017 h 374237"/>
                <a:gd name="connsiteX12" fmla="*/ 242221 w 374237"/>
                <a:gd name="connsiteY12" fmla="*/ 132017 h 374237"/>
                <a:gd name="connsiteX13" fmla="*/ 242221 w 374237"/>
                <a:gd name="connsiteY13" fmla="*/ 242221 h 37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237" h="374237">
                  <a:moveTo>
                    <a:pt x="308229" y="0"/>
                  </a:moveTo>
                  <a:lnTo>
                    <a:pt x="66008" y="0"/>
                  </a:lnTo>
                  <a:cubicBezTo>
                    <a:pt x="29527" y="0"/>
                    <a:pt x="0" y="29527"/>
                    <a:pt x="0" y="66008"/>
                  </a:cubicBezTo>
                  <a:lnTo>
                    <a:pt x="0" y="308229"/>
                  </a:lnTo>
                  <a:cubicBezTo>
                    <a:pt x="0" y="344710"/>
                    <a:pt x="29527" y="374237"/>
                    <a:pt x="66008" y="374237"/>
                  </a:cubicBezTo>
                  <a:lnTo>
                    <a:pt x="308229" y="374237"/>
                  </a:lnTo>
                  <a:cubicBezTo>
                    <a:pt x="344710" y="374237"/>
                    <a:pt x="374237" y="344710"/>
                    <a:pt x="374237" y="308229"/>
                  </a:cubicBezTo>
                  <a:lnTo>
                    <a:pt x="374237" y="66008"/>
                  </a:lnTo>
                  <a:cubicBezTo>
                    <a:pt x="374237" y="29527"/>
                    <a:pt x="344710" y="0"/>
                    <a:pt x="308229" y="0"/>
                  </a:cubicBezTo>
                  <a:close/>
                  <a:moveTo>
                    <a:pt x="242221" y="242221"/>
                  </a:moveTo>
                  <a:lnTo>
                    <a:pt x="132017" y="242221"/>
                  </a:lnTo>
                  <a:lnTo>
                    <a:pt x="132017" y="132017"/>
                  </a:lnTo>
                  <a:lnTo>
                    <a:pt x="242221" y="132017"/>
                  </a:lnTo>
                  <a:lnTo>
                    <a:pt x="242221" y="242221"/>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7" name="Freeform: Shape 16">
              <a:extLst>
                <a:ext uri="{FF2B5EF4-FFF2-40B4-BE49-F238E27FC236}">
                  <a16:creationId xmlns:a16="http://schemas.microsoft.com/office/drawing/2014/main" id="{053E2D28-C5EA-E363-EBEC-170DFE6C3122}"/>
                </a:ext>
              </a:extLst>
            </p:cNvPr>
            <p:cNvSpPr/>
            <p:nvPr/>
          </p:nvSpPr>
          <p:spPr>
            <a:xfrm>
              <a:off x="5553837" y="2630043"/>
              <a:ext cx="374237" cy="374237"/>
            </a:xfrm>
            <a:custGeom>
              <a:avLst/>
              <a:gdLst>
                <a:gd name="connsiteX0" fmla="*/ 308229 w 374237"/>
                <a:gd name="connsiteY0" fmla="*/ 0 h 374237"/>
                <a:gd name="connsiteX1" fmla="*/ 66008 w 374237"/>
                <a:gd name="connsiteY1" fmla="*/ 0 h 374237"/>
                <a:gd name="connsiteX2" fmla="*/ 0 w 374237"/>
                <a:gd name="connsiteY2" fmla="*/ 66008 h 374237"/>
                <a:gd name="connsiteX3" fmla="*/ 0 w 374237"/>
                <a:gd name="connsiteY3" fmla="*/ 308229 h 374237"/>
                <a:gd name="connsiteX4" fmla="*/ 66008 w 374237"/>
                <a:gd name="connsiteY4" fmla="*/ 374237 h 374237"/>
                <a:gd name="connsiteX5" fmla="*/ 308229 w 374237"/>
                <a:gd name="connsiteY5" fmla="*/ 374237 h 374237"/>
                <a:gd name="connsiteX6" fmla="*/ 374237 w 374237"/>
                <a:gd name="connsiteY6" fmla="*/ 308229 h 374237"/>
                <a:gd name="connsiteX7" fmla="*/ 374237 w 374237"/>
                <a:gd name="connsiteY7" fmla="*/ 66008 h 374237"/>
                <a:gd name="connsiteX8" fmla="*/ 308229 w 374237"/>
                <a:gd name="connsiteY8" fmla="*/ 0 h 374237"/>
                <a:gd name="connsiteX9" fmla="*/ 242221 w 374237"/>
                <a:gd name="connsiteY9" fmla="*/ 242221 h 374237"/>
                <a:gd name="connsiteX10" fmla="*/ 132017 w 374237"/>
                <a:gd name="connsiteY10" fmla="*/ 242221 h 374237"/>
                <a:gd name="connsiteX11" fmla="*/ 132017 w 374237"/>
                <a:gd name="connsiteY11" fmla="*/ 132017 h 374237"/>
                <a:gd name="connsiteX12" fmla="*/ 242221 w 374237"/>
                <a:gd name="connsiteY12" fmla="*/ 132017 h 374237"/>
                <a:gd name="connsiteX13" fmla="*/ 242221 w 374237"/>
                <a:gd name="connsiteY13" fmla="*/ 242221 h 37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237" h="374237">
                  <a:moveTo>
                    <a:pt x="308229" y="0"/>
                  </a:moveTo>
                  <a:lnTo>
                    <a:pt x="66008" y="0"/>
                  </a:lnTo>
                  <a:cubicBezTo>
                    <a:pt x="29527" y="0"/>
                    <a:pt x="0" y="29527"/>
                    <a:pt x="0" y="66008"/>
                  </a:cubicBezTo>
                  <a:lnTo>
                    <a:pt x="0" y="308229"/>
                  </a:lnTo>
                  <a:cubicBezTo>
                    <a:pt x="0" y="344710"/>
                    <a:pt x="29527" y="374237"/>
                    <a:pt x="66008" y="374237"/>
                  </a:cubicBezTo>
                  <a:lnTo>
                    <a:pt x="308229" y="374237"/>
                  </a:lnTo>
                  <a:cubicBezTo>
                    <a:pt x="344710" y="374237"/>
                    <a:pt x="374237" y="344710"/>
                    <a:pt x="374237" y="308229"/>
                  </a:cubicBezTo>
                  <a:lnTo>
                    <a:pt x="374237" y="66008"/>
                  </a:lnTo>
                  <a:cubicBezTo>
                    <a:pt x="374237" y="29527"/>
                    <a:pt x="344710" y="0"/>
                    <a:pt x="308229" y="0"/>
                  </a:cubicBezTo>
                  <a:close/>
                  <a:moveTo>
                    <a:pt x="242221" y="242221"/>
                  </a:moveTo>
                  <a:lnTo>
                    <a:pt x="132017" y="242221"/>
                  </a:lnTo>
                  <a:lnTo>
                    <a:pt x="132017" y="132017"/>
                  </a:lnTo>
                  <a:lnTo>
                    <a:pt x="242221" y="132017"/>
                  </a:lnTo>
                  <a:lnTo>
                    <a:pt x="242221" y="242221"/>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8" name="Freeform: Shape 17">
              <a:extLst>
                <a:ext uri="{FF2B5EF4-FFF2-40B4-BE49-F238E27FC236}">
                  <a16:creationId xmlns:a16="http://schemas.microsoft.com/office/drawing/2014/main" id="{0FB13196-A90D-3CBB-4DE1-778C0AE803C0}"/>
                </a:ext>
              </a:extLst>
            </p:cNvPr>
            <p:cNvSpPr/>
            <p:nvPr/>
          </p:nvSpPr>
          <p:spPr>
            <a:xfrm>
              <a:off x="6366986" y="2687764"/>
              <a:ext cx="385762" cy="132016"/>
            </a:xfrm>
            <a:custGeom>
              <a:avLst/>
              <a:gdLst>
                <a:gd name="connsiteX0" fmla="*/ 0 w 385762"/>
                <a:gd name="connsiteY0" fmla="*/ 0 h 132016"/>
                <a:gd name="connsiteX1" fmla="*/ 385762 w 385762"/>
                <a:gd name="connsiteY1" fmla="*/ 0 h 132016"/>
                <a:gd name="connsiteX2" fmla="*/ 385762 w 385762"/>
                <a:gd name="connsiteY2" fmla="*/ 132017 h 132016"/>
                <a:gd name="connsiteX3" fmla="*/ 0 w 385762"/>
                <a:gd name="connsiteY3" fmla="*/ 132017 h 132016"/>
              </a:gdLst>
              <a:ahLst/>
              <a:cxnLst>
                <a:cxn ang="0">
                  <a:pos x="connsiteX0" y="connsiteY0"/>
                </a:cxn>
                <a:cxn ang="0">
                  <a:pos x="connsiteX1" y="connsiteY1"/>
                </a:cxn>
                <a:cxn ang="0">
                  <a:pos x="connsiteX2" y="connsiteY2"/>
                </a:cxn>
                <a:cxn ang="0">
                  <a:pos x="connsiteX3" y="connsiteY3"/>
                </a:cxn>
              </a:cxnLst>
              <a:rect l="l" t="t" r="r" b="b"/>
              <a:pathLst>
                <a:path w="385762" h="132016">
                  <a:moveTo>
                    <a:pt x="0" y="0"/>
                  </a:moveTo>
                  <a:lnTo>
                    <a:pt x="385762" y="0"/>
                  </a:lnTo>
                  <a:lnTo>
                    <a:pt x="385762" y="132017"/>
                  </a:lnTo>
                  <a:lnTo>
                    <a:pt x="0" y="132017"/>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9" name="Freeform: Shape 18">
              <a:extLst>
                <a:ext uri="{FF2B5EF4-FFF2-40B4-BE49-F238E27FC236}">
                  <a16:creationId xmlns:a16="http://schemas.microsoft.com/office/drawing/2014/main" id="{5D76A842-CC35-F53E-AD21-3BFEB38EB401}"/>
                </a:ext>
              </a:extLst>
            </p:cNvPr>
            <p:cNvSpPr/>
            <p:nvPr/>
          </p:nvSpPr>
          <p:spPr>
            <a:xfrm>
              <a:off x="6881431" y="2687764"/>
              <a:ext cx="385762" cy="132016"/>
            </a:xfrm>
            <a:custGeom>
              <a:avLst/>
              <a:gdLst>
                <a:gd name="connsiteX0" fmla="*/ 0 w 385762"/>
                <a:gd name="connsiteY0" fmla="*/ 0 h 132016"/>
                <a:gd name="connsiteX1" fmla="*/ 385762 w 385762"/>
                <a:gd name="connsiteY1" fmla="*/ 0 h 132016"/>
                <a:gd name="connsiteX2" fmla="*/ 385762 w 385762"/>
                <a:gd name="connsiteY2" fmla="*/ 132017 h 132016"/>
                <a:gd name="connsiteX3" fmla="*/ 0 w 385762"/>
                <a:gd name="connsiteY3" fmla="*/ 132017 h 132016"/>
              </a:gdLst>
              <a:ahLst/>
              <a:cxnLst>
                <a:cxn ang="0">
                  <a:pos x="connsiteX0" y="connsiteY0"/>
                </a:cxn>
                <a:cxn ang="0">
                  <a:pos x="connsiteX1" y="connsiteY1"/>
                </a:cxn>
                <a:cxn ang="0">
                  <a:pos x="connsiteX2" y="connsiteY2"/>
                </a:cxn>
                <a:cxn ang="0">
                  <a:pos x="connsiteX3" y="connsiteY3"/>
                </a:cxn>
              </a:cxnLst>
              <a:rect l="l" t="t" r="r" b="b"/>
              <a:pathLst>
                <a:path w="385762" h="132016">
                  <a:moveTo>
                    <a:pt x="0" y="0"/>
                  </a:moveTo>
                  <a:lnTo>
                    <a:pt x="385762" y="0"/>
                  </a:lnTo>
                  <a:lnTo>
                    <a:pt x="385762" y="132017"/>
                  </a:lnTo>
                  <a:lnTo>
                    <a:pt x="0" y="132017"/>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20" name="Freeform: Shape 19">
              <a:extLst>
                <a:ext uri="{FF2B5EF4-FFF2-40B4-BE49-F238E27FC236}">
                  <a16:creationId xmlns:a16="http://schemas.microsoft.com/office/drawing/2014/main" id="{F3705434-7010-38AB-8F40-13241700E05D}"/>
                </a:ext>
              </a:extLst>
            </p:cNvPr>
            <p:cNvSpPr/>
            <p:nvPr/>
          </p:nvSpPr>
          <p:spPr>
            <a:xfrm>
              <a:off x="6881431" y="3073622"/>
              <a:ext cx="385762" cy="132016"/>
            </a:xfrm>
            <a:custGeom>
              <a:avLst/>
              <a:gdLst>
                <a:gd name="connsiteX0" fmla="*/ 0 w 385762"/>
                <a:gd name="connsiteY0" fmla="*/ 0 h 132016"/>
                <a:gd name="connsiteX1" fmla="*/ 385762 w 385762"/>
                <a:gd name="connsiteY1" fmla="*/ 0 h 132016"/>
                <a:gd name="connsiteX2" fmla="*/ 385762 w 385762"/>
                <a:gd name="connsiteY2" fmla="*/ 132017 h 132016"/>
                <a:gd name="connsiteX3" fmla="*/ 0 w 385762"/>
                <a:gd name="connsiteY3" fmla="*/ 132017 h 132016"/>
              </a:gdLst>
              <a:ahLst/>
              <a:cxnLst>
                <a:cxn ang="0">
                  <a:pos x="connsiteX0" y="connsiteY0"/>
                </a:cxn>
                <a:cxn ang="0">
                  <a:pos x="connsiteX1" y="connsiteY1"/>
                </a:cxn>
                <a:cxn ang="0">
                  <a:pos x="connsiteX2" y="connsiteY2"/>
                </a:cxn>
                <a:cxn ang="0">
                  <a:pos x="connsiteX3" y="connsiteY3"/>
                </a:cxn>
              </a:cxnLst>
              <a:rect l="l" t="t" r="r" b="b"/>
              <a:pathLst>
                <a:path w="385762" h="132016">
                  <a:moveTo>
                    <a:pt x="0" y="0"/>
                  </a:moveTo>
                  <a:lnTo>
                    <a:pt x="385762" y="0"/>
                  </a:lnTo>
                  <a:lnTo>
                    <a:pt x="385762" y="132017"/>
                  </a:lnTo>
                  <a:lnTo>
                    <a:pt x="0" y="132017"/>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21" name="Freeform: Shape 20">
              <a:extLst>
                <a:ext uri="{FF2B5EF4-FFF2-40B4-BE49-F238E27FC236}">
                  <a16:creationId xmlns:a16="http://schemas.microsoft.com/office/drawing/2014/main" id="{730AE870-EB5F-4086-C108-89603C7ABEC7}"/>
                </a:ext>
              </a:extLst>
            </p:cNvPr>
            <p:cNvSpPr/>
            <p:nvPr/>
          </p:nvSpPr>
          <p:spPr>
            <a:xfrm>
              <a:off x="6881431" y="3459384"/>
              <a:ext cx="385762" cy="132016"/>
            </a:xfrm>
            <a:custGeom>
              <a:avLst/>
              <a:gdLst>
                <a:gd name="connsiteX0" fmla="*/ 0 w 385762"/>
                <a:gd name="connsiteY0" fmla="*/ 0 h 132016"/>
                <a:gd name="connsiteX1" fmla="*/ 385762 w 385762"/>
                <a:gd name="connsiteY1" fmla="*/ 0 h 132016"/>
                <a:gd name="connsiteX2" fmla="*/ 385762 w 385762"/>
                <a:gd name="connsiteY2" fmla="*/ 132017 h 132016"/>
                <a:gd name="connsiteX3" fmla="*/ 0 w 385762"/>
                <a:gd name="connsiteY3" fmla="*/ 132017 h 132016"/>
              </a:gdLst>
              <a:ahLst/>
              <a:cxnLst>
                <a:cxn ang="0">
                  <a:pos x="connsiteX0" y="connsiteY0"/>
                </a:cxn>
                <a:cxn ang="0">
                  <a:pos x="connsiteX1" y="connsiteY1"/>
                </a:cxn>
                <a:cxn ang="0">
                  <a:pos x="connsiteX2" y="connsiteY2"/>
                </a:cxn>
                <a:cxn ang="0">
                  <a:pos x="connsiteX3" y="connsiteY3"/>
                </a:cxn>
              </a:cxnLst>
              <a:rect l="l" t="t" r="r" b="b"/>
              <a:pathLst>
                <a:path w="385762" h="132016">
                  <a:moveTo>
                    <a:pt x="0" y="0"/>
                  </a:moveTo>
                  <a:lnTo>
                    <a:pt x="385762" y="0"/>
                  </a:lnTo>
                  <a:lnTo>
                    <a:pt x="385762" y="132017"/>
                  </a:lnTo>
                  <a:lnTo>
                    <a:pt x="0" y="132017"/>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22" name="Freeform: Shape 21">
              <a:extLst>
                <a:ext uri="{FF2B5EF4-FFF2-40B4-BE49-F238E27FC236}">
                  <a16:creationId xmlns:a16="http://schemas.microsoft.com/office/drawing/2014/main" id="{76330462-3A01-453E-9366-872782A2057E}"/>
                </a:ext>
              </a:extLst>
            </p:cNvPr>
            <p:cNvSpPr/>
            <p:nvPr/>
          </p:nvSpPr>
          <p:spPr>
            <a:xfrm>
              <a:off x="6881431" y="3845242"/>
              <a:ext cx="385762" cy="132016"/>
            </a:xfrm>
            <a:custGeom>
              <a:avLst/>
              <a:gdLst>
                <a:gd name="connsiteX0" fmla="*/ 0 w 385762"/>
                <a:gd name="connsiteY0" fmla="*/ 0 h 132016"/>
                <a:gd name="connsiteX1" fmla="*/ 385762 w 385762"/>
                <a:gd name="connsiteY1" fmla="*/ 0 h 132016"/>
                <a:gd name="connsiteX2" fmla="*/ 385762 w 385762"/>
                <a:gd name="connsiteY2" fmla="*/ 132016 h 132016"/>
                <a:gd name="connsiteX3" fmla="*/ 0 w 385762"/>
                <a:gd name="connsiteY3" fmla="*/ 132016 h 132016"/>
              </a:gdLst>
              <a:ahLst/>
              <a:cxnLst>
                <a:cxn ang="0">
                  <a:pos x="connsiteX0" y="connsiteY0"/>
                </a:cxn>
                <a:cxn ang="0">
                  <a:pos x="connsiteX1" y="connsiteY1"/>
                </a:cxn>
                <a:cxn ang="0">
                  <a:pos x="connsiteX2" y="connsiteY2"/>
                </a:cxn>
                <a:cxn ang="0">
                  <a:pos x="connsiteX3" y="connsiteY3"/>
                </a:cxn>
              </a:cxnLst>
              <a:rect l="l" t="t" r="r" b="b"/>
              <a:pathLst>
                <a:path w="385762" h="132016">
                  <a:moveTo>
                    <a:pt x="0" y="0"/>
                  </a:moveTo>
                  <a:lnTo>
                    <a:pt x="385762" y="0"/>
                  </a:lnTo>
                  <a:lnTo>
                    <a:pt x="385762" y="132016"/>
                  </a:lnTo>
                  <a:lnTo>
                    <a:pt x="0" y="132016"/>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23" name="Freeform: Shape 22">
              <a:extLst>
                <a:ext uri="{FF2B5EF4-FFF2-40B4-BE49-F238E27FC236}">
                  <a16:creationId xmlns:a16="http://schemas.microsoft.com/office/drawing/2014/main" id="{1178E8AC-A744-291F-56AF-DBE3FB4610AA}"/>
                </a:ext>
              </a:extLst>
            </p:cNvPr>
            <p:cNvSpPr/>
            <p:nvPr/>
          </p:nvSpPr>
          <p:spPr>
            <a:xfrm>
              <a:off x="6881431" y="4166806"/>
              <a:ext cx="385762" cy="132016"/>
            </a:xfrm>
            <a:custGeom>
              <a:avLst/>
              <a:gdLst>
                <a:gd name="connsiteX0" fmla="*/ 0 w 385762"/>
                <a:gd name="connsiteY0" fmla="*/ 0 h 132016"/>
                <a:gd name="connsiteX1" fmla="*/ 385762 w 385762"/>
                <a:gd name="connsiteY1" fmla="*/ 0 h 132016"/>
                <a:gd name="connsiteX2" fmla="*/ 385762 w 385762"/>
                <a:gd name="connsiteY2" fmla="*/ 132016 h 132016"/>
                <a:gd name="connsiteX3" fmla="*/ 0 w 385762"/>
                <a:gd name="connsiteY3" fmla="*/ 132016 h 132016"/>
              </a:gdLst>
              <a:ahLst/>
              <a:cxnLst>
                <a:cxn ang="0">
                  <a:pos x="connsiteX0" y="connsiteY0"/>
                </a:cxn>
                <a:cxn ang="0">
                  <a:pos x="connsiteX1" y="connsiteY1"/>
                </a:cxn>
                <a:cxn ang="0">
                  <a:pos x="connsiteX2" y="connsiteY2"/>
                </a:cxn>
                <a:cxn ang="0">
                  <a:pos x="connsiteX3" y="connsiteY3"/>
                </a:cxn>
              </a:cxnLst>
              <a:rect l="l" t="t" r="r" b="b"/>
              <a:pathLst>
                <a:path w="385762" h="132016">
                  <a:moveTo>
                    <a:pt x="0" y="0"/>
                  </a:moveTo>
                  <a:lnTo>
                    <a:pt x="385762" y="0"/>
                  </a:lnTo>
                  <a:lnTo>
                    <a:pt x="385762" y="132016"/>
                  </a:lnTo>
                  <a:lnTo>
                    <a:pt x="0" y="132016"/>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sp>
        <p:nvSpPr>
          <p:cNvPr id="24" name="Text Placeholder 2">
            <a:extLst>
              <a:ext uri="{FF2B5EF4-FFF2-40B4-BE49-F238E27FC236}">
                <a16:creationId xmlns:a16="http://schemas.microsoft.com/office/drawing/2014/main" id="{96299EFA-A2F1-8AC8-5605-7FAEB9EB35DB}"/>
              </a:ext>
            </a:extLst>
          </p:cNvPr>
          <p:cNvSpPr txBox="1">
            <a:spLocks/>
          </p:cNvSpPr>
          <p:nvPr userDrawn="1"/>
        </p:nvSpPr>
        <p:spPr>
          <a:xfrm>
            <a:off x="2704575" y="1712888"/>
            <a:ext cx="1781667" cy="29320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000" b="1" i="0" u="none" strike="noStrike" kern="1200" cap="all" spc="0" normalizeH="0" baseline="0" noProof="0" dirty="0">
                <a:ln>
                  <a:noFill/>
                </a:ln>
                <a:solidFill>
                  <a:srgbClr val="58595B"/>
                </a:solidFill>
                <a:effectLst/>
                <a:uLnTx/>
                <a:uFillTx/>
                <a:latin typeface="Calibri"/>
                <a:ea typeface="+mn-ea"/>
                <a:cs typeface="+mn-cs"/>
              </a:rPr>
              <a:t>Earth + Environment</a:t>
            </a:r>
          </a:p>
        </p:txBody>
      </p:sp>
      <p:grpSp>
        <p:nvGrpSpPr>
          <p:cNvPr id="25" name="Group 24">
            <a:extLst>
              <a:ext uri="{FF2B5EF4-FFF2-40B4-BE49-F238E27FC236}">
                <a16:creationId xmlns:a16="http://schemas.microsoft.com/office/drawing/2014/main" id="{39627580-2DD6-E75B-F370-8AC97F933AEA}"/>
              </a:ext>
            </a:extLst>
          </p:cNvPr>
          <p:cNvGrpSpPr/>
          <p:nvPr userDrawn="1"/>
        </p:nvGrpSpPr>
        <p:grpSpPr>
          <a:xfrm>
            <a:off x="3360930" y="1234888"/>
            <a:ext cx="463354" cy="463354"/>
            <a:chOff x="4455318" y="1788318"/>
            <a:chExt cx="3281362" cy="3281362"/>
          </a:xfrm>
          <a:solidFill>
            <a:srgbClr val="58595B"/>
          </a:solidFill>
        </p:grpSpPr>
        <p:grpSp>
          <p:nvGrpSpPr>
            <p:cNvPr id="26" name="Graphic 3">
              <a:extLst>
                <a:ext uri="{FF2B5EF4-FFF2-40B4-BE49-F238E27FC236}">
                  <a16:creationId xmlns:a16="http://schemas.microsoft.com/office/drawing/2014/main" id="{E7ED4D40-4BAD-845C-F82A-4857F017486B}"/>
                </a:ext>
              </a:extLst>
            </p:cNvPr>
            <p:cNvGrpSpPr/>
            <p:nvPr/>
          </p:nvGrpSpPr>
          <p:grpSpPr>
            <a:xfrm>
              <a:off x="4948545" y="2744687"/>
              <a:ext cx="2271997" cy="1724347"/>
              <a:chOff x="4948545" y="2744687"/>
              <a:chExt cx="2271997" cy="1724347"/>
            </a:xfrm>
            <a:grpFill/>
          </p:grpSpPr>
          <p:sp>
            <p:nvSpPr>
              <p:cNvPr id="29" name="Freeform: Shape 28">
                <a:extLst>
                  <a:ext uri="{FF2B5EF4-FFF2-40B4-BE49-F238E27FC236}">
                    <a16:creationId xmlns:a16="http://schemas.microsoft.com/office/drawing/2014/main" id="{C7E94C11-E95B-F6A0-BEE4-1FC9BDF2125F}"/>
                  </a:ext>
                </a:extLst>
              </p:cNvPr>
              <p:cNvSpPr/>
              <p:nvPr/>
            </p:nvSpPr>
            <p:spPr>
              <a:xfrm>
                <a:off x="4948545" y="2744687"/>
                <a:ext cx="2271997" cy="1724347"/>
              </a:xfrm>
              <a:custGeom>
                <a:avLst/>
                <a:gdLst>
                  <a:gd name="connsiteX0" fmla="*/ 2257784 w 2271997"/>
                  <a:gd name="connsiteY0" fmla="*/ 806995 h 1724347"/>
                  <a:gd name="connsiteX1" fmla="*/ 1179649 w 2271997"/>
                  <a:gd name="connsiteY1" fmla="*/ 806995 h 1724347"/>
                  <a:gd name="connsiteX2" fmla="*/ 1244228 w 2271997"/>
                  <a:gd name="connsiteY2" fmla="*/ 633258 h 1724347"/>
                  <a:gd name="connsiteX3" fmla="*/ 1408820 w 2271997"/>
                  <a:gd name="connsiteY3" fmla="*/ 655642 h 1724347"/>
                  <a:gd name="connsiteX4" fmla="*/ 1623419 w 2271997"/>
                  <a:gd name="connsiteY4" fmla="*/ 584491 h 1724347"/>
                  <a:gd name="connsiteX5" fmla="*/ 1740195 w 2271997"/>
                  <a:gd name="connsiteY5" fmla="*/ 47280 h 1724347"/>
                  <a:gd name="connsiteX6" fmla="*/ 1714859 w 2271997"/>
                  <a:gd name="connsiteY6" fmla="*/ 7371 h 1724347"/>
                  <a:gd name="connsiteX7" fmla="*/ 1667805 w 2271997"/>
                  <a:gd name="connsiteY7" fmla="*/ 4037 h 1724347"/>
                  <a:gd name="connsiteX8" fmla="*/ 1540456 w 2271997"/>
                  <a:gd name="connsiteY8" fmla="*/ 48519 h 1724347"/>
                  <a:gd name="connsiteX9" fmla="*/ 1175458 w 2271997"/>
                  <a:gd name="connsiteY9" fmla="*/ 280262 h 1724347"/>
                  <a:gd name="connsiteX10" fmla="*/ 1176315 w 2271997"/>
                  <a:gd name="connsiteY10" fmla="*/ 545628 h 1724347"/>
                  <a:gd name="connsiteX11" fmla="*/ 1132310 w 2271997"/>
                  <a:gd name="connsiteY11" fmla="*/ 619733 h 1724347"/>
                  <a:gd name="connsiteX12" fmla="*/ 900471 w 2271997"/>
                  <a:gd name="connsiteY12" fmla="*/ 407325 h 1724347"/>
                  <a:gd name="connsiteX13" fmla="*/ 832272 w 2271997"/>
                  <a:gd name="connsiteY13" fmla="*/ 436567 h 1724347"/>
                  <a:gd name="connsiteX14" fmla="*/ 861514 w 2271997"/>
                  <a:gd name="connsiteY14" fmla="*/ 504766 h 1724347"/>
                  <a:gd name="connsiteX15" fmla="*/ 1068302 w 2271997"/>
                  <a:gd name="connsiteY15" fmla="*/ 807090 h 1724347"/>
                  <a:gd name="connsiteX16" fmla="*/ 13979 w 2271997"/>
                  <a:gd name="connsiteY16" fmla="*/ 807090 h 1724347"/>
                  <a:gd name="connsiteX17" fmla="*/ 10169 w 2271997"/>
                  <a:gd name="connsiteY17" fmla="*/ 859572 h 1724347"/>
                  <a:gd name="connsiteX18" fmla="*/ 62652 w 2271997"/>
                  <a:gd name="connsiteY18" fmla="*/ 912055 h 1724347"/>
                  <a:gd name="connsiteX19" fmla="*/ 1070683 w 2271997"/>
                  <a:gd name="connsiteY19" fmla="*/ 912055 h 1724347"/>
                  <a:gd name="connsiteX20" fmla="*/ 1070683 w 2271997"/>
                  <a:gd name="connsiteY20" fmla="*/ 1101698 h 1724347"/>
                  <a:gd name="connsiteX21" fmla="*/ 630342 w 2271997"/>
                  <a:gd name="connsiteY21" fmla="*/ 1622049 h 1724347"/>
                  <a:gd name="connsiteX22" fmla="*/ 597195 w 2271997"/>
                  <a:gd name="connsiteY22" fmla="*/ 1688438 h 1724347"/>
                  <a:gd name="connsiteX23" fmla="*/ 646916 w 2271997"/>
                  <a:gd name="connsiteY23" fmla="*/ 1724347 h 1724347"/>
                  <a:gd name="connsiteX24" fmla="*/ 663489 w 2271997"/>
                  <a:gd name="connsiteY24" fmla="*/ 1721585 h 1724347"/>
                  <a:gd name="connsiteX25" fmla="*/ 1175553 w 2271997"/>
                  <a:gd name="connsiteY25" fmla="*/ 1101698 h 1724347"/>
                  <a:gd name="connsiteX26" fmla="*/ 1175553 w 2271997"/>
                  <a:gd name="connsiteY26" fmla="*/ 912055 h 1724347"/>
                  <a:gd name="connsiteX27" fmla="*/ 2235114 w 2271997"/>
                  <a:gd name="connsiteY27" fmla="*/ 912055 h 1724347"/>
                  <a:gd name="connsiteX28" fmla="*/ 2262356 w 2271997"/>
                  <a:gd name="connsiteY28" fmla="*/ 859572 h 1724347"/>
                  <a:gd name="connsiteX29" fmla="*/ 2257784 w 2271997"/>
                  <a:gd name="connsiteY29" fmla="*/ 807090 h 1724347"/>
                  <a:gd name="connsiteX30" fmla="*/ 1270613 w 2271997"/>
                  <a:gd name="connsiteY30" fmla="*/ 324172 h 1724347"/>
                  <a:gd name="connsiteX31" fmla="*/ 1572365 w 2271997"/>
                  <a:gd name="connsiteY31" fmla="*/ 148436 h 1724347"/>
                  <a:gd name="connsiteX32" fmla="*/ 1641326 w 2271997"/>
                  <a:gd name="connsiteY32" fmla="*/ 125957 h 1724347"/>
                  <a:gd name="connsiteX33" fmla="*/ 1555029 w 2271997"/>
                  <a:gd name="connsiteY33" fmla="*/ 504861 h 1724347"/>
                  <a:gd name="connsiteX34" fmla="*/ 1310903 w 2271997"/>
                  <a:gd name="connsiteY34" fmla="*/ 540295 h 1724347"/>
                  <a:gd name="connsiteX35" fmla="*/ 1491402 w 2271997"/>
                  <a:gd name="connsiteY35" fmla="*/ 359034 h 1724347"/>
                  <a:gd name="connsiteX36" fmla="*/ 1563697 w 2271997"/>
                  <a:gd name="connsiteY36" fmla="*/ 291406 h 1724347"/>
                  <a:gd name="connsiteX37" fmla="*/ 1563697 w 2271997"/>
                  <a:gd name="connsiteY37" fmla="*/ 217207 h 1724347"/>
                  <a:gd name="connsiteX38" fmla="*/ 1489497 w 2271997"/>
                  <a:gd name="connsiteY38" fmla="*/ 217207 h 1724347"/>
                  <a:gd name="connsiteX39" fmla="*/ 1420727 w 2271997"/>
                  <a:gd name="connsiteY39" fmla="*/ 281405 h 1724347"/>
                  <a:gd name="connsiteX40" fmla="*/ 1259087 w 2271997"/>
                  <a:gd name="connsiteY40" fmla="*/ 440187 h 1724347"/>
                  <a:gd name="connsiteX41" fmla="*/ 1270613 w 2271997"/>
                  <a:gd name="connsiteY41" fmla="*/ 324267 h 172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71997" h="1724347">
                    <a:moveTo>
                      <a:pt x="2257784" y="806995"/>
                    </a:moveTo>
                    <a:lnTo>
                      <a:pt x="1179649" y="806995"/>
                    </a:lnTo>
                    <a:cubicBezTo>
                      <a:pt x="1188412" y="744796"/>
                      <a:pt x="1211939" y="686884"/>
                      <a:pt x="1244228" y="633258"/>
                    </a:cubicBezTo>
                    <a:cubicBezTo>
                      <a:pt x="1304617" y="648022"/>
                      <a:pt x="1359576" y="655642"/>
                      <a:pt x="1408820" y="655642"/>
                    </a:cubicBezTo>
                    <a:cubicBezTo>
                      <a:pt x="1497117" y="655642"/>
                      <a:pt x="1567983" y="631925"/>
                      <a:pt x="1623419" y="584491"/>
                    </a:cubicBezTo>
                    <a:cubicBezTo>
                      <a:pt x="1730575" y="492574"/>
                      <a:pt x="1767627" y="321886"/>
                      <a:pt x="1740195" y="47280"/>
                    </a:cubicBezTo>
                    <a:cubicBezTo>
                      <a:pt x="1738576" y="30707"/>
                      <a:pt x="1729146" y="15943"/>
                      <a:pt x="1714859" y="7371"/>
                    </a:cubicBezTo>
                    <a:cubicBezTo>
                      <a:pt x="1700571" y="-1107"/>
                      <a:pt x="1683140" y="-2345"/>
                      <a:pt x="1667805" y="4037"/>
                    </a:cubicBezTo>
                    <a:cubicBezTo>
                      <a:pt x="1629991" y="19848"/>
                      <a:pt x="1586557" y="33755"/>
                      <a:pt x="1540456" y="48519"/>
                    </a:cubicBezTo>
                    <a:cubicBezTo>
                      <a:pt x="1398533" y="93953"/>
                      <a:pt x="1237656" y="145388"/>
                      <a:pt x="1175458" y="280262"/>
                    </a:cubicBezTo>
                    <a:cubicBezTo>
                      <a:pt x="1141358" y="353986"/>
                      <a:pt x="1141835" y="441330"/>
                      <a:pt x="1176315" y="545628"/>
                    </a:cubicBezTo>
                    <a:cubicBezTo>
                      <a:pt x="1160313" y="569346"/>
                      <a:pt x="1145549" y="594016"/>
                      <a:pt x="1132310" y="619733"/>
                    </a:cubicBezTo>
                    <a:cubicBezTo>
                      <a:pt x="1094781" y="535722"/>
                      <a:pt x="1025915" y="457522"/>
                      <a:pt x="900471" y="407325"/>
                    </a:cubicBezTo>
                    <a:cubicBezTo>
                      <a:pt x="873801" y="396562"/>
                      <a:pt x="843035" y="409611"/>
                      <a:pt x="832272" y="436567"/>
                    </a:cubicBezTo>
                    <a:cubicBezTo>
                      <a:pt x="821509" y="463428"/>
                      <a:pt x="834653" y="494003"/>
                      <a:pt x="861514" y="504766"/>
                    </a:cubicBezTo>
                    <a:cubicBezTo>
                      <a:pt x="993816" y="557725"/>
                      <a:pt x="1057157" y="650022"/>
                      <a:pt x="1068302" y="807090"/>
                    </a:cubicBezTo>
                    <a:lnTo>
                      <a:pt x="13979" y="807090"/>
                    </a:lnTo>
                    <a:cubicBezTo>
                      <a:pt x="-15072" y="807090"/>
                      <a:pt x="10169" y="830521"/>
                      <a:pt x="10169" y="859572"/>
                    </a:cubicBezTo>
                    <a:cubicBezTo>
                      <a:pt x="10169" y="888624"/>
                      <a:pt x="33601" y="912055"/>
                      <a:pt x="62652" y="912055"/>
                    </a:cubicBezTo>
                    <a:lnTo>
                      <a:pt x="1070683" y="912055"/>
                    </a:lnTo>
                    <a:lnTo>
                      <a:pt x="1070683" y="1101698"/>
                    </a:lnTo>
                    <a:cubicBezTo>
                      <a:pt x="1070683" y="1328583"/>
                      <a:pt x="743594" y="1584330"/>
                      <a:pt x="630342" y="1622049"/>
                    </a:cubicBezTo>
                    <a:cubicBezTo>
                      <a:pt x="602910" y="1631193"/>
                      <a:pt x="588051" y="1660911"/>
                      <a:pt x="597195" y="1688438"/>
                    </a:cubicBezTo>
                    <a:cubicBezTo>
                      <a:pt x="604529" y="1710441"/>
                      <a:pt x="625008" y="1724347"/>
                      <a:pt x="646916" y="1724347"/>
                    </a:cubicBezTo>
                    <a:cubicBezTo>
                      <a:pt x="652440" y="1724347"/>
                      <a:pt x="657965" y="1723490"/>
                      <a:pt x="663489" y="1721585"/>
                    </a:cubicBezTo>
                    <a:cubicBezTo>
                      <a:pt x="790934" y="1679104"/>
                      <a:pt x="1175553" y="1391639"/>
                      <a:pt x="1175553" y="1101698"/>
                    </a:cubicBezTo>
                    <a:lnTo>
                      <a:pt x="1175553" y="912055"/>
                    </a:lnTo>
                    <a:lnTo>
                      <a:pt x="2235114" y="912055"/>
                    </a:lnTo>
                    <a:cubicBezTo>
                      <a:pt x="2264165" y="912055"/>
                      <a:pt x="2262356" y="888624"/>
                      <a:pt x="2262356" y="859572"/>
                    </a:cubicBezTo>
                    <a:cubicBezTo>
                      <a:pt x="2262356" y="830521"/>
                      <a:pt x="2286835" y="807090"/>
                      <a:pt x="2257784" y="807090"/>
                    </a:cubicBezTo>
                    <a:close/>
                    <a:moveTo>
                      <a:pt x="1270613" y="324172"/>
                    </a:moveTo>
                    <a:cubicBezTo>
                      <a:pt x="1313475" y="231208"/>
                      <a:pt x="1445111" y="189108"/>
                      <a:pt x="1572365" y="148436"/>
                    </a:cubicBezTo>
                    <a:cubicBezTo>
                      <a:pt x="1595987" y="140911"/>
                      <a:pt x="1619037" y="133482"/>
                      <a:pt x="1641326" y="125957"/>
                    </a:cubicBezTo>
                    <a:cubicBezTo>
                      <a:pt x="1653327" y="320553"/>
                      <a:pt x="1624943" y="444854"/>
                      <a:pt x="1555029" y="504861"/>
                    </a:cubicBezTo>
                    <a:cubicBezTo>
                      <a:pt x="1503404" y="549153"/>
                      <a:pt x="1421203" y="560868"/>
                      <a:pt x="1310903" y="540295"/>
                    </a:cubicBezTo>
                    <a:cubicBezTo>
                      <a:pt x="1367958" y="471524"/>
                      <a:pt x="1434157" y="411136"/>
                      <a:pt x="1491402" y="359034"/>
                    </a:cubicBezTo>
                    <a:cubicBezTo>
                      <a:pt x="1518548" y="334269"/>
                      <a:pt x="1543313" y="311695"/>
                      <a:pt x="1563697" y="291406"/>
                    </a:cubicBezTo>
                    <a:cubicBezTo>
                      <a:pt x="1584080" y="271118"/>
                      <a:pt x="1584176" y="237685"/>
                      <a:pt x="1563697" y="217207"/>
                    </a:cubicBezTo>
                    <a:cubicBezTo>
                      <a:pt x="1543218" y="196728"/>
                      <a:pt x="1509976" y="196728"/>
                      <a:pt x="1489497" y="217207"/>
                    </a:cubicBezTo>
                    <a:cubicBezTo>
                      <a:pt x="1470161" y="236542"/>
                      <a:pt x="1446635" y="257878"/>
                      <a:pt x="1420727" y="281405"/>
                    </a:cubicBezTo>
                    <a:cubicBezTo>
                      <a:pt x="1371578" y="326172"/>
                      <a:pt x="1313570" y="379132"/>
                      <a:pt x="1259087" y="440187"/>
                    </a:cubicBezTo>
                    <a:cubicBezTo>
                      <a:pt x="1252801" y="395514"/>
                      <a:pt x="1255754" y="356557"/>
                      <a:pt x="1270613" y="324267"/>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30" name="Freeform: Shape 29">
                <a:extLst>
                  <a:ext uri="{FF2B5EF4-FFF2-40B4-BE49-F238E27FC236}">
                    <a16:creationId xmlns:a16="http://schemas.microsoft.com/office/drawing/2014/main" id="{68073ABA-4B86-8FB7-5B24-E2F3F4526437}"/>
                  </a:ext>
                </a:extLst>
              </p:cNvPr>
              <p:cNvSpPr/>
              <p:nvPr/>
            </p:nvSpPr>
            <p:spPr>
              <a:xfrm>
                <a:off x="6053613" y="4269295"/>
                <a:ext cx="340233" cy="104965"/>
              </a:xfrm>
              <a:custGeom>
                <a:avLst/>
                <a:gdLst>
                  <a:gd name="connsiteX0" fmla="*/ 297275 w 340233"/>
                  <a:gd name="connsiteY0" fmla="*/ 0 h 104965"/>
                  <a:gd name="connsiteX1" fmla="*/ 42958 w 340233"/>
                  <a:gd name="connsiteY1" fmla="*/ 0 h 104965"/>
                  <a:gd name="connsiteX2" fmla="*/ 0 w 340233"/>
                  <a:gd name="connsiteY2" fmla="*/ 52483 h 104965"/>
                  <a:gd name="connsiteX3" fmla="*/ 42958 w 340233"/>
                  <a:gd name="connsiteY3" fmla="*/ 104965 h 104965"/>
                  <a:gd name="connsiteX4" fmla="*/ 297275 w 340233"/>
                  <a:gd name="connsiteY4" fmla="*/ 104965 h 104965"/>
                  <a:gd name="connsiteX5" fmla="*/ 340233 w 340233"/>
                  <a:gd name="connsiteY5" fmla="*/ 52483 h 104965"/>
                  <a:gd name="connsiteX6" fmla="*/ 297275 w 340233"/>
                  <a:gd name="connsiteY6" fmla="*/ 0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233" h="104965">
                    <a:moveTo>
                      <a:pt x="297275" y="0"/>
                    </a:moveTo>
                    <a:lnTo>
                      <a:pt x="42958" y="0"/>
                    </a:lnTo>
                    <a:cubicBezTo>
                      <a:pt x="19241" y="0"/>
                      <a:pt x="0" y="23431"/>
                      <a:pt x="0" y="52483"/>
                    </a:cubicBezTo>
                    <a:cubicBezTo>
                      <a:pt x="0" y="81534"/>
                      <a:pt x="19241" y="104965"/>
                      <a:pt x="42958" y="104965"/>
                    </a:cubicBezTo>
                    <a:lnTo>
                      <a:pt x="297275" y="104965"/>
                    </a:lnTo>
                    <a:cubicBezTo>
                      <a:pt x="320992" y="104965"/>
                      <a:pt x="340233" y="81534"/>
                      <a:pt x="340233" y="52483"/>
                    </a:cubicBezTo>
                    <a:cubicBezTo>
                      <a:pt x="340233" y="23431"/>
                      <a:pt x="320992" y="0"/>
                      <a:pt x="297275"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nvGrpSpPr>
              <p:cNvPr id="31" name="Graphic 3">
                <a:extLst>
                  <a:ext uri="{FF2B5EF4-FFF2-40B4-BE49-F238E27FC236}">
                    <a16:creationId xmlns:a16="http://schemas.microsoft.com/office/drawing/2014/main" id="{175BBEC1-6E69-83AA-EAE2-92FF1EB9131B}"/>
                  </a:ext>
                </a:extLst>
              </p:cNvPr>
              <p:cNvGrpSpPr/>
              <p:nvPr/>
            </p:nvGrpSpPr>
            <p:grpSpPr>
              <a:xfrm>
                <a:off x="5236940" y="3798570"/>
                <a:ext cx="1682019" cy="104965"/>
                <a:chOff x="5236940" y="3798570"/>
                <a:chExt cx="1682019" cy="104965"/>
              </a:xfrm>
              <a:grpFill/>
            </p:grpSpPr>
            <p:sp>
              <p:nvSpPr>
                <p:cNvPr id="36" name="Freeform: Shape 35">
                  <a:extLst>
                    <a:ext uri="{FF2B5EF4-FFF2-40B4-BE49-F238E27FC236}">
                      <a16:creationId xmlns:a16="http://schemas.microsoft.com/office/drawing/2014/main" id="{92462224-CC9C-E249-2832-BD6346F76BDF}"/>
                    </a:ext>
                  </a:extLst>
                </p:cNvPr>
                <p:cNvSpPr/>
                <p:nvPr/>
              </p:nvSpPr>
              <p:spPr>
                <a:xfrm>
                  <a:off x="6279641" y="3798570"/>
                  <a:ext cx="639317" cy="104965"/>
                </a:xfrm>
                <a:custGeom>
                  <a:avLst/>
                  <a:gdLst>
                    <a:gd name="connsiteX0" fmla="*/ 586835 w 639317"/>
                    <a:gd name="connsiteY0" fmla="*/ 0 h 104965"/>
                    <a:gd name="connsiteX1" fmla="*/ 52483 w 639317"/>
                    <a:gd name="connsiteY1" fmla="*/ 0 h 104965"/>
                    <a:gd name="connsiteX2" fmla="*/ 0 w 639317"/>
                    <a:gd name="connsiteY2" fmla="*/ 52483 h 104965"/>
                    <a:gd name="connsiteX3" fmla="*/ 52483 w 639317"/>
                    <a:gd name="connsiteY3" fmla="*/ 104966 h 104965"/>
                    <a:gd name="connsiteX4" fmla="*/ 586835 w 639317"/>
                    <a:gd name="connsiteY4" fmla="*/ 104966 h 104965"/>
                    <a:gd name="connsiteX5" fmla="*/ 639318 w 639317"/>
                    <a:gd name="connsiteY5" fmla="*/ 52483 h 104965"/>
                    <a:gd name="connsiteX6" fmla="*/ 586835 w 639317"/>
                    <a:gd name="connsiteY6" fmla="*/ 0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9317" h="104965">
                      <a:moveTo>
                        <a:pt x="586835" y="0"/>
                      </a:moveTo>
                      <a:lnTo>
                        <a:pt x="52483" y="0"/>
                      </a:lnTo>
                      <a:cubicBezTo>
                        <a:pt x="23432" y="0"/>
                        <a:pt x="0" y="23431"/>
                        <a:pt x="0" y="52483"/>
                      </a:cubicBezTo>
                      <a:cubicBezTo>
                        <a:pt x="0" y="81534"/>
                        <a:pt x="23432" y="104966"/>
                        <a:pt x="52483" y="104966"/>
                      </a:cubicBezTo>
                      <a:lnTo>
                        <a:pt x="586835" y="104966"/>
                      </a:lnTo>
                      <a:cubicBezTo>
                        <a:pt x="615887" y="104966"/>
                        <a:pt x="639318" y="81534"/>
                        <a:pt x="639318" y="52483"/>
                      </a:cubicBezTo>
                      <a:cubicBezTo>
                        <a:pt x="639318" y="23431"/>
                        <a:pt x="615887" y="0"/>
                        <a:pt x="586835"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37" name="Freeform: Shape 36">
                  <a:extLst>
                    <a:ext uri="{FF2B5EF4-FFF2-40B4-BE49-F238E27FC236}">
                      <a16:creationId xmlns:a16="http://schemas.microsoft.com/office/drawing/2014/main" id="{A2DF8FF3-899A-4C1F-E70D-B05EA5A943AC}"/>
                    </a:ext>
                  </a:extLst>
                </p:cNvPr>
                <p:cNvSpPr/>
                <p:nvPr/>
              </p:nvSpPr>
              <p:spPr>
                <a:xfrm>
                  <a:off x="5236940" y="3798570"/>
                  <a:ext cx="610933" cy="104965"/>
                </a:xfrm>
                <a:custGeom>
                  <a:avLst/>
                  <a:gdLst>
                    <a:gd name="connsiteX0" fmla="*/ 610934 w 610933"/>
                    <a:gd name="connsiteY0" fmla="*/ 52483 h 104965"/>
                    <a:gd name="connsiteX1" fmla="*/ 558451 w 610933"/>
                    <a:gd name="connsiteY1" fmla="*/ 0 h 104965"/>
                    <a:gd name="connsiteX2" fmla="*/ 52483 w 610933"/>
                    <a:gd name="connsiteY2" fmla="*/ 0 h 104965"/>
                    <a:gd name="connsiteX3" fmla="*/ 0 w 610933"/>
                    <a:gd name="connsiteY3" fmla="*/ 52483 h 104965"/>
                    <a:gd name="connsiteX4" fmla="*/ 52483 w 610933"/>
                    <a:gd name="connsiteY4" fmla="*/ 104966 h 104965"/>
                    <a:gd name="connsiteX5" fmla="*/ 558451 w 610933"/>
                    <a:gd name="connsiteY5" fmla="*/ 104966 h 104965"/>
                    <a:gd name="connsiteX6" fmla="*/ 610934 w 610933"/>
                    <a:gd name="connsiteY6" fmla="*/ 5248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933" h="104965">
                      <a:moveTo>
                        <a:pt x="610934" y="52483"/>
                      </a:moveTo>
                      <a:cubicBezTo>
                        <a:pt x="610934" y="23431"/>
                        <a:pt x="587502" y="0"/>
                        <a:pt x="558451" y="0"/>
                      </a:cubicBezTo>
                      <a:lnTo>
                        <a:pt x="52483" y="0"/>
                      </a:lnTo>
                      <a:cubicBezTo>
                        <a:pt x="23431" y="0"/>
                        <a:pt x="0" y="23431"/>
                        <a:pt x="0" y="52483"/>
                      </a:cubicBezTo>
                      <a:cubicBezTo>
                        <a:pt x="0" y="81534"/>
                        <a:pt x="23431" y="104966"/>
                        <a:pt x="52483" y="104966"/>
                      </a:cubicBezTo>
                      <a:lnTo>
                        <a:pt x="558451" y="104966"/>
                      </a:lnTo>
                      <a:cubicBezTo>
                        <a:pt x="587502" y="104966"/>
                        <a:pt x="610934" y="81534"/>
                        <a:pt x="610934" y="5248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32" name="Graphic 3">
                <a:extLst>
                  <a:ext uri="{FF2B5EF4-FFF2-40B4-BE49-F238E27FC236}">
                    <a16:creationId xmlns:a16="http://schemas.microsoft.com/office/drawing/2014/main" id="{6AB064E3-8963-8350-FBF8-273789FDEECE}"/>
                  </a:ext>
                </a:extLst>
              </p:cNvPr>
              <p:cNvGrpSpPr/>
              <p:nvPr/>
            </p:nvGrpSpPr>
            <p:grpSpPr>
              <a:xfrm>
                <a:off x="5457443" y="4033932"/>
                <a:ext cx="1315402" cy="104965"/>
                <a:chOff x="5457443" y="4033932"/>
                <a:chExt cx="1315402" cy="104965"/>
              </a:xfrm>
              <a:grpFill/>
            </p:grpSpPr>
            <p:sp>
              <p:nvSpPr>
                <p:cNvPr id="33" name="Freeform: Shape 32">
                  <a:extLst>
                    <a:ext uri="{FF2B5EF4-FFF2-40B4-BE49-F238E27FC236}">
                      <a16:creationId xmlns:a16="http://schemas.microsoft.com/office/drawing/2014/main" id="{DCB046B4-54DE-9C5A-A4BE-93AA1C5C4583}"/>
                    </a:ext>
                  </a:extLst>
                </p:cNvPr>
                <p:cNvSpPr/>
                <p:nvPr/>
              </p:nvSpPr>
              <p:spPr>
                <a:xfrm>
                  <a:off x="6192392" y="4033932"/>
                  <a:ext cx="242411" cy="104965"/>
                </a:xfrm>
                <a:custGeom>
                  <a:avLst/>
                  <a:gdLst>
                    <a:gd name="connsiteX0" fmla="*/ 189929 w 242411"/>
                    <a:gd name="connsiteY0" fmla="*/ 104966 h 104965"/>
                    <a:gd name="connsiteX1" fmla="*/ 242411 w 242411"/>
                    <a:gd name="connsiteY1" fmla="*/ 52483 h 104965"/>
                    <a:gd name="connsiteX2" fmla="*/ 189929 w 242411"/>
                    <a:gd name="connsiteY2" fmla="*/ 0 h 104965"/>
                    <a:gd name="connsiteX3" fmla="*/ 52483 w 242411"/>
                    <a:gd name="connsiteY3" fmla="*/ 0 h 104965"/>
                    <a:gd name="connsiteX4" fmla="*/ 0 w 242411"/>
                    <a:gd name="connsiteY4" fmla="*/ 52483 h 104965"/>
                    <a:gd name="connsiteX5" fmla="*/ 52483 w 242411"/>
                    <a:gd name="connsiteY5" fmla="*/ 104966 h 104965"/>
                    <a:gd name="connsiteX6" fmla="*/ 189929 w 242411"/>
                    <a:gd name="connsiteY6" fmla="*/ 104966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411" h="104965">
                      <a:moveTo>
                        <a:pt x="189929" y="104966"/>
                      </a:moveTo>
                      <a:cubicBezTo>
                        <a:pt x="218980" y="104966"/>
                        <a:pt x="242411" y="81534"/>
                        <a:pt x="242411" y="52483"/>
                      </a:cubicBezTo>
                      <a:cubicBezTo>
                        <a:pt x="242411" y="23432"/>
                        <a:pt x="218980" y="0"/>
                        <a:pt x="189929" y="0"/>
                      </a:cubicBezTo>
                      <a:lnTo>
                        <a:pt x="52483" y="0"/>
                      </a:lnTo>
                      <a:cubicBezTo>
                        <a:pt x="23432" y="0"/>
                        <a:pt x="0" y="23432"/>
                        <a:pt x="0" y="52483"/>
                      </a:cubicBezTo>
                      <a:cubicBezTo>
                        <a:pt x="0" y="81534"/>
                        <a:pt x="23432" y="104966"/>
                        <a:pt x="52483" y="104966"/>
                      </a:cubicBezTo>
                      <a:lnTo>
                        <a:pt x="189929" y="104966"/>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34" name="Freeform: Shape 33">
                  <a:extLst>
                    <a:ext uri="{FF2B5EF4-FFF2-40B4-BE49-F238E27FC236}">
                      <a16:creationId xmlns:a16="http://schemas.microsoft.com/office/drawing/2014/main" id="{851E4E46-99E8-BB31-E7AE-8EA751383163}"/>
                    </a:ext>
                  </a:extLst>
                </p:cNvPr>
                <p:cNvSpPr/>
                <p:nvPr/>
              </p:nvSpPr>
              <p:spPr>
                <a:xfrm>
                  <a:off x="6530435" y="4033932"/>
                  <a:ext cx="242411" cy="104965"/>
                </a:xfrm>
                <a:custGeom>
                  <a:avLst/>
                  <a:gdLst>
                    <a:gd name="connsiteX0" fmla="*/ 189929 w 242411"/>
                    <a:gd name="connsiteY0" fmla="*/ 104966 h 104965"/>
                    <a:gd name="connsiteX1" fmla="*/ 242411 w 242411"/>
                    <a:gd name="connsiteY1" fmla="*/ 52483 h 104965"/>
                    <a:gd name="connsiteX2" fmla="*/ 189929 w 242411"/>
                    <a:gd name="connsiteY2" fmla="*/ 0 h 104965"/>
                    <a:gd name="connsiteX3" fmla="*/ 52483 w 242411"/>
                    <a:gd name="connsiteY3" fmla="*/ 0 h 104965"/>
                    <a:gd name="connsiteX4" fmla="*/ 0 w 242411"/>
                    <a:gd name="connsiteY4" fmla="*/ 52483 h 104965"/>
                    <a:gd name="connsiteX5" fmla="*/ 52483 w 242411"/>
                    <a:gd name="connsiteY5" fmla="*/ 104966 h 104965"/>
                    <a:gd name="connsiteX6" fmla="*/ 189929 w 242411"/>
                    <a:gd name="connsiteY6" fmla="*/ 104966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411" h="104965">
                      <a:moveTo>
                        <a:pt x="189929" y="104966"/>
                      </a:moveTo>
                      <a:cubicBezTo>
                        <a:pt x="218980" y="104966"/>
                        <a:pt x="242411" y="81534"/>
                        <a:pt x="242411" y="52483"/>
                      </a:cubicBezTo>
                      <a:cubicBezTo>
                        <a:pt x="242411" y="23432"/>
                        <a:pt x="218980" y="0"/>
                        <a:pt x="189929" y="0"/>
                      </a:cubicBezTo>
                      <a:lnTo>
                        <a:pt x="52483" y="0"/>
                      </a:lnTo>
                      <a:cubicBezTo>
                        <a:pt x="23432" y="0"/>
                        <a:pt x="0" y="23432"/>
                        <a:pt x="0" y="52483"/>
                      </a:cubicBezTo>
                      <a:cubicBezTo>
                        <a:pt x="0" y="81534"/>
                        <a:pt x="23432" y="104966"/>
                        <a:pt x="52483" y="104966"/>
                      </a:cubicBezTo>
                      <a:lnTo>
                        <a:pt x="189929" y="104966"/>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35" name="Freeform: Shape 34">
                  <a:extLst>
                    <a:ext uri="{FF2B5EF4-FFF2-40B4-BE49-F238E27FC236}">
                      <a16:creationId xmlns:a16="http://schemas.microsoft.com/office/drawing/2014/main" id="{6BB387FA-4C2E-BC8D-85F9-C4969E7E534A}"/>
                    </a:ext>
                  </a:extLst>
                </p:cNvPr>
                <p:cNvSpPr/>
                <p:nvPr/>
              </p:nvSpPr>
              <p:spPr>
                <a:xfrm>
                  <a:off x="5457443" y="4033932"/>
                  <a:ext cx="242411" cy="104965"/>
                </a:xfrm>
                <a:custGeom>
                  <a:avLst/>
                  <a:gdLst>
                    <a:gd name="connsiteX0" fmla="*/ 189928 w 242411"/>
                    <a:gd name="connsiteY0" fmla="*/ 104966 h 104965"/>
                    <a:gd name="connsiteX1" fmla="*/ 242411 w 242411"/>
                    <a:gd name="connsiteY1" fmla="*/ 52483 h 104965"/>
                    <a:gd name="connsiteX2" fmla="*/ 189928 w 242411"/>
                    <a:gd name="connsiteY2" fmla="*/ 0 h 104965"/>
                    <a:gd name="connsiteX3" fmla="*/ 52483 w 242411"/>
                    <a:gd name="connsiteY3" fmla="*/ 0 h 104965"/>
                    <a:gd name="connsiteX4" fmla="*/ 0 w 242411"/>
                    <a:gd name="connsiteY4" fmla="*/ 52483 h 104965"/>
                    <a:gd name="connsiteX5" fmla="*/ 52483 w 242411"/>
                    <a:gd name="connsiteY5" fmla="*/ 104966 h 104965"/>
                    <a:gd name="connsiteX6" fmla="*/ 189928 w 242411"/>
                    <a:gd name="connsiteY6" fmla="*/ 104966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411" h="104965">
                      <a:moveTo>
                        <a:pt x="189928" y="104966"/>
                      </a:moveTo>
                      <a:cubicBezTo>
                        <a:pt x="218980" y="104966"/>
                        <a:pt x="242411" y="81534"/>
                        <a:pt x="242411" y="52483"/>
                      </a:cubicBezTo>
                      <a:cubicBezTo>
                        <a:pt x="242411" y="23432"/>
                        <a:pt x="218980" y="0"/>
                        <a:pt x="189928" y="0"/>
                      </a:cubicBezTo>
                      <a:lnTo>
                        <a:pt x="52483" y="0"/>
                      </a:lnTo>
                      <a:cubicBezTo>
                        <a:pt x="23431" y="0"/>
                        <a:pt x="0" y="23432"/>
                        <a:pt x="0" y="52483"/>
                      </a:cubicBezTo>
                      <a:cubicBezTo>
                        <a:pt x="0" y="81534"/>
                        <a:pt x="23431" y="104966"/>
                        <a:pt x="52483" y="104966"/>
                      </a:cubicBezTo>
                      <a:lnTo>
                        <a:pt x="189928" y="104966"/>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sp>
          <p:nvSpPr>
            <p:cNvPr id="27" name="Freeform: Shape 26">
              <a:extLst>
                <a:ext uri="{FF2B5EF4-FFF2-40B4-BE49-F238E27FC236}">
                  <a16:creationId xmlns:a16="http://schemas.microsoft.com/office/drawing/2014/main" id="{E2218918-91C6-D11D-FA49-7283A4949663}"/>
                </a:ext>
              </a:extLst>
            </p:cNvPr>
            <p:cNvSpPr/>
            <p:nvPr/>
          </p:nvSpPr>
          <p:spPr>
            <a:xfrm>
              <a:off x="4455318" y="1788318"/>
              <a:ext cx="3281362" cy="3281362"/>
            </a:xfrm>
            <a:custGeom>
              <a:avLst/>
              <a:gdLst>
                <a:gd name="connsiteX0" fmla="*/ 1640681 w 3281362"/>
                <a:gd name="connsiteY0" fmla="*/ 3281363 h 3281362"/>
                <a:gd name="connsiteX1" fmla="*/ 0 w 3281362"/>
                <a:gd name="connsiteY1" fmla="*/ 1640681 h 3281362"/>
                <a:gd name="connsiteX2" fmla="*/ 1640681 w 3281362"/>
                <a:gd name="connsiteY2" fmla="*/ 0 h 3281362"/>
                <a:gd name="connsiteX3" fmla="*/ 3281363 w 3281362"/>
                <a:gd name="connsiteY3" fmla="*/ 1640681 h 3281362"/>
                <a:gd name="connsiteX4" fmla="*/ 1640681 w 3281362"/>
                <a:gd name="connsiteY4" fmla="*/ 3281363 h 3281362"/>
                <a:gd name="connsiteX5" fmla="*/ 1640681 w 3281362"/>
                <a:gd name="connsiteY5" fmla="*/ 122682 h 3281362"/>
                <a:gd name="connsiteX6" fmla="*/ 122682 w 3281362"/>
                <a:gd name="connsiteY6" fmla="*/ 1640681 h 3281362"/>
                <a:gd name="connsiteX7" fmla="*/ 1640681 w 3281362"/>
                <a:gd name="connsiteY7" fmla="*/ 3158681 h 3281362"/>
                <a:gd name="connsiteX8" fmla="*/ 3158681 w 3281362"/>
                <a:gd name="connsiteY8" fmla="*/ 1640681 h 3281362"/>
                <a:gd name="connsiteX9" fmla="*/ 1640681 w 3281362"/>
                <a:gd name="connsiteY9" fmla="*/ 122682 h 3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1362" h="3281362">
                  <a:moveTo>
                    <a:pt x="1640681" y="3281363"/>
                  </a:moveTo>
                  <a:cubicBezTo>
                    <a:pt x="735997" y="3281363"/>
                    <a:pt x="0" y="2545366"/>
                    <a:pt x="0" y="1640681"/>
                  </a:cubicBezTo>
                  <a:cubicBezTo>
                    <a:pt x="0" y="735997"/>
                    <a:pt x="735997" y="0"/>
                    <a:pt x="1640681" y="0"/>
                  </a:cubicBezTo>
                  <a:cubicBezTo>
                    <a:pt x="2545366" y="0"/>
                    <a:pt x="3281363" y="735997"/>
                    <a:pt x="3281363" y="1640681"/>
                  </a:cubicBezTo>
                  <a:cubicBezTo>
                    <a:pt x="3281363" y="2545366"/>
                    <a:pt x="2545366" y="3281363"/>
                    <a:pt x="1640681" y="3281363"/>
                  </a:cubicBezTo>
                  <a:close/>
                  <a:moveTo>
                    <a:pt x="1640681" y="122682"/>
                  </a:moveTo>
                  <a:cubicBezTo>
                    <a:pt x="803624" y="122682"/>
                    <a:pt x="122682" y="803624"/>
                    <a:pt x="122682" y="1640681"/>
                  </a:cubicBezTo>
                  <a:cubicBezTo>
                    <a:pt x="122682" y="2477738"/>
                    <a:pt x="803624" y="3158681"/>
                    <a:pt x="1640681" y="3158681"/>
                  </a:cubicBezTo>
                  <a:cubicBezTo>
                    <a:pt x="2477738" y="3158681"/>
                    <a:pt x="3158681" y="2477738"/>
                    <a:pt x="3158681" y="1640681"/>
                  </a:cubicBezTo>
                  <a:cubicBezTo>
                    <a:pt x="3158681" y="803624"/>
                    <a:pt x="2477738" y="122682"/>
                    <a:pt x="1640681" y="122682"/>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28" name="Freeform: Shape 27">
              <a:extLst>
                <a:ext uri="{FF2B5EF4-FFF2-40B4-BE49-F238E27FC236}">
                  <a16:creationId xmlns:a16="http://schemas.microsoft.com/office/drawing/2014/main" id="{8DDB09A2-A92A-6F89-23D8-D27C280199A1}"/>
                </a:ext>
              </a:extLst>
            </p:cNvPr>
            <p:cNvSpPr/>
            <p:nvPr/>
          </p:nvSpPr>
          <p:spPr>
            <a:xfrm>
              <a:off x="4876990" y="2209990"/>
              <a:ext cx="2438019" cy="2438019"/>
            </a:xfrm>
            <a:custGeom>
              <a:avLst/>
              <a:gdLst>
                <a:gd name="connsiteX0" fmla="*/ 1219010 w 2438019"/>
                <a:gd name="connsiteY0" fmla="*/ 2438019 h 2438019"/>
                <a:gd name="connsiteX1" fmla="*/ 0 w 2438019"/>
                <a:gd name="connsiteY1" fmla="*/ 1219010 h 2438019"/>
                <a:gd name="connsiteX2" fmla="*/ 1219010 w 2438019"/>
                <a:gd name="connsiteY2" fmla="*/ 0 h 2438019"/>
                <a:gd name="connsiteX3" fmla="*/ 2438019 w 2438019"/>
                <a:gd name="connsiteY3" fmla="*/ 1219010 h 2438019"/>
                <a:gd name="connsiteX4" fmla="*/ 1219010 w 2438019"/>
                <a:gd name="connsiteY4" fmla="*/ 2438019 h 2438019"/>
                <a:gd name="connsiteX5" fmla="*/ 1219010 w 2438019"/>
                <a:gd name="connsiteY5" fmla="*/ 122682 h 2438019"/>
                <a:gd name="connsiteX6" fmla="*/ 122682 w 2438019"/>
                <a:gd name="connsiteY6" fmla="*/ 1219010 h 2438019"/>
                <a:gd name="connsiteX7" fmla="*/ 1219010 w 2438019"/>
                <a:gd name="connsiteY7" fmla="*/ 2315337 h 2438019"/>
                <a:gd name="connsiteX8" fmla="*/ 2315337 w 2438019"/>
                <a:gd name="connsiteY8" fmla="*/ 1219010 h 2438019"/>
                <a:gd name="connsiteX9" fmla="*/ 1219010 w 2438019"/>
                <a:gd name="connsiteY9" fmla="*/ 122682 h 243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019" h="2438019">
                  <a:moveTo>
                    <a:pt x="1219010" y="2438019"/>
                  </a:moveTo>
                  <a:cubicBezTo>
                    <a:pt x="546830" y="2438019"/>
                    <a:pt x="0" y="1891189"/>
                    <a:pt x="0" y="1219010"/>
                  </a:cubicBezTo>
                  <a:cubicBezTo>
                    <a:pt x="0" y="546830"/>
                    <a:pt x="546830" y="0"/>
                    <a:pt x="1219010" y="0"/>
                  </a:cubicBezTo>
                  <a:cubicBezTo>
                    <a:pt x="1891189" y="0"/>
                    <a:pt x="2438019" y="546830"/>
                    <a:pt x="2438019" y="1219010"/>
                  </a:cubicBezTo>
                  <a:cubicBezTo>
                    <a:pt x="2438019" y="1891189"/>
                    <a:pt x="1891189" y="2438019"/>
                    <a:pt x="1219010" y="2438019"/>
                  </a:cubicBezTo>
                  <a:close/>
                  <a:moveTo>
                    <a:pt x="1219010" y="122682"/>
                  </a:moveTo>
                  <a:cubicBezTo>
                    <a:pt x="614458" y="122682"/>
                    <a:pt x="122682" y="614458"/>
                    <a:pt x="122682" y="1219010"/>
                  </a:cubicBezTo>
                  <a:cubicBezTo>
                    <a:pt x="122682" y="1823561"/>
                    <a:pt x="614458" y="2315337"/>
                    <a:pt x="1219010" y="2315337"/>
                  </a:cubicBezTo>
                  <a:cubicBezTo>
                    <a:pt x="1823561" y="2315337"/>
                    <a:pt x="2315337" y="1823561"/>
                    <a:pt x="2315337" y="1219010"/>
                  </a:cubicBezTo>
                  <a:cubicBezTo>
                    <a:pt x="2315337" y="614458"/>
                    <a:pt x="1823561" y="122682"/>
                    <a:pt x="1219010" y="122682"/>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sp>
        <p:nvSpPr>
          <p:cNvPr id="38" name="Text Placeholder 2">
            <a:extLst>
              <a:ext uri="{FF2B5EF4-FFF2-40B4-BE49-F238E27FC236}">
                <a16:creationId xmlns:a16="http://schemas.microsoft.com/office/drawing/2014/main" id="{B9C44500-5B46-E914-E653-D0C4B4208F9B}"/>
              </a:ext>
            </a:extLst>
          </p:cNvPr>
          <p:cNvSpPr txBox="1">
            <a:spLocks/>
          </p:cNvSpPr>
          <p:nvPr userDrawn="1"/>
        </p:nvSpPr>
        <p:spPr>
          <a:xfrm>
            <a:off x="4559017" y="1582804"/>
            <a:ext cx="1128097" cy="27377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000" b="1" i="0" u="none" strike="noStrike" kern="1200" cap="all" spc="0" normalizeH="0" baseline="0" noProof="0" dirty="0">
                <a:ln>
                  <a:noFill/>
                </a:ln>
                <a:solidFill>
                  <a:srgbClr val="58595B"/>
                </a:solidFill>
                <a:effectLst/>
                <a:uLnTx/>
                <a:uFillTx/>
                <a:latin typeface="Calibri"/>
                <a:ea typeface="+mn-ea"/>
                <a:cs typeface="+mn-cs"/>
              </a:rPr>
              <a:t>Industrial + Chemical</a:t>
            </a:r>
          </a:p>
        </p:txBody>
      </p:sp>
      <p:grpSp>
        <p:nvGrpSpPr>
          <p:cNvPr id="39" name="Group 38">
            <a:extLst>
              <a:ext uri="{FF2B5EF4-FFF2-40B4-BE49-F238E27FC236}">
                <a16:creationId xmlns:a16="http://schemas.microsoft.com/office/drawing/2014/main" id="{778ED629-3C41-4955-3E79-905584E5AD5E}"/>
              </a:ext>
            </a:extLst>
          </p:cNvPr>
          <p:cNvGrpSpPr/>
          <p:nvPr userDrawn="1"/>
        </p:nvGrpSpPr>
        <p:grpSpPr>
          <a:xfrm>
            <a:off x="4879418" y="1123849"/>
            <a:ext cx="458738" cy="495513"/>
            <a:chOff x="5546299" y="5403258"/>
            <a:chExt cx="538280" cy="581432"/>
          </a:xfrm>
          <a:solidFill>
            <a:srgbClr val="58595B"/>
          </a:solidFill>
        </p:grpSpPr>
        <p:sp>
          <p:nvSpPr>
            <p:cNvPr id="40" name="Freeform: Shape 39">
              <a:extLst>
                <a:ext uri="{FF2B5EF4-FFF2-40B4-BE49-F238E27FC236}">
                  <a16:creationId xmlns:a16="http://schemas.microsoft.com/office/drawing/2014/main" id="{269F4A42-E089-649E-3C3D-B37F208C8042}"/>
                </a:ext>
              </a:extLst>
            </p:cNvPr>
            <p:cNvSpPr/>
            <p:nvPr/>
          </p:nvSpPr>
          <p:spPr>
            <a:xfrm>
              <a:off x="5779096" y="5752148"/>
              <a:ext cx="60561" cy="22810"/>
            </a:xfrm>
            <a:custGeom>
              <a:avLst/>
              <a:gdLst>
                <a:gd name="connsiteX0" fmla="*/ 49157 w 60561"/>
                <a:gd name="connsiteY0" fmla="*/ 0 h 22810"/>
                <a:gd name="connsiteX1" fmla="*/ 11405 w 60561"/>
                <a:gd name="connsiteY1" fmla="*/ 0 h 22810"/>
                <a:gd name="connsiteX2" fmla="*/ 0 w 60561"/>
                <a:gd name="connsiteY2" fmla="*/ 11405 h 22810"/>
                <a:gd name="connsiteX3" fmla="*/ 11405 w 60561"/>
                <a:gd name="connsiteY3" fmla="*/ 22811 h 22810"/>
                <a:gd name="connsiteX4" fmla="*/ 49157 w 60561"/>
                <a:gd name="connsiteY4" fmla="*/ 22811 h 22810"/>
                <a:gd name="connsiteX5" fmla="*/ 60562 w 60561"/>
                <a:gd name="connsiteY5" fmla="*/ 11405 h 22810"/>
                <a:gd name="connsiteX6" fmla="*/ 49157 w 60561"/>
                <a:gd name="connsiteY6" fmla="*/ 0 h 2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61" h="22810">
                  <a:moveTo>
                    <a:pt x="49157" y="0"/>
                  </a:moveTo>
                  <a:lnTo>
                    <a:pt x="11405" y="0"/>
                  </a:lnTo>
                  <a:cubicBezTo>
                    <a:pt x="5099" y="0"/>
                    <a:pt x="0" y="5099"/>
                    <a:pt x="0" y="11405"/>
                  </a:cubicBezTo>
                  <a:cubicBezTo>
                    <a:pt x="0" y="17711"/>
                    <a:pt x="5099" y="22811"/>
                    <a:pt x="11405" y="22811"/>
                  </a:cubicBezTo>
                  <a:lnTo>
                    <a:pt x="49157" y="22811"/>
                  </a:lnTo>
                  <a:cubicBezTo>
                    <a:pt x="55463" y="22811"/>
                    <a:pt x="60562" y="17711"/>
                    <a:pt x="60562" y="11405"/>
                  </a:cubicBezTo>
                  <a:cubicBezTo>
                    <a:pt x="60562" y="5099"/>
                    <a:pt x="55463" y="0"/>
                    <a:pt x="49157" y="0"/>
                  </a:cubicBezTo>
                  <a:close/>
                </a:path>
              </a:pathLst>
            </a:custGeom>
            <a:grpFill/>
            <a:ln w="168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1" name="Freeform: Shape 40">
              <a:extLst>
                <a:ext uri="{FF2B5EF4-FFF2-40B4-BE49-F238E27FC236}">
                  <a16:creationId xmlns:a16="http://schemas.microsoft.com/office/drawing/2014/main" id="{C390289A-4263-DFC9-C5E2-4474B12027B4}"/>
                </a:ext>
              </a:extLst>
            </p:cNvPr>
            <p:cNvSpPr/>
            <p:nvPr/>
          </p:nvSpPr>
          <p:spPr>
            <a:xfrm>
              <a:off x="5779096" y="5804585"/>
              <a:ext cx="60561" cy="22810"/>
            </a:xfrm>
            <a:custGeom>
              <a:avLst/>
              <a:gdLst>
                <a:gd name="connsiteX0" fmla="*/ 49157 w 60561"/>
                <a:gd name="connsiteY0" fmla="*/ 0 h 22810"/>
                <a:gd name="connsiteX1" fmla="*/ 11405 w 60561"/>
                <a:gd name="connsiteY1" fmla="*/ 0 h 22810"/>
                <a:gd name="connsiteX2" fmla="*/ 0 w 60561"/>
                <a:gd name="connsiteY2" fmla="*/ 11405 h 22810"/>
                <a:gd name="connsiteX3" fmla="*/ 11405 w 60561"/>
                <a:gd name="connsiteY3" fmla="*/ 22811 h 22810"/>
                <a:gd name="connsiteX4" fmla="*/ 49157 w 60561"/>
                <a:gd name="connsiteY4" fmla="*/ 22811 h 22810"/>
                <a:gd name="connsiteX5" fmla="*/ 60562 w 60561"/>
                <a:gd name="connsiteY5" fmla="*/ 11405 h 22810"/>
                <a:gd name="connsiteX6" fmla="*/ 49157 w 60561"/>
                <a:gd name="connsiteY6" fmla="*/ 0 h 2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61" h="22810">
                  <a:moveTo>
                    <a:pt x="49157" y="0"/>
                  </a:moveTo>
                  <a:lnTo>
                    <a:pt x="11405" y="0"/>
                  </a:lnTo>
                  <a:cubicBezTo>
                    <a:pt x="5099" y="0"/>
                    <a:pt x="0" y="5099"/>
                    <a:pt x="0" y="11405"/>
                  </a:cubicBezTo>
                  <a:cubicBezTo>
                    <a:pt x="0" y="17711"/>
                    <a:pt x="5099" y="22811"/>
                    <a:pt x="11405" y="22811"/>
                  </a:cubicBezTo>
                  <a:lnTo>
                    <a:pt x="49157" y="22811"/>
                  </a:lnTo>
                  <a:cubicBezTo>
                    <a:pt x="55463" y="22811"/>
                    <a:pt x="60562" y="17711"/>
                    <a:pt x="60562" y="11405"/>
                  </a:cubicBezTo>
                  <a:cubicBezTo>
                    <a:pt x="60562" y="5099"/>
                    <a:pt x="55463" y="0"/>
                    <a:pt x="49157" y="0"/>
                  </a:cubicBezTo>
                  <a:close/>
                </a:path>
              </a:pathLst>
            </a:custGeom>
            <a:grpFill/>
            <a:ln w="168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2" name="Freeform: Shape 41">
              <a:extLst>
                <a:ext uri="{FF2B5EF4-FFF2-40B4-BE49-F238E27FC236}">
                  <a16:creationId xmlns:a16="http://schemas.microsoft.com/office/drawing/2014/main" id="{2F964FBB-95DE-C827-39D6-DEA06109452D}"/>
                </a:ext>
              </a:extLst>
            </p:cNvPr>
            <p:cNvSpPr/>
            <p:nvPr/>
          </p:nvSpPr>
          <p:spPr>
            <a:xfrm>
              <a:off x="5852491" y="5752148"/>
              <a:ext cx="60562" cy="22810"/>
            </a:xfrm>
            <a:custGeom>
              <a:avLst/>
              <a:gdLst>
                <a:gd name="connsiteX0" fmla="*/ 49157 w 60562"/>
                <a:gd name="connsiteY0" fmla="*/ 0 h 22810"/>
                <a:gd name="connsiteX1" fmla="*/ 11405 w 60562"/>
                <a:gd name="connsiteY1" fmla="*/ 0 h 22810"/>
                <a:gd name="connsiteX2" fmla="*/ 0 w 60562"/>
                <a:gd name="connsiteY2" fmla="*/ 11405 h 22810"/>
                <a:gd name="connsiteX3" fmla="*/ 11405 w 60562"/>
                <a:gd name="connsiteY3" fmla="*/ 22811 h 22810"/>
                <a:gd name="connsiteX4" fmla="*/ 49157 w 60562"/>
                <a:gd name="connsiteY4" fmla="*/ 22811 h 22810"/>
                <a:gd name="connsiteX5" fmla="*/ 60562 w 60562"/>
                <a:gd name="connsiteY5" fmla="*/ 11405 h 22810"/>
                <a:gd name="connsiteX6" fmla="*/ 49157 w 60562"/>
                <a:gd name="connsiteY6" fmla="*/ 0 h 2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62" h="22810">
                  <a:moveTo>
                    <a:pt x="49157" y="0"/>
                  </a:moveTo>
                  <a:lnTo>
                    <a:pt x="11405" y="0"/>
                  </a:lnTo>
                  <a:cubicBezTo>
                    <a:pt x="5099" y="0"/>
                    <a:pt x="0" y="5099"/>
                    <a:pt x="0" y="11405"/>
                  </a:cubicBezTo>
                  <a:cubicBezTo>
                    <a:pt x="0" y="17711"/>
                    <a:pt x="5099" y="22811"/>
                    <a:pt x="11405" y="22811"/>
                  </a:cubicBezTo>
                  <a:lnTo>
                    <a:pt x="49157" y="22811"/>
                  </a:lnTo>
                  <a:cubicBezTo>
                    <a:pt x="55463" y="22811"/>
                    <a:pt x="60562" y="17711"/>
                    <a:pt x="60562" y="11405"/>
                  </a:cubicBezTo>
                  <a:cubicBezTo>
                    <a:pt x="60562" y="5099"/>
                    <a:pt x="55463" y="0"/>
                    <a:pt x="49157" y="0"/>
                  </a:cubicBezTo>
                  <a:close/>
                </a:path>
              </a:pathLst>
            </a:custGeom>
            <a:grpFill/>
            <a:ln w="168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3" name="Freeform: Shape 42">
              <a:extLst>
                <a:ext uri="{FF2B5EF4-FFF2-40B4-BE49-F238E27FC236}">
                  <a16:creationId xmlns:a16="http://schemas.microsoft.com/office/drawing/2014/main" id="{E04DAB4E-9B47-A883-B6C2-A52AAAEF124C}"/>
                </a:ext>
              </a:extLst>
            </p:cNvPr>
            <p:cNvSpPr/>
            <p:nvPr/>
          </p:nvSpPr>
          <p:spPr>
            <a:xfrm>
              <a:off x="5852491" y="5804585"/>
              <a:ext cx="60562" cy="22810"/>
            </a:xfrm>
            <a:custGeom>
              <a:avLst/>
              <a:gdLst>
                <a:gd name="connsiteX0" fmla="*/ 49157 w 60562"/>
                <a:gd name="connsiteY0" fmla="*/ 0 h 22810"/>
                <a:gd name="connsiteX1" fmla="*/ 11405 w 60562"/>
                <a:gd name="connsiteY1" fmla="*/ 0 h 22810"/>
                <a:gd name="connsiteX2" fmla="*/ 0 w 60562"/>
                <a:gd name="connsiteY2" fmla="*/ 11405 h 22810"/>
                <a:gd name="connsiteX3" fmla="*/ 11405 w 60562"/>
                <a:gd name="connsiteY3" fmla="*/ 22811 h 22810"/>
                <a:gd name="connsiteX4" fmla="*/ 49157 w 60562"/>
                <a:gd name="connsiteY4" fmla="*/ 22811 h 22810"/>
                <a:gd name="connsiteX5" fmla="*/ 60562 w 60562"/>
                <a:gd name="connsiteY5" fmla="*/ 11405 h 22810"/>
                <a:gd name="connsiteX6" fmla="*/ 49157 w 60562"/>
                <a:gd name="connsiteY6" fmla="*/ 0 h 2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62" h="22810">
                  <a:moveTo>
                    <a:pt x="49157" y="0"/>
                  </a:moveTo>
                  <a:lnTo>
                    <a:pt x="11405" y="0"/>
                  </a:lnTo>
                  <a:cubicBezTo>
                    <a:pt x="5099" y="0"/>
                    <a:pt x="0" y="5099"/>
                    <a:pt x="0" y="11405"/>
                  </a:cubicBezTo>
                  <a:cubicBezTo>
                    <a:pt x="0" y="17711"/>
                    <a:pt x="5099" y="22811"/>
                    <a:pt x="11405" y="22811"/>
                  </a:cubicBezTo>
                  <a:lnTo>
                    <a:pt x="49157" y="22811"/>
                  </a:lnTo>
                  <a:cubicBezTo>
                    <a:pt x="55463" y="22811"/>
                    <a:pt x="60562" y="17711"/>
                    <a:pt x="60562" y="11405"/>
                  </a:cubicBezTo>
                  <a:cubicBezTo>
                    <a:pt x="60562" y="5099"/>
                    <a:pt x="55463" y="0"/>
                    <a:pt x="49157" y="0"/>
                  </a:cubicBezTo>
                  <a:close/>
                </a:path>
              </a:pathLst>
            </a:custGeom>
            <a:grpFill/>
            <a:ln w="168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4" name="Freeform: Shape 43">
              <a:extLst>
                <a:ext uri="{FF2B5EF4-FFF2-40B4-BE49-F238E27FC236}">
                  <a16:creationId xmlns:a16="http://schemas.microsoft.com/office/drawing/2014/main" id="{EED8BD85-1541-CB52-2B02-1EDC0A91D85D}"/>
                </a:ext>
              </a:extLst>
            </p:cNvPr>
            <p:cNvSpPr/>
            <p:nvPr/>
          </p:nvSpPr>
          <p:spPr>
            <a:xfrm>
              <a:off x="5546299" y="5403258"/>
              <a:ext cx="455906" cy="528995"/>
            </a:xfrm>
            <a:custGeom>
              <a:avLst/>
              <a:gdLst>
                <a:gd name="connsiteX0" fmla="*/ 315507 w 455906"/>
                <a:gd name="connsiteY0" fmla="*/ 506185 h 528995"/>
                <a:gd name="connsiteX1" fmla="*/ 211551 w 455906"/>
                <a:gd name="connsiteY1" fmla="*/ 506185 h 528995"/>
                <a:gd name="connsiteX2" fmla="*/ 211551 w 455906"/>
                <a:gd name="connsiteY2" fmla="*/ 412716 h 528995"/>
                <a:gd name="connsiteX3" fmla="*/ 200145 w 455906"/>
                <a:gd name="connsiteY3" fmla="*/ 401311 h 528995"/>
                <a:gd name="connsiteX4" fmla="*/ 68687 w 455906"/>
                <a:gd name="connsiteY4" fmla="*/ 401311 h 528995"/>
                <a:gd name="connsiteX5" fmla="*/ 57281 w 455906"/>
                <a:gd name="connsiteY5" fmla="*/ 412716 h 528995"/>
                <a:gd name="connsiteX6" fmla="*/ 57281 w 455906"/>
                <a:gd name="connsiteY6" fmla="*/ 506185 h 528995"/>
                <a:gd name="connsiteX7" fmla="*/ 22794 w 455906"/>
                <a:gd name="connsiteY7" fmla="*/ 506185 h 528995"/>
                <a:gd name="connsiteX8" fmla="*/ 22794 w 455906"/>
                <a:gd name="connsiteY8" fmla="*/ 345695 h 528995"/>
                <a:gd name="connsiteX9" fmla="*/ 200145 w 455906"/>
                <a:gd name="connsiteY9" fmla="*/ 345695 h 528995"/>
                <a:gd name="connsiteX10" fmla="*/ 211551 w 455906"/>
                <a:gd name="connsiteY10" fmla="*/ 334290 h 528995"/>
                <a:gd name="connsiteX11" fmla="*/ 200145 w 455906"/>
                <a:gd name="connsiteY11" fmla="*/ 322884 h 528995"/>
                <a:gd name="connsiteX12" fmla="*/ 52301 w 455906"/>
                <a:gd name="connsiteY12" fmla="*/ 322884 h 528995"/>
                <a:gd name="connsiteX13" fmla="*/ 52301 w 455906"/>
                <a:gd name="connsiteY13" fmla="*/ 269104 h 528995"/>
                <a:gd name="connsiteX14" fmla="*/ 182808 w 455906"/>
                <a:gd name="connsiteY14" fmla="*/ 269104 h 528995"/>
                <a:gd name="connsiteX15" fmla="*/ 194213 w 455906"/>
                <a:gd name="connsiteY15" fmla="*/ 257699 h 528995"/>
                <a:gd name="connsiteX16" fmla="*/ 182808 w 455906"/>
                <a:gd name="connsiteY16" fmla="*/ 246294 h 528995"/>
                <a:gd name="connsiteX17" fmla="*/ 65695 w 455906"/>
                <a:gd name="connsiteY17" fmla="*/ 246294 h 528995"/>
                <a:gd name="connsiteX18" fmla="*/ 64964 w 455906"/>
                <a:gd name="connsiteY18" fmla="*/ 208321 h 528995"/>
                <a:gd name="connsiteX19" fmla="*/ 379724 w 455906"/>
                <a:gd name="connsiteY19" fmla="*/ 208321 h 528995"/>
                <a:gd name="connsiteX20" fmla="*/ 379724 w 455906"/>
                <a:gd name="connsiteY20" fmla="*/ 246039 h 528995"/>
                <a:gd name="connsiteX21" fmla="*/ 285694 w 455906"/>
                <a:gd name="connsiteY21" fmla="*/ 246039 h 528995"/>
                <a:gd name="connsiteX22" fmla="*/ 274288 w 455906"/>
                <a:gd name="connsiteY22" fmla="*/ 257444 h 528995"/>
                <a:gd name="connsiteX23" fmla="*/ 285694 w 455906"/>
                <a:gd name="connsiteY23" fmla="*/ 268849 h 528995"/>
                <a:gd name="connsiteX24" fmla="*/ 433096 w 455906"/>
                <a:gd name="connsiteY24" fmla="*/ 268849 h 528995"/>
                <a:gd name="connsiteX25" fmla="*/ 433096 w 455906"/>
                <a:gd name="connsiteY25" fmla="*/ 286867 h 528995"/>
                <a:gd name="connsiteX26" fmla="*/ 444501 w 455906"/>
                <a:gd name="connsiteY26" fmla="*/ 298272 h 528995"/>
                <a:gd name="connsiteX27" fmla="*/ 455906 w 455906"/>
                <a:gd name="connsiteY27" fmla="*/ 286867 h 528995"/>
                <a:gd name="connsiteX28" fmla="*/ 455906 w 455906"/>
                <a:gd name="connsiteY28" fmla="*/ 257444 h 528995"/>
                <a:gd name="connsiteX29" fmla="*/ 444501 w 455906"/>
                <a:gd name="connsiteY29" fmla="*/ 246039 h 528995"/>
                <a:gd name="connsiteX30" fmla="*/ 402534 w 455906"/>
                <a:gd name="connsiteY30" fmla="*/ 246039 h 528995"/>
                <a:gd name="connsiteX31" fmla="*/ 402534 w 455906"/>
                <a:gd name="connsiteY31" fmla="*/ 196916 h 528995"/>
                <a:gd name="connsiteX32" fmla="*/ 391129 w 455906"/>
                <a:gd name="connsiteY32" fmla="*/ 185511 h 528995"/>
                <a:gd name="connsiteX33" fmla="*/ 247602 w 455906"/>
                <a:gd name="connsiteY33" fmla="*/ 185511 h 528995"/>
                <a:gd name="connsiteX34" fmla="*/ 247602 w 455906"/>
                <a:gd name="connsiteY34" fmla="*/ 63469 h 528995"/>
                <a:gd name="connsiteX35" fmla="*/ 236197 w 455906"/>
                <a:gd name="connsiteY35" fmla="*/ 52063 h 528995"/>
                <a:gd name="connsiteX36" fmla="*/ 172762 w 455906"/>
                <a:gd name="connsiteY36" fmla="*/ 52063 h 528995"/>
                <a:gd name="connsiteX37" fmla="*/ 172762 w 455906"/>
                <a:gd name="connsiteY37" fmla="*/ 11405 h 528995"/>
                <a:gd name="connsiteX38" fmla="*/ 161357 w 455906"/>
                <a:gd name="connsiteY38" fmla="*/ 0 h 528995"/>
                <a:gd name="connsiteX39" fmla="*/ 92092 w 455906"/>
                <a:gd name="connsiteY39" fmla="*/ 0 h 528995"/>
                <a:gd name="connsiteX40" fmla="*/ 80687 w 455906"/>
                <a:gd name="connsiteY40" fmla="*/ 11405 h 528995"/>
                <a:gd name="connsiteX41" fmla="*/ 80687 w 455906"/>
                <a:gd name="connsiteY41" fmla="*/ 185545 h 528995"/>
                <a:gd name="connsiteX42" fmla="*/ 53338 w 455906"/>
                <a:gd name="connsiteY42" fmla="*/ 185545 h 528995"/>
                <a:gd name="connsiteX43" fmla="*/ 45196 w 455906"/>
                <a:gd name="connsiteY43" fmla="*/ 188961 h 528995"/>
                <a:gd name="connsiteX44" fmla="*/ 41933 w 455906"/>
                <a:gd name="connsiteY44" fmla="*/ 197171 h 528995"/>
                <a:gd name="connsiteX45" fmla="*/ 42885 w 455906"/>
                <a:gd name="connsiteY45" fmla="*/ 246311 h 528995"/>
                <a:gd name="connsiteX46" fmla="*/ 40913 w 455906"/>
                <a:gd name="connsiteY46" fmla="*/ 246311 h 528995"/>
                <a:gd name="connsiteX47" fmla="*/ 29508 w 455906"/>
                <a:gd name="connsiteY47" fmla="*/ 257716 h 528995"/>
                <a:gd name="connsiteX48" fmla="*/ 29508 w 455906"/>
                <a:gd name="connsiteY48" fmla="*/ 322901 h 528995"/>
                <a:gd name="connsiteX49" fmla="*/ 11405 w 455906"/>
                <a:gd name="connsiteY49" fmla="*/ 322901 h 528995"/>
                <a:gd name="connsiteX50" fmla="*/ 0 w 455906"/>
                <a:gd name="connsiteY50" fmla="*/ 334307 h 528995"/>
                <a:gd name="connsiteX51" fmla="*/ 0 w 455906"/>
                <a:gd name="connsiteY51" fmla="*/ 517590 h 528995"/>
                <a:gd name="connsiteX52" fmla="*/ 11405 w 455906"/>
                <a:gd name="connsiteY52" fmla="*/ 528996 h 528995"/>
                <a:gd name="connsiteX53" fmla="*/ 315507 w 455906"/>
                <a:gd name="connsiteY53" fmla="*/ 528996 h 528995"/>
                <a:gd name="connsiteX54" fmla="*/ 326912 w 455906"/>
                <a:gd name="connsiteY54" fmla="*/ 517590 h 528995"/>
                <a:gd name="connsiteX55" fmla="*/ 315507 w 455906"/>
                <a:gd name="connsiteY55" fmla="*/ 506185 h 528995"/>
                <a:gd name="connsiteX56" fmla="*/ 224792 w 455906"/>
                <a:gd name="connsiteY56" fmla="*/ 74874 h 528995"/>
                <a:gd name="connsiteX57" fmla="*/ 224792 w 455906"/>
                <a:gd name="connsiteY57" fmla="*/ 185545 h 528995"/>
                <a:gd name="connsiteX58" fmla="*/ 172762 w 455906"/>
                <a:gd name="connsiteY58" fmla="*/ 185545 h 528995"/>
                <a:gd name="connsiteX59" fmla="*/ 172762 w 455906"/>
                <a:gd name="connsiteY59" fmla="*/ 74874 h 528995"/>
                <a:gd name="connsiteX60" fmla="*/ 224792 w 455906"/>
                <a:gd name="connsiteY60" fmla="*/ 74874 h 528995"/>
                <a:gd name="connsiteX61" fmla="*/ 103498 w 455906"/>
                <a:gd name="connsiteY61" fmla="*/ 22794 h 528995"/>
                <a:gd name="connsiteX62" fmla="*/ 149952 w 455906"/>
                <a:gd name="connsiteY62" fmla="*/ 22794 h 528995"/>
                <a:gd name="connsiteX63" fmla="*/ 149952 w 455906"/>
                <a:gd name="connsiteY63" fmla="*/ 185545 h 528995"/>
                <a:gd name="connsiteX64" fmla="*/ 103498 w 455906"/>
                <a:gd name="connsiteY64" fmla="*/ 185545 h 528995"/>
                <a:gd name="connsiteX65" fmla="*/ 103498 w 455906"/>
                <a:gd name="connsiteY65" fmla="*/ 22794 h 528995"/>
                <a:gd name="connsiteX66" fmla="*/ 80092 w 455906"/>
                <a:gd name="connsiteY66" fmla="*/ 424121 h 528995"/>
                <a:gd name="connsiteX67" fmla="*/ 188757 w 455906"/>
                <a:gd name="connsiteY67" fmla="*/ 424121 h 528995"/>
                <a:gd name="connsiteX68" fmla="*/ 188757 w 455906"/>
                <a:gd name="connsiteY68" fmla="*/ 506185 h 528995"/>
                <a:gd name="connsiteX69" fmla="*/ 80092 w 455906"/>
                <a:gd name="connsiteY69" fmla="*/ 506185 h 528995"/>
                <a:gd name="connsiteX70" fmla="*/ 80092 w 455906"/>
                <a:gd name="connsiteY70" fmla="*/ 424121 h 52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55906" h="528995">
                  <a:moveTo>
                    <a:pt x="315507" y="506185"/>
                  </a:moveTo>
                  <a:lnTo>
                    <a:pt x="211551" y="506185"/>
                  </a:lnTo>
                  <a:lnTo>
                    <a:pt x="211551" y="412716"/>
                  </a:lnTo>
                  <a:cubicBezTo>
                    <a:pt x="211551" y="406410"/>
                    <a:pt x="206451" y="401311"/>
                    <a:pt x="200145" y="401311"/>
                  </a:cubicBezTo>
                  <a:lnTo>
                    <a:pt x="68687" y="401311"/>
                  </a:lnTo>
                  <a:cubicBezTo>
                    <a:pt x="62381" y="401311"/>
                    <a:pt x="57281" y="406410"/>
                    <a:pt x="57281" y="412716"/>
                  </a:cubicBezTo>
                  <a:lnTo>
                    <a:pt x="57281" y="506185"/>
                  </a:lnTo>
                  <a:lnTo>
                    <a:pt x="22794" y="506185"/>
                  </a:lnTo>
                  <a:lnTo>
                    <a:pt x="22794" y="345695"/>
                  </a:lnTo>
                  <a:lnTo>
                    <a:pt x="200145" y="345695"/>
                  </a:lnTo>
                  <a:cubicBezTo>
                    <a:pt x="206451" y="345695"/>
                    <a:pt x="211551" y="340596"/>
                    <a:pt x="211551" y="334290"/>
                  </a:cubicBezTo>
                  <a:cubicBezTo>
                    <a:pt x="211551" y="327984"/>
                    <a:pt x="206451" y="322884"/>
                    <a:pt x="200145" y="322884"/>
                  </a:cubicBezTo>
                  <a:lnTo>
                    <a:pt x="52301" y="322884"/>
                  </a:lnTo>
                  <a:lnTo>
                    <a:pt x="52301" y="269104"/>
                  </a:lnTo>
                  <a:lnTo>
                    <a:pt x="182808" y="269104"/>
                  </a:lnTo>
                  <a:cubicBezTo>
                    <a:pt x="189114" y="269104"/>
                    <a:pt x="194213" y="264005"/>
                    <a:pt x="194213" y="257699"/>
                  </a:cubicBezTo>
                  <a:cubicBezTo>
                    <a:pt x="194213" y="251393"/>
                    <a:pt x="189114" y="246294"/>
                    <a:pt x="182808" y="246294"/>
                  </a:cubicBezTo>
                  <a:lnTo>
                    <a:pt x="65695" y="246294"/>
                  </a:lnTo>
                  <a:lnTo>
                    <a:pt x="64964" y="208321"/>
                  </a:lnTo>
                  <a:lnTo>
                    <a:pt x="379724" y="208321"/>
                  </a:lnTo>
                  <a:lnTo>
                    <a:pt x="379724" y="246039"/>
                  </a:lnTo>
                  <a:lnTo>
                    <a:pt x="285694" y="246039"/>
                  </a:lnTo>
                  <a:cubicBezTo>
                    <a:pt x="279388" y="246039"/>
                    <a:pt x="274288" y="251138"/>
                    <a:pt x="274288" y="257444"/>
                  </a:cubicBezTo>
                  <a:cubicBezTo>
                    <a:pt x="274288" y="263750"/>
                    <a:pt x="279388" y="268849"/>
                    <a:pt x="285694" y="268849"/>
                  </a:cubicBezTo>
                  <a:lnTo>
                    <a:pt x="433096" y="268849"/>
                  </a:lnTo>
                  <a:lnTo>
                    <a:pt x="433096" y="286867"/>
                  </a:lnTo>
                  <a:cubicBezTo>
                    <a:pt x="433096" y="293173"/>
                    <a:pt x="438195" y="298272"/>
                    <a:pt x="444501" y="298272"/>
                  </a:cubicBezTo>
                  <a:cubicBezTo>
                    <a:pt x="450807" y="298272"/>
                    <a:pt x="455906" y="293173"/>
                    <a:pt x="455906" y="286867"/>
                  </a:cubicBezTo>
                  <a:lnTo>
                    <a:pt x="455906" y="257444"/>
                  </a:lnTo>
                  <a:cubicBezTo>
                    <a:pt x="455906" y="251138"/>
                    <a:pt x="450807" y="246039"/>
                    <a:pt x="444501" y="246039"/>
                  </a:cubicBezTo>
                  <a:lnTo>
                    <a:pt x="402534" y="246039"/>
                  </a:lnTo>
                  <a:lnTo>
                    <a:pt x="402534" y="196916"/>
                  </a:lnTo>
                  <a:cubicBezTo>
                    <a:pt x="402534" y="190610"/>
                    <a:pt x="397435" y="185511"/>
                    <a:pt x="391129" y="185511"/>
                  </a:cubicBezTo>
                  <a:lnTo>
                    <a:pt x="247602" y="185511"/>
                  </a:lnTo>
                  <a:lnTo>
                    <a:pt x="247602" y="63469"/>
                  </a:lnTo>
                  <a:cubicBezTo>
                    <a:pt x="247602" y="57180"/>
                    <a:pt x="242503" y="52063"/>
                    <a:pt x="236197" y="52063"/>
                  </a:cubicBezTo>
                  <a:lnTo>
                    <a:pt x="172762" y="52063"/>
                  </a:lnTo>
                  <a:lnTo>
                    <a:pt x="172762" y="11405"/>
                  </a:lnTo>
                  <a:cubicBezTo>
                    <a:pt x="172762" y="5116"/>
                    <a:pt x="167663" y="0"/>
                    <a:pt x="161357" y="0"/>
                  </a:cubicBezTo>
                  <a:lnTo>
                    <a:pt x="92092" y="0"/>
                  </a:lnTo>
                  <a:cubicBezTo>
                    <a:pt x="85786" y="0"/>
                    <a:pt x="80687" y="5099"/>
                    <a:pt x="80687" y="11405"/>
                  </a:cubicBezTo>
                  <a:lnTo>
                    <a:pt x="80687" y="185545"/>
                  </a:lnTo>
                  <a:lnTo>
                    <a:pt x="53338" y="185545"/>
                  </a:lnTo>
                  <a:cubicBezTo>
                    <a:pt x="50279" y="185545"/>
                    <a:pt x="47338" y="186785"/>
                    <a:pt x="45196" y="188961"/>
                  </a:cubicBezTo>
                  <a:cubicBezTo>
                    <a:pt x="43055" y="191137"/>
                    <a:pt x="41882" y="194111"/>
                    <a:pt x="41933" y="197171"/>
                  </a:cubicBezTo>
                  <a:lnTo>
                    <a:pt x="42885" y="246311"/>
                  </a:lnTo>
                  <a:lnTo>
                    <a:pt x="40913" y="246311"/>
                  </a:lnTo>
                  <a:cubicBezTo>
                    <a:pt x="34607" y="246311"/>
                    <a:pt x="29508" y="251410"/>
                    <a:pt x="29508" y="257716"/>
                  </a:cubicBezTo>
                  <a:lnTo>
                    <a:pt x="29508" y="322901"/>
                  </a:lnTo>
                  <a:lnTo>
                    <a:pt x="11405" y="322901"/>
                  </a:lnTo>
                  <a:cubicBezTo>
                    <a:pt x="5099" y="322901"/>
                    <a:pt x="0" y="328000"/>
                    <a:pt x="0" y="334307"/>
                  </a:cubicBezTo>
                  <a:lnTo>
                    <a:pt x="0" y="517590"/>
                  </a:lnTo>
                  <a:cubicBezTo>
                    <a:pt x="0" y="523897"/>
                    <a:pt x="5099" y="528996"/>
                    <a:pt x="11405" y="528996"/>
                  </a:cubicBezTo>
                  <a:lnTo>
                    <a:pt x="315507" y="528996"/>
                  </a:lnTo>
                  <a:cubicBezTo>
                    <a:pt x="321813" y="528996"/>
                    <a:pt x="326912" y="523897"/>
                    <a:pt x="326912" y="517590"/>
                  </a:cubicBezTo>
                  <a:cubicBezTo>
                    <a:pt x="326912" y="511284"/>
                    <a:pt x="321813" y="506185"/>
                    <a:pt x="315507" y="506185"/>
                  </a:cubicBezTo>
                  <a:close/>
                  <a:moveTo>
                    <a:pt x="224792" y="74874"/>
                  </a:moveTo>
                  <a:lnTo>
                    <a:pt x="224792" y="185545"/>
                  </a:lnTo>
                  <a:lnTo>
                    <a:pt x="172762" y="185545"/>
                  </a:lnTo>
                  <a:lnTo>
                    <a:pt x="172762" y="74874"/>
                  </a:lnTo>
                  <a:lnTo>
                    <a:pt x="224792" y="74874"/>
                  </a:lnTo>
                  <a:close/>
                  <a:moveTo>
                    <a:pt x="103498" y="22794"/>
                  </a:moveTo>
                  <a:lnTo>
                    <a:pt x="149952" y="22794"/>
                  </a:lnTo>
                  <a:lnTo>
                    <a:pt x="149952" y="185545"/>
                  </a:lnTo>
                  <a:lnTo>
                    <a:pt x="103498" y="185545"/>
                  </a:lnTo>
                  <a:lnTo>
                    <a:pt x="103498" y="22794"/>
                  </a:lnTo>
                  <a:close/>
                  <a:moveTo>
                    <a:pt x="80092" y="424121"/>
                  </a:moveTo>
                  <a:lnTo>
                    <a:pt x="188757" y="424121"/>
                  </a:lnTo>
                  <a:lnTo>
                    <a:pt x="188757" y="506185"/>
                  </a:lnTo>
                  <a:lnTo>
                    <a:pt x="80092" y="506185"/>
                  </a:lnTo>
                  <a:lnTo>
                    <a:pt x="80092" y="424121"/>
                  </a:lnTo>
                  <a:close/>
                </a:path>
              </a:pathLst>
            </a:custGeom>
            <a:grpFill/>
            <a:ln w="168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5" name="Freeform: Shape 44">
              <a:extLst>
                <a:ext uri="{FF2B5EF4-FFF2-40B4-BE49-F238E27FC236}">
                  <a16:creationId xmlns:a16="http://schemas.microsoft.com/office/drawing/2014/main" id="{811F624E-43AE-7886-9B21-9992F4A432A6}"/>
                </a:ext>
              </a:extLst>
            </p:cNvPr>
            <p:cNvSpPr/>
            <p:nvPr/>
          </p:nvSpPr>
          <p:spPr>
            <a:xfrm>
              <a:off x="5871359" y="5762635"/>
              <a:ext cx="213220" cy="222055"/>
            </a:xfrm>
            <a:custGeom>
              <a:avLst/>
              <a:gdLst>
                <a:gd name="connsiteX0" fmla="*/ 211669 w 213220"/>
                <a:gd name="connsiteY0" fmla="*/ 204905 h 222055"/>
                <a:gd name="connsiteX1" fmla="*/ 152025 w 213220"/>
                <a:gd name="connsiteY1" fmla="*/ 102699 h 222055"/>
                <a:gd name="connsiteX2" fmla="*/ 152025 w 213220"/>
                <a:gd name="connsiteY2" fmla="*/ 11405 h 222055"/>
                <a:gd name="connsiteX3" fmla="*/ 140620 w 213220"/>
                <a:gd name="connsiteY3" fmla="*/ 0 h 222055"/>
                <a:gd name="connsiteX4" fmla="*/ 80992 w 213220"/>
                <a:gd name="connsiteY4" fmla="*/ 0 h 222055"/>
                <a:gd name="connsiteX5" fmla="*/ 69587 w 213220"/>
                <a:gd name="connsiteY5" fmla="*/ 11405 h 222055"/>
                <a:gd name="connsiteX6" fmla="*/ 69587 w 213220"/>
                <a:gd name="connsiteY6" fmla="*/ 102342 h 222055"/>
                <a:gd name="connsiteX7" fmla="*/ 1903 w 213220"/>
                <a:gd name="connsiteY7" fmla="*/ 204344 h 222055"/>
                <a:gd name="connsiteX8" fmla="*/ 1359 w 213220"/>
                <a:gd name="connsiteY8" fmla="*/ 216038 h 222055"/>
                <a:gd name="connsiteX9" fmla="*/ 11405 w 213220"/>
                <a:gd name="connsiteY9" fmla="*/ 222055 h 222055"/>
                <a:gd name="connsiteX10" fmla="*/ 201810 w 213220"/>
                <a:gd name="connsiteY10" fmla="*/ 222055 h 222055"/>
                <a:gd name="connsiteX11" fmla="*/ 211703 w 213220"/>
                <a:gd name="connsiteY11" fmla="*/ 216327 h 222055"/>
                <a:gd name="connsiteX12" fmla="*/ 211652 w 213220"/>
                <a:gd name="connsiteY12" fmla="*/ 204905 h 222055"/>
                <a:gd name="connsiteX13" fmla="*/ 32652 w 213220"/>
                <a:gd name="connsiteY13" fmla="*/ 199245 h 222055"/>
                <a:gd name="connsiteX14" fmla="*/ 90494 w 213220"/>
                <a:gd name="connsiteY14" fmla="*/ 112081 h 222055"/>
                <a:gd name="connsiteX15" fmla="*/ 92398 w 213220"/>
                <a:gd name="connsiteY15" fmla="*/ 105775 h 222055"/>
                <a:gd name="connsiteX16" fmla="*/ 92398 w 213220"/>
                <a:gd name="connsiteY16" fmla="*/ 22794 h 222055"/>
                <a:gd name="connsiteX17" fmla="*/ 129231 w 213220"/>
                <a:gd name="connsiteY17" fmla="*/ 22794 h 222055"/>
                <a:gd name="connsiteX18" fmla="*/ 129231 w 213220"/>
                <a:gd name="connsiteY18" fmla="*/ 33026 h 222055"/>
                <a:gd name="connsiteX19" fmla="*/ 120783 w 213220"/>
                <a:gd name="connsiteY19" fmla="*/ 33026 h 222055"/>
                <a:gd name="connsiteX20" fmla="*/ 109378 w 213220"/>
                <a:gd name="connsiteY20" fmla="*/ 44431 h 222055"/>
                <a:gd name="connsiteX21" fmla="*/ 120783 w 213220"/>
                <a:gd name="connsiteY21" fmla="*/ 55837 h 222055"/>
                <a:gd name="connsiteX22" fmla="*/ 129231 w 213220"/>
                <a:gd name="connsiteY22" fmla="*/ 55837 h 222055"/>
                <a:gd name="connsiteX23" fmla="*/ 129231 w 213220"/>
                <a:gd name="connsiteY23" fmla="*/ 65474 h 222055"/>
                <a:gd name="connsiteX24" fmla="*/ 120783 w 213220"/>
                <a:gd name="connsiteY24" fmla="*/ 65474 h 222055"/>
                <a:gd name="connsiteX25" fmla="*/ 109378 w 213220"/>
                <a:gd name="connsiteY25" fmla="*/ 76880 h 222055"/>
                <a:gd name="connsiteX26" fmla="*/ 120783 w 213220"/>
                <a:gd name="connsiteY26" fmla="*/ 88285 h 222055"/>
                <a:gd name="connsiteX27" fmla="*/ 129231 w 213220"/>
                <a:gd name="connsiteY27" fmla="*/ 88285 h 222055"/>
                <a:gd name="connsiteX28" fmla="*/ 129231 w 213220"/>
                <a:gd name="connsiteY28" fmla="*/ 105792 h 222055"/>
                <a:gd name="connsiteX29" fmla="*/ 130795 w 213220"/>
                <a:gd name="connsiteY29" fmla="*/ 111537 h 222055"/>
                <a:gd name="connsiteX30" fmla="*/ 181991 w 213220"/>
                <a:gd name="connsiteY30" fmla="*/ 199262 h 222055"/>
                <a:gd name="connsiteX31" fmla="*/ 32669 w 213220"/>
                <a:gd name="connsiteY31" fmla="*/ 199262 h 22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3220" h="222055">
                  <a:moveTo>
                    <a:pt x="211669" y="204905"/>
                  </a:moveTo>
                  <a:lnTo>
                    <a:pt x="152025" y="102699"/>
                  </a:lnTo>
                  <a:lnTo>
                    <a:pt x="152025" y="11405"/>
                  </a:lnTo>
                  <a:cubicBezTo>
                    <a:pt x="152025" y="5099"/>
                    <a:pt x="146926" y="0"/>
                    <a:pt x="140620" y="0"/>
                  </a:cubicBezTo>
                  <a:lnTo>
                    <a:pt x="80992" y="0"/>
                  </a:lnTo>
                  <a:cubicBezTo>
                    <a:pt x="74686" y="0"/>
                    <a:pt x="69587" y="5099"/>
                    <a:pt x="69587" y="11405"/>
                  </a:cubicBezTo>
                  <a:lnTo>
                    <a:pt x="69587" y="102342"/>
                  </a:lnTo>
                  <a:lnTo>
                    <a:pt x="1903" y="204344"/>
                  </a:lnTo>
                  <a:cubicBezTo>
                    <a:pt x="-426" y="207845"/>
                    <a:pt x="-630" y="212333"/>
                    <a:pt x="1359" y="216038"/>
                  </a:cubicBezTo>
                  <a:cubicBezTo>
                    <a:pt x="3348" y="219743"/>
                    <a:pt x="7206" y="222055"/>
                    <a:pt x="11405" y="222055"/>
                  </a:cubicBezTo>
                  <a:lnTo>
                    <a:pt x="201810" y="222055"/>
                  </a:lnTo>
                  <a:cubicBezTo>
                    <a:pt x="205890" y="222055"/>
                    <a:pt x="209663" y="219880"/>
                    <a:pt x="211703" y="216327"/>
                  </a:cubicBezTo>
                  <a:cubicBezTo>
                    <a:pt x="213743" y="212775"/>
                    <a:pt x="213726" y="208440"/>
                    <a:pt x="211652" y="204905"/>
                  </a:cubicBezTo>
                  <a:close/>
                  <a:moveTo>
                    <a:pt x="32652" y="199245"/>
                  </a:moveTo>
                  <a:lnTo>
                    <a:pt x="90494" y="112081"/>
                  </a:lnTo>
                  <a:cubicBezTo>
                    <a:pt x="91735" y="110212"/>
                    <a:pt x="92398" y="108019"/>
                    <a:pt x="92398" y="105775"/>
                  </a:cubicBezTo>
                  <a:lnTo>
                    <a:pt x="92398" y="22794"/>
                  </a:lnTo>
                  <a:lnTo>
                    <a:pt x="129231" y="22794"/>
                  </a:lnTo>
                  <a:lnTo>
                    <a:pt x="129231" y="33026"/>
                  </a:lnTo>
                  <a:lnTo>
                    <a:pt x="120783" y="33026"/>
                  </a:lnTo>
                  <a:cubicBezTo>
                    <a:pt x="114477" y="33026"/>
                    <a:pt x="109378" y="38125"/>
                    <a:pt x="109378" y="44431"/>
                  </a:cubicBezTo>
                  <a:cubicBezTo>
                    <a:pt x="109378" y="50738"/>
                    <a:pt x="114477" y="55837"/>
                    <a:pt x="120783" y="55837"/>
                  </a:cubicBezTo>
                  <a:lnTo>
                    <a:pt x="129231" y="55837"/>
                  </a:lnTo>
                  <a:lnTo>
                    <a:pt x="129231" y="65474"/>
                  </a:lnTo>
                  <a:lnTo>
                    <a:pt x="120783" y="65474"/>
                  </a:lnTo>
                  <a:cubicBezTo>
                    <a:pt x="114477" y="65474"/>
                    <a:pt x="109378" y="70574"/>
                    <a:pt x="109378" y="76880"/>
                  </a:cubicBezTo>
                  <a:cubicBezTo>
                    <a:pt x="109378" y="83186"/>
                    <a:pt x="114477" y="88285"/>
                    <a:pt x="120783" y="88285"/>
                  </a:cubicBezTo>
                  <a:lnTo>
                    <a:pt x="129231" y="88285"/>
                  </a:lnTo>
                  <a:lnTo>
                    <a:pt x="129231" y="105792"/>
                  </a:lnTo>
                  <a:cubicBezTo>
                    <a:pt x="129231" y="107815"/>
                    <a:pt x="129758" y="109787"/>
                    <a:pt x="130795" y="111537"/>
                  </a:cubicBezTo>
                  <a:lnTo>
                    <a:pt x="181991" y="199262"/>
                  </a:lnTo>
                  <a:lnTo>
                    <a:pt x="32669" y="199262"/>
                  </a:lnTo>
                  <a:close/>
                </a:path>
              </a:pathLst>
            </a:custGeom>
            <a:grpFill/>
            <a:ln w="168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6" name="Freeform: Shape 45">
              <a:extLst>
                <a:ext uri="{FF2B5EF4-FFF2-40B4-BE49-F238E27FC236}">
                  <a16:creationId xmlns:a16="http://schemas.microsoft.com/office/drawing/2014/main" id="{AD46C39E-8A19-7201-26DA-18F46716C62C}"/>
                </a:ext>
              </a:extLst>
            </p:cNvPr>
            <p:cNvSpPr/>
            <p:nvPr/>
          </p:nvSpPr>
          <p:spPr>
            <a:xfrm>
              <a:off x="5924713" y="5700934"/>
              <a:ext cx="26074" cy="26074"/>
            </a:xfrm>
            <a:custGeom>
              <a:avLst/>
              <a:gdLst>
                <a:gd name="connsiteX0" fmla="*/ 26074 w 26074"/>
                <a:gd name="connsiteY0" fmla="*/ 13037 h 26074"/>
                <a:gd name="connsiteX1" fmla="*/ 13037 w 26074"/>
                <a:gd name="connsiteY1" fmla="*/ 26074 h 26074"/>
                <a:gd name="connsiteX2" fmla="*/ 0 w 26074"/>
                <a:gd name="connsiteY2" fmla="*/ 13037 h 26074"/>
                <a:gd name="connsiteX3" fmla="*/ 13037 w 26074"/>
                <a:gd name="connsiteY3" fmla="*/ 0 h 26074"/>
                <a:gd name="connsiteX4" fmla="*/ 26074 w 26074"/>
                <a:gd name="connsiteY4" fmla="*/ 13037 h 26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4" h="26074">
                  <a:moveTo>
                    <a:pt x="26074" y="13037"/>
                  </a:moveTo>
                  <a:cubicBezTo>
                    <a:pt x="26074" y="20237"/>
                    <a:pt x="20237" y="26074"/>
                    <a:pt x="13037" y="26074"/>
                  </a:cubicBezTo>
                  <a:cubicBezTo>
                    <a:pt x="5837" y="26074"/>
                    <a:pt x="0" y="20237"/>
                    <a:pt x="0" y="13037"/>
                  </a:cubicBezTo>
                  <a:cubicBezTo>
                    <a:pt x="0" y="5837"/>
                    <a:pt x="5837" y="0"/>
                    <a:pt x="13037" y="0"/>
                  </a:cubicBezTo>
                  <a:cubicBezTo>
                    <a:pt x="20237" y="0"/>
                    <a:pt x="26074" y="5837"/>
                    <a:pt x="26074" y="13037"/>
                  </a:cubicBezTo>
                  <a:close/>
                </a:path>
              </a:pathLst>
            </a:custGeom>
            <a:grpFill/>
            <a:ln w="168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47" name="Freeform: Shape 46">
              <a:extLst>
                <a:ext uri="{FF2B5EF4-FFF2-40B4-BE49-F238E27FC236}">
                  <a16:creationId xmlns:a16="http://schemas.microsoft.com/office/drawing/2014/main" id="{2BC1036F-3326-7013-FE57-0F979DC5ED39}"/>
                </a:ext>
              </a:extLst>
            </p:cNvPr>
            <p:cNvSpPr/>
            <p:nvPr/>
          </p:nvSpPr>
          <p:spPr>
            <a:xfrm>
              <a:off x="5966425" y="5713972"/>
              <a:ext cx="39094" cy="39094"/>
            </a:xfrm>
            <a:custGeom>
              <a:avLst/>
              <a:gdLst>
                <a:gd name="connsiteX0" fmla="*/ 19547 w 39094"/>
                <a:gd name="connsiteY0" fmla="*/ 0 h 39094"/>
                <a:gd name="connsiteX1" fmla="*/ 0 w 39094"/>
                <a:gd name="connsiteY1" fmla="*/ 19547 h 39094"/>
                <a:gd name="connsiteX2" fmla="*/ 19547 w 39094"/>
                <a:gd name="connsiteY2" fmla="*/ 39094 h 39094"/>
                <a:gd name="connsiteX3" fmla="*/ 39094 w 39094"/>
                <a:gd name="connsiteY3" fmla="*/ 19547 h 39094"/>
                <a:gd name="connsiteX4" fmla="*/ 19547 w 39094"/>
                <a:gd name="connsiteY4" fmla="*/ 0 h 39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94" h="39094">
                  <a:moveTo>
                    <a:pt x="19547" y="0"/>
                  </a:moveTo>
                  <a:cubicBezTo>
                    <a:pt x="8754" y="0"/>
                    <a:pt x="0" y="8754"/>
                    <a:pt x="0" y="19547"/>
                  </a:cubicBezTo>
                  <a:cubicBezTo>
                    <a:pt x="0" y="30340"/>
                    <a:pt x="8754" y="39094"/>
                    <a:pt x="19547" y="39094"/>
                  </a:cubicBezTo>
                  <a:cubicBezTo>
                    <a:pt x="30340" y="39094"/>
                    <a:pt x="39094" y="30340"/>
                    <a:pt x="39094" y="19547"/>
                  </a:cubicBezTo>
                  <a:cubicBezTo>
                    <a:pt x="39094" y="8754"/>
                    <a:pt x="30340" y="0"/>
                    <a:pt x="19547" y="0"/>
                  </a:cubicBezTo>
                  <a:close/>
                </a:path>
              </a:pathLst>
            </a:custGeom>
            <a:grpFill/>
            <a:ln w="168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pic>
        <p:nvPicPr>
          <p:cNvPr id="48" name="Graphic 47">
            <a:extLst>
              <a:ext uri="{FF2B5EF4-FFF2-40B4-BE49-F238E27FC236}">
                <a16:creationId xmlns:a16="http://schemas.microsoft.com/office/drawing/2014/main" id="{F5AA8911-FDE2-A3AC-6AC4-94CC05382DB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50814" y="1200068"/>
            <a:ext cx="498174" cy="498174"/>
          </a:xfrm>
          <a:prstGeom prst="rect">
            <a:avLst/>
          </a:prstGeom>
        </p:spPr>
      </p:pic>
      <p:sp>
        <p:nvSpPr>
          <p:cNvPr id="49" name="Text Placeholder 2">
            <a:extLst>
              <a:ext uri="{FF2B5EF4-FFF2-40B4-BE49-F238E27FC236}">
                <a16:creationId xmlns:a16="http://schemas.microsoft.com/office/drawing/2014/main" id="{77BCFBE5-9866-9936-FEC9-C6CE10D2AEA7}"/>
              </a:ext>
            </a:extLst>
          </p:cNvPr>
          <p:cNvSpPr txBox="1">
            <a:spLocks/>
          </p:cNvSpPr>
          <p:nvPr userDrawn="1"/>
        </p:nvSpPr>
        <p:spPr>
          <a:xfrm>
            <a:off x="5832685" y="1712888"/>
            <a:ext cx="1362111" cy="32393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000" b="1" i="0" u="none" strike="noStrike" kern="1200" cap="all" spc="0" normalizeH="0" baseline="0" noProof="0" dirty="0">
                <a:ln>
                  <a:noFill/>
                </a:ln>
                <a:solidFill>
                  <a:srgbClr val="58595B"/>
                </a:solidFill>
                <a:effectLst/>
                <a:uLnTx/>
                <a:uFillTx/>
                <a:latin typeface="Calibri"/>
                <a:ea typeface="+mn-ea"/>
                <a:cs typeface="+mn-cs"/>
              </a:rPr>
              <a:t>Infrastructure</a:t>
            </a:r>
          </a:p>
        </p:txBody>
      </p:sp>
      <p:sp>
        <p:nvSpPr>
          <p:cNvPr id="50" name="Text Placeholder 2">
            <a:extLst>
              <a:ext uri="{FF2B5EF4-FFF2-40B4-BE49-F238E27FC236}">
                <a16:creationId xmlns:a16="http://schemas.microsoft.com/office/drawing/2014/main" id="{BFBDCE15-05B0-92AE-CA30-AAFC816EE2C1}"/>
              </a:ext>
            </a:extLst>
          </p:cNvPr>
          <p:cNvSpPr txBox="1">
            <a:spLocks/>
          </p:cNvSpPr>
          <p:nvPr userDrawn="1"/>
        </p:nvSpPr>
        <p:spPr>
          <a:xfrm>
            <a:off x="7239223" y="1712888"/>
            <a:ext cx="1346861"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000" b="1" i="0" u="none" strike="noStrike" kern="1200" cap="all" spc="0" normalizeH="0" baseline="0" noProof="0" dirty="0">
                <a:ln>
                  <a:noFill/>
                </a:ln>
                <a:solidFill>
                  <a:srgbClr val="58595B"/>
                </a:solidFill>
                <a:effectLst/>
                <a:uLnTx/>
                <a:uFillTx/>
                <a:latin typeface="Calibri"/>
                <a:ea typeface="+mn-ea"/>
                <a:cs typeface="+mn-cs"/>
              </a:rPr>
              <a:t>Operations</a:t>
            </a:r>
          </a:p>
        </p:txBody>
      </p:sp>
      <p:grpSp>
        <p:nvGrpSpPr>
          <p:cNvPr id="51" name="Graphic 244">
            <a:extLst>
              <a:ext uri="{FF2B5EF4-FFF2-40B4-BE49-F238E27FC236}">
                <a16:creationId xmlns:a16="http://schemas.microsoft.com/office/drawing/2014/main" id="{46723A9D-3E7F-1FE9-82E8-9037AE6C2C4D}"/>
              </a:ext>
            </a:extLst>
          </p:cNvPr>
          <p:cNvGrpSpPr/>
          <p:nvPr userDrawn="1"/>
        </p:nvGrpSpPr>
        <p:grpSpPr>
          <a:xfrm>
            <a:off x="7704731" y="1241786"/>
            <a:ext cx="436996" cy="456456"/>
            <a:chOff x="4970907" y="2253805"/>
            <a:chExt cx="2250185" cy="2350389"/>
          </a:xfrm>
          <a:solidFill>
            <a:srgbClr val="58595B"/>
          </a:solidFill>
        </p:grpSpPr>
        <p:sp>
          <p:nvSpPr>
            <p:cNvPr id="52" name="Freeform: Shape 51">
              <a:extLst>
                <a:ext uri="{FF2B5EF4-FFF2-40B4-BE49-F238E27FC236}">
                  <a16:creationId xmlns:a16="http://schemas.microsoft.com/office/drawing/2014/main" id="{D786AE78-20BE-A953-2AD9-85B3D82448B1}"/>
                </a:ext>
              </a:extLst>
            </p:cNvPr>
            <p:cNvSpPr/>
            <p:nvPr/>
          </p:nvSpPr>
          <p:spPr>
            <a:xfrm>
              <a:off x="4970907" y="2764726"/>
              <a:ext cx="1123854" cy="467772"/>
            </a:xfrm>
            <a:custGeom>
              <a:avLst/>
              <a:gdLst>
                <a:gd name="connsiteX0" fmla="*/ 175355 w 1123854"/>
                <a:gd name="connsiteY0" fmla="*/ 467773 h 467772"/>
                <a:gd name="connsiteX1" fmla="*/ 343757 w 1123854"/>
                <a:gd name="connsiteY1" fmla="*/ 340900 h 467772"/>
                <a:gd name="connsiteX2" fmla="*/ 795528 w 1123854"/>
                <a:gd name="connsiteY2" fmla="*/ 340900 h 467772"/>
                <a:gd name="connsiteX3" fmla="*/ 844106 w 1123854"/>
                <a:gd name="connsiteY3" fmla="*/ 292322 h 467772"/>
                <a:gd name="connsiteX4" fmla="*/ 844106 w 1123854"/>
                <a:gd name="connsiteY4" fmla="*/ 97155 h 467772"/>
                <a:gd name="connsiteX5" fmla="*/ 1075277 w 1123854"/>
                <a:gd name="connsiteY5" fmla="*/ 97155 h 467772"/>
                <a:gd name="connsiteX6" fmla="*/ 1123855 w 1123854"/>
                <a:gd name="connsiteY6" fmla="*/ 48577 h 467772"/>
                <a:gd name="connsiteX7" fmla="*/ 1075277 w 1123854"/>
                <a:gd name="connsiteY7" fmla="*/ 0 h 467772"/>
                <a:gd name="connsiteX8" fmla="*/ 795528 w 1123854"/>
                <a:gd name="connsiteY8" fmla="*/ 0 h 467772"/>
                <a:gd name="connsiteX9" fmla="*/ 746951 w 1123854"/>
                <a:gd name="connsiteY9" fmla="*/ 48577 h 467772"/>
                <a:gd name="connsiteX10" fmla="*/ 746951 w 1123854"/>
                <a:gd name="connsiteY10" fmla="*/ 243745 h 467772"/>
                <a:gd name="connsiteX11" fmla="*/ 343757 w 1123854"/>
                <a:gd name="connsiteY11" fmla="*/ 243745 h 467772"/>
                <a:gd name="connsiteX12" fmla="*/ 175355 w 1123854"/>
                <a:gd name="connsiteY12" fmla="*/ 116872 h 467772"/>
                <a:gd name="connsiteX13" fmla="*/ 0 w 1123854"/>
                <a:gd name="connsiteY13" fmla="*/ 292227 h 467772"/>
                <a:gd name="connsiteX14" fmla="*/ 175355 w 1123854"/>
                <a:gd name="connsiteY14" fmla="*/ 467773 h 467772"/>
                <a:gd name="connsiteX15" fmla="*/ 175355 w 1123854"/>
                <a:gd name="connsiteY15" fmla="*/ 214122 h 467772"/>
                <a:gd name="connsiteX16" fmla="*/ 253651 w 1123854"/>
                <a:gd name="connsiteY16" fmla="*/ 292227 h 467772"/>
                <a:gd name="connsiteX17" fmla="*/ 253460 w 1123854"/>
                <a:gd name="connsiteY17" fmla="*/ 292418 h 467772"/>
                <a:gd name="connsiteX18" fmla="*/ 253651 w 1123854"/>
                <a:gd name="connsiteY18" fmla="*/ 292608 h 467772"/>
                <a:gd name="connsiteX19" fmla="*/ 175355 w 1123854"/>
                <a:gd name="connsiteY19" fmla="*/ 370713 h 467772"/>
                <a:gd name="connsiteX20" fmla="*/ 97060 w 1123854"/>
                <a:gd name="connsiteY20" fmla="*/ 292418 h 467772"/>
                <a:gd name="connsiteX21" fmla="*/ 175355 w 1123854"/>
                <a:gd name="connsiteY21" fmla="*/ 214122 h 46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23854" h="467772">
                  <a:moveTo>
                    <a:pt x="175355" y="467773"/>
                  </a:moveTo>
                  <a:cubicBezTo>
                    <a:pt x="255175" y="467773"/>
                    <a:pt x="322612" y="413957"/>
                    <a:pt x="343757" y="340900"/>
                  </a:cubicBezTo>
                  <a:lnTo>
                    <a:pt x="795528" y="340900"/>
                  </a:lnTo>
                  <a:cubicBezTo>
                    <a:pt x="822484" y="340900"/>
                    <a:pt x="844106" y="319183"/>
                    <a:pt x="844106" y="292322"/>
                  </a:cubicBezTo>
                  <a:lnTo>
                    <a:pt x="844106" y="97155"/>
                  </a:lnTo>
                  <a:lnTo>
                    <a:pt x="1075277" y="97155"/>
                  </a:lnTo>
                  <a:cubicBezTo>
                    <a:pt x="1102043" y="97155"/>
                    <a:pt x="1123855" y="75438"/>
                    <a:pt x="1123855" y="48577"/>
                  </a:cubicBezTo>
                  <a:cubicBezTo>
                    <a:pt x="1123855" y="21812"/>
                    <a:pt x="1102138" y="0"/>
                    <a:pt x="1075277" y="0"/>
                  </a:cubicBezTo>
                  <a:lnTo>
                    <a:pt x="795528" y="0"/>
                  </a:lnTo>
                  <a:cubicBezTo>
                    <a:pt x="768763" y="0"/>
                    <a:pt x="746951" y="21717"/>
                    <a:pt x="746951" y="48577"/>
                  </a:cubicBezTo>
                  <a:lnTo>
                    <a:pt x="746951" y="243745"/>
                  </a:lnTo>
                  <a:lnTo>
                    <a:pt x="343757" y="243745"/>
                  </a:lnTo>
                  <a:cubicBezTo>
                    <a:pt x="322612" y="170498"/>
                    <a:pt x="255175" y="116872"/>
                    <a:pt x="175355" y="116872"/>
                  </a:cubicBezTo>
                  <a:cubicBezTo>
                    <a:pt x="78676" y="116872"/>
                    <a:pt x="0" y="195548"/>
                    <a:pt x="0" y="292227"/>
                  </a:cubicBezTo>
                  <a:cubicBezTo>
                    <a:pt x="0" y="388906"/>
                    <a:pt x="78581" y="467773"/>
                    <a:pt x="175355" y="467773"/>
                  </a:cubicBezTo>
                  <a:close/>
                  <a:moveTo>
                    <a:pt x="175355" y="214122"/>
                  </a:moveTo>
                  <a:cubicBezTo>
                    <a:pt x="218503" y="214122"/>
                    <a:pt x="253460" y="249079"/>
                    <a:pt x="253651" y="292227"/>
                  </a:cubicBezTo>
                  <a:lnTo>
                    <a:pt x="253460" y="292418"/>
                  </a:lnTo>
                  <a:cubicBezTo>
                    <a:pt x="253460" y="292418"/>
                    <a:pt x="253651" y="292418"/>
                    <a:pt x="253651" y="292608"/>
                  </a:cubicBezTo>
                  <a:cubicBezTo>
                    <a:pt x="253460" y="335566"/>
                    <a:pt x="218503" y="370713"/>
                    <a:pt x="175355" y="370713"/>
                  </a:cubicBezTo>
                  <a:cubicBezTo>
                    <a:pt x="132207" y="370713"/>
                    <a:pt x="97060" y="335566"/>
                    <a:pt x="97060" y="292418"/>
                  </a:cubicBezTo>
                  <a:cubicBezTo>
                    <a:pt x="97060" y="249269"/>
                    <a:pt x="132207" y="214122"/>
                    <a:pt x="175355" y="214122"/>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53" name="Freeform: Shape 52">
              <a:extLst>
                <a:ext uri="{FF2B5EF4-FFF2-40B4-BE49-F238E27FC236}">
                  <a16:creationId xmlns:a16="http://schemas.microsoft.com/office/drawing/2014/main" id="{E25460F3-DD14-CD60-0312-E59F4FE823B1}"/>
                </a:ext>
              </a:extLst>
            </p:cNvPr>
            <p:cNvSpPr/>
            <p:nvPr/>
          </p:nvSpPr>
          <p:spPr>
            <a:xfrm>
              <a:off x="5211071" y="2253805"/>
              <a:ext cx="2010021" cy="2350389"/>
            </a:xfrm>
            <a:custGeom>
              <a:avLst/>
              <a:gdLst>
                <a:gd name="connsiteX0" fmla="*/ 2008498 w 2010021"/>
                <a:gd name="connsiteY0" fmla="*/ 1044035 h 2350389"/>
                <a:gd name="connsiteX1" fmla="*/ 1931441 w 2010021"/>
                <a:gd name="connsiteY1" fmla="*/ 981266 h 2350389"/>
                <a:gd name="connsiteX2" fmla="*/ 1795328 w 2010021"/>
                <a:gd name="connsiteY2" fmla="*/ 981266 h 2350389"/>
                <a:gd name="connsiteX3" fmla="*/ 1763705 w 2010021"/>
                <a:gd name="connsiteY3" fmla="*/ 863156 h 2350389"/>
                <a:gd name="connsiteX4" fmla="*/ 1881815 w 2010021"/>
                <a:gd name="connsiteY4" fmla="*/ 794957 h 2350389"/>
                <a:gd name="connsiteX5" fmla="*/ 1895436 w 2010021"/>
                <a:gd name="connsiteY5" fmla="*/ 784860 h 2350389"/>
                <a:gd name="connsiteX6" fmla="*/ 1899341 w 2010021"/>
                <a:gd name="connsiteY6" fmla="*/ 780669 h 2350389"/>
                <a:gd name="connsiteX7" fmla="*/ 1906295 w 2010021"/>
                <a:gd name="connsiteY7" fmla="*/ 772478 h 2350389"/>
                <a:gd name="connsiteX8" fmla="*/ 1909914 w 2010021"/>
                <a:gd name="connsiteY8" fmla="*/ 766572 h 2350389"/>
                <a:gd name="connsiteX9" fmla="*/ 1914391 w 2010021"/>
                <a:gd name="connsiteY9" fmla="*/ 757904 h 2350389"/>
                <a:gd name="connsiteX10" fmla="*/ 1916772 w 2010021"/>
                <a:gd name="connsiteY10" fmla="*/ 751427 h 2350389"/>
                <a:gd name="connsiteX11" fmla="*/ 1919249 w 2010021"/>
                <a:gd name="connsiteY11" fmla="*/ 741712 h 2350389"/>
                <a:gd name="connsiteX12" fmla="*/ 1920392 w 2010021"/>
                <a:gd name="connsiteY12" fmla="*/ 737330 h 2350389"/>
                <a:gd name="connsiteX13" fmla="*/ 1920487 w 2010021"/>
                <a:gd name="connsiteY13" fmla="*/ 734187 h 2350389"/>
                <a:gd name="connsiteX14" fmla="*/ 1920677 w 2010021"/>
                <a:gd name="connsiteY14" fmla="*/ 729044 h 2350389"/>
                <a:gd name="connsiteX15" fmla="*/ 1920487 w 2010021"/>
                <a:gd name="connsiteY15" fmla="*/ 720471 h 2350389"/>
                <a:gd name="connsiteX16" fmla="*/ 1919439 w 2010021"/>
                <a:gd name="connsiteY16" fmla="*/ 712851 h 2350389"/>
                <a:gd name="connsiteX17" fmla="*/ 1918296 w 2010021"/>
                <a:gd name="connsiteY17" fmla="*/ 707803 h 2350389"/>
                <a:gd name="connsiteX18" fmla="*/ 1915439 w 2010021"/>
                <a:gd name="connsiteY18" fmla="*/ 698564 h 2350389"/>
                <a:gd name="connsiteX19" fmla="*/ 1912486 w 2010021"/>
                <a:gd name="connsiteY19" fmla="*/ 691991 h 2350389"/>
                <a:gd name="connsiteX20" fmla="*/ 1910486 w 2010021"/>
                <a:gd name="connsiteY20" fmla="*/ 687610 h 2350389"/>
                <a:gd name="connsiteX21" fmla="*/ 1909628 w 2010021"/>
                <a:gd name="connsiteY21" fmla="*/ 686181 h 2350389"/>
                <a:gd name="connsiteX22" fmla="*/ 1909152 w 2010021"/>
                <a:gd name="connsiteY22" fmla="*/ 685133 h 2350389"/>
                <a:gd name="connsiteX23" fmla="*/ 1795709 w 2010021"/>
                <a:gd name="connsiteY23" fmla="*/ 489109 h 2350389"/>
                <a:gd name="connsiteX24" fmla="*/ 1794947 w 2010021"/>
                <a:gd name="connsiteY24" fmla="*/ 487775 h 2350389"/>
                <a:gd name="connsiteX25" fmla="*/ 1794757 w 2010021"/>
                <a:gd name="connsiteY25" fmla="*/ 487490 h 2350389"/>
                <a:gd name="connsiteX26" fmla="*/ 1687505 w 2010021"/>
                <a:gd name="connsiteY26" fmla="*/ 458819 h 2350389"/>
                <a:gd name="connsiteX27" fmla="*/ 1569395 w 2010021"/>
                <a:gd name="connsiteY27" fmla="*/ 527209 h 2350389"/>
                <a:gd name="connsiteX28" fmla="*/ 1527581 w 2010021"/>
                <a:gd name="connsiteY28" fmla="*/ 482632 h 2350389"/>
                <a:gd name="connsiteX29" fmla="*/ 1483099 w 2010021"/>
                <a:gd name="connsiteY29" fmla="*/ 440722 h 2350389"/>
                <a:gd name="connsiteX30" fmla="*/ 1551298 w 2010021"/>
                <a:gd name="connsiteY30" fmla="*/ 322612 h 2350389"/>
                <a:gd name="connsiteX31" fmla="*/ 1553965 w 2010021"/>
                <a:gd name="connsiteY31" fmla="*/ 316611 h 2350389"/>
                <a:gd name="connsiteX32" fmla="*/ 1556251 w 2010021"/>
                <a:gd name="connsiteY32" fmla="*/ 311277 h 2350389"/>
                <a:gd name="connsiteX33" fmla="*/ 1559394 w 2010021"/>
                <a:gd name="connsiteY33" fmla="*/ 301466 h 2350389"/>
                <a:gd name="connsiteX34" fmla="*/ 1560537 w 2010021"/>
                <a:gd name="connsiteY34" fmla="*/ 295180 h 2350389"/>
                <a:gd name="connsiteX35" fmla="*/ 1561680 w 2010021"/>
                <a:gd name="connsiteY35" fmla="*/ 287274 h 2350389"/>
                <a:gd name="connsiteX36" fmla="*/ 1561204 w 2010021"/>
                <a:gd name="connsiteY36" fmla="*/ 272891 h 2350389"/>
                <a:gd name="connsiteX37" fmla="*/ 1560918 w 2010021"/>
                <a:gd name="connsiteY37" fmla="*/ 271844 h 2350389"/>
                <a:gd name="connsiteX38" fmla="*/ 1558346 w 2010021"/>
                <a:gd name="connsiteY38" fmla="*/ 261747 h 2350389"/>
                <a:gd name="connsiteX39" fmla="*/ 1556346 w 2010021"/>
                <a:gd name="connsiteY39" fmla="*/ 254603 h 2350389"/>
                <a:gd name="connsiteX40" fmla="*/ 1555965 w 2010021"/>
                <a:gd name="connsiteY40" fmla="*/ 253270 h 2350389"/>
                <a:gd name="connsiteX41" fmla="*/ 1549012 w 2010021"/>
                <a:gd name="connsiteY41" fmla="*/ 240411 h 2350389"/>
                <a:gd name="connsiteX42" fmla="*/ 1545107 w 2010021"/>
                <a:gd name="connsiteY42" fmla="*/ 235363 h 2350389"/>
                <a:gd name="connsiteX43" fmla="*/ 1539677 w 2010021"/>
                <a:gd name="connsiteY43" fmla="*/ 228981 h 2350389"/>
                <a:gd name="connsiteX44" fmla="*/ 1533105 w 2010021"/>
                <a:gd name="connsiteY44" fmla="*/ 222885 h 2350389"/>
                <a:gd name="connsiteX45" fmla="*/ 1526533 w 2010021"/>
                <a:gd name="connsiteY45" fmla="*/ 218027 h 2350389"/>
                <a:gd name="connsiteX46" fmla="*/ 1522532 w 2010021"/>
                <a:gd name="connsiteY46" fmla="*/ 215074 h 2350389"/>
                <a:gd name="connsiteX47" fmla="*/ 1325365 w 2010021"/>
                <a:gd name="connsiteY47" fmla="*/ 101251 h 2350389"/>
                <a:gd name="connsiteX48" fmla="*/ 1325174 w 2010021"/>
                <a:gd name="connsiteY48" fmla="*/ 101155 h 2350389"/>
                <a:gd name="connsiteX49" fmla="*/ 1322603 w 2010021"/>
                <a:gd name="connsiteY49" fmla="*/ 99727 h 2350389"/>
                <a:gd name="connsiteX50" fmla="*/ 1317554 w 2010021"/>
                <a:gd name="connsiteY50" fmla="*/ 97536 h 2350389"/>
                <a:gd name="connsiteX51" fmla="*/ 1311173 w 2010021"/>
                <a:gd name="connsiteY51" fmla="*/ 94774 h 2350389"/>
                <a:gd name="connsiteX52" fmla="*/ 1301171 w 2010021"/>
                <a:gd name="connsiteY52" fmla="*/ 91726 h 2350389"/>
                <a:gd name="connsiteX53" fmla="*/ 1296504 w 2010021"/>
                <a:gd name="connsiteY53" fmla="*/ 90869 h 2350389"/>
                <a:gd name="connsiteX54" fmla="*/ 1286789 w 2010021"/>
                <a:gd name="connsiteY54" fmla="*/ 89535 h 2350389"/>
                <a:gd name="connsiteX55" fmla="*/ 1272882 w 2010021"/>
                <a:gd name="connsiteY55" fmla="*/ 90107 h 2350389"/>
                <a:gd name="connsiteX56" fmla="*/ 1272501 w 2010021"/>
                <a:gd name="connsiteY56" fmla="*/ 90202 h 2350389"/>
                <a:gd name="connsiteX57" fmla="*/ 1259452 w 2010021"/>
                <a:gd name="connsiteY57" fmla="*/ 93440 h 2350389"/>
                <a:gd name="connsiteX58" fmla="*/ 1254594 w 2010021"/>
                <a:gd name="connsiteY58" fmla="*/ 94774 h 2350389"/>
                <a:gd name="connsiteX59" fmla="*/ 1253356 w 2010021"/>
                <a:gd name="connsiteY59" fmla="*/ 95155 h 2350389"/>
                <a:gd name="connsiteX60" fmla="*/ 1240211 w 2010021"/>
                <a:gd name="connsiteY60" fmla="*/ 102203 h 2350389"/>
                <a:gd name="connsiteX61" fmla="*/ 1236020 w 2010021"/>
                <a:gd name="connsiteY61" fmla="*/ 105442 h 2350389"/>
                <a:gd name="connsiteX62" fmla="*/ 1228781 w 2010021"/>
                <a:gd name="connsiteY62" fmla="*/ 111633 h 2350389"/>
                <a:gd name="connsiteX63" fmla="*/ 1223162 w 2010021"/>
                <a:gd name="connsiteY63" fmla="*/ 117729 h 2350389"/>
                <a:gd name="connsiteX64" fmla="*/ 1217923 w 2010021"/>
                <a:gd name="connsiteY64" fmla="*/ 124778 h 2350389"/>
                <a:gd name="connsiteX65" fmla="*/ 1214970 w 2010021"/>
                <a:gd name="connsiteY65" fmla="*/ 128778 h 2350389"/>
                <a:gd name="connsiteX66" fmla="*/ 1146962 w 2010021"/>
                <a:gd name="connsiteY66" fmla="*/ 246507 h 2350389"/>
                <a:gd name="connsiteX67" fmla="*/ 1028852 w 2010021"/>
                <a:gd name="connsiteY67" fmla="*/ 215074 h 2350389"/>
                <a:gd name="connsiteX68" fmla="*/ 1028852 w 2010021"/>
                <a:gd name="connsiteY68" fmla="*/ 78676 h 2350389"/>
                <a:gd name="connsiteX69" fmla="*/ 950175 w 2010021"/>
                <a:gd name="connsiteY69" fmla="*/ 0 h 2350389"/>
                <a:gd name="connsiteX70" fmla="*/ 924362 w 2010021"/>
                <a:gd name="connsiteY70" fmla="*/ 0 h 2350389"/>
                <a:gd name="connsiteX71" fmla="*/ 701763 w 2010021"/>
                <a:gd name="connsiteY71" fmla="*/ 0 h 2350389"/>
                <a:gd name="connsiteX72" fmla="*/ 692619 w 2010021"/>
                <a:gd name="connsiteY72" fmla="*/ 0 h 2350389"/>
                <a:gd name="connsiteX73" fmla="*/ 658424 w 2010021"/>
                <a:gd name="connsiteY73" fmla="*/ 13049 h 2350389"/>
                <a:gd name="connsiteX74" fmla="*/ 623087 w 2010021"/>
                <a:gd name="connsiteY74" fmla="*/ 78581 h 2350389"/>
                <a:gd name="connsiteX75" fmla="*/ 623087 w 2010021"/>
                <a:gd name="connsiteY75" fmla="*/ 104394 h 2350389"/>
                <a:gd name="connsiteX76" fmla="*/ 623087 w 2010021"/>
                <a:gd name="connsiteY76" fmla="*/ 267557 h 2350389"/>
                <a:gd name="connsiteX77" fmla="*/ 343814 w 2010021"/>
                <a:gd name="connsiteY77" fmla="*/ 267557 h 2350389"/>
                <a:gd name="connsiteX78" fmla="*/ 172364 w 2010021"/>
                <a:gd name="connsiteY78" fmla="*/ 140780 h 2350389"/>
                <a:gd name="connsiteX79" fmla="*/ 56 w 2010021"/>
                <a:gd name="connsiteY79" fmla="*/ 311658 h 2350389"/>
                <a:gd name="connsiteX80" fmla="*/ 175412 w 2010021"/>
                <a:gd name="connsiteY80" fmla="*/ 491585 h 2350389"/>
                <a:gd name="connsiteX81" fmla="*/ 343814 w 2010021"/>
                <a:gd name="connsiteY81" fmla="*/ 364712 h 2350389"/>
                <a:gd name="connsiteX82" fmla="*/ 671664 w 2010021"/>
                <a:gd name="connsiteY82" fmla="*/ 364712 h 2350389"/>
                <a:gd name="connsiteX83" fmla="*/ 720242 w 2010021"/>
                <a:gd name="connsiteY83" fmla="*/ 316135 h 2350389"/>
                <a:gd name="connsiteX84" fmla="*/ 720242 w 2010021"/>
                <a:gd name="connsiteY84" fmla="*/ 104584 h 2350389"/>
                <a:gd name="connsiteX85" fmla="*/ 924362 w 2010021"/>
                <a:gd name="connsiteY85" fmla="*/ 104584 h 2350389"/>
                <a:gd name="connsiteX86" fmla="*/ 924362 w 2010021"/>
                <a:gd name="connsiteY86" fmla="*/ 236696 h 2350389"/>
                <a:gd name="connsiteX87" fmla="*/ 988275 w 2010021"/>
                <a:gd name="connsiteY87" fmla="*/ 313849 h 2350389"/>
                <a:gd name="connsiteX88" fmla="*/ 1000086 w 2010021"/>
                <a:gd name="connsiteY88" fmla="*/ 316135 h 2350389"/>
                <a:gd name="connsiteX89" fmla="*/ 1132769 w 2010021"/>
                <a:gd name="connsiteY89" fmla="*/ 352425 h 2350389"/>
                <a:gd name="connsiteX90" fmla="*/ 1208493 w 2010021"/>
                <a:gd name="connsiteY90" fmla="*/ 338804 h 2350389"/>
                <a:gd name="connsiteX91" fmla="*/ 1208779 w 2010021"/>
                <a:gd name="connsiteY91" fmla="*/ 338614 h 2350389"/>
                <a:gd name="connsiteX92" fmla="*/ 1215542 w 2010021"/>
                <a:gd name="connsiteY92" fmla="*/ 331851 h 2350389"/>
                <a:gd name="connsiteX93" fmla="*/ 1218494 w 2010021"/>
                <a:gd name="connsiteY93" fmla="*/ 328898 h 2350389"/>
                <a:gd name="connsiteX94" fmla="*/ 1226495 w 2010021"/>
                <a:gd name="connsiteY94" fmla="*/ 317468 h 2350389"/>
                <a:gd name="connsiteX95" fmla="*/ 1292504 w 2010021"/>
                <a:gd name="connsiteY95" fmla="*/ 203454 h 2350389"/>
                <a:gd name="connsiteX96" fmla="*/ 1447285 w 2010021"/>
                <a:gd name="connsiteY96" fmla="*/ 292799 h 2350389"/>
                <a:gd name="connsiteX97" fmla="*/ 1381467 w 2010021"/>
                <a:gd name="connsiteY97" fmla="*/ 407194 h 2350389"/>
                <a:gd name="connsiteX98" fmla="*/ 1397945 w 2010021"/>
                <a:gd name="connsiteY98" fmla="*/ 505873 h 2350389"/>
                <a:gd name="connsiteX99" fmla="*/ 1492433 w 2010021"/>
                <a:gd name="connsiteY99" fmla="*/ 598742 h 2350389"/>
                <a:gd name="connsiteX100" fmla="*/ 1503768 w 2010021"/>
                <a:gd name="connsiteY100" fmla="*/ 611791 h 2350389"/>
                <a:gd name="connsiteX101" fmla="*/ 1575968 w 2010021"/>
                <a:gd name="connsiteY101" fmla="*/ 637985 h 2350389"/>
                <a:gd name="connsiteX102" fmla="*/ 1576634 w 2010021"/>
                <a:gd name="connsiteY102" fmla="*/ 637889 h 2350389"/>
                <a:gd name="connsiteX103" fmla="*/ 1582635 w 2010021"/>
                <a:gd name="connsiteY103" fmla="*/ 636270 h 2350389"/>
                <a:gd name="connsiteX104" fmla="*/ 1600923 w 2010021"/>
                <a:gd name="connsiteY104" fmla="*/ 629222 h 2350389"/>
                <a:gd name="connsiteX105" fmla="*/ 1602638 w 2010021"/>
                <a:gd name="connsiteY105" fmla="*/ 628460 h 2350389"/>
                <a:gd name="connsiteX106" fmla="*/ 1716842 w 2010021"/>
                <a:gd name="connsiteY106" fmla="*/ 562451 h 2350389"/>
                <a:gd name="connsiteX107" fmla="*/ 1806568 w 2010021"/>
                <a:gd name="connsiteY107" fmla="*/ 717614 h 2350389"/>
                <a:gd name="connsiteX108" fmla="*/ 1692173 w 2010021"/>
                <a:gd name="connsiteY108" fmla="*/ 783622 h 2350389"/>
                <a:gd name="connsiteX109" fmla="*/ 1688934 w 2010021"/>
                <a:gd name="connsiteY109" fmla="*/ 785908 h 2350389"/>
                <a:gd name="connsiteX110" fmla="*/ 1680838 w 2010021"/>
                <a:gd name="connsiteY110" fmla="*/ 791623 h 2350389"/>
                <a:gd name="connsiteX111" fmla="*/ 1678076 w 2010021"/>
                <a:gd name="connsiteY111" fmla="*/ 794385 h 2350389"/>
                <a:gd name="connsiteX112" fmla="*/ 1671218 w 2010021"/>
                <a:gd name="connsiteY112" fmla="*/ 801243 h 2350389"/>
                <a:gd name="connsiteX113" fmla="*/ 1656454 w 2010021"/>
                <a:gd name="connsiteY113" fmla="*/ 873824 h 2350389"/>
                <a:gd name="connsiteX114" fmla="*/ 1657311 w 2010021"/>
                <a:gd name="connsiteY114" fmla="*/ 877253 h 2350389"/>
                <a:gd name="connsiteX115" fmla="*/ 1658930 w 2010021"/>
                <a:gd name="connsiteY115" fmla="*/ 882206 h 2350389"/>
                <a:gd name="connsiteX116" fmla="*/ 1695506 w 2010021"/>
                <a:gd name="connsiteY116" fmla="*/ 1019270 h 2350389"/>
                <a:gd name="connsiteX117" fmla="*/ 1695792 w 2010021"/>
                <a:gd name="connsiteY117" fmla="*/ 1020794 h 2350389"/>
                <a:gd name="connsiteX118" fmla="*/ 1773135 w 2010021"/>
                <a:gd name="connsiteY118" fmla="*/ 1085850 h 2350389"/>
                <a:gd name="connsiteX119" fmla="*/ 1905056 w 2010021"/>
                <a:gd name="connsiteY119" fmla="*/ 1085850 h 2350389"/>
                <a:gd name="connsiteX120" fmla="*/ 1905056 w 2010021"/>
                <a:gd name="connsiteY120" fmla="*/ 1264730 h 2350389"/>
                <a:gd name="connsiteX121" fmla="*/ 1773135 w 2010021"/>
                <a:gd name="connsiteY121" fmla="*/ 1264730 h 2350389"/>
                <a:gd name="connsiteX122" fmla="*/ 1695792 w 2010021"/>
                <a:gd name="connsiteY122" fmla="*/ 1329785 h 2350389"/>
                <a:gd name="connsiteX123" fmla="*/ 1695506 w 2010021"/>
                <a:gd name="connsiteY123" fmla="*/ 1331405 h 2350389"/>
                <a:gd name="connsiteX124" fmla="*/ 1658930 w 2010021"/>
                <a:gd name="connsiteY124" fmla="*/ 1468374 h 2350389"/>
                <a:gd name="connsiteX125" fmla="*/ 1657311 w 2010021"/>
                <a:gd name="connsiteY125" fmla="*/ 1473327 h 2350389"/>
                <a:gd name="connsiteX126" fmla="*/ 1656454 w 2010021"/>
                <a:gd name="connsiteY126" fmla="*/ 1476756 h 2350389"/>
                <a:gd name="connsiteX127" fmla="*/ 1671218 w 2010021"/>
                <a:gd name="connsiteY127" fmla="*/ 1549337 h 2350389"/>
                <a:gd name="connsiteX128" fmla="*/ 1677599 w 2010021"/>
                <a:gd name="connsiteY128" fmla="*/ 1555718 h 2350389"/>
                <a:gd name="connsiteX129" fmla="*/ 1680838 w 2010021"/>
                <a:gd name="connsiteY129" fmla="*/ 1558957 h 2350389"/>
                <a:gd name="connsiteX130" fmla="*/ 1688934 w 2010021"/>
                <a:gd name="connsiteY130" fmla="*/ 1564672 h 2350389"/>
                <a:gd name="connsiteX131" fmla="*/ 1692173 w 2010021"/>
                <a:gd name="connsiteY131" fmla="*/ 1566958 h 2350389"/>
                <a:gd name="connsiteX132" fmla="*/ 1806568 w 2010021"/>
                <a:gd name="connsiteY132" fmla="*/ 1632966 h 2350389"/>
                <a:gd name="connsiteX133" fmla="*/ 1716842 w 2010021"/>
                <a:gd name="connsiteY133" fmla="*/ 1788128 h 2350389"/>
                <a:gd name="connsiteX134" fmla="*/ 1602638 w 2010021"/>
                <a:gd name="connsiteY134" fmla="*/ 1722120 h 2350389"/>
                <a:gd name="connsiteX135" fmla="*/ 1600923 w 2010021"/>
                <a:gd name="connsiteY135" fmla="*/ 1721358 h 2350389"/>
                <a:gd name="connsiteX136" fmla="*/ 1582635 w 2010021"/>
                <a:gd name="connsiteY136" fmla="*/ 1714310 h 2350389"/>
                <a:gd name="connsiteX137" fmla="*/ 1576634 w 2010021"/>
                <a:gd name="connsiteY137" fmla="*/ 1712690 h 2350389"/>
                <a:gd name="connsiteX138" fmla="*/ 1575968 w 2010021"/>
                <a:gd name="connsiteY138" fmla="*/ 1712595 h 2350389"/>
                <a:gd name="connsiteX139" fmla="*/ 1503768 w 2010021"/>
                <a:gd name="connsiteY139" fmla="*/ 1738789 h 2350389"/>
                <a:gd name="connsiteX140" fmla="*/ 1492433 w 2010021"/>
                <a:gd name="connsiteY140" fmla="*/ 1751838 h 2350389"/>
                <a:gd name="connsiteX141" fmla="*/ 1397945 w 2010021"/>
                <a:gd name="connsiteY141" fmla="*/ 1844707 h 2350389"/>
                <a:gd name="connsiteX142" fmla="*/ 1381467 w 2010021"/>
                <a:gd name="connsiteY142" fmla="*/ 1943386 h 2350389"/>
                <a:gd name="connsiteX143" fmla="*/ 1447285 w 2010021"/>
                <a:gd name="connsiteY143" fmla="*/ 2057781 h 2350389"/>
                <a:gd name="connsiteX144" fmla="*/ 1292504 w 2010021"/>
                <a:gd name="connsiteY144" fmla="*/ 2147126 h 2350389"/>
                <a:gd name="connsiteX145" fmla="*/ 1226495 w 2010021"/>
                <a:gd name="connsiteY145" fmla="*/ 2033111 h 2350389"/>
                <a:gd name="connsiteX146" fmla="*/ 1218494 w 2010021"/>
                <a:gd name="connsiteY146" fmla="*/ 2021681 h 2350389"/>
                <a:gd name="connsiteX147" fmla="*/ 1215542 w 2010021"/>
                <a:gd name="connsiteY147" fmla="*/ 2018729 h 2350389"/>
                <a:gd name="connsiteX148" fmla="*/ 1208779 w 2010021"/>
                <a:gd name="connsiteY148" fmla="*/ 2011966 h 2350389"/>
                <a:gd name="connsiteX149" fmla="*/ 1208493 w 2010021"/>
                <a:gd name="connsiteY149" fmla="*/ 2011775 h 2350389"/>
                <a:gd name="connsiteX150" fmla="*/ 1132769 w 2010021"/>
                <a:gd name="connsiteY150" fmla="*/ 1998155 h 2350389"/>
                <a:gd name="connsiteX151" fmla="*/ 1000086 w 2010021"/>
                <a:gd name="connsiteY151" fmla="*/ 2034445 h 2350389"/>
                <a:gd name="connsiteX152" fmla="*/ 988275 w 2010021"/>
                <a:gd name="connsiteY152" fmla="*/ 2036731 h 2350389"/>
                <a:gd name="connsiteX153" fmla="*/ 924362 w 2010021"/>
                <a:gd name="connsiteY153" fmla="*/ 2113883 h 2350389"/>
                <a:gd name="connsiteX154" fmla="*/ 924362 w 2010021"/>
                <a:gd name="connsiteY154" fmla="*/ 2245995 h 2350389"/>
                <a:gd name="connsiteX155" fmla="*/ 720242 w 2010021"/>
                <a:gd name="connsiteY155" fmla="*/ 2245995 h 2350389"/>
                <a:gd name="connsiteX156" fmla="*/ 720242 w 2010021"/>
                <a:gd name="connsiteY156" fmla="*/ 2034254 h 2350389"/>
                <a:gd name="connsiteX157" fmla="*/ 671664 w 2010021"/>
                <a:gd name="connsiteY157" fmla="*/ 1985677 h 2350389"/>
                <a:gd name="connsiteX158" fmla="*/ 343814 w 2010021"/>
                <a:gd name="connsiteY158" fmla="*/ 1985677 h 2350389"/>
                <a:gd name="connsiteX159" fmla="*/ 175412 w 2010021"/>
                <a:gd name="connsiteY159" fmla="*/ 1858804 h 2350389"/>
                <a:gd name="connsiteX160" fmla="*/ 56 w 2010021"/>
                <a:gd name="connsiteY160" fmla="*/ 2038731 h 2350389"/>
                <a:gd name="connsiteX161" fmla="*/ 172364 w 2010021"/>
                <a:gd name="connsiteY161" fmla="*/ 2209610 h 2350389"/>
                <a:gd name="connsiteX162" fmla="*/ 343814 w 2010021"/>
                <a:gd name="connsiteY162" fmla="*/ 2082832 h 2350389"/>
                <a:gd name="connsiteX163" fmla="*/ 623087 w 2010021"/>
                <a:gd name="connsiteY163" fmla="*/ 2082832 h 2350389"/>
                <a:gd name="connsiteX164" fmla="*/ 623087 w 2010021"/>
                <a:gd name="connsiteY164" fmla="*/ 2245995 h 2350389"/>
                <a:gd name="connsiteX165" fmla="*/ 623087 w 2010021"/>
                <a:gd name="connsiteY165" fmla="*/ 2271808 h 2350389"/>
                <a:gd name="connsiteX166" fmla="*/ 658424 w 2010021"/>
                <a:gd name="connsiteY166" fmla="*/ 2337340 h 2350389"/>
                <a:gd name="connsiteX167" fmla="*/ 692619 w 2010021"/>
                <a:gd name="connsiteY167" fmla="*/ 2350389 h 2350389"/>
                <a:gd name="connsiteX168" fmla="*/ 701763 w 2010021"/>
                <a:gd name="connsiteY168" fmla="*/ 2350389 h 2350389"/>
                <a:gd name="connsiteX169" fmla="*/ 924362 w 2010021"/>
                <a:gd name="connsiteY169" fmla="*/ 2350389 h 2350389"/>
                <a:gd name="connsiteX170" fmla="*/ 950175 w 2010021"/>
                <a:gd name="connsiteY170" fmla="*/ 2350389 h 2350389"/>
                <a:gd name="connsiteX171" fmla="*/ 1028852 w 2010021"/>
                <a:gd name="connsiteY171" fmla="*/ 2271713 h 2350389"/>
                <a:gd name="connsiteX172" fmla="*/ 1028852 w 2010021"/>
                <a:gd name="connsiteY172" fmla="*/ 2135315 h 2350389"/>
                <a:gd name="connsiteX173" fmla="*/ 1146962 w 2010021"/>
                <a:gd name="connsiteY173" fmla="*/ 2103882 h 2350389"/>
                <a:gd name="connsiteX174" fmla="*/ 1214970 w 2010021"/>
                <a:gd name="connsiteY174" fmla="*/ 2221611 h 2350389"/>
                <a:gd name="connsiteX175" fmla="*/ 1217923 w 2010021"/>
                <a:gd name="connsiteY175" fmla="*/ 2225612 h 2350389"/>
                <a:gd name="connsiteX176" fmla="*/ 1223162 w 2010021"/>
                <a:gd name="connsiteY176" fmla="*/ 2232660 h 2350389"/>
                <a:gd name="connsiteX177" fmla="*/ 1228781 w 2010021"/>
                <a:gd name="connsiteY177" fmla="*/ 2238756 h 2350389"/>
                <a:gd name="connsiteX178" fmla="*/ 1236020 w 2010021"/>
                <a:gd name="connsiteY178" fmla="*/ 2244947 h 2350389"/>
                <a:gd name="connsiteX179" fmla="*/ 1240211 w 2010021"/>
                <a:gd name="connsiteY179" fmla="*/ 2248186 h 2350389"/>
                <a:gd name="connsiteX180" fmla="*/ 1253356 w 2010021"/>
                <a:gd name="connsiteY180" fmla="*/ 2255235 h 2350389"/>
                <a:gd name="connsiteX181" fmla="*/ 1254594 w 2010021"/>
                <a:gd name="connsiteY181" fmla="*/ 2255615 h 2350389"/>
                <a:gd name="connsiteX182" fmla="*/ 1259452 w 2010021"/>
                <a:gd name="connsiteY182" fmla="*/ 2256949 h 2350389"/>
                <a:gd name="connsiteX183" fmla="*/ 1272501 w 2010021"/>
                <a:gd name="connsiteY183" fmla="*/ 2260187 h 2350389"/>
                <a:gd name="connsiteX184" fmla="*/ 1272882 w 2010021"/>
                <a:gd name="connsiteY184" fmla="*/ 2260283 h 2350389"/>
                <a:gd name="connsiteX185" fmla="*/ 1286789 w 2010021"/>
                <a:gd name="connsiteY185" fmla="*/ 2260854 h 2350389"/>
                <a:gd name="connsiteX186" fmla="*/ 1296504 w 2010021"/>
                <a:gd name="connsiteY186" fmla="*/ 2259521 h 2350389"/>
                <a:gd name="connsiteX187" fmla="*/ 1301171 w 2010021"/>
                <a:gd name="connsiteY187" fmla="*/ 2258663 h 2350389"/>
                <a:gd name="connsiteX188" fmla="*/ 1311173 w 2010021"/>
                <a:gd name="connsiteY188" fmla="*/ 2255615 h 2350389"/>
                <a:gd name="connsiteX189" fmla="*/ 1317554 w 2010021"/>
                <a:gd name="connsiteY189" fmla="*/ 2252853 h 2350389"/>
                <a:gd name="connsiteX190" fmla="*/ 1322603 w 2010021"/>
                <a:gd name="connsiteY190" fmla="*/ 2250662 h 2350389"/>
                <a:gd name="connsiteX191" fmla="*/ 1325174 w 2010021"/>
                <a:gd name="connsiteY191" fmla="*/ 2249234 h 2350389"/>
                <a:gd name="connsiteX192" fmla="*/ 1325365 w 2010021"/>
                <a:gd name="connsiteY192" fmla="*/ 2249138 h 2350389"/>
                <a:gd name="connsiteX193" fmla="*/ 1522532 w 2010021"/>
                <a:gd name="connsiteY193" fmla="*/ 2135315 h 2350389"/>
                <a:gd name="connsiteX194" fmla="*/ 1526533 w 2010021"/>
                <a:gd name="connsiteY194" fmla="*/ 2132362 h 2350389"/>
                <a:gd name="connsiteX195" fmla="*/ 1533105 w 2010021"/>
                <a:gd name="connsiteY195" fmla="*/ 2127504 h 2350389"/>
                <a:gd name="connsiteX196" fmla="*/ 1539677 w 2010021"/>
                <a:gd name="connsiteY196" fmla="*/ 2121408 h 2350389"/>
                <a:gd name="connsiteX197" fmla="*/ 1545107 w 2010021"/>
                <a:gd name="connsiteY197" fmla="*/ 2115027 h 2350389"/>
                <a:gd name="connsiteX198" fmla="*/ 1549012 w 2010021"/>
                <a:gd name="connsiteY198" fmla="*/ 2109978 h 2350389"/>
                <a:gd name="connsiteX199" fmla="*/ 1555965 w 2010021"/>
                <a:gd name="connsiteY199" fmla="*/ 2097119 h 2350389"/>
                <a:gd name="connsiteX200" fmla="*/ 1556346 w 2010021"/>
                <a:gd name="connsiteY200" fmla="*/ 2095786 h 2350389"/>
                <a:gd name="connsiteX201" fmla="*/ 1558346 w 2010021"/>
                <a:gd name="connsiteY201" fmla="*/ 2088642 h 2350389"/>
                <a:gd name="connsiteX202" fmla="*/ 1560918 w 2010021"/>
                <a:gd name="connsiteY202" fmla="*/ 2078546 h 2350389"/>
                <a:gd name="connsiteX203" fmla="*/ 1561204 w 2010021"/>
                <a:gd name="connsiteY203" fmla="*/ 2077498 h 2350389"/>
                <a:gd name="connsiteX204" fmla="*/ 1561680 w 2010021"/>
                <a:gd name="connsiteY204" fmla="*/ 2063115 h 2350389"/>
                <a:gd name="connsiteX205" fmla="*/ 1560537 w 2010021"/>
                <a:gd name="connsiteY205" fmla="*/ 2055209 h 2350389"/>
                <a:gd name="connsiteX206" fmla="*/ 1559394 w 2010021"/>
                <a:gd name="connsiteY206" fmla="*/ 2048923 h 2350389"/>
                <a:gd name="connsiteX207" fmla="*/ 1556251 w 2010021"/>
                <a:gd name="connsiteY207" fmla="*/ 2039112 h 2350389"/>
                <a:gd name="connsiteX208" fmla="*/ 1553965 w 2010021"/>
                <a:gd name="connsiteY208" fmla="*/ 2033778 h 2350389"/>
                <a:gd name="connsiteX209" fmla="*/ 1551298 w 2010021"/>
                <a:gd name="connsiteY209" fmla="*/ 2027777 h 2350389"/>
                <a:gd name="connsiteX210" fmla="*/ 1483099 w 2010021"/>
                <a:gd name="connsiteY210" fmla="*/ 1909667 h 2350389"/>
                <a:gd name="connsiteX211" fmla="*/ 1527581 w 2010021"/>
                <a:gd name="connsiteY211" fmla="*/ 1867757 h 2350389"/>
                <a:gd name="connsiteX212" fmla="*/ 1569395 w 2010021"/>
                <a:gd name="connsiteY212" fmla="*/ 1823180 h 2350389"/>
                <a:gd name="connsiteX213" fmla="*/ 1687505 w 2010021"/>
                <a:gd name="connsiteY213" fmla="*/ 1891570 h 2350389"/>
                <a:gd name="connsiteX214" fmla="*/ 1794757 w 2010021"/>
                <a:gd name="connsiteY214" fmla="*/ 1862900 h 2350389"/>
                <a:gd name="connsiteX215" fmla="*/ 1794947 w 2010021"/>
                <a:gd name="connsiteY215" fmla="*/ 1862614 h 2350389"/>
                <a:gd name="connsiteX216" fmla="*/ 1795709 w 2010021"/>
                <a:gd name="connsiteY216" fmla="*/ 1861280 h 2350389"/>
                <a:gd name="connsiteX217" fmla="*/ 1909152 w 2010021"/>
                <a:gd name="connsiteY217" fmla="*/ 1665256 h 2350389"/>
                <a:gd name="connsiteX218" fmla="*/ 1909628 w 2010021"/>
                <a:gd name="connsiteY218" fmla="*/ 1664208 h 2350389"/>
                <a:gd name="connsiteX219" fmla="*/ 1910486 w 2010021"/>
                <a:gd name="connsiteY219" fmla="*/ 1662779 h 2350389"/>
                <a:gd name="connsiteX220" fmla="*/ 1912486 w 2010021"/>
                <a:gd name="connsiteY220" fmla="*/ 1658398 h 2350389"/>
                <a:gd name="connsiteX221" fmla="*/ 1915439 w 2010021"/>
                <a:gd name="connsiteY221" fmla="*/ 1651826 h 2350389"/>
                <a:gd name="connsiteX222" fmla="*/ 1918296 w 2010021"/>
                <a:gd name="connsiteY222" fmla="*/ 1642586 h 2350389"/>
                <a:gd name="connsiteX223" fmla="*/ 1919439 w 2010021"/>
                <a:gd name="connsiteY223" fmla="*/ 1637538 h 2350389"/>
                <a:gd name="connsiteX224" fmla="*/ 1920487 w 2010021"/>
                <a:gd name="connsiteY224" fmla="*/ 1629918 h 2350389"/>
                <a:gd name="connsiteX225" fmla="*/ 1920677 w 2010021"/>
                <a:gd name="connsiteY225" fmla="*/ 1621346 h 2350389"/>
                <a:gd name="connsiteX226" fmla="*/ 1920487 w 2010021"/>
                <a:gd name="connsiteY226" fmla="*/ 1616202 h 2350389"/>
                <a:gd name="connsiteX227" fmla="*/ 1920392 w 2010021"/>
                <a:gd name="connsiteY227" fmla="*/ 1613059 h 2350389"/>
                <a:gd name="connsiteX228" fmla="*/ 1919249 w 2010021"/>
                <a:gd name="connsiteY228" fmla="*/ 1608677 h 2350389"/>
                <a:gd name="connsiteX229" fmla="*/ 1916772 w 2010021"/>
                <a:gd name="connsiteY229" fmla="*/ 1598962 h 2350389"/>
                <a:gd name="connsiteX230" fmla="*/ 1914391 w 2010021"/>
                <a:gd name="connsiteY230" fmla="*/ 1592485 h 2350389"/>
                <a:gd name="connsiteX231" fmla="*/ 1909914 w 2010021"/>
                <a:gd name="connsiteY231" fmla="*/ 1583817 h 2350389"/>
                <a:gd name="connsiteX232" fmla="*/ 1906295 w 2010021"/>
                <a:gd name="connsiteY232" fmla="*/ 1577912 h 2350389"/>
                <a:gd name="connsiteX233" fmla="*/ 1899341 w 2010021"/>
                <a:gd name="connsiteY233" fmla="*/ 1569720 h 2350389"/>
                <a:gd name="connsiteX234" fmla="*/ 1895436 w 2010021"/>
                <a:gd name="connsiteY234" fmla="*/ 1565529 h 2350389"/>
                <a:gd name="connsiteX235" fmla="*/ 1881815 w 2010021"/>
                <a:gd name="connsiteY235" fmla="*/ 1555433 h 2350389"/>
                <a:gd name="connsiteX236" fmla="*/ 1763705 w 2010021"/>
                <a:gd name="connsiteY236" fmla="*/ 1487234 h 2350389"/>
                <a:gd name="connsiteX237" fmla="*/ 1795328 w 2010021"/>
                <a:gd name="connsiteY237" fmla="*/ 1369124 h 2350389"/>
                <a:gd name="connsiteX238" fmla="*/ 1931441 w 2010021"/>
                <a:gd name="connsiteY238" fmla="*/ 1369124 h 2350389"/>
                <a:gd name="connsiteX239" fmla="*/ 1962016 w 2010021"/>
                <a:gd name="connsiteY239" fmla="*/ 1362932 h 2350389"/>
                <a:gd name="connsiteX240" fmla="*/ 1975351 w 2010021"/>
                <a:gd name="connsiteY240" fmla="*/ 1355693 h 2350389"/>
                <a:gd name="connsiteX241" fmla="*/ 2008403 w 2010021"/>
                <a:gd name="connsiteY241" fmla="*/ 1306354 h 2350389"/>
                <a:gd name="connsiteX242" fmla="*/ 2010022 w 2010021"/>
                <a:gd name="connsiteY242" fmla="*/ 1290542 h 2350389"/>
                <a:gd name="connsiteX243" fmla="*/ 2010022 w 2010021"/>
                <a:gd name="connsiteY243" fmla="*/ 1060037 h 2350389"/>
                <a:gd name="connsiteX244" fmla="*/ 2008498 w 2010021"/>
                <a:gd name="connsiteY244" fmla="*/ 1044035 h 2350389"/>
                <a:gd name="connsiteX245" fmla="*/ 254088 w 2010021"/>
                <a:gd name="connsiteY245" fmla="*/ 316420 h 2350389"/>
                <a:gd name="connsiteX246" fmla="*/ 175793 w 2010021"/>
                <a:gd name="connsiteY246" fmla="*/ 394526 h 2350389"/>
                <a:gd name="connsiteX247" fmla="*/ 97497 w 2010021"/>
                <a:gd name="connsiteY247" fmla="*/ 316230 h 2350389"/>
                <a:gd name="connsiteX248" fmla="*/ 175793 w 2010021"/>
                <a:gd name="connsiteY248" fmla="*/ 237935 h 2350389"/>
                <a:gd name="connsiteX249" fmla="*/ 254088 w 2010021"/>
                <a:gd name="connsiteY249" fmla="*/ 316040 h 2350389"/>
                <a:gd name="connsiteX250" fmla="*/ 254088 w 2010021"/>
                <a:gd name="connsiteY250" fmla="*/ 316420 h 2350389"/>
                <a:gd name="connsiteX251" fmla="*/ 254088 w 2010021"/>
                <a:gd name="connsiteY251" fmla="*/ 2034350 h 2350389"/>
                <a:gd name="connsiteX252" fmla="*/ 175793 w 2010021"/>
                <a:gd name="connsiteY252" fmla="*/ 2112455 h 2350389"/>
                <a:gd name="connsiteX253" fmla="*/ 97497 w 2010021"/>
                <a:gd name="connsiteY253" fmla="*/ 2034159 h 2350389"/>
                <a:gd name="connsiteX254" fmla="*/ 175793 w 2010021"/>
                <a:gd name="connsiteY254" fmla="*/ 1955863 h 2350389"/>
                <a:gd name="connsiteX255" fmla="*/ 254088 w 2010021"/>
                <a:gd name="connsiteY255" fmla="*/ 2033969 h 2350389"/>
                <a:gd name="connsiteX256" fmla="*/ 254088 w 2010021"/>
                <a:gd name="connsiteY256" fmla="*/ 2034350 h 235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2010021" h="2350389">
                  <a:moveTo>
                    <a:pt x="2008498" y="1044035"/>
                  </a:moveTo>
                  <a:cubicBezTo>
                    <a:pt x="2001164" y="1008221"/>
                    <a:pt x="1969445" y="981266"/>
                    <a:pt x="1931441" y="981266"/>
                  </a:cubicBezTo>
                  <a:lnTo>
                    <a:pt x="1795328" y="981266"/>
                  </a:lnTo>
                  <a:cubicBezTo>
                    <a:pt x="1787327" y="941451"/>
                    <a:pt x="1776659" y="901827"/>
                    <a:pt x="1763705" y="863156"/>
                  </a:cubicBezTo>
                  <a:lnTo>
                    <a:pt x="1881815" y="794957"/>
                  </a:lnTo>
                  <a:cubicBezTo>
                    <a:pt x="1886864" y="792099"/>
                    <a:pt x="1891340" y="788575"/>
                    <a:pt x="1895436" y="784860"/>
                  </a:cubicBezTo>
                  <a:cubicBezTo>
                    <a:pt x="1896865" y="783527"/>
                    <a:pt x="1898008" y="782003"/>
                    <a:pt x="1899341" y="780669"/>
                  </a:cubicBezTo>
                  <a:cubicBezTo>
                    <a:pt x="1901818" y="778002"/>
                    <a:pt x="1904294" y="775430"/>
                    <a:pt x="1906295" y="772478"/>
                  </a:cubicBezTo>
                  <a:cubicBezTo>
                    <a:pt x="1907628" y="770573"/>
                    <a:pt x="1908676" y="768572"/>
                    <a:pt x="1909914" y="766572"/>
                  </a:cubicBezTo>
                  <a:cubicBezTo>
                    <a:pt x="1911533" y="763715"/>
                    <a:pt x="1913153" y="760857"/>
                    <a:pt x="1914391" y="757904"/>
                  </a:cubicBezTo>
                  <a:cubicBezTo>
                    <a:pt x="1915343" y="755809"/>
                    <a:pt x="1916105" y="753618"/>
                    <a:pt x="1916772" y="751427"/>
                  </a:cubicBezTo>
                  <a:cubicBezTo>
                    <a:pt x="1917820" y="748284"/>
                    <a:pt x="1918582" y="745046"/>
                    <a:pt x="1919249" y="741712"/>
                  </a:cubicBezTo>
                  <a:cubicBezTo>
                    <a:pt x="1919534" y="740188"/>
                    <a:pt x="1920201" y="738854"/>
                    <a:pt x="1920392" y="737330"/>
                  </a:cubicBezTo>
                  <a:cubicBezTo>
                    <a:pt x="1920487" y="736283"/>
                    <a:pt x="1920392" y="735235"/>
                    <a:pt x="1920487" y="734187"/>
                  </a:cubicBezTo>
                  <a:cubicBezTo>
                    <a:pt x="1920677" y="732473"/>
                    <a:pt x="1920677" y="730758"/>
                    <a:pt x="1920677" y="729044"/>
                  </a:cubicBezTo>
                  <a:cubicBezTo>
                    <a:pt x="1920773" y="726186"/>
                    <a:pt x="1920773" y="723329"/>
                    <a:pt x="1920487" y="720471"/>
                  </a:cubicBezTo>
                  <a:cubicBezTo>
                    <a:pt x="1920297" y="717899"/>
                    <a:pt x="1919915" y="715423"/>
                    <a:pt x="1919439" y="712851"/>
                  </a:cubicBezTo>
                  <a:cubicBezTo>
                    <a:pt x="1919153" y="711137"/>
                    <a:pt x="1918772" y="709517"/>
                    <a:pt x="1918296" y="707803"/>
                  </a:cubicBezTo>
                  <a:cubicBezTo>
                    <a:pt x="1917534" y="704660"/>
                    <a:pt x="1916582" y="701612"/>
                    <a:pt x="1915439" y="698564"/>
                  </a:cubicBezTo>
                  <a:cubicBezTo>
                    <a:pt x="1914581" y="696278"/>
                    <a:pt x="1913534" y="694182"/>
                    <a:pt x="1912486" y="691991"/>
                  </a:cubicBezTo>
                  <a:cubicBezTo>
                    <a:pt x="1911724" y="690562"/>
                    <a:pt x="1911343" y="689039"/>
                    <a:pt x="1910486" y="687610"/>
                  </a:cubicBezTo>
                  <a:lnTo>
                    <a:pt x="1909628" y="686181"/>
                  </a:lnTo>
                  <a:cubicBezTo>
                    <a:pt x="1909438" y="685800"/>
                    <a:pt x="1909343" y="685514"/>
                    <a:pt x="1909152" y="685133"/>
                  </a:cubicBezTo>
                  <a:lnTo>
                    <a:pt x="1795709" y="489109"/>
                  </a:lnTo>
                  <a:lnTo>
                    <a:pt x="1794947" y="487775"/>
                  </a:lnTo>
                  <a:cubicBezTo>
                    <a:pt x="1794852" y="487680"/>
                    <a:pt x="1794852" y="487585"/>
                    <a:pt x="1794757" y="487490"/>
                  </a:cubicBezTo>
                  <a:cubicBezTo>
                    <a:pt x="1773135" y="450056"/>
                    <a:pt x="1725129" y="437293"/>
                    <a:pt x="1687505" y="458819"/>
                  </a:cubicBezTo>
                  <a:lnTo>
                    <a:pt x="1569395" y="527209"/>
                  </a:lnTo>
                  <a:cubicBezTo>
                    <a:pt x="1555965" y="511969"/>
                    <a:pt x="1542059" y="497110"/>
                    <a:pt x="1527581" y="482632"/>
                  </a:cubicBezTo>
                  <a:cubicBezTo>
                    <a:pt x="1513103" y="468154"/>
                    <a:pt x="1498244" y="454152"/>
                    <a:pt x="1483099" y="440722"/>
                  </a:cubicBezTo>
                  <a:lnTo>
                    <a:pt x="1551298" y="322612"/>
                  </a:lnTo>
                  <a:cubicBezTo>
                    <a:pt x="1552441" y="320707"/>
                    <a:pt x="1553012" y="318611"/>
                    <a:pt x="1553965" y="316611"/>
                  </a:cubicBezTo>
                  <a:cubicBezTo>
                    <a:pt x="1554727" y="314801"/>
                    <a:pt x="1555584" y="313087"/>
                    <a:pt x="1556251" y="311277"/>
                  </a:cubicBezTo>
                  <a:cubicBezTo>
                    <a:pt x="1557489" y="308039"/>
                    <a:pt x="1558537" y="304800"/>
                    <a:pt x="1559394" y="301466"/>
                  </a:cubicBezTo>
                  <a:cubicBezTo>
                    <a:pt x="1559870" y="299371"/>
                    <a:pt x="1560156" y="297275"/>
                    <a:pt x="1560537" y="295180"/>
                  </a:cubicBezTo>
                  <a:cubicBezTo>
                    <a:pt x="1560918" y="292513"/>
                    <a:pt x="1561490" y="289941"/>
                    <a:pt x="1561680" y="287274"/>
                  </a:cubicBezTo>
                  <a:cubicBezTo>
                    <a:pt x="1561966" y="282512"/>
                    <a:pt x="1561871" y="277654"/>
                    <a:pt x="1561204" y="272891"/>
                  </a:cubicBezTo>
                  <a:cubicBezTo>
                    <a:pt x="1561109" y="272510"/>
                    <a:pt x="1561013" y="272224"/>
                    <a:pt x="1560918" y="271844"/>
                  </a:cubicBezTo>
                  <a:cubicBezTo>
                    <a:pt x="1560442" y="268415"/>
                    <a:pt x="1559299" y="265081"/>
                    <a:pt x="1558346" y="261747"/>
                  </a:cubicBezTo>
                  <a:cubicBezTo>
                    <a:pt x="1557680" y="259366"/>
                    <a:pt x="1557203" y="256889"/>
                    <a:pt x="1556346" y="254603"/>
                  </a:cubicBezTo>
                  <a:cubicBezTo>
                    <a:pt x="1556156" y="254127"/>
                    <a:pt x="1556156" y="253746"/>
                    <a:pt x="1555965" y="253270"/>
                  </a:cubicBezTo>
                  <a:cubicBezTo>
                    <a:pt x="1554060" y="248698"/>
                    <a:pt x="1551679" y="244507"/>
                    <a:pt x="1549012" y="240411"/>
                  </a:cubicBezTo>
                  <a:cubicBezTo>
                    <a:pt x="1547869" y="238601"/>
                    <a:pt x="1546440" y="237077"/>
                    <a:pt x="1545107" y="235363"/>
                  </a:cubicBezTo>
                  <a:cubicBezTo>
                    <a:pt x="1543392" y="233172"/>
                    <a:pt x="1541678" y="230981"/>
                    <a:pt x="1539677" y="228981"/>
                  </a:cubicBezTo>
                  <a:cubicBezTo>
                    <a:pt x="1537582" y="226790"/>
                    <a:pt x="1535391" y="224885"/>
                    <a:pt x="1533105" y="222885"/>
                  </a:cubicBezTo>
                  <a:cubicBezTo>
                    <a:pt x="1531010" y="221170"/>
                    <a:pt x="1528819" y="219551"/>
                    <a:pt x="1526533" y="218027"/>
                  </a:cubicBezTo>
                  <a:cubicBezTo>
                    <a:pt x="1525199" y="217075"/>
                    <a:pt x="1524056" y="215932"/>
                    <a:pt x="1522532" y="215074"/>
                  </a:cubicBezTo>
                  <a:lnTo>
                    <a:pt x="1325365" y="101251"/>
                  </a:lnTo>
                  <a:cubicBezTo>
                    <a:pt x="1325270" y="101251"/>
                    <a:pt x="1325270" y="101155"/>
                    <a:pt x="1325174" y="101155"/>
                  </a:cubicBezTo>
                  <a:lnTo>
                    <a:pt x="1322603" y="99727"/>
                  </a:lnTo>
                  <a:cubicBezTo>
                    <a:pt x="1320983" y="98774"/>
                    <a:pt x="1319269" y="98393"/>
                    <a:pt x="1317554" y="97536"/>
                  </a:cubicBezTo>
                  <a:cubicBezTo>
                    <a:pt x="1315459" y="96584"/>
                    <a:pt x="1313363" y="95536"/>
                    <a:pt x="1311173" y="94774"/>
                  </a:cubicBezTo>
                  <a:cubicBezTo>
                    <a:pt x="1307934" y="93536"/>
                    <a:pt x="1304600" y="92488"/>
                    <a:pt x="1301171" y="91726"/>
                  </a:cubicBezTo>
                  <a:cubicBezTo>
                    <a:pt x="1299647" y="91345"/>
                    <a:pt x="1298028" y="91154"/>
                    <a:pt x="1296504" y="90869"/>
                  </a:cubicBezTo>
                  <a:cubicBezTo>
                    <a:pt x="1293266" y="90297"/>
                    <a:pt x="1290027" y="89630"/>
                    <a:pt x="1286789" y="89535"/>
                  </a:cubicBezTo>
                  <a:cubicBezTo>
                    <a:pt x="1282121" y="89249"/>
                    <a:pt x="1277549" y="89440"/>
                    <a:pt x="1272882" y="90107"/>
                  </a:cubicBezTo>
                  <a:cubicBezTo>
                    <a:pt x="1272787" y="90107"/>
                    <a:pt x="1272692" y="90202"/>
                    <a:pt x="1272501" y="90202"/>
                  </a:cubicBezTo>
                  <a:cubicBezTo>
                    <a:pt x="1268120" y="90773"/>
                    <a:pt x="1263833" y="92107"/>
                    <a:pt x="1259452" y="93440"/>
                  </a:cubicBezTo>
                  <a:cubicBezTo>
                    <a:pt x="1257833" y="93917"/>
                    <a:pt x="1256118" y="94202"/>
                    <a:pt x="1254594" y="94774"/>
                  </a:cubicBezTo>
                  <a:cubicBezTo>
                    <a:pt x="1254213" y="94964"/>
                    <a:pt x="1253737" y="94964"/>
                    <a:pt x="1253356" y="95155"/>
                  </a:cubicBezTo>
                  <a:cubicBezTo>
                    <a:pt x="1248689" y="97060"/>
                    <a:pt x="1244402" y="99441"/>
                    <a:pt x="1240211" y="102203"/>
                  </a:cubicBezTo>
                  <a:cubicBezTo>
                    <a:pt x="1238687" y="103156"/>
                    <a:pt x="1237449" y="104394"/>
                    <a:pt x="1236020" y="105442"/>
                  </a:cubicBezTo>
                  <a:cubicBezTo>
                    <a:pt x="1233544" y="107347"/>
                    <a:pt x="1231067" y="109347"/>
                    <a:pt x="1228781" y="111633"/>
                  </a:cubicBezTo>
                  <a:cubicBezTo>
                    <a:pt x="1226781" y="113538"/>
                    <a:pt x="1224971" y="115538"/>
                    <a:pt x="1223162" y="117729"/>
                  </a:cubicBezTo>
                  <a:cubicBezTo>
                    <a:pt x="1221257" y="120015"/>
                    <a:pt x="1219637" y="122396"/>
                    <a:pt x="1217923" y="124778"/>
                  </a:cubicBezTo>
                  <a:cubicBezTo>
                    <a:pt x="1216970" y="126111"/>
                    <a:pt x="1215827" y="127254"/>
                    <a:pt x="1214970" y="128778"/>
                  </a:cubicBezTo>
                  <a:lnTo>
                    <a:pt x="1146962" y="246507"/>
                  </a:lnTo>
                  <a:cubicBezTo>
                    <a:pt x="1108481" y="233648"/>
                    <a:pt x="1068666" y="222980"/>
                    <a:pt x="1028852" y="215074"/>
                  </a:cubicBezTo>
                  <a:lnTo>
                    <a:pt x="1028852" y="78676"/>
                  </a:lnTo>
                  <a:cubicBezTo>
                    <a:pt x="1028852" y="35433"/>
                    <a:pt x="993419" y="0"/>
                    <a:pt x="950175" y="0"/>
                  </a:cubicBezTo>
                  <a:lnTo>
                    <a:pt x="924362" y="0"/>
                  </a:lnTo>
                  <a:lnTo>
                    <a:pt x="701763" y="0"/>
                  </a:lnTo>
                  <a:lnTo>
                    <a:pt x="692619" y="0"/>
                  </a:lnTo>
                  <a:cubicBezTo>
                    <a:pt x="679379" y="0"/>
                    <a:pt x="667473" y="5048"/>
                    <a:pt x="658424" y="13049"/>
                  </a:cubicBezTo>
                  <a:cubicBezTo>
                    <a:pt x="637184" y="27146"/>
                    <a:pt x="623087" y="51245"/>
                    <a:pt x="623087" y="78581"/>
                  </a:cubicBezTo>
                  <a:lnTo>
                    <a:pt x="623087" y="104394"/>
                  </a:lnTo>
                  <a:lnTo>
                    <a:pt x="623087" y="267557"/>
                  </a:lnTo>
                  <a:lnTo>
                    <a:pt x="343814" y="267557"/>
                  </a:lnTo>
                  <a:cubicBezTo>
                    <a:pt x="322573" y="193643"/>
                    <a:pt x="253517" y="139351"/>
                    <a:pt x="172364" y="140780"/>
                  </a:cubicBezTo>
                  <a:cubicBezTo>
                    <a:pt x="79971" y="142303"/>
                    <a:pt x="2342" y="219170"/>
                    <a:pt x="56" y="311658"/>
                  </a:cubicBezTo>
                  <a:cubicBezTo>
                    <a:pt x="-2420" y="410432"/>
                    <a:pt x="77114" y="491585"/>
                    <a:pt x="175412" y="491585"/>
                  </a:cubicBezTo>
                  <a:cubicBezTo>
                    <a:pt x="255231" y="491585"/>
                    <a:pt x="322668" y="437960"/>
                    <a:pt x="343814" y="364712"/>
                  </a:cubicBezTo>
                  <a:lnTo>
                    <a:pt x="671664" y="364712"/>
                  </a:lnTo>
                  <a:cubicBezTo>
                    <a:pt x="698525" y="364712"/>
                    <a:pt x="720242" y="342995"/>
                    <a:pt x="720242" y="316135"/>
                  </a:cubicBezTo>
                  <a:lnTo>
                    <a:pt x="720242" y="104584"/>
                  </a:lnTo>
                  <a:lnTo>
                    <a:pt x="924362" y="104584"/>
                  </a:lnTo>
                  <a:lnTo>
                    <a:pt x="924362" y="236696"/>
                  </a:lnTo>
                  <a:cubicBezTo>
                    <a:pt x="924362" y="274415"/>
                    <a:pt x="950937" y="307372"/>
                    <a:pt x="988275" y="313849"/>
                  </a:cubicBezTo>
                  <a:cubicBezTo>
                    <a:pt x="992276" y="314516"/>
                    <a:pt x="996181" y="315468"/>
                    <a:pt x="1000086" y="316135"/>
                  </a:cubicBezTo>
                  <a:cubicBezTo>
                    <a:pt x="1045235" y="324803"/>
                    <a:pt x="1089716" y="336804"/>
                    <a:pt x="1132769" y="352425"/>
                  </a:cubicBezTo>
                  <a:cubicBezTo>
                    <a:pt x="1159249" y="361950"/>
                    <a:pt x="1187824" y="355949"/>
                    <a:pt x="1208493" y="338804"/>
                  </a:cubicBezTo>
                  <a:cubicBezTo>
                    <a:pt x="1208588" y="338709"/>
                    <a:pt x="1208684" y="338709"/>
                    <a:pt x="1208779" y="338614"/>
                  </a:cubicBezTo>
                  <a:cubicBezTo>
                    <a:pt x="1211255" y="336614"/>
                    <a:pt x="1213351" y="334232"/>
                    <a:pt x="1215542" y="331851"/>
                  </a:cubicBezTo>
                  <a:cubicBezTo>
                    <a:pt x="1216494" y="330803"/>
                    <a:pt x="1217637" y="329946"/>
                    <a:pt x="1218494" y="328898"/>
                  </a:cubicBezTo>
                  <a:cubicBezTo>
                    <a:pt x="1221447" y="325374"/>
                    <a:pt x="1224114" y="321564"/>
                    <a:pt x="1226495" y="317468"/>
                  </a:cubicBezTo>
                  <a:lnTo>
                    <a:pt x="1292504" y="203454"/>
                  </a:lnTo>
                  <a:lnTo>
                    <a:pt x="1447285" y="292799"/>
                  </a:lnTo>
                  <a:lnTo>
                    <a:pt x="1381467" y="407194"/>
                  </a:lnTo>
                  <a:cubicBezTo>
                    <a:pt x="1362608" y="439865"/>
                    <a:pt x="1369275" y="481584"/>
                    <a:pt x="1397945" y="505873"/>
                  </a:cubicBezTo>
                  <a:cubicBezTo>
                    <a:pt x="1431664" y="534257"/>
                    <a:pt x="1463287" y="565499"/>
                    <a:pt x="1492433" y="598742"/>
                  </a:cubicBezTo>
                  <a:cubicBezTo>
                    <a:pt x="1496243" y="603123"/>
                    <a:pt x="1500149" y="607314"/>
                    <a:pt x="1503768" y="611791"/>
                  </a:cubicBezTo>
                  <a:cubicBezTo>
                    <a:pt x="1521770" y="633127"/>
                    <a:pt x="1549488" y="642366"/>
                    <a:pt x="1575968" y="637985"/>
                  </a:cubicBezTo>
                  <a:cubicBezTo>
                    <a:pt x="1576158" y="637985"/>
                    <a:pt x="1576444" y="637985"/>
                    <a:pt x="1576634" y="637889"/>
                  </a:cubicBezTo>
                  <a:cubicBezTo>
                    <a:pt x="1578635" y="637508"/>
                    <a:pt x="1580635" y="636842"/>
                    <a:pt x="1582635" y="636270"/>
                  </a:cubicBezTo>
                  <a:cubicBezTo>
                    <a:pt x="1588922" y="634651"/>
                    <a:pt x="1595018" y="632460"/>
                    <a:pt x="1600923" y="629222"/>
                  </a:cubicBezTo>
                  <a:cubicBezTo>
                    <a:pt x="1601495" y="628936"/>
                    <a:pt x="1602066" y="628745"/>
                    <a:pt x="1602638" y="628460"/>
                  </a:cubicBezTo>
                  <a:lnTo>
                    <a:pt x="1716842" y="562451"/>
                  </a:lnTo>
                  <a:lnTo>
                    <a:pt x="1806568" y="717614"/>
                  </a:lnTo>
                  <a:lnTo>
                    <a:pt x="1692173" y="783622"/>
                  </a:lnTo>
                  <a:cubicBezTo>
                    <a:pt x="1691030" y="784289"/>
                    <a:pt x="1689982" y="785146"/>
                    <a:pt x="1688934" y="785908"/>
                  </a:cubicBezTo>
                  <a:cubicBezTo>
                    <a:pt x="1686172" y="787718"/>
                    <a:pt x="1683314" y="789527"/>
                    <a:pt x="1680838" y="791623"/>
                  </a:cubicBezTo>
                  <a:cubicBezTo>
                    <a:pt x="1679790" y="792480"/>
                    <a:pt x="1679028" y="793528"/>
                    <a:pt x="1678076" y="794385"/>
                  </a:cubicBezTo>
                  <a:cubicBezTo>
                    <a:pt x="1675694" y="796576"/>
                    <a:pt x="1673313" y="798767"/>
                    <a:pt x="1671218" y="801243"/>
                  </a:cubicBezTo>
                  <a:cubicBezTo>
                    <a:pt x="1654549" y="821055"/>
                    <a:pt x="1648548" y="848296"/>
                    <a:pt x="1656454" y="873824"/>
                  </a:cubicBezTo>
                  <a:cubicBezTo>
                    <a:pt x="1656835" y="874967"/>
                    <a:pt x="1656930" y="876110"/>
                    <a:pt x="1657311" y="877253"/>
                  </a:cubicBezTo>
                  <a:cubicBezTo>
                    <a:pt x="1657883" y="878872"/>
                    <a:pt x="1658359" y="880586"/>
                    <a:pt x="1658930" y="882206"/>
                  </a:cubicBezTo>
                  <a:cubicBezTo>
                    <a:pt x="1674647" y="926687"/>
                    <a:pt x="1687029" y="972693"/>
                    <a:pt x="1695506" y="1019270"/>
                  </a:cubicBezTo>
                  <a:cubicBezTo>
                    <a:pt x="1695601" y="1019842"/>
                    <a:pt x="1695697" y="1020318"/>
                    <a:pt x="1695792" y="1020794"/>
                  </a:cubicBezTo>
                  <a:cubicBezTo>
                    <a:pt x="1702555" y="1058513"/>
                    <a:pt x="1735035" y="1085850"/>
                    <a:pt x="1773135" y="1085850"/>
                  </a:cubicBezTo>
                  <a:lnTo>
                    <a:pt x="1905056" y="1085850"/>
                  </a:lnTo>
                  <a:lnTo>
                    <a:pt x="1905056" y="1264730"/>
                  </a:lnTo>
                  <a:lnTo>
                    <a:pt x="1773135" y="1264730"/>
                  </a:lnTo>
                  <a:cubicBezTo>
                    <a:pt x="1735035" y="1264730"/>
                    <a:pt x="1702650" y="1292066"/>
                    <a:pt x="1695792" y="1329785"/>
                  </a:cubicBezTo>
                  <a:cubicBezTo>
                    <a:pt x="1695697" y="1330357"/>
                    <a:pt x="1695601" y="1330833"/>
                    <a:pt x="1695506" y="1331405"/>
                  </a:cubicBezTo>
                  <a:cubicBezTo>
                    <a:pt x="1687029" y="1377982"/>
                    <a:pt x="1674647" y="1423892"/>
                    <a:pt x="1658930" y="1468374"/>
                  </a:cubicBezTo>
                  <a:cubicBezTo>
                    <a:pt x="1658359" y="1469993"/>
                    <a:pt x="1657883" y="1471708"/>
                    <a:pt x="1657311" y="1473327"/>
                  </a:cubicBezTo>
                  <a:cubicBezTo>
                    <a:pt x="1656930" y="1474470"/>
                    <a:pt x="1656740" y="1475613"/>
                    <a:pt x="1656454" y="1476756"/>
                  </a:cubicBezTo>
                  <a:cubicBezTo>
                    <a:pt x="1648453" y="1502283"/>
                    <a:pt x="1654549" y="1529525"/>
                    <a:pt x="1671218" y="1549337"/>
                  </a:cubicBezTo>
                  <a:cubicBezTo>
                    <a:pt x="1673123" y="1551623"/>
                    <a:pt x="1675409" y="1553623"/>
                    <a:pt x="1677599" y="1555718"/>
                  </a:cubicBezTo>
                  <a:cubicBezTo>
                    <a:pt x="1678742" y="1556766"/>
                    <a:pt x="1679695" y="1558004"/>
                    <a:pt x="1680838" y="1558957"/>
                  </a:cubicBezTo>
                  <a:cubicBezTo>
                    <a:pt x="1683314" y="1561052"/>
                    <a:pt x="1686172" y="1562862"/>
                    <a:pt x="1688934" y="1564672"/>
                  </a:cubicBezTo>
                  <a:cubicBezTo>
                    <a:pt x="1690077" y="1565434"/>
                    <a:pt x="1691030" y="1566291"/>
                    <a:pt x="1692173" y="1566958"/>
                  </a:cubicBezTo>
                  <a:lnTo>
                    <a:pt x="1806568" y="1632966"/>
                  </a:lnTo>
                  <a:lnTo>
                    <a:pt x="1716842" y="1788128"/>
                  </a:lnTo>
                  <a:lnTo>
                    <a:pt x="1602638" y="1722120"/>
                  </a:lnTo>
                  <a:cubicBezTo>
                    <a:pt x="1602066" y="1721834"/>
                    <a:pt x="1601495" y="1721644"/>
                    <a:pt x="1600923" y="1721358"/>
                  </a:cubicBezTo>
                  <a:cubicBezTo>
                    <a:pt x="1595018" y="1718120"/>
                    <a:pt x="1588922" y="1715929"/>
                    <a:pt x="1582635" y="1714310"/>
                  </a:cubicBezTo>
                  <a:cubicBezTo>
                    <a:pt x="1580635" y="1713833"/>
                    <a:pt x="1578635" y="1713071"/>
                    <a:pt x="1576634" y="1712690"/>
                  </a:cubicBezTo>
                  <a:cubicBezTo>
                    <a:pt x="1576444" y="1712690"/>
                    <a:pt x="1576158" y="1712690"/>
                    <a:pt x="1575968" y="1712595"/>
                  </a:cubicBezTo>
                  <a:cubicBezTo>
                    <a:pt x="1549488" y="1708214"/>
                    <a:pt x="1521770" y="1717358"/>
                    <a:pt x="1503768" y="1738789"/>
                  </a:cubicBezTo>
                  <a:cubicBezTo>
                    <a:pt x="1500053" y="1743170"/>
                    <a:pt x="1496148" y="1747457"/>
                    <a:pt x="1492433" y="1751838"/>
                  </a:cubicBezTo>
                  <a:cubicBezTo>
                    <a:pt x="1463287" y="1785080"/>
                    <a:pt x="1431664" y="1816322"/>
                    <a:pt x="1397945" y="1844707"/>
                  </a:cubicBezTo>
                  <a:cubicBezTo>
                    <a:pt x="1369180" y="1868996"/>
                    <a:pt x="1362608" y="1910715"/>
                    <a:pt x="1381467" y="1943386"/>
                  </a:cubicBezTo>
                  <a:lnTo>
                    <a:pt x="1447285" y="2057781"/>
                  </a:lnTo>
                  <a:lnTo>
                    <a:pt x="1292504" y="2147126"/>
                  </a:lnTo>
                  <a:lnTo>
                    <a:pt x="1226495" y="2033111"/>
                  </a:lnTo>
                  <a:cubicBezTo>
                    <a:pt x="1224114" y="2029016"/>
                    <a:pt x="1221447" y="2025205"/>
                    <a:pt x="1218494" y="2021681"/>
                  </a:cubicBezTo>
                  <a:cubicBezTo>
                    <a:pt x="1217637" y="2020634"/>
                    <a:pt x="1216494" y="2019776"/>
                    <a:pt x="1215542" y="2018729"/>
                  </a:cubicBezTo>
                  <a:cubicBezTo>
                    <a:pt x="1213351" y="2016347"/>
                    <a:pt x="1211160" y="2013966"/>
                    <a:pt x="1208779" y="2011966"/>
                  </a:cubicBezTo>
                  <a:cubicBezTo>
                    <a:pt x="1208684" y="2011871"/>
                    <a:pt x="1208588" y="2011871"/>
                    <a:pt x="1208493" y="2011775"/>
                  </a:cubicBezTo>
                  <a:cubicBezTo>
                    <a:pt x="1187824" y="1994630"/>
                    <a:pt x="1159249" y="1988630"/>
                    <a:pt x="1132769" y="1998155"/>
                  </a:cubicBezTo>
                  <a:cubicBezTo>
                    <a:pt x="1089716" y="2013776"/>
                    <a:pt x="1045235" y="2025777"/>
                    <a:pt x="1000086" y="2034445"/>
                  </a:cubicBezTo>
                  <a:cubicBezTo>
                    <a:pt x="996181" y="2035207"/>
                    <a:pt x="992180" y="2036064"/>
                    <a:pt x="988275" y="2036731"/>
                  </a:cubicBezTo>
                  <a:cubicBezTo>
                    <a:pt x="951032" y="2043113"/>
                    <a:pt x="924362" y="2076164"/>
                    <a:pt x="924362" y="2113883"/>
                  </a:cubicBezTo>
                  <a:lnTo>
                    <a:pt x="924362" y="2245995"/>
                  </a:lnTo>
                  <a:lnTo>
                    <a:pt x="720242" y="2245995"/>
                  </a:lnTo>
                  <a:lnTo>
                    <a:pt x="720242" y="2034254"/>
                  </a:lnTo>
                  <a:cubicBezTo>
                    <a:pt x="720242" y="2007394"/>
                    <a:pt x="698525" y="1985677"/>
                    <a:pt x="671664" y="1985677"/>
                  </a:cubicBezTo>
                  <a:lnTo>
                    <a:pt x="343814" y="1985677"/>
                  </a:lnTo>
                  <a:cubicBezTo>
                    <a:pt x="322668" y="1912430"/>
                    <a:pt x="255231" y="1858804"/>
                    <a:pt x="175412" y="1858804"/>
                  </a:cubicBezTo>
                  <a:cubicBezTo>
                    <a:pt x="77209" y="1858804"/>
                    <a:pt x="-2420" y="1939957"/>
                    <a:pt x="56" y="2038731"/>
                  </a:cubicBezTo>
                  <a:cubicBezTo>
                    <a:pt x="2342" y="2131123"/>
                    <a:pt x="79971" y="2207990"/>
                    <a:pt x="172364" y="2209610"/>
                  </a:cubicBezTo>
                  <a:cubicBezTo>
                    <a:pt x="253517" y="2210943"/>
                    <a:pt x="322573" y="2156746"/>
                    <a:pt x="343814" y="2082832"/>
                  </a:cubicBezTo>
                  <a:lnTo>
                    <a:pt x="623087" y="2082832"/>
                  </a:lnTo>
                  <a:lnTo>
                    <a:pt x="623087" y="2245995"/>
                  </a:lnTo>
                  <a:lnTo>
                    <a:pt x="623087" y="2271808"/>
                  </a:lnTo>
                  <a:cubicBezTo>
                    <a:pt x="623087" y="2299240"/>
                    <a:pt x="637184" y="2323338"/>
                    <a:pt x="658424" y="2337340"/>
                  </a:cubicBezTo>
                  <a:cubicBezTo>
                    <a:pt x="667473" y="2345436"/>
                    <a:pt x="679379" y="2350389"/>
                    <a:pt x="692619" y="2350389"/>
                  </a:cubicBezTo>
                  <a:lnTo>
                    <a:pt x="701763" y="2350389"/>
                  </a:lnTo>
                  <a:lnTo>
                    <a:pt x="924362" y="2350389"/>
                  </a:lnTo>
                  <a:lnTo>
                    <a:pt x="950175" y="2350389"/>
                  </a:lnTo>
                  <a:cubicBezTo>
                    <a:pt x="993419" y="2350389"/>
                    <a:pt x="1028852" y="2314956"/>
                    <a:pt x="1028852" y="2271713"/>
                  </a:cubicBezTo>
                  <a:lnTo>
                    <a:pt x="1028852" y="2135315"/>
                  </a:lnTo>
                  <a:cubicBezTo>
                    <a:pt x="1068666" y="2127314"/>
                    <a:pt x="1108481" y="2116646"/>
                    <a:pt x="1146962" y="2103882"/>
                  </a:cubicBezTo>
                  <a:lnTo>
                    <a:pt x="1214970" y="2221611"/>
                  </a:lnTo>
                  <a:cubicBezTo>
                    <a:pt x="1215827" y="2223040"/>
                    <a:pt x="1216970" y="2224183"/>
                    <a:pt x="1217923" y="2225612"/>
                  </a:cubicBezTo>
                  <a:cubicBezTo>
                    <a:pt x="1219542" y="2228088"/>
                    <a:pt x="1221257" y="2230374"/>
                    <a:pt x="1223162" y="2232660"/>
                  </a:cubicBezTo>
                  <a:cubicBezTo>
                    <a:pt x="1224971" y="2234756"/>
                    <a:pt x="1226781" y="2236756"/>
                    <a:pt x="1228781" y="2238756"/>
                  </a:cubicBezTo>
                  <a:cubicBezTo>
                    <a:pt x="1231067" y="2240947"/>
                    <a:pt x="1233449" y="2242947"/>
                    <a:pt x="1236020" y="2244947"/>
                  </a:cubicBezTo>
                  <a:cubicBezTo>
                    <a:pt x="1237449" y="2245995"/>
                    <a:pt x="1238783" y="2247233"/>
                    <a:pt x="1240211" y="2248186"/>
                  </a:cubicBezTo>
                  <a:cubicBezTo>
                    <a:pt x="1244307" y="2250948"/>
                    <a:pt x="1248689" y="2253425"/>
                    <a:pt x="1253356" y="2255235"/>
                  </a:cubicBezTo>
                  <a:cubicBezTo>
                    <a:pt x="1253737" y="2255425"/>
                    <a:pt x="1254213" y="2255425"/>
                    <a:pt x="1254594" y="2255615"/>
                  </a:cubicBezTo>
                  <a:cubicBezTo>
                    <a:pt x="1256118" y="2256187"/>
                    <a:pt x="1257833" y="2256473"/>
                    <a:pt x="1259452" y="2256949"/>
                  </a:cubicBezTo>
                  <a:cubicBezTo>
                    <a:pt x="1263738" y="2258282"/>
                    <a:pt x="1268120" y="2259616"/>
                    <a:pt x="1272501" y="2260187"/>
                  </a:cubicBezTo>
                  <a:cubicBezTo>
                    <a:pt x="1272596" y="2260187"/>
                    <a:pt x="1272692" y="2260283"/>
                    <a:pt x="1272882" y="2260283"/>
                  </a:cubicBezTo>
                  <a:cubicBezTo>
                    <a:pt x="1277549" y="2260949"/>
                    <a:pt x="1282217" y="2261045"/>
                    <a:pt x="1286789" y="2260854"/>
                  </a:cubicBezTo>
                  <a:cubicBezTo>
                    <a:pt x="1290122" y="2260664"/>
                    <a:pt x="1293266" y="2260092"/>
                    <a:pt x="1296504" y="2259521"/>
                  </a:cubicBezTo>
                  <a:cubicBezTo>
                    <a:pt x="1298028" y="2259235"/>
                    <a:pt x="1299647" y="2259044"/>
                    <a:pt x="1301171" y="2258663"/>
                  </a:cubicBezTo>
                  <a:cubicBezTo>
                    <a:pt x="1304600" y="2257902"/>
                    <a:pt x="1307839" y="2256854"/>
                    <a:pt x="1311173" y="2255615"/>
                  </a:cubicBezTo>
                  <a:cubicBezTo>
                    <a:pt x="1313363" y="2254758"/>
                    <a:pt x="1315459" y="2253806"/>
                    <a:pt x="1317554" y="2252853"/>
                  </a:cubicBezTo>
                  <a:cubicBezTo>
                    <a:pt x="1319174" y="2252091"/>
                    <a:pt x="1320983" y="2251615"/>
                    <a:pt x="1322603" y="2250662"/>
                  </a:cubicBezTo>
                  <a:lnTo>
                    <a:pt x="1325174" y="2249234"/>
                  </a:lnTo>
                  <a:cubicBezTo>
                    <a:pt x="1325270" y="2249234"/>
                    <a:pt x="1325270" y="2249138"/>
                    <a:pt x="1325365" y="2249138"/>
                  </a:cubicBezTo>
                  <a:lnTo>
                    <a:pt x="1522532" y="2135315"/>
                  </a:lnTo>
                  <a:cubicBezTo>
                    <a:pt x="1523961" y="2134457"/>
                    <a:pt x="1525104" y="2133314"/>
                    <a:pt x="1526533" y="2132362"/>
                  </a:cubicBezTo>
                  <a:cubicBezTo>
                    <a:pt x="1528819" y="2130838"/>
                    <a:pt x="1531010" y="2129219"/>
                    <a:pt x="1533105" y="2127504"/>
                  </a:cubicBezTo>
                  <a:cubicBezTo>
                    <a:pt x="1535391" y="2125599"/>
                    <a:pt x="1537582" y="2123599"/>
                    <a:pt x="1539677" y="2121408"/>
                  </a:cubicBezTo>
                  <a:cubicBezTo>
                    <a:pt x="1541678" y="2119408"/>
                    <a:pt x="1543392" y="2117217"/>
                    <a:pt x="1545107" y="2115027"/>
                  </a:cubicBezTo>
                  <a:cubicBezTo>
                    <a:pt x="1546440" y="2113312"/>
                    <a:pt x="1547869" y="2111788"/>
                    <a:pt x="1549012" y="2109978"/>
                  </a:cubicBezTo>
                  <a:cubicBezTo>
                    <a:pt x="1551679" y="2105978"/>
                    <a:pt x="1554155" y="2101691"/>
                    <a:pt x="1555965" y="2097119"/>
                  </a:cubicBezTo>
                  <a:cubicBezTo>
                    <a:pt x="1556156" y="2096643"/>
                    <a:pt x="1556156" y="2096262"/>
                    <a:pt x="1556346" y="2095786"/>
                  </a:cubicBezTo>
                  <a:cubicBezTo>
                    <a:pt x="1557203" y="2093500"/>
                    <a:pt x="1557680" y="2091023"/>
                    <a:pt x="1558346" y="2088642"/>
                  </a:cubicBezTo>
                  <a:cubicBezTo>
                    <a:pt x="1559299" y="2085308"/>
                    <a:pt x="1560442" y="2081975"/>
                    <a:pt x="1560918" y="2078546"/>
                  </a:cubicBezTo>
                  <a:cubicBezTo>
                    <a:pt x="1561013" y="2078164"/>
                    <a:pt x="1561109" y="2077879"/>
                    <a:pt x="1561204" y="2077498"/>
                  </a:cubicBezTo>
                  <a:cubicBezTo>
                    <a:pt x="1561871" y="2072735"/>
                    <a:pt x="1561966" y="2067878"/>
                    <a:pt x="1561680" y="2063115"/>
                  </a:cubicBezTo>
                  <a:cubicBezTo>
                    <a:pt x="1561585" y="2060448"/>
                    <a:pt x="1560918" y="2057876"/>
                    <a:pt x="1560537" y="2055209"/>
                  </a:cubicBezTo>
                  <a:cubicBezTo>
                    <a:pt x="1560156" y="2053114"/>
                    <a:pt x="1559870" y="2051018"/>
                    <a:pt x="1559394" y="2048923"/>
                  </a:cubicBezTo>
                  <a:cubicBezTo>
                    <a:pt x="1558632" y="2045589"/>
                    <a:pt x="1557489" y="2042351"/>
                    <a:pt x="1556251" y="2039112"/>
                  </a:cubicBezTo>
                  <a:cubicBezTo>
                    <a:pt x="1555584" y="2037302"/>
                    <a:pt x="1554727" y="2035588"/>
                    <a:pt x="1553965" y="2033778"/>
                  </a:cubicBezTo>
                  <a:cubicBezTo>
                    <a:pt x="1553012" y="2031778"/>
                    <a:pt x="1552441" y="2029682"/>
                    <a:pt x="1551298" y="2027777"/>
                  </a:cubicBezTo>
                  <a:lnTo>
                    <a:pt x="1483099" y="1909667"/>
                  </a:lnTo>
                  <a:cubicBezTo>
                    <a:pt x="1498244" y="1896237"/>
                    <a:pt x="1513103" y="1882235"/>
                    <a:pt x="1527581" y="1867757"/>
                  </a:cubicBezTo>
                  <a:cubicBezTo>
                    <a:pt x="1541963" y="1853279"/>
                    <a:pt x="1555965" y="1838420"/>
                    <a:pt x="1569395" y="1823180"/>
                  </a:cubicBezTo>
                  <a:lnTo>
                    <a:pt x="1687505" y="1891570"/>
                  </a:lnTo>
                  <a:cubicBezTo>
                    <a:pt x="1725129" y="1913096"/>
                    <a:pt x="1773040" y="1900333"/>
                    <a:pt x="1794757" y="1862900"/>
                  </a:cubicBezTo>
                  <a:cubicBezTo>
                    <a:pt x="1794852" y="1862804"/>
                    <a:pt x="1794852" y="1862709"/>
                    <a:pt x="1794947" y="1862614"/>
                  </a:cubicBezTo>
                  <a:lnTo>
                    <a:pt x="1795709" y="1861280"/>
                  </a:lnTo>
                  <a:lnTo>
                    <a:pt x="1909152" y="1665256"/>
                  </a:lnTo>
                  <a:cubicBezTo>
                    <a:pt x="1909343" y="1664875"/>
                    <a:pt x="1909438" y="1664589"/>
                    <a:pt x="1909628" y="1664208"/>
                  </a:cubicBezTo>
                  <a:lnTo>
                    <a:pt x="1910486" y="1662779"/>
                  </a:lnTo>
                  <a:cubicBezTo>
                    <a:pt x="1911343" y="1661351"/>
                    <a:pt x="1911724" y="1659827"/>
                    <a:pt x="1912486" y="1658398"/>
                  </a:cubicBezTo>
                  <a:cubicBezTo>
                    <a:pt x="1913534" y="1656207"/>
                    <a:pt x="1914581" y="1654016"/>
                    <a:pt x="1915439" y="1651826"/>
                  </a:cubicBezTo>
                  <a:cubicBezTo>
                    <a:pt x="1916582" y="1648778"/>
                    <a:pt x="1917534" y="1645730"/>
                    <a:pt x="1918296" y="1642586"/>
                  </a:cubicBezTo>
                  <a:cubicBezTo>
                    <a:pt x="1918772" y="1640872"/>
                    <a:pt x="1919058" y="1639253"/>
                    <a:pt x="1919439" y="1637538"/>
                  </a:cubicBezTo>
                  <a:cubicBezTo>
                    <a:pt x="1919915" y="1634966"/>
                    <a:pt x="1920297" y="1632490"/>
                    <a:pt x="1920487" y="1629918"/>
                  </a:cubicBezTo>
                  <a:cubicBezTo>
                    <a:pt x="1920773" y="1627061"/>
                    <a:pt x="1920773" y="1624203"/>
                    <a:pt x="1920677" y="1621346"/>
                  </a:cubicBezTo>
                  <a:cubicBezTo>
                    <a:pt x="1920582" y="1619631"/>
                    <a:pt x="1920582" y="1617917"/>
                    <a:pt x="1920487" y="1616202"/>
                  </a:cubicBezTo>
                  <a:cubicBezTo>
                    <a:pt x="1920392" y="1615154"/>
                    <a:pt x="1920487" y="1614107"/>
                    <a:pt x="1920392" y="1613059"/>
                  </a:cubicBezTo>
                  <a:cubicBezTo>
                    <a:pt x="1920201" y="1611535"/>
                    <a:pt x="1919534" y="1610106"/>
                    <a:pt x="1919249" y="1608677"/>
                  </a:cubicBezTo>
                  <a:cubicBezTo>
                    <a:pt x="1918582" y="1605344"/>
                    <a:pt x="1917820" y="1602200"/>
                    <a:pt x="1916772" y="1598962"/>
                  </a:cubicBezTo>
                  <a:cubicBezTo>
                    <a:pt x="1916010" y="1596771"/>
                    <a:pt x="1915248" y="1594580"/>
                    <a:pt x="1914391" y="1592485"/>
                  </a:cubicBezTo>
                  <a:cubicBezTo>
                    <a:pt x="1913057" y="1589437"/>
                    <a:pt x="1911533" y="1586579"/>
                    <a:pt x="1909914" y="1583817"/>
                  </a:cubicBezTo>
                  <a:cubicBezTo>
                    <a:pt x="1908771" y="1581817"/>
                    <a:pt x="1907628" y="1579817"/>
                    <a:pt x="1906295" y="1577912"/>
                  </a:cubicBezTo>
                  <a:cubicBezTo>
                    <a:pt x="1904199" y="1574959"/>
                    <a:pt x="1901818" y="1572387"/>
                    <a:pt x="1899341" y="1569720"/>
                  </a:cubicBezTo>
                  <a:cubicBezTo>
                    <a:pt x="1898008" y="1568291"/>
                    <a:pt x="1896865" y="1566767"/>
                    <a:pt x="1895436" y="1565529"/>
                  </a:cubicBezTo>
                  <a:cubicBezTo>
                    <a:pt x="1891340" y="1561719"/>
                    <a:pt x="1886768" y="1558290"/>
                    <a:pt x="1881815" y="1555433"/>
                  </a:cubicBezTo>
                  <a:lnTo>
                    <a:pt x="1763705" y="1487234"/>
                  </a:lnTo>
                  <a:cubicBezTo>
                    <a:pt x="1776755" y="1448562"/>
                    <a:pt x="1787423" y="1408938"/>
                    <a:pt x="1795328" y="1369124"/>
                  </a:cubicBezTo>
                  <a:lnTo>
                    <a:pt x="1931441" y="1369124"/>
                  </a:lnTo>
                  <a:cubicBezTo>
                    <a:pt x="1942299" y="1369124"/>
                    <a:pt x="1952681" y="1366933"/>
                    <a:pt x="1962016" y="1362932"/>
                  </a:cubicBezTo>
                  <a:cubicBezTo>
                    <a:pt x="1966683" y="1360932"/>
                    <a:pt x="1971160" y="1358551"/>
                    <a:pt x="1975351" y="1355693"/>
                  </a:cubicBezTo>
                  <a:cubicBezTo>
                    <a:pt x="1992115" y="1344359"/>
                    <a:pt x="2004212" y="1326833"/>
                    <a:pt x="2008403" y="1306354"/>
                  </a:cubicBezTo>
                  <a:cubicBezTo>
                    <a:pt x="2009450" y="1301210"/>
                    <a:pt x="2010022" y="1295972"/>
                    <a:pt x="2010022" y="1290542"/>
                  </a:cubicBezTo>
                  <a:lnTo>
                    <a:pt x="2010022" y="1060037"/>
                  </a:lnTo>
                  <a:cubicBezTo>
                    <a:pt x="2010022" y="1054513"/>
                    <a:pt x="2009546" y="1049179"/>
                    <a:pt x="2008498" y="1044035"/>
                  </a:cubicBezTo>
                  <a:close/>
                  <a:moveTo>
                    <a:pt x="254088" y="316420"/>
                  </a:moveTo>
                  <a:cubicBezTo>
                    <a:pt x="253898" y="359569"/>
                    <a:pt x="218941" y="394526"/>
                    <a:pt x="175793" y="394526"/>
                  </a:cubicBezTo>
                  <a:cubicBezTo>
                    <a:pt x="132644" y="394526"/>
                    <a:pt x="97497" y="359378"/>
                    <a:pt x="97497" y="316230"/>
                  </a:cubicBezTo>
                  <a:cubicBezTo>
                    <a:pt x="97497" y="273082"/>
                    <a:pt x="132644" y="237935"/>
                    <a:pt x="175793" y="237935"/>
                  </a:cubicBezTo>
                  <a:cubicBezTo>
                    <a:pt x="218941" y="237935"/>
                    <a:pt x="254088" y="272891"/>
                    <a:pt x="254088" y="316040"/>
                  </a:cubicBezTo>
                  <a:lnTo>
                    <a:pt x="254088" y="316420"/>
                  </a:lnTo>
                  <a:close/>
                  <a:moveTo>
                    <a:pt x="254088" y="2034350"/>
                  </a:moveTo>
                  <a:cubicBezTo>
                    <a:pt x="254088" y="2077498"/>
                    <a:pt x="218941" y="2112455"/>
                    <a:pt x="175793" y="2112455"/>
                  </a:cubicBezTo>
                  <a:cubicBezTo>
                    <a:pt x="132644" y="2112455"/>
                    <a:pt x="97497" y="2077307"/>
                    <a:pt x="97497" y="2034159"/>
                  </a:cubicBezTo>
                  <a:cubicBezTo>
                    <a:pt x="97497" y="1991011"/>
                    <a:pt x="132644" y="1955863"/>
                    <a:pt x="175793" y="1955863"/>
                  </a:cubicBezTo>
                  <a:cubicBezTo>
                    <a:pt x="218941" y="1955863"/>
                    <a:pt x="253898" y="1990820"/>
                    <a:pt x="254088" y="2033969"/>
                  </a:cubicBezTo>
                  <a:lnTo>
                    <a:pt x="254088" y="203435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54" name="Freeform: Shape 53">
              <a:extLst>
                <a:ext uri="{FF2B5EF4-FFF2-40B4-BE49-F238E27FC236}">
                  <a16:creationId xmlns:a16="http://schemas.microsoft.com/office/drawing/2014/main" id="{5C6B5ABF-25C8-B09D-F790-9C909F97A878}"/>
                </a:ext>
              </a:extLst>
            </p:cNvPr>
            <p:cNvSpPr/>
            <p:nvPr/>
          </p:nvSpPr>
          <p:spPr>
            <a:xfrm>
              <a:off x="6046088" y="2972348"/>
              <a:ext cx="459295" cy="913303"/>
            </a:xfrm>
            <a:custGeom>
              <a:avLst/>
              <a:gdLst>
                <a:gd name="connsiteX0" fmla="*/ 52102 w 459295"/>
                <a:gd name="connsiteY0" fmla="*/ 912994 h 913303"/>
                <a:gd name="connsiteX1" fmla="*/ 459296 w 459295"/>
                <a:gd name="connsiteY1" fmla="*/ 456652 h 913303"/>
                <a:gd name="connsiteX2" fmla="*/ 459296 w 459295"/>
                <a:gd name="connsiteY2" fmla="*/ 456652 h 913303"/>
                <a:gd name="connsiteX3" fmla="*/ 459296 w 459295"/>
                <a:gd name="connsiteY3" fmla="*/ 456652 h 913303"/>
                <a:gd name="connsiteX4" fmla="*/ 52102 w 459295"/>
                <a:gd name="connsiteY4" fmla="*/ 309 h 913303"/>
                <a:gd name="connsiteX5" fmla="*/ 0 w 459295"/>
                <a:gd name="connsiteY5" fmla="*/ 46219 h 913303"/>
                <a:gd name="connsiteX6" fmla="*/ 0 w 459295"/>
                <a:gd name="connsiteY6" fmla="*/ 46219 h 913303"/>
                <a:gd name="connsiteX7" fmla="*/ 0 w 459295"/>
                <a:gd name="connsiteY7" fmla="*/ 50887 h 913303"/>
                <a:gd name="connsiteX8" fmla="*/ 0 w 459295"/>
                <a:gd name="connsiteY8" fmla="*/ 50887 h 913303"/>
                <a:gd name="connsiteX9" fmla="*/ 42196 w 459295"/>
                <a:gd name="connsiteY9" fmla="*/ 96892 h 913303"/>
                <a:gd name="connsiteX10" fmla="*/ 362141 w 459295"/>
                <a:gd name="connsiteY10" fmla="*/ 456556 h 913303"/>
                <a:gd name="connsiteX11" fmla="*/ 42196 w 459295"/>
                <a:gd name="connsiteY11" fmla="*/ 816220 h 913303"/>
                <a:gd name="connsiteX12" fmla="*/ 0 w 459295"/>
                <a:gd name="connsiteY12" fmla="*/ 862226 h 913303"/>
                <a:gd name="connsiteX13" fmla="*/ 0 w 459295"/>
                <a:gd name="connsiteY13" fmla="*/ 862226 h 913303"/>
                <a:gd name="connsiteX14" fmla="*/ 0 w 459295"/>
                <a:gd name="connsiteY14" fmla="*/ 866893 h 913303"/>
                <a:gd name="connsiteX15" fmla="*/ 0 w 459295"/>
                <a:gd name="connsiteY15" fmla="*/ 866893 h 913303"/>
                <a:gd name="connsiteX16" fmla="*/ 52102 w 459295"/>
                <a:gd name="connsiteY16" fmla="*/ 912994 h 91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9295" h="913303">
                  <a:moveTo>
                    <a:pt x="52102" y="912994"/>
                  </a:moveTo>
                  <a:cubicBezTo>
                    <a:pt x="280892" y="887086"/>
                    <a:pt x="459296" y="692300"/>
                    <a:pt x="459296" y="456652"/>
                  </a:cubicBezTo>
                  <a:cubicBezTo>
                    <a:pt x="459296" y="456652"/>
                    <a:pt x="459296" y="456652"/>
                    <a:pt x="459296" y="456652"/>
                  </a:cubicBezTo>
                  <a:cubicBezTo>
                    <a:pt x="459296" y="456652"/>
                    <a:pt x="459296" y="456652"/>
                    <a:pt x="459296" y="456652"/>
                  </a:cubicBezTo>
                  <a:cubicBezTo>
                    <a:pt x="459296" y="221003"/>
                    <a:pt x="280892" y="26217"/>
                    <a:pt x="52102" y="309"/>
                  </a:cubicBezTo>
                  <a:cubicBezTo>
                    <a:pt x="24479" y="-2834"/>
                    <a:pt x="0" y="18406"/>
                    <a:pt x="0" y="46219"/>
                  </a:cubicBezTo>
                  <a:lnTo>
                    <a:pt x="0" y="46219"/>
                  </a:lnTo>
                  <a:lnTo>
                    <a:pt x="0" y="50887"/>
                  </a:lnTo>
                  <a:lnTo>
                    <a:pt x="0" y="50887"/>
                  </a:lnTo>
                  <a:cubicBezTo>
                    <a:pt x="0" y="74794"/>
                    <a:pt x="18383" y="94130"/>
                    <a:pt x="42196" y="96892"/>
                  </a:cubicBezTo>
                  <a:cubicBezTo>
                    <a:pt x="222123" y="117847"/>
                    <a:pt x="362141" y="271200"/>
                    <a:pt x="362141" y="456556"/>
                  </a:cubicBezTo>
                  <a:cubicBezTo>
                    <a:pt x="362141" y="641913"/>
                    <a:pt x="222028" y="795265"/>
                    <a:pt x="42196" y="816220"/>
                  </a:cubicBezTo>
                  <a:cubicBezTo>
                    <a:pt x="18383" y="818983"/>
                    <a:pt x="0" y="838318"/>
                    <a:pt x="0" y="862226"/>
                  </a:cubicBezTo>
                  <a:lnTo>
                    <a:pt x="0" y="862226"/>
                  </a:lnTo>
                  <a:lnTo>
                    <a:pt x="0" y="866893"/>
                  </a:lnTo>
                  <a:lnTo>
                    <a:pt x="0" y="866893"/>
                  </a:lnTo>
                  <a:cubicBezTo>
                    <a:pt x="0" y="894897"/>
                    <a:pt x="24384" y="916138"/>
                    <a:pt x="52102" y="91299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55" name="Freeform: Shape 54">
              <a:extLst>
                <a:ext uri="{FF2B5EF4-FFF2-40B4-BE49-F238E27FC236}">
                  <a16:creationId xmlns:a16="http://schemas.microsoft.com/office/drawing/2014/main" id="{0602B6A3-83E4-E46F-59A2-37828AA3479C}"/>
                </a:ext>
              </a:extLst>
            </p:cNvPr>
            <p:cNvSpPr/>
            <p:nvPr/>
          </p:nvSpPr>
          <p:spPr>
            <a:xfrm>
              <a:off x="5443918" y="3253358"/>
              <a:ext cx="700659" cy="351091"/>
            </a:xfrm>
            <a:custGeom>
              <a:avLst/>
              <a:gdLst>
                <a:gd name="connsiteX0" fmla="*/ 175260 w 700659"/>
                <a:gd name="connsiteY0" fmla="*/ 351092 h 351091"/>
                <a:gd name="connsiteX1" fmla="*/ 306324 w 700659"/>
                <a:gd name="connsiteY1" fmla="*/ 291560 h 351091"/>
                <a:gd name="connsiteX2" fmla="*/ 343567 w 700659"/>
                <a:gd name="connsiteY2" fmla="*/ 224219 h 351091"/>
                <a:gd name="connsiteX3" fmla="*/ 652082 w 700659"/>
                <a:gd name="connsiteY3" fmla="*/ 224219 h 351091"/>
                <a:gd name="connsiteX4" fmla="*/ 700659 w 700659"/>
                <a:gd name="connsiteY4" fmla="*/ 175641 h 351091"/>
                <a:gd name="connsiteX5" fmla="*/ 700659 w 700659"/>
                <a:gd name="connsiteY5" fmla="*/ 175546 h 351091"/>
                <a:gd name="connsiteX6" fmla="*/ 700659 w 700659"/>
                <a:gd name="connsiteY6" fmla="*/ 175450 h 351091"/>
                <a:gd name="connsiteX7" fmla="*/ 652082 w 700659"/>
                <a:gd name="connsiteY7" fmla="*/ 126873 h 351091"/>
                <a:gd name="connsiteX8" fmla="*/ 343662 w 700659"/>
                <a:gd name="connsiteY8" fmla="*/ 126873 h 351091"/>
                <a:gd name="connsiteX9" fmla="*/ 306419 w 700659"/>
                <a:gd name="connsiteY9" fmla="*/ 59531 h 351091"/>
                <a:gd name="connsiteX10" fmla="*/ 175355 w 700659"/>
                <a:gd name="connsiteY10" fmla="*/ 0 h 351091"/>
                <a:gd name="connsiteX11" fmla="*/ 0 w 700659"/>
                <a:gd name="connsiteY11" fmla="*/ 175355 h 351091"/>
                <a:gd name="connsiteX12" fmla="*/ 0 w 700659"/>
                <a:gd name="connsiteY12" fmla="*/ 175450 h 351091"/>
                <a:gd name="connsiteX13" fmla="*/ 0 w 700659"/>
                <a:gd name="connsiteY13" fmla="*/ 175546 h 351091"/>
                <a:gd name="connsiteX14" fmla="*/ 175260 w 700659"/>
                <a:gd name="connsiteY14" fmla="*/ 351092 h 351091"/>
                <a:gd name="connsiteX15" fmla="*/ 175260 w 700659"/>
                <a:gd name="connsiteY15" fmla="*/ 97441 h 351091"/>
                <a:gd name="connsiteX16" fmla="*/ 230410 w 700659"/>
                <a:gd name="connsiteY16" fmla="*/ 120396 h 351091"/>
                <a:gd name="connsiteX17" fmla="*/ 253556 w 700659"/>
                <a:gd name="connsiteY17" fmla="*/ 175546 h 351091"/>
                <a:gd name="connsiteX18" fmla="*/ 253556 w 700659"/>
                <a:gd name="connsiteY18" fmla="*/ 175736 h 351091"/>
                <a:gd name="connsiteX19" fmla="*/ 230410 w 700659"/>
                <a:gd name="connsiteY19" fmla="*/ 230886 h 351091"/>
                <a:gd name="connsiteX20" fmla="*/ 175260 w 700659"/>
                <a:gd name="connsiteY20" fmla="*/ 253841 h 351091"/>
                <a:gd name="connsiteX21" fmla="*/ 96965 w 700659"/>
                <a:gd name="connsiteY21" fmla="*/ 175641 h 351091"/>
                <a:gd name="connsiteX22" fmla="*/ 175260 w 700659"/>
                <a:gd name="connsiteY22" fmla="*/ 97441 h 35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00659" h="351091">
                  <a:moveTo>
                    <a:pt x="175260" y="351092"/>
                  </a:moveTo>
                  <a:cubicBezTo>
                    <a:pt x="227457" y="351092"/>
                    <a:pt x="274225" y="327946"/>
                    <a:pt x="306324" y="291560"/>
                  </a:cubicBezTo>
                  <a:cubicBezTo>
                    <a:pt x="323279" y="272320"/>
                    <a:pt x="336233" y="249555"/>
                    <a:pt x="343567" y="224219"/>
                  </a:cubicBezTo>
                  <a:lnTo>
                    <a:pt x="652082" y="224219"/>
                  </a:lnTo>
                  <a:cubicBezTo>
                    <a:pt x="678847" y="224219"/>
                    <a:pt x="700659" y="202502"/>
                    <a:pt x="700659" y="175641"/>
                  </a:cubicBezTo>
                  <a:cubicBezTo>
                    <a:pt x="700659" y="175641"/>
                    <a:pt x="700659" y="175546"/>
                    <a:pt x="700659" y="175546"/>
                  </a:cubicBezTo>
                  <a:cubicBezTo>
                    <a:pt x="700659" y="175546"/>
                    <a:pt x="700659" y="175450"/>
                    <a:pt x="700659" y="175450"/>
                  </a:cubicBezTo>
                  <a:cubicBezTo>
                    <a:pt x="700659" y="148685"/>
                    <a:pt x="678942" y="126873"/>
                    <a:pt x="652082" y="126873"/>
                  </a:cubicBezTo>
                  <a:lnTo>
                    <a:pt x="343662" y="126873"/>
                  </a:lnTo>
                  <a:cubicBezTo>
                    <a:pt x="336328" y="101632"/>
                    <a:pt x="323374" y="78772"/>
                    <a:pt x="306419" y="59531"/>
                  </a:cubicBezTo>
                  <a:cubicBezTo>
                    <a:pt x="274320" y="23146"/>
                    <a:pt x="227552" y="0"/>
                    <a:pt x="175355" y="0"/>
                  </a:cubicBezTo>
                  <a:cubicBezTo>
                    <a:pt x="78677" y="0"/>
                    <a:pt x="0" y="78677"/>
                    <a:pt x="0" y="175355"/>
                  </a:cubicBezTo>
                  <a:cubicBezTo>
                    <a:pt x="0" y="175355"/>
                    <a:pt x="0" y="175450"/>
                    <a:pt x="0" y="175450"/>
                  </a:cubicBezTo>
                  <a:cubicBezTo>
                    <a:pt x="0" y="175450"/>
                    <a:pt x="0" y="175546"/>
                    <a:pt x="0" y="175546"/>
                  </a:cubicBezTo>
                  <a:cubicBezTo>
                    <a:pt x="-95" y="272510"/>
                    <a:pt x="78581" y="351092"/>
                    <a:pt x="175260" y="351092"/>
                  </a:cubicBezTo>
                  <a:close/>
                  <a:moveTo>
                    <a:pt x="175260" y="97441"/>
                  </a:moveTo>
                  <a:cubicBezTo>
                    <a:pt x="196787" y="97441"/>
                    <a:pt x="216408" y="106204"/>
                    <a:pt x="230410" y="120396"/>
                  </a:cubicBezTo>
                  <a:cubicBezTo>
                    <a:pt x="244602" y="134398"/>
                    <a:pt x="253365" y="154019"/>
                    <a:pt x="253556" y="175546"/>
                  </a:cubicBezTo>
                  <a:cubicBezTo>
                    <a:pt x="253556" y="175546"/>
                    <a:pt x="253556" y="175641"/>
                    <a:pt x="253556" y="175736"/>
                  </a:cubicBezTo>
                  <a:cubicBezTo>
                    <a:pt x="253365" y="197263"/>
                    <a:pt x="244602" y="216884"/>
                    <a:pt x="230410" y="230886"/>
                  </a:cubicBezTo>
                  <a:cubicBezTo>
                    <a:pt x="216408" y="245078"/>
                    <a:pt x="196787" y="253841"/>
                    <a:pt x="175260" y="253841"/>
                  </a:cubicBezTo>
                  <a:cubicBezTo>
                    <a:pt x="132207" y="253841"/>
                    <a:pt x="97060" y="218980"/>
                    <a:pt x="96965" y="175641"/>
                  </a:cubicBezTo>
                  <a:cubicBezTo>
                    <a:pt x="97060" y="132398"/>
                    <a:pt x="132207" y="97441"/>
                    <a:pt x="175260" y="9744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56" name="Freeform: Shape 55">
              <a:extLst>
                <a:ext uri="{FF2B5EF4-FFF2-40B4-BE49-F238E27FC236}">
                  <a16:creationId xmlns:a16="http://schemas.microsoft.com/office/drawing/2014/main" id="{54ACF1DA-D132-CB7C-C5F9-D2B8E900CCCA}"/>
                </a:ext>
              </a:extLst>
            </p:cNvPr>
            <p:cNvSpPr/>
            <p:nvPr/>
          </p:nvSpPr>
          <p:spPr>
            <a:xfrm>
              <a:off x="4970907" y="3625405"/>
              <a:ext cx="1123759" cy="467772"/>
            </a:xfrm>
            <a:custGeom>
              <a:avLst/>
              <a:gdLst>
                <a:gd name="connsiteX0" fmla="*/ 343757 w 1123759"/>
                <a:gd name="connsiteY0" fmla="*/ 224028 h 467772"/>
                <a:gd name="connsiteX1" fmla="*/ 746951 w 1123759"/>
                <a:gd name="connsiteY1" fmla="*/ 224028 h 467772"/>
                <a:gd name="connsiteX2" fmla="*/ 746951 w 1123759"/>
                <a:gd name="connsiteY2" fmla="*/ 419195 h 467772"/>
                <a:gd name="connsiteX3" fmla="*/ 795528 w 1123759"/>
                <a:gd name="connsiteY3" fmla="*/ 467773 h 467772"/>
                <a:gd name="connsiteX4" fmla="*/ 1075182 w 1123759"/>
                <a:gd name="connsiteY4" fmla="*/ 467773 h 467772"/>
                <a:gd name="connsiteX5" fmla="*/ 1123760 w 1123759"/>
                <a:gd name="connsiteY5" fmla="*/ 419195 h 467772"/>
                <a:gd name="connsiteX6" fmla="*/ 1075182 w 1123759"/>
                <a:gd name="connsiteY6" fmla="*/ 370618 h 467772"/>
                <a:gd name="connsiteX7" fmla="*/ 844010 w 1123759"/>
                <a:gd name="connsiteY7" fmla="*/ 370618 h 467772"/>
                <a:gd name="connsiteX8" fmla="*/ 844010 w 1123759"/>
                <a:gd name="connsiteY8" fmla="*/ 175450 h 467772"/>
                <a:gd name="connsiteX9" fmla="*/ 795433 w 1123759"/>
                <a:gd name="connsiteY9" fmla="*/ 126873 h 467772"/>
                <a:gd name="connsiteX10" fmla="*/ 343757 w 1123759"/>
                <a:gd name="connsiteY10" fmla="*/ 126873 h 467772"/>
                <a:gd name="connsiteX11" fmla="*/ 175355 w 1123759"/>
                <a:gd name="connsiteY11" fmla="*/ 0 h 467772"/>
                <a:gd name="connsiteX12" fmla="*/ 0 w 1123759"/>
                <a:gd name="connsiteY12" fmla="*/ 175355 h 467772"/>
                <a:gd name="connsiteX13" fmla="*/ 175355 w 1123759"/>
                <a:gd name="connsiteY13" fmla="*/ 350711 h 467772"/>
                <a:gd name="connsiteX14" fmla="*/ 343757 w 1123759"/>
                <a:gd name="connsiteY14" fmla="*/ 224028 h 467772"/>
                <a:gd name="connsiteX15" fmla="*/ 253651 w 1123759"/>
                <a:gd name="connsiteY15" fmla="*/ 175641 h 467772"/>
                <a:gd name="connsiteX16" fmla="*/ 175355 w 1123759"/>
                <a:gd name="connsiteY16" fmla="*/ 253746 h 467772"/>
                <a:gd name="connsiteX17" fmla="*/ 97060 w 1123759"/>
                <a:gd name="connsiteY17" fmla="*/ 175450 h 467772"/>
                <a:gd name="connsiteX18" fmla="*/ 175355 w 1123759"/>
                <a:gd name="connsiteY18" fmla="*/ 97155 h 467772"/>
                <a:gd name="connsiteX19" fmla="*/ 253651 w 1123759"/>
                <a:gd name="connsiteY19" fmla="*/ 175260 h 467772"/>
                <a:gd name="connsiteX20" fmla="*/ 253460 w 1123759"/>
                <a:gd name="connsiteY20" fmla="*/ 175450 h 467772"/>
                <a:gd name="connsiteX21" fmla="*/ 253651 w 1123759"/>
                <a:gd name="connsiteY21" fmla="*/ 175641 h 46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23759" h="467772">
                  <a:moveTo>
                    <a:pt x="343757" y="224028"/>
                  </a:moveTo>
                  <a:lnTo>
                    <a:pt x="746951" y="224028"/>
                  </a:lnTo>
                  <a:lnTo>
                    <a:pt x="746951" y="419195"/>
                  </a:lnTo>
                  <a:cubicBezTo>
                    <a:pt x="746951" y="445961"/>
                    <a:pt x="768668" y="467773"/>
                    <a:pt x="795528" y="467773"/>
                  </a:cubicBezTo>
                  <a:lnTo>
                    <a:pt x="1075182" y="467773"/>
                  </a:lnTo>
                  <a:cubicBezTo>
                    <a:pt x="1101947" y="467773"/>
                    <a:pt x="1123760" y="446056"/>
                    <a:pt x="1123760" y="419195"/>
                  </a:cubicBezTo>
                  <a:cubicBezTo>
                    <a:pt x="1123760" y="392430"/>
                    <a:pt x="1102043" y="370618"/>
                    <a:pt x="1075182" y="370618"/>
                  </a:cubicBezTo>
                  <a:lnTo>
                    <a:pt x="844010" y="370618"/>
                  </a:lnTo>
                  <a:lnTo>
                    <a:pt x="844010" y="175450"/>
                  </a:lnTo>
                  <a:cubicBezTo>
                    <a:pt x="844010" y="148685"/>
                    <a:pt x="822484" y="126873"/>
                    <a:pt x="795433" y="126873"/>
                  </a:cubicBezTo>
                  <a:lnTo>
                    <a:pt x="343757" y="126873"/>
                  </a:lnTo>
                  <a:cubicBezTo>
                    <a:pt x="322612" y="53816"/>
                    <a:pt x="255175" y="0"/>
                    <a:pt x="175355" y="0"/>
                  </a:cubicBezTo>
                  <a:cubicBezTo>
                    <a:pt x="78676" y="0"/>
                    <a:pt x="0" y="78677"/>
                    <a:pt x="0" y="175355"/>
                  </a:cubicBezTo>
                  <a:cubicBezTo>
                    <a:pt x="0" y="272034"/>
                    <a:pt x="78676" y="350711"/>
                    <a:pt x="175355" y="350711"/>
                  </a:cubicBezTo>
                  <a:cubicBezTo>
                    <a:pt x="255175" y="350806"/>
                    <a:pt x="322612" y="297180"/>
                    <a:pt x="343757" y="224028"/>
                  </a:cubicBezTo>
                  <a:close/>
                  <a:moveTo>
                    <a:pt x="253651" y="175641"/>
                  </a:moveTo>
                  <a:cubicBezTo>
                    <a:pt x="253460" y="218789"/>
                    <a:pt x="218503" y="253746"/>
                    <a:pt x="175355" y="253746"/>
                  </a:cubicBezTo>
                  <a:cubicBezTo>
                    <a:pt x="132207" y="253746"/>
                    <a:pt x="97060" y="218599"/>
                    <a:pt x="97060" y="175450"/>
                  </a:cubicBezTo>
                  <a:cubicBezTo>
                    <a:pt x="97060" y="132302"/>
                    <a:pt x="132207" y="97155"/>
                    <a:pt x="175355" y="97155"/>
                  </a:cubicBezTo>
                  <a:cubicBezTo>
                    <a:pt x="218503" y="97155"/>
                    <a:pt x="253460" y="132302"/>
                    <a:pt x="253651" y="175260"/>
                  </a:cubicBezTo>
                  <a:cubicBezTo>
                    <a:pt x="253651" y="175450"/>
                    <a:pt x="253460" y="175450"/>
                    <a:pt x="253460" y="175450"/>
                  </a:cubicBezTo>
                  <a:lnTo>
                    <a:pt x="253651" y="175641"/>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sp>
        <p:nvSpPr>
          <p:cNvPr id="57" name="Text Placeholder 2">
            <a:extLst>
              <a:ext uri="{FF2B5EF4-FFF2-40B4-BE49-F238E27FC236}">
                <a16:creationId xmlns:a16="http://schemas.microsoft.com/office/drawing/2014/main" id="{DD987617-D8C3-200C-6289-D0D24CB421EF}"/>
              </a:ext>
            </a:extLst>
          </p:cNvPr>
          <p:cNvSpPr txBox="1">
            <a:spLocks/>
          </p:cNvSpPr>
          <p:nvPr userDrawn="1"/>
        </p:nvSpPr>
        <p:spPr>
          <a:xfrm>
            <a:off x="8866990" y="1573550"/>
            <a:ext cx="1174375" cy="34603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000" b="1" i="0" u="none" strike="noStrike" kern="1200" cap="all" spc="0" normalizeH="0" baseline="0" noProof="0" dirty="0">
                <a:ln>
                  <a:noFill/>
                </a:ln>
                <a:solidFill>
                  <a:srgbClr val="58595B"/>
                </a:solidFill>
                <a:effectLst/>
                <a:uLnTx/>
                <a:uFillTx/>
                <a:latin typeface="Calibri"/>
                <a:ea typeface="+mn-ea"/>
                <a:cs typeface="+mn-cs"/>
              </a:rPr>
              <a:t>Program + Project Delivery</a:t>
            </a:r>
          </a:p>
        </p:txBody>
      </p:sp>
      <p:grpSp>
        <p:nvGrpSpPr>
          <p:cNvPr id="58" name="Group 57">
            <a:extLst>
              <a:ext uri="{FF2B5EF4-FFF2-40B4-BE49-F238E27FC236}">
                <a16:creationId xmlns:a16="http://schemas.microsoft.com/office/drawing/2014/main" id="{13CB4B2D-CF75-A317-D316-1F34BF0D8C5D}"/>
              </a:ext>
            </a:extLst>
          </p:cNvPr>
          <p:cNvGrpSpPr/>
          <p:nvPr userDrawn="1"/>
        </p:nvGrpSpPr>
        <p:grpSpPr>
          <a:xfrm>
            <a:off x="9221476" y="1034584"/>
            <a:ext cx="395992" cy="531812"/>
            <a:chOff x="4891087" y="1814342"/>
            <a:chExt cx="2405157" cy="3230096"/>
          </a:xfrm>
          <a:solidFill>
            <a:srgbClr val="58595B"/>
          </a:solidFill>
        </p:grpSpPr>
        <p:sp>
          <p:nvSpPr>
            <p:cNvPr id="59" name="Freeform: Shape 58">
              <a:extLst>
                <a:ext uri="{FF2B5EF4-FFF2-40B4-BE49-F238E27FC236}">
                  <a16:creationId xmlns:a16="http://schemas.microsoft.com/office/drawing/2014/main" id="{BE4C4907-D949-41BA-3794-C6607304DC17}"/>
                </a:ext>
              </a:extLst>
            </p:cNvPr>
            <p:cNvSpPr/>
            <p:nvPr/>
          </p:nvSpPr>
          <p:spPr>
            <a:xfrm>
              <a:off x="5802943" y="2131493"/>
              <a:ext cx="613829" cy="613992"/>
            </a:xfrm>
            <a:custGeom>
              <a:avLst/>
              <a:gdLst>
                <a:gd name="connsiteX0" fmla="*/ 201616 w 613829"/>
                <a:gd name="connsiteY0" fmla="*/ 595228 h 613992"/>
                <a:gd name="connsiteX1" fmla="*/ 306867 w 613829"/>
                <a:gd name="connsiteY1" fmla="*/ 613992 h 613992"/>
                <a:gd name="connsiteX2" fmla="*/ 436217 w 613829"/>
                <a:gd name="connsiteY2" fmla="*/ 585132 h 613992"/>
                <a:gd name="connsiteX3" fmla="*/ 595094 w 613829"/>
                <a:gd name="connsiteY3" fmla="*/ 412253 h 613992"/>
                <a:gd name="connsiteX4" fmla="*/ 584997 w 613829"/>
                <a:gd name="connsiteY4" fmla="*/ 177652 h 613992"/>
                <a:gd name="connsiteX5" fmla="*/ 412118 w 613829"/>
                <a:gd name="connsiteY5" fmla="*/ 18775 h 613992"/>
                <a:gd name="connsiteX6" fmla="*/ 177613 w 613829"/>
                <a:gd name="connsiteY6" fmla="*/ 28872 h 613992"/>
                <a:gd name="connsiteX7" fmla="*/ 18736 w 613829"/>
                <a:gd name="connsiteY7" fmla="*/ 201750 h 613992"/>
                <a:gd name="connsiteX8" fmla="*/ 28833 w 613829"/>
                <a:gd name="connsiteY8" fmla="*/ 436351 h 613992"/>
                <a:gd name="connsiteX9" fmla="*/ 201711 w 613829"/>
                <a:gd name="connsiteY9" fmla="*/ 595228 h 613992"/>
                <a:gd name="connsiteX10" fmla="*/ 123035 w 613829"/>
                <a:gd name="connsiteY10" fmla="*/ 239850 h 613992"/>
                <a:gd name="connsiteX11" fmla="*/ 224381 w 613829"/>
                <a:gd name="connsiteY11" fmla="*/ 129646 h 613992"/>
                <a:gd name="connsiteX12" fmla="*/ 306962 w 613829"/>
                <a:gd name="connsiteY12" fmla="*/ 111263 h 613992"/>
                <a:gd name="connsiteX13" fmla="*/ 374018 w 613829"/>
                <a:gd name="connsiteY13" fmla="*/ 123169 h 613992"/>
                <a:gd name="connsiteX14" fmla="*/ 484223 w 613829"/>
                <a:gd name="connsiteY14" fmla="*/ 224515 h 613992"/>
                <a:gd name="connsiteX15" fmla="*/ 490700 w 613829"/>
                <a:gd name="connsiteY15" fmla="*/ 374153 h 613992"/>
                <a:gd name="connsiteX16" fmla="*/ 389354 w 613829"/>
                <a:gd name="connsiteY16" fmla="*/ 484357 h 613992"/>
                <a:gd name="connsiteX17" fmla="*/ 239716 w 613829"/>
                <a:gd name="connsiteY17" fmla="*/ 490834 h 613992"/>
                <a:gd name="connsiteX18" fmla="*/ 129512 w 613829"/>
                <a:gd name="connsiteY18" fmla="*/ 389488 h 613992"/>
                <a:gd name="connsiteX19" fmla="*/ 123035 w 613829"/>
                <a:gd name="connsiteY19" fmla="*/ 239850 h 61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3829" h="613992">
                  <a:moveTo>
                    <a:pt x="201616" y="595228"/>
                  </a:moveTo>
                  <a:cubicBezTo>
                    <a:pt x="235811" y="607706"/>
                    <a:pt x="271339" y="613992"/>
                    <a:pt x="306867" y="613992"/>
                  </a:cubicBezTo>
                  <a:cubicBezTo>
                    <a:pt x="350968" y="613992"/>
                    <a:pt x="394973" y="604372"/>
                    <a:pt x="436217" y="585132"/>
                  </a:cubicBezTo>
                  <a:cubicBezTo>
                    <a:pt x="510512" y="550556"/>
                    <a:pt x="566995" y="489120"/>
                    <a:pt x="595094" y="412253"/>
                  </a:cubicBezTo>
                  <a:cubicBezTo>
                    <a:pt x="623193" y="335386"/>
                    <a:pt x="619573" y="252042"/>
                    <a:pt x="584997" y="177652"/>
                  </a:cubicBezTo>
                  <a:cubicBezTo>
                    <a:pt x="550422" y="103262"/>
                    <a:pt x="488985" y="46874"/>
                    <a:pt x="412118" y="18775"/>
                  </a:cubicBezTo>
                  <a:cubicBezTo>
                    <a:pt x="335252" y="-9419"/>
                    <a:pt x="252003" y="-5704"/>
                    <a:pt x="177613" y="28872"/>
                  </a:cubicBezTo>
                  <a:cubicBezTo>
                    <a:pt x="103318" y="63447"/>
                    <a:pt x="46835" y="124884"/>
                    <a:pt x="18736" y="201750"/>
                  </a:cubicBezTo>
                  <a:cubicBezTo>
                    <a:pt x="-9363" y="278617"/>
                    <a:pt x="-5743" y="361961"/>
                    <a:pt x="28833" y="436351"/>
                  </a:cubicBezTo>
                  <a:cubicBezTo>
                    <a:pt x="63408" y="510741"/>
                    <a:pt x="124844" y="567129"/>
                    <a:pt x="201711" y="595228"/>
                  </a:cubicBezTo>
                  <a:close/>
                  <a:moveTo>
                    <a:pt x="123035" y="239850"/>
                  </a:moveTo>
                  <a:cubicBezTo>
                    <a:pt x="140846" y="190892"/>
                    <a:pt x="176851" y="151744"/>
                    <a:pt x="224381" y="129646"/>
                  </a:cubicBezTo>
                  <a:cubicBezTo>
                    <a:pt x="250765" y="117359"/>
                    <a:pt x="278864" y="111263"/>
                    <a:pt x="306962" y="111263"/>
                  </a:cubicBezTo>
                  <a:cubicBezTo>
                    <a:pt x="329537" y="111263"/>
                    <a:pt x="352206" y="115263"/>
                    <a:pt x="374018" y="123169"/>
                  </a:cubicBezTo>
                  <a:cubicBezTo>
                    <a:pt x="422977" y="141076"/>
                    <a:pt x="462220" y="177081"/>
                    <a:pt x="484223" y="224515"/>
                  </a:cubicBezTo>
                  <a:cubicBezTo>
                    <a:pt x="506321" y="271950"/>
                    <a:pt x="508607" y="325099"/>
                    <a:pt x="490700" y="374153"/>
                  </a:cubicBezTo>
                  <a:cubicBezTo>
                    <a:pt x="472888" y="423207"/>
                    <a:pt x="436788" y="462354"/>
                    <a:pt x="389354" y="484357"/>
                  </a:cubicBezTo>
                  <a:cubicBezTo>
                    <a:pt x="341824" y="506550"/>
                    <a:pt x="288675" y="508741"/>
                    <a:pt x="239716" y="490834"/>
                  </a:cubicBezTo>
                  <a:cubicBezTo>
                    <a:pt x="190758" y="472927"/>
                    <a:pt x="151610" y="436923"/>
                    <a:pt x="129512" y="389488"/>
                  </a:cubicBezTo>
                  <a:cubicBezTo>
                    <a:pt x="107414" y="342054"/>
                    <a:pt x="105128" y="288904"/>
                    <a:pt x="123035" y="23985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60" name="Freeform: Shape 59">
              <a:extLst>
                <a:ext uri="{FF2B5EF4-FFF2-40B4-BE49-F238E27FC236}">
                  <a16:creationId xmlns:a16="http://schemas.microsoft.com/office/drawing/2014/main" id="{81C26C72-FB70-D1FB-A639-8281B813B2DF}"/>
                </a:ext>
              </a:extLst>
            </p:cNvPr>
            <p:cNvSpPr/>
            <p:nvPr/>
          </p:nvSpPr>
          <p:spPr>
            <a:xfrm>
              <a:off x="4891087" y="1814342"/>
              <a:ext cx="2405157" cy="3230096"/>
            </a:xfrm>
            <a:custGeom>
              <a:avLst/>
              <a:gdLst>
                <a:gd name="connsiteX0" fmla="*/ 2094071 w 2405157"/>
                <a:gd name="connsiteY0" fmla="*/ 441272 h 3230096"/>
                <a:gd name="connsiteX1" fmla="*/ 1824514 w 2405157"/>
                <a:gd name="connsiteY1" fmla="*/ 441272 h 3230096"/>
                <a:gd name="connsiteX2" fmla="*/ 1818418 w 2405157"/>
                <a:gd name="connsiteY2" fmla="*/ 393076 h 3230096"/>
                <a:gd name="connsiteX3" fmla="*/ 1781080 w 2405157"/>
                <a:gd name="connsiteY3" fmla="*/ 312589 h 3230096"/>
                <a:gd name="connsiteX4" fmla="*/ 1730788 w 2405157"/>
                <a:gd name="connsiteY4" fmla="*/ 266774 h 3230096"/>
                <a:gd name="connsiteX5" fmla="*/ 1662398 w 2405157"/>
                <a:gd name="connsiteY5" fmla="*/ 270013 h 3230096"/>
                <a:gd name="connsiteX6" fmla="*/ 1614488 w 2405157"/>
                <a:gd name="connsiteY6" fmla="*/ 292777 h 3230096"/>
                <a:gd name="connsiteX7" fmla="*/ 1517999 w 2405157"/>
                <a:gd name="connsiteY7" fmla="*/ 203814 h 3230096"/>
                <a:gd name="connsiteX8" fmla="*/ 1536764 w 2405157"/>
                <a:gd name="connsiteY8" fmla="*/ 152379 h 3230096"/>
                <a:gd name="connsiteX9" fmla="*/ 1533906 w 2405157"/>
                <a:gd name="connsiteY9" fmla="*/ 84370 h 3230096"/>
                <a:gd name="connsiteX10" fmla="*/ 1483805 w 2405157"/>
                <a:gd name="connsiteY10" fmla="*/ 38365 h 3230096"/>
                <a:gd name="connsiteX11" fmla="*/ 1393603 w 2405157"/>
                <a:gd name="connsiteY11" fmla="*/ 5408 h 3230096"/>
                <a:gd name="connsiteX12" fmla="*/ 1279684 w 2405157"/>
                <a:gd name="connsiteY12" fmla="*/ 58367 h 3230096"/>
                <a:gd name="connsiteX13" fmla="*/ 1260920 w 2405157"/>
                <a:gd name="connsiteY13" fmla="*/ 109897 h 3230096"/>
                <a:gd name="connsiteX14" fmla="*/ 1130141 w 2405157"/>
                <a:gd name="connsiteY14" fmla="*/ 115993 h 3230096"/>
                <a:gd name="connsiteX15" fmla="*/ 1108043 w 2405157"/>
                <a:gd name="connsiteY15" fmla="*/ 67511 h 3230096"/>
                <a:gd name="connsiteX16" fmla="*/ 1057751 w 2405157"/>
                <a:gd name="connsiteY16" fmla="*/ 21124 h 3230096"/>
                <a:gd name="connsiteX17" fmla="*/ 989648 w 2405157"/>
                <a:gd name="connsiteY17" fmla="*/ 24077 h 3230096"/>
                <a:gd name="connsiteX18" fmla="*/ 909828 w 2405157"/>
                <a:gd name="connsiteY18" fmla="*/ 61415 h 3230096"/>
                <a:gd name="connsiteX19" fmla="*/ 863727 w 2405157"/>
                <a:gd name="connsiteY19" fmla="*/ 111802 h 3230096"/>
                <a:gd name="connsiteX20" fmla="*/ 866965 w 2405157"/>
                <a:gd name="connsiteY20" fmla="*/ 179811 h 3230096"/>
                <a:gd name="connsiteX21" fmla="*/ 890111 w 2405157"/>
                <a:gd name="connsiteY21" fmla="*/ 228960 h 3230096"/>
                <a:gd name="connsiteX22" fmla="*/ 801338 w 2405157"/>
                <a:gd name="connsiteY22" fmla="*/ 325829 h 3230096"/>
                <a:gd name="connsiteX23" fmla="*/ 747046 w 2405157"/>
                <a:gd name="connsiteY23" fmla="*/ 306017 h 3230096"/>
                <a:gd name="connsiteX24" fmla="*/ 679037 w 2405157"/>
                <a:gd name="connsiteY24" fmla="*/ 309065 h 3230096"/>
                <a:gd name="connsiteX25" fmla="*/ 633127 w 2405157"/>
                <a:gd name="connsiteY25" fmla="*/ 359071 h 3230096"/>
                <a:gd name="connsiteX26" fmla="*/ 603123 w 2405157"/>
                <a:gd name="connsiteY26" fmla="*/ 441177 h 3230096"/>
                <a:gd name="connsiteX27" fmla="*/ 311372 w 2405157"/>
                <a:gd name="connsiteY27" fmla="*/ 441177 h 3230096"/>
                <a:gd name="connsiteX28" fmla="*/ 0 w 2405157"/>
                <a:gd name="connsiteY28" fmla="*/ 752549 h 3230096"/>
                <a:gd name="connsiteX29" fmla="*/ 0 w 2405157"/>
                <a:gd name="connsiteY29" fmla="*/ 2917868 h 3230096"/>
                <a:gd name="connsiteX30" fmla="*/ 311277 w 2405157"/>
                <a:gd name="connsiteY30" fmla="*/ 3229240 h 3230096"/>
                <a:gd name="connsiteX31" fmla="*/ 2093881 w 2405157"/>
                <a:gd name="connsiteY31" fmla="*/ 3230097 h 3230096"/>
                <a:gd name="connsiteX32" fmla="*/ 2405158 w 2405157"/>
                <a:gd name="connsiteY32" fmla="*/ 2918725 h 3230096"/>
                <a:gd name="connsiteX33" fmla="*/ 2405158 w 2405157"/>
                <a:gd name="connsiteY33" fmla="*/ 752549 h 3230096"/>
                <a:gd name="connsiteX34" fmla="*/ 2094071 w 2405157"/>
                <a:gd name="connsiteY34" fmla="*/ 441272 h 3230096"/>
                <a:gd name="connsiteX35" fmla="*/ 729710 w 2405157"/>
                <a:gd name="connsiteY35" fmla="*/ 418222 h 3230096"/>
                <a:gd name="connsiteX36" fmla="*/ 788480 w 2405157"/>
                <a:gd name="connsiteY36" fmla="*/ 439748 h 3230096"/>
                <a:gd name="connsiteX37" fmla="*/ 880967 w 2405157"/>
                <a:gd name="connsiteY37" fmla="*/ 407173 h 3230096"/>
                <a:gd name="connsiteX38" fmla="*/ 978599 w 2405157"/>
                <a:gd name="connsiteY38" fmla="*/ 300588 h 3230096"/>
                <a:gd name="connsiteX39" fmla="*/ 1001840 w 2405157"/>
                <a:gd name="connsiteY39" fmla="*/ 206195 h 3230096"/>
                <a:gd name="connsiteX40" fmla="*/ 976694 w 2405157"/>
                <a:gd name="connsiteY40" fmla="*/ 152855 h 3230096"/>
                <a:gd name="connsiteX41" fmla="*/ 1016032 w 2405157"/>
                <a:gd name="connsiteY41" fmla="*/ 134472 h 3230096"/>
                <a:gd name="connsiteX42" fmla="*/ 1040225 w 2405157"/>
                <a:gd name="connsiteY42" fmla="*/ 187336 h 3230096"/>
                <a:gd name="connsiteX43" fmla="*/ 1127760 w 2405157"/>
                <a:gd name="connsiteY43" fmla="*/ 230008 h 3230096"/>
                <a:gd name="connsiteX44" fmla="*/ 1274921 w 2405157"/>
                <a:gd name="connsiteY44" fmla="*/ 223054 h 3230096"/>
                <a:gd name="connsiteX45" fmla="*/ 1355979 w 2405157"/>
                <a:gd name="connsiteY45" fmla="*/ 172858 h 3230096"/>
                <a:gd name="connsiteX46" fmla="*/ 1376172 w 2405157"/>
                <a:gd name="connsiteY46" fmla="*/ 117708 h 3230096"/>
                <a:gd name="connsiteX47" fmla="*/ 1424559 w 2405157"/>
                <a:gd name="connsiteY47" fmla="*/ 135424 h 3230096"/>
                <a:gd name="connsiteX48" fmla="*/ 1404366 w 2405157"/>
                <a:gd name="connsiteY48" fmla="*/ 190574 h 3230096"/>
                <a:gd name="connsiteX49" fmla="*/ 1434084 w 2405157"/>
                <a:gd name="connsiteY49" fmla="*/ 281157 h 3230096"/>
                <a:gd name="connsiteX50" fmla="*/ 1542669 w 2405157"/>
                <a:gd name="connsiteY50" fmla="*/ 381360 h 3230096"/>
                <a:gd name="connsiteX51" fmla="*/ 1637633 w 2405157"/>
                <a:gd name="connsiteY51" fmla="*/ 404982 h 3230096"/>
                <a:gd name="connsiteX52" fmla="*/ 1689545 w 2405157"/>
                <a:gd name="connsiteY52" fmla="*/ 380312 h 3230096"/>
                <a:gd name="connsiteX53" fmla="*/ 1708023 w 2405157"/>
                <a:gd name="connsiteY53" fmla="*/ 420031 h 3230096"/>
                <a:gd name="connsiteX54" fmla="*/ 1654302 w 2405157"/>
                <a:gd name="connsiteY54" fmla="*/ 444892 h 3230096"/>
                <a:gd name="connsiteX55" fmla="*/ 1611535 w 2405157"/>
                <a:gd name="connsiteY55" fmla="*/ 531950 h 3230096"/>
                <a:gd name="connsiteX56" fmla="*/ 1617726 w 2405157"/>
                <a:gd name="connsiteY56" fmla="*/ 676825 h 3230096"/>
                <a:gd name="connsiteX57" fmla="*/ 1667542 w 2405157"/>
                <a:gd name="connsiteY57" fmla="*/ 760931 h 3230096"/>
                <a:gd name="connsiteX58" fmla="*/ 1725073 w 2405157"/>
                <a:gd name="connsiteY58" fmla="*/ 781981 h 3230096"/>
                <a:gd name="connsiteX59" fmla="*/ 1707356 w 2405157"/>
                <a:gd name="connsiteY59" fmla="*/ 830464 h 3230096"/>
                <a:gd name="connsiteX60" fmla="*/ 1648873 w 2405157"/>
                <a:gd name="connsiteY60" fmla="*/ 809032 h 3230096"/>
                <a:gd name="connsiteX61" fmla="*/ 1558290 w 2405157"/>
                <a:gd name="connsiteY61" fmla="*/ 838655 h 3230096"/>
                <a:gd name="connsiteX62" fmla="*/ 1459611 w 2405157"/>
                <a:gd name="connsiteY62" fmla="*/ 944478 h 3230096"/>
                <a:gd name="connsiteX63" fmla="*/ 1436180 w 2405157"/>
                <a:gd name="connsiteY63" fmla="*/ 1039918 h 3230096"/>
                <a:gd name="connsiteX64" fmla="*/ 1461897 w 2405157"/>
                <a:gd name="connsiteY64" fmla="*/ 1093258 h 3230096"/>
                <a:gd name="connsiteX65" fmla="*/ 1422940 w 2405157"/>
                <a:gd name="connsiteY65" fmla="*/ 1111451 h 3230096"/>
                <a:gd name="connsiteX66" fmla="*/ 1397127 w 2405157"/>
                <a:gd name="connsiteY66" fmla="*/ 1055444 h 3230096"/>
                <a:gd name="connsiteX67" fmla="*/ 1309973 w 2405157"/>
                <a:gd name="connsiteY67" fmla="*/ 1012486 h 3230096"/>
                <a:gd name="connsiteX68" fmla="*/ 1165098 w 2405157"/>
                <a:gd name="connsiteY68" fmla="*/ 1018773 h 3230096"/>
                <a:gd name="connsiteX69" fmla="*/ 1083564 w 2405157"/>
                <a:gd name="connsiteY69" fmla="*/ 1068874 h 3230096"/>
                <a:gd name="connsiteX70" fmla="*/ 1060895 w 2405157"/>
                <a:gd name="connsiteY70" fmla="*/ 1131073 h 3230096"/>
                <a:gd name="connsiteX71" fmla="*/ 1012508 w 2405157"/>
                <a:gd name="connsiteY71" fmla="*/ 1113356 h 3230096"/>
                <a:gd name="connsiteX72" fmla="*/ 1035082 w 2405157"/>
                <a:gd name="connsiteY72" fmla="*/ 1051444 h 3230096"/>
                <a:gd name="connsiteX73" fmla="*/ 1005269 w 2405157"/>
                <a:gd name="connsiteY73" fmla="*/ 960385 h 3230096"/>
                <a:gd name="connsiteX74" fmla="*/ 899065 w 2405157"/>
                <a:gd name="connsiteY74" fmla="*/ 862944 h 3230096"/>
                <a:gd name="connsiteX75" fmla="*/ 863632 w 2405157"/>
                <a:gd name="connsiteY75" fmla="*/ 836655 h 3230096"/>
                <a:gd name="connsiteX76" fmla="*/ 804005 w 2405157"/>
                <a:gd name="connsiteY76" fmla="*/ 839703 h 3230096"/>
                <a:gd name="connsiteX77" fmla="*/ 749427 w 2405157"/>
                <a:gd name="connsiteY77" fmla="*/ 865897 h 3230096"/>
                <a:gd name="connsiteX78" fmla="*/ 731330 w 2405157"/>
                <a:gd name="connsiteY78" fmla="*/ 827130 h 3230096"/>
                <a:gd name="connsiteX79" fmla="*/ 786098 w 2405157"/>
                <a:gd name="connsiteY79" fmla="*/ 802079 h 3230096"/>
                <a:gd name="connsiteX80" fmla="*/ 829151 w 2405157"/>
                <a:gd name="connsiteY80" fmla="*/ 714354 h 3230096"/>
                <a:gd name="connsiteX81" fmla="*/ 821722 w 2405157"/>
                <a:gd name="connsiteY81" fmla="*/ 569669 h 3230096"/>
                <a:gd name="connsiteX82" fmla="*/ 771525 w 2405157"/>
                <a:gd name="connsiteY82" fmla="*/ 488611 h 3230096"/>
                <a:gd name="connsiteX83" fmla="*/ 711899 w 2405157"/>
                <a:gd name="connsiteY83" fmla="*/ 466799 h 3230096"/>
                <a:gd name="connsiteX84" fmla="*/ 729615 w 2405157"/>
                <a:gd name="connsiteY84" fmla="*/ 418317 h 3230096"/>
                <a:gd name="connsiteX85" fmla="*/ 2278190 w 2405157"/>
                <a:gd name="connsiteY85" fmla="*/ 2918725 h 3230096"/>
                <a:gd name="connsiteX86" fmla="*/ 2093881 w 2405157"/>
                <a:gd name="connsiteY86" fmla="*/ 3103129 h 3230096"/>
                <a:gd name="connsiteX87" fmla="*/ 311277 w 2405157"/>
                <a:gd name="connsiteY87" fmla="*/ 3102271 h 3230096"/>
                <a:gd name="connsiteX88" fmla="*/ 126968 w 2405157"/>
                <a:gd name="connsiteY88" fmla="*/ 2917963 h 3230096"/>
                <a:gd name="connsiteX89" fmla="*/ 126968 w 2405157"/>
                <a:gd name="connsiteY89" fmla="*/ 752549 h 3230096"/>
                <a:gd name="connsiteX90" fmla="*/ 311277 w 2405157"/>
                <a:gd name="connsiteY90" fmla="*/ 568240 h 3230096"/>
                <a:gd name="connsiteX91" fmla="*/ 666464 w 2405157"/>
                <a:gd name="connsiteY91" fmla="*/ 568240 h 3230096"/>
                <a:gd name="connsiteX92" fmla="*/ 709136 w 2405157"/>
                <a:gd name="connsiteY92" fmla="*/ 583861 h 3230096"/>
                <a:gd name="connsiteX93" fmla="*/ 715613 w 2405157"/>
                <a:gd name="connsiteY93" fmla="*/ 711973 h 3230096"/>
                <a:gd name="connsiteX94" fmla="*/ 665131 w 2405157"/>
                <a:gd name="connsiteY94" fmla="*/ 735023 h 3230096"/>
                <a:gd name="connsiteX95" fmla="*/ 618458 w 2405157"/>
                <a:gd name="connsiteY95" fmla="*/ 785220 h 3230096"/>
                <a:gd name="connsiteX96" fmla="*/ 621316 w 2405157"/>
                <a:gd name="connsiteY96" fmla="*/ 853609 h 3230096"/>
                <a:gd name="connsiteX97" fmla="*/ 658463 w 2405157"/>
                <a:gd name="connsiteY97" fmla="*/ 932953 h 3230096"/>
                <a:gd name="connsiteX98" fmla="*/ 709136 w 2405157"/>
                <a:gd name="connsiteY98" fmla="*/ 979149 h 3230096"/>
                <a:gd name="connsiteX99" fmla="*/ 777431 w 2405157"/>
                <a:gd name="connsiteY99" fmla="*/ 975625 h 3230096"/>
                <a:gd name="connsiteX100" fmla="*/ 828104 w 2405157"/>
                <a:gd name="connsiteY100" fmla="*/ 951336 h 3230096"/>
                <a:gd name="connsiteX101" fmla="*/ 922115 w 2405157"/>
                <a:gd name="connsiteY101" fmla="*/ 1037632 h 3230096"/>
                <a:gd name="connsiteX102" fmla="*/ 900684 w 2405157"/>
                <a:gd name="connsiteY102" fmla="*/ 1096211 h 3230096"/>
                <a:gd name="connsiteX103" fmla="*/ 953738 w 2405157"/>
                <a:gd name="connsiteY103" fmla="*/ 1210035 h 3230096"/>
                <a:gd name="connsiteX104" fmla="*/ 1043940 w 2405157"/>
                <a:gd name="connsiteY104" fmla="*/ 1242991 h 3230096"/>
                <a:gd name="connsiteX105" fmla="*/ 1074230 w 2405157"/>
                <a:gd name="connsiteY105" fmla="*/ 1248421 h 3230096"/>
                <a:gd name="connsiteX106" fmla="*/ 1157859 w 2405157"/>
                <a:gd name="connsiteY106" fmla="*/ 1190032 h 3230096"/>
                <a:gd name="connsiteX107" fmla="*/ 1179195 w 2405157"/>
                <a:gd name="connsiteY107" fmla="*/ 1131549 h 3230096"/>
                <a:gd name="connsiteX108" fmla="*/ 1307592 w 2405157"/>
                <a:gd name="connsiteY108" fmla="*/ 1126024 h 3230096"/>
                <a:gd name="connsiteX109" fmla="*/ 1331690 w 2405157"/>
                <a:gd name="connsiteY109" fmla="*/ 1178126 h 3230096"/>
                <a:gd name="connsiteX110" fmla="*/ 1381982 w 2405157"/>
                <a:gd name="connsiteY110" fmla="*/ 1224418 h 3230096"/>
                <a:gd name="connsiteX111" fmla="*/ 1449991 w 2405157"/>
                <a:gd name="connsiteY111" fmla="*/ 1221465 h 3230096"/>
                <a:gd name="connsiteX112" fmla="*/ 1529810 w 2405157"/>
                <a:gd name="connsiteY112" fmla="*/ 1184222 h 3230096"/>
                <a:gd name="connsiteX113" fmla="*/ 1575911 w 2405157"/>
                <a:gd name="connsiteY113" fmla="*/ 1133359 h 3230096"/>
                <a:gd name="connsiteX114" fmla="*/ 1572197 w 2405157"/>
                <a:gd name="connsiteY114" fmla="*/ 1065160 h 3230096"/>
                <a:gd name="connsiteX115" fmla="*/ 1548479 w 2405157"/>
                <a:gd name="connsiteY115" fmla="*/ 1015915 h 3230096"/>
                <a:gd name="connsiteX116" fmla="*/ 1635633 w 2405157"/>
                <a:gd name="connsiteY116" fmla="*/ 922189 h 3230096"/>
                <a:gd name="connsiteX117" fmla="*/ 1690592 w 2405157"/>
                <a:gd name="connsiteY117" fmla="*/ 942287 h 3230096"/>
                <a:gd name="connsiteX118" fmla="*/ 1804511 w 2405157"/>
                <a:gd name="connsiteY118" fmla="*/ 889328 h 3230096"/>
                <a:gd name="connsiteX119" fmla="*/ 1837468 w 2405157"/>
                <a:gd name="connsiteY119" fmla="*/ 799126 h 3230096"/>
                <a:gd name="connsiteX120" fmla="*/ 1834610 w 2405157"/>
                <a:gd name="connsiteY120" fmla="*/ 731213 h 3230096"/>
                <a:gd name="connsiteX121" fmla="*/ 1784509 w 2405157"/>
                <a:gd name="connsiteY121" fmla="*/ 685112 h 3230096"/>
                <a:gd name="connsiteX122" fmla="*/ 1731455 w 2405157"/>
                <a:gd name="connsiteY122" fmla="*/ 665776 h 3230096"/>
                <a:gd name="connsiteX123" fmla="*/ 1729645 w 2405157"/>
                <a:gd name="connsiteY123" fmla="*/ 568336 h 3230096"/>
                <a:gd name="connsiteX124" fmla="*/ 2094167 w 2405157"/>
                <a:gd name="connsiteY124" fmla="*/ 568336 h 3230096"/>
                <a:gd name="connsiteX125" fmla="*/ 2278475 w 2405157"/>
                <a:gd name="connsiteY125" fmla="*/ 752644 h 3230096"/>
                <a:gd name="connsiteX126" fmla="*/ 2278475 w 2405157"/>
                <a:gd name="connsiteY126" fmla="*/ 2918820 h 323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2405157" h="3230096">
                  <a:moveTo>
                    <a:pt x="2094071" y="441272"/>
                  </a:moveTo>
                  <a:lnTo>
                    <a:pt x="1824514" y="441272"/>
                  </a:lnTo>
                  <a:cubicBezTo>
                    <a:pt x="1826514" y="424889"/>
                    <a:pt x="1825657" y="408316"/>
                    <a:pt x="1818418" y="393076"/>
                  </a:cubicBezTo>
                  <a:lnTo>
                    <a:pt x="1781080" y="312589"/>
                  </a:lnTo>
                  <a:cubicBezTo>
                    <a:pt x="1770983" y="291253"/>
                    <a:pt x="1753267" y="275061"/>
                    <a:pt x="1730788" y="266774"/>
                  </a:cubicBezTo>
                  <a:cubicBezTo>
                    <a:pt x="1708309" y="258678"/>
                    <a:pt x="1684306" y="259726"/>
                    <a:pt x="1662398" y="270013"/>
                  </a:cubicBezTo>
                  <a:lnTo>
                    <a:pt x="1614488" y="292777"/>
                  </a:lnTo>
                  <a:cubicBezTo>
                    <a:pt x="1587627" y="261345"/>
                    <a:pt x="1554004" y="230389"/>
                    <a:pt x="1517999" y="203814"/>
                  </a:cubicBezTo>
                  <a:lnTo>
                    <a:pt x="1536764" y="152379"/>
                  </a:lnTo>
                  <a:cubicBezTo>
                    <a:pt x="1544955" y="130090"/>
                    <a:pt x="1544003" y="105897"/>
                    <a:pt x="1533906" y="84370"/>
                  </a:cubicBezTo>
                  <a:cubicBezTo>
                    <a:pt x="1523905" y="62844"/>
                    <a:pt x="1506093" y="46556"/>
                    <a:pt x="1483805" y="38365"/>
                  </a:cubicBezTo>
                  <a:lnTo>
                    <a:pt x="1393603" y="5408"/>
                  </a:lnTo>
                  <a:cubicBezTo>
                    <a:pt x="1347502" y="-11451"/>
                    <a:pt x="1296543" y="12457"/>
                    <a:pt x="1279684" y="58367"/>
                  </a:cubicBezTo>
                  <a:lnTo>
                    <a:pt x="1260920" y="109897"/>
                  </a:lnTo>
                  <a:cubicBezTo>
                    <a:pt x="1216628" y="106945"/>
                    <a:pt x="1171194" y="109135"/>
                    <a:pt x="1130141" y="115993"/>
                  </a:cubicBezTo>
                  <a:lnTo>
                    <a:pt x="1108043" y="67511"/>
                  </a:lnTo>
                  <a:cubicBezTo>
                    <a:pt x="1098137" y="45889"/>
                    <a:pt x="1080230" y="29316"/>
                    <a:pt x="1057751" y="21124"/>
                  </a:cubicBezTo>
                  <a:cubicBezTo>
                    <a:pt x="1035368" y="12838"/>
                    <a:pt x="1011174" y="13885"/>
                    <a:pt x="989648" y="24077"/>
                  </a:cubicBezTo>
                  <a:lnTo>
                    <a:pt x="909828" y="61415"/>
                  </a:lnTo>
                  <a:cubicBezTo>
                    <a:pt x="888206" y="71416"/>
                    <a:pt x="871919" y="89419"/>
                    <a:pt x="863727" y="111802"/>
                  </a:cubicBezTo>
                  <a:cubicBezTo>
                    <a:pt x="855631" y="134281"/>
                    <a:pt x="856774" y="158570"/>
                    <a:pt x="866965" y="179811"/>
                  </a:cubicBezTo>
                  <a:lnTo>
                    <a:pt x="890111" y="228960"/>
                  </a:lnTo>
                  <a:cubicBezTo>
                    <a:pt x="854964" y="258297"/>
                    <a:pt x="826103" y="289825"/>
                    <a:pt x="801338" y="325829"/>
                  </a:cubicBezTo>
                  <a:lnTo>
                    <a:pt x="747046" y="306017"/>
                  </a:lnTo>
                  <a:cubicBezTo>
                    <a:pt x="724662" y="297826"/>
                    <a:pt x="700564" y="298969"/>
                    <a:pt x="679037" y="309065"/>
                  </a:cubicBezTo>
                  <a:cubicBezTo>
                    <a:pt x="657511" y="319066"/>
                    <a:pt x="641223" y="336878"/>
                    <a:pt x="633127" y="359071"/>
                  </a:cubicBezTo>
                  <a:lnTo>
                    <a:pt x="603123" y="441177"/>
                  </a:lnTo>
                  <a:lnTo>
                    <a:pt x="311372" y="441177"/>
                  </a:lnTo>
                  <a:cubicBezTo>
                    <a:pt x="139637" y="441272"/>
                    <a:pt x="0" y="580909"/>
                    <a:pt x="0" y="752549"/>
                  </a:cubicBezTo>
                  <a:lnTo>
                    <a:pt x="0" y="2917868"/>
                  </a:lnTo>
                  <a:cubicBezTo>
                    <a:pt x="0" y="3089508"/>
                    <a:pt x="139637" y="3229240"/>
                    <a:pt x="311277" y="3229240"/>
                  </a:cubicBezTo>
                  <a:lnTo>
                    <a:pt x="2093881" y="3230097"/>
                  </a:lnTo>
                  <a:cubicBezTo>
                    <a:pt x="2265521" y="3230097"/>
                    <a:pt x="2405158" y="3090365"/>
                    <a:pt x="2405158" y="2918725"/>
                  </a:cubicBezTo>
                  <a:lnTo>
                    <a:pt x="2405158" y="752549"/>
                  </a:lnTo>
                  <a:cubicBezTo>
                    <a:pt x="2405253" y="580909"/>
                    <a:pt x="2265617" y="441272"/>
                    <a:pt x="2094071" y="441272"/>
                  </a:cubicBezTo>
                  <a:close/>
                  <a:moveTo>
                    <a:pt x="729710" y="418222"/>
                  </a:moveTo>
                  <a:lnTo>
                    <a:pt x="788480" y="439748"/>
                  </a:lnTo>
                  <a:cubicBezTo>
                    <a:pt x="823246" y="452416"/>
                    <a:pt x="861917" y="438700"/>
                    <a:pt x="880967" y="407173"/>
                  </a:cubicBezTo>
                  <a:cubicBezTo>
                    <a:pt x="905923" y="365929"/>
                    <a:pt x="936974" y="332020"/>
                    <a:pt x="978599" y="300588"/>
                  </a:cubicBezTo>
                  <a:cubicBezTo>
                    <a:pt x="1007650" y="278585"/>
                    <a:pt x="1017365" y="238771"/>
                    <a:pt x="1001840" y="206195"/>
                  </a:cubicBezTo>
                  <a:lnTo>
                    <a:pt x="976694" y="152855"/>
                  </a:lnTo>
                  <a:lnTo>
                    <a:pt x="1016032" y="134472"/>
                  </a:lnTo>
                  <a:lnTo>
                    <a:pt x="1040225" y="187336"/>
                  </a:lnTo>
                  <a:cubicBezTo>
                    <a:pt x="1055561" y="220292"/>
                    <a:pt x="1092422" y="238104"/>
                    <a:pt x="1127760" y="230008"/>
                  </a:cubicBezTo>
                  <a:cubicBezTo>
                    <a:pt x="1171194" y="219911"/>
                    <a:pt x="1224820" y="217339"/>
                    <a:pt x="1274921" y="223054"/>
                  </a:cubicBezTo>
                  <a:cubicBezTo>
                    <a:pt x="1310164" y="226960"/>
                    <a:pt x="1343787" y="206386"/>
                    <a:pt x="1355979" y="172858"/>
                  </a:cubicBezTo>
                  <a:lnTo>
                    <a:pt x="1376172" y="117708"/>
                  </a:lnTo>
                  <a:lnTo>
                    <a:pt x="1424559" y="135424"/>
                  </a:lnTo>
                  <a:lnTo>
                    <a:pt x="1404366" y="190574"/>
                  </a:lnTo>
                  <a:cubicBezTo>
                    <a:pt x="1392174" y="224197"/>
                    <a:pt x="1404366" y="261440"/>
                    <a:pt x="1434084" y="281157"/>
                  </a:cubicBezTo>
                  <a:cubicBezTo>
                    <a:pt x="1476756" y="309541"/>
                    <a:pt x="1516380" y="346117"/>
                    <a:pt x="1542669" y="381360"/>
                  </a:cubicBezTo>
                  <a:cubicBezTo>
                    <a:pt x="1564577" y="410887"/>
                    <a:pt x="1604391" y="420603"/>
                    <a:pt x="1637633" y="404982"/>
                  </a:cubicBezTo>
                  <a:lnTo>
                    <a:pt x="1689545" y="380312"/>
                  </a:lnTo>
                  <a:lnTo>
                    <a:pt x="1708023" y="420031"/>
                  </a:lnTo>
                  <a:lnTo>
                    <a:pt x="1654302" y="444892"/>
                  </a:lnTo>
                  <a:cubicBezTo>
                    <a:pt x="1621631" y="460036"/>
                    <a:pt x="1603629" y="496612"/>
                    <a:pt x="1611535" y="531950"/>
                  </a:cubicBezTo>
                  <a:cubicBezTo>
                    <a:pt x="1623251" y="583290"/>
                    <a:pt x="1625251" y="629200"/>
                    <a:pt x="1617726" y="676825"/>
                  </a:cubicBezTo>
                  <a:cubicBezTo>
                    <a:pt x="1612202" y="713020"/>
                    <a:pt x="1633157" y="748358"/>
                    <a:pt x="1667542" y="760931"/>
                  </a:cubicBezTo>
                  <a:lnTo>
                    <a:pt x="1725073" y="781981"/>
                  </a:lnTo>
                  <a:lnTo>
                    <a:pt x="1707356" y="830464"/>
                  </a:lnTo>
                  <a:lnTo>
                    <a:pt x="1648873" y="809032"/>
                  </a:lnTo>
                  <a:cubicBezTo>
                    <a:pt x="1615059" y="796840"/>
                    <a:pt x="1578007" y="809032"/>
                    <a:pt x="1558290" y="838655"/>
                  </a:cubicBezTo>
                  <a:cubicBezTo>
                    <a:pt x="1531049" y="879517"/>
                    <a:pt x="1494949" y="918094"/>
                    <a:pt x="1459611" y="944478"/>
                  </a:cubicBezTo>
                  <a:cubicBezTo>
                    <a:pt x="1429893" y="966576"/>
                    <a:pt x="1420082" y="1006771"/>
                    <a:pt x="1436180" y="1039918"/>
                  </a:cubicBezTo>
                  <a:lnTo>
                    <a:pt x="1461897" y="1093258"/>
                  </a:lnTo>
                  <a:lnTo>
                    <a:pt x="1422940" y="1111451"/>
                  </a:lnTo>
                  <a:lnTo>
                    <a:pt x="1397127" y="1055444"/>
                  </a:lnTo>
                  <a:cubicBezTo>
                    <a:pt x="1381887" y="1022297"/>
                    <a:pt x="1344835" y="1004485"/>
                    <a:pt x="1309973" y="1012486"/>
                  </a:cubicBezTo>
                  <a:cubicBezTo>
                    <a:pt x="1267111" y="1022202"/>
                    <a:pt x="1214247" y="1024488"/>
                    <a:pt x="1165098" y="1018773"/>
                  </a:cubicBezTo>
                  <a:cubicBezTo>
                    <a:pt x="1129570" y="1014391"/>
                    <a:pt x="1095851" y="1035061"/>
                    <a:pt x="1083564" y="1068874"/>
                  </a:cubicBezTo>
                  <a:lnTo>
                    <a:pt x="1060895" y="1131073"/>
                  </a:lnTo>
                  <a:lnTo>
                    <a:pt x="1012508" y="1113356"/>
                  </a:lnTo>
                  <a:lnTo>
                    <a:pt x="1035082" y="1051444"/>
                  </a:lnTo>
                  <a:cubicBezTo>
                    <a:pt x="1047560" y="1017725"/>
                    <a:pt x="1035272" y="980197"/>
                    <a:pt x="1005269" y="960385"/>
                  </a:cubicBezTo>
                  <a:cubicBezTo>
                    <a:pt x="963930" y="933143"/>
                    <a:pt x="925163" y="897520"/>
                    <a:pt x="899065" y="862944"/>
                  </a:cubicBezTo>
                  <a:cubicBezTo>
                    <a:pt x="890207" y="851038"/>
                    <a:pt x="878015" y="841989"/>
                    <a:pt x="863632" y="836655"/>
                  </a:cubicBezTo>
                  <a:cubicBezTo>
                    <a:pt x="844296" y="829702"/>
                    <a:pt x="822484" y="830749"/>
                    <a:pt x="804005" y="839703"/>
                  </a:cubicBezTo>
                  <a:lnTo>
                    <a:pt x="749427" y="865897"/>
                  </a:lnTo>
                  <a:lnTo>
                    <a:pt x="731330" y="827130"/>
                  </a:lnTo>
                  <a:lnTo>
                    <a:pt x="786098" y="802079"/>
                  </a:lnTo>
                  <a:cubicBezTo>
                    <a:pt x="819436" y="786839"/>
                    <a:pt x="837533" y="749977"/>
                    <a:pt x="829151" y="714354"/>
                  </a:cubicBezTo>
                  <a:cubicBezTo>
                    <a:pt x="819055" y="671015"/>
                    <a:pt x="816293" y="618247"/>
                    <a:pt x="821722" y="569669"/>
                  </a:cubicBezTo>
                  <a:cubicBezTo>
                    <a:pt x="825722" y="534141"/>
                    <a:pt x="805148" y="500803"/>
                    <a:pt x="771525" y="488611"/>
                  </a:cubicBezTo>
                  <a:lnTo>
                    <a:pt x="711899" y="466799"/>
                  </a:lnTo>
                  <a:lnTo>
                    <a:pt x="729615" y="418317"/>
                  </a:lnTo>
                  <a:close/>
                  <a:moveTo>
                    <a:pt x="2278190" y="2918725"/>
                  </a:moveTo>
                  <a:cubicBezTo>
                    <a:pt x="2278190" y="3020356"/>
                    <a:pt x="2195513" y="3103129"/>
                    <a:pt x="2093881" y="3103129"/>
                  </a:cubicBezTo>
                  <a:lnTo>
                    <a:pt x="311277" y="3102271"/>
                  </a:lnTo>
                  <a:cubicBezTo>
                    <a:pt x="209645" y="3102271"/>
                    <a:pt x="126968" y="3019595"/>
                    <a:pt x="126968" y="2917963"/>
                  </a:cubicBezTo>
                  <a:lnTo>
                    <a:pt x="126968" y="752549"/>
                  </a:lnTo>
                  <a:cubicBezTo>
                    <a:pt x="126968" y="650917"/>
                    <a:pt x="209645" y="568240"/>
                    <a:pt x="311277" y="568240"/>
                  </a:cubicBezTo>
                  <a:lnTo>
                    <a:pt x="666464" y="568240"/>
                  </a:lnTo>
                  <a:lnTo>
                    <a:pt x="709136" y="583861"/>
                  </a:lnTo>
                  <a:cubicBezTo>
                    <a:pt x="706565" y="626819"/>
                    <a:pt x="708851" y="671491"/>
                    <a:pt x="715613" y="711973"/>
                  </a:cubicBezTo>
                  <a:lnTo>
                    <a:pt x="665131" y="735023"/>
                  </a:lnTo>
                  <a:cubicBezTo>
                    <a:pt x="643319" y="744834"/>
                    <a:pt x="626650" y="762741"/>
                    <a:pt x="618458" y="785220"/>
                  </a:cubicBezTo>
                  <a:cubicBezTo>
                    <a:pt x="610172" y="807604"/>
                    <a:pt x="611219" y="831797"/>
                    <a:pt x="621316" y="853609"/>
                  </a:cubicBezTo>
                  <a:lnTo>
                    <a:pt x="658463" y="932953"/>
                  </a:lnTo>
                  <a:cubicBezTo>
                    <a:pt x="671989" y="962004"/>
                    <a:pt x="694373" y="974386"/>
                    <a:pt x="709136" y="979149"/>
                  </a:cubicBezTo>
                  <a:cubicBezTo>
                    <a:pt x="731520" y="987150"/>
                    <a:pt x="755713" y="985912"/>
                    <a:pt x="777431" y="975625"/>
                  </a:cubicBezTo>
                  <a:lnTo>
                    <a:pt x="828104" y="951336"/>
                  </a:lnTo>
                  <a:cubicBezTo>
                    <a:pt x="854583" y="982006"/>
                    <a:pt x="887254" y="1012105"/>
                    <a:pt x="922115" y="1037632"/>
                  </a:cubicBezTo>
                  <a:lnTo>
                    <a:pt x="900684" y="1096211"/>
                  </a:lnTo>
                  <a:cubicBezTo>
                    <a:pt x="883920" y="1142217"/>
                    <a:pt x="907733" y="1193366"/>
                    <a:pt x="953738" y="1210035"/>
                  </a:cubicBezTo>
                  <a:lnTo>
                    <a:pt x="1043940" y="1242991"/>
                  </a:lnTo>
                  <a:cubicBezTo>
                    <a:pt x="1053941" y="1246611"/>
                    <a:pt x="1064228" y="1248421"/>
                    <a:pt x="1074230" y="1248421"/>
                  </a:cubicBezTo>
                  <a:cubicBezTo>
                    <a:pt x="1110520" y="1248421"/>
                    <a:pt x="1144619" y="1226037"/>
                    <a:pt x="1157859" y="1190032"/>
                  </a:cubicBezTo>
                  <a:lnTo>
                    <a:pt x="1179195" y="1131549"/>
                  </a:lnTo>
                  <a:cubicBezTo>
                    <a:pt x="1222724" y="1134502"/>
                    <a:pt x="1267206" y="1132597"/>
                    <a:pt x="1307592" y="1126024"/>
                  </a:cubicBezTo>
                  <a:lnTo>
                    <a:pt x="1331690" y="1178126"/>
                  </a:lnTo>
                  <a:cubicBezTo>
                    <a:pt x="1341692" y="1199843"/>
                    <a:pt x="1359503" y="1216321"/>
                    <a:pt x="1381982" y="1224418"/>
                  </a:cubicBezTo>
                  <a:cubicBezTo>
                    <a:pt x="1404176" y="1232514"/>
                    <a:pt x="1428274" y="1231466"/>
                    <a:pt x="1449991" y="1221465"/>
                  </a:cubicBezTo>
                  <a:lnTo>
                    <a:pt x="1529810" y="1184222"/>
                  </a:lnTo>
                  <a:cubicBezTo>
                    <a:pt x="1551432" y="1174126"/>
                    <a:pt x="1567720" y="1156123"/>
                    <a:pt x="1575911" y="1133359"/>
                  </a:cubicBezTo>
                  <a:cubicBezTo>
                    <a:pt x="1583912" y="1110784"/>
                    <a:pt x="1582579" y="1086496"/>
                    <a:pt x="1572197" y="1065160"/>
                  </a:cubicBezTo>
                  <a:lnTo>
                    <a:pt x="1548479" y="1015915"/>
                  </a:lnTo>
                  <a:cubicBezTo>
                    <a:pt x="1579626" y="989436"/>
                    <a:pt x="1609916" y="956860"/>
                    <a:pt x="1635633" y="922189"/>
                  </a:cubicBezTo>
                  <a:lnTo>
                    <a:pt x="1690592" y="942287"/>
                  </a:lnTo>
                  <a:cubicBezTo>
                    <a:pt x="1736503" y="958956"/>
                    <a:pt x="1787652" y="935334"/>
                    <a:pt x="1804511" y="889328"/>
                  </a:cubicBezTo>
                  <a:lnTo>
                    <a:pt x="1837468" y="799126"/>
                  </a:lnTo>
                  <a:cubicBezTo>
                    <a:pt x="1845659" y="776838"/>
                    <a:pt x="1844707" y="752740"/>
                    <a:pt x="1834610" y="731213"/>
                  </a:cubicBezTo>
                  <a:cubicBezTo>
                    <a:pt x="1824609" y="709591"/>
                    <a:pt x="1806797" y="693304"/>
                    <a:pt x="1784509" y="685112"/>
                  </a:cubicBezTo>
                  <a:lnTo>
                    <a:pt x="1731455" y="665776"/>
                  </a:lnTo>
                  <a:cubicBezTo>
                    <a:pt x="1734598" y="633487"/>
                    <a:pt x="1733264" y="601292"/>
                    <a:pt x="1729645" y="568336"/>
                  </a:cubicBezTo>
                  <a:lnTo>
                    <a:pt x="2094167" y="568336"/>
                  </a:lnTo>
                  <a:cubicBezTo>
                    <a:pt x="2195798" y="568336"/>
                    <a:pt x="2278475" y="651013"/>
                    <a:pt x="2278475" y="752644"/>
                  </a:cubicBezTo>
                  <a:lnTo>
                    <a:pt x="2278475" y="291882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61" name="Freeform: Shape 60">
              <a:extLst>
                <a:ext uri="{FF2B5EF4-FFF2-40B4-BE49-F238E27FC236}">
                  <a16:creationId xmlns:a16="http://schemas.microsoft.com/office/drawing/2014/main" id="{F2E99ACF-A760-2E9C-A19C-B15B6CD26023}"/>
                </a:ext>
              </a:extLst>
            </p:cNvPr>
            <p:cNvSpPr/>
            <p:nvPr/>
          </p:nvSpPr>
          <p:spPr>
            <a:xfrm>
              <a:off x="6058661" y="3274885"/>
              <a:ext cx="809339" cy="127063"/>
            </a:xfrm>
            <a:custGeom>
              <a:avLst/>
              <a:gdLst>
                <a:gd name="connsiteX0" fmla="*/ 745808 w 809339"/>
                <a:gd name="connsiteY0" fmla="*/ 0 h 127063"/>
                <a:gd name="connsiteX1" fmla="*/ 63532 w 809339"/>
                <a:gd name="connsiteY1" fmla="*/ 0 h 127063"/>
                <a:gd name="connsiteX2" fmla="*/ 0 w 809339"/>
                <a:gd name="connsiteY2" fmla="*/ 63532 h 127063"/>
                <a:gd name="connsiteX3" fmla="*/ 63532 w 809339"/>
                <a:gd name="connsiteY3" fmla="*/ 127063 h 127063"/>
                <a:gd name="connsiteX4" fmla="*/ 745808 w 809339"/>
                <a:gd name="connsiteY4" fmla="*/ 127063 h 127063"/>
                <a:gd name="connsiteX5" fmla="*/ 809339 w 809339"/>
                <a:gd name="connsiteY5" fmla="*/ 63532 h 127063"/>
                <a:gd name="connsiteX6" fmla="*/ 745808 w 809339"/>
                <a:gd name="connsiteY6" fmla="*/ 0 h 12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339" h="127063">
                  <a:moveTo>
                    <a:pt x="745808" y="0"/>
                  </a:moveTo>
                  <a:lnTo>
                    <a:pt x="63532" y="0"/>
                  </a:lnTo>
                  <a:cubicBezTo>
                    <a:pt x="28480" y="0"/>
                    <a:pt x="0" y="28384"/>
                    <a:pt x="0" y="63532"/>
                  </a:cubicBezTo>
                  <a:cubicBezTo>
                    <a:pt x="0" y="98679"/>
                    <a:pt x="28384" y="127063"/>
                    <a:pt x="63532" y="127063"/>
                  </a:cubicBezTo>
                  <a:lnTo>
                    <a:pt x="745808" y="127063"/>
                  </a:lnTo>
                  <a:cubicBezTo>
                    <a:pt x="780859" y="127063"/>
                    <a:pt x="809339" y="98679"/>
                    <a:pt x="809339" y="63532"/>
                  </a:cubicBezTo>
                  <a:cubicBezTo>
                    <a:pt x="809339" y="28384"/>
                    <a:pt x="780955" y="0"/>
                    <a:pt x="745808"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62" name="Freeform: Shape 61">
              <a:extLst>
                <a:ext uri="{FF2B5EF4-FFF2-40B4-BE49-F238E27FC236}">
                  <a16:creationId xmlns:a16="http://schemas.microsoft.com/office/drawing/2014/main" id="{A4EE4AA2-3519-7619-44F0-32E337232579}"/>
                </a:ext>
              </a:extLst>
            </p:cNvPr>
            <p:cNvSpPr/>
            <p:nvPr/>
          </p:nvSpPr>
          <p:spPr>
            <a:xfrm>
              <a:off x="6058661" y="3843527"/>
              <a:ext cx="809339" cy="127063"/>
            </a:xfrm>
            <a:custGeom>
              <a:avLst/>
              <a:gdLst>
                <a:gd name="connsiteX0" fmla="*/ 745808 w 809339"/>
                <a:gd name="connsiteY0" fmla="*/ 0 h 127063"/>
                <a:gd name="connsiteX1" fmla="*/ 63532 w 809339"/>
                <a:gd name="connsiteY1" fmla="*/ 0 h 127063"/>
                <a:gd name="connsiteX2" fmla="*/ 0 w 809339"/>
                <a:gd name="connsiteY2" fmla="*/ 63532 h 127063"/>
                <a:gd name="connsiteX3" fmla="*/ 63532 w 809339"/>
                <a:gd name="connsiteY3" fmla="*/ 127063 h 127063"/>
                <a:gd name="connsiteX4" fmla="*/ 745808 w 809339"/>
                <a:gd name="connsiteY4" fmla="*/ 127063 h 127063"/>
                <a:gd name="connsiteX5" fmla="*/ 809339 w 809339"/>
                <a:gd name="connsiteY5" fmla="*/ 63532 h 127063"/>
                <a:gd name="connsiteX6" fmla="*/ 745808 w 809339"/>
                <a:gd name="connsiteY6" fmla="*/ 0 h 12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339" h="127063">
                  <a:moveTo>
                    <a:pt x="745808" y="0"/>
                  </a:moveTo>
                  <a:lnTo>
                    <a:pt x="63532" y="0"/>
                  </a:lnTo>
                  <a:cubicBezTo>
                    <a:pt x="28480" y="0"/>
                    <a:pt x="0" y="28384"/>
                    <a:pt x="0" y="63532"/>
                  </a:cubicBezTo>
                  <a:cubicBezTo>
                    <a:pt x="0" y="98679"/>
                    <a:pt x="28384" y="127063"/>
                    <a:pt x="63532" y="127063"/>
                  </a:cubicBezTo>
                  <a:lnTo>
                    <a:pt x="745808" y="127063"/>
                  </a:lnTo>
                  <a:cubicBezTo>
                    <a:pt x="780859" y="127063"/>
                    <a:pt x="809339" y="98679"/>
                    <a:pt x="809339" y="63532"/>
                  </a:cubicBezTo>
                  <a:cubicBezTo>
                    <a:pt x="809339" y="28384"/>
                    <a:pt x="780955" y="0"/>
                    <a:pt x="745808"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63" name="Freeform: Shape 62">
              <a:extLst>
                <a:ext uri="{FF2B5EF4-FFF2-40B4-BE49-F238E27FC236}">
                  <a16:creationId xmlns:a16="http://schemas.microsoft.com/office/drawing/2014/main" id="{CAF58F2F-6D1F-C93F-E2AC-3CBE8021E419}"/>
                </a:ext>
              </a:extLst>
            </p:cNvPr>
            <p:cNvSpPr/>
            <p:nvPr/>
          </p:nvSpPr>
          <p:spPr>
            <a:xfrm>
              <a:off x="6058661" y="4412074"/>
              <a:ext cx="809339" cy="127063"/>
            </a:xfrm>
            <a:custGeom>
              <a:avLst/>
              <a:gdLst>
                <a:gd name="connsiteX0" fmla="*/ 745808 w 809339"/>
                <a:gd name="connsiteY0" fmla="*/ 0 h 127063"/>
                <a:gd name="connsiteX1" fmla="*/ 63532 w 809339"/>
                <a:gd name="connsiteY1" fmla="*/ 0 h 127063"/>
                <a:gd name="connsiteX2" fmla="*/ 0 w 809339"/>
                <a:gd name="connsiteY2" fmla="*/ 63532 h 127063"/>
                <a:gd name="connsiteX3" fmla="*/ 63532 w 809339"/>
                <a:gd name="connsiteY3" fmla="*/ 127063 h 127063"/>
                <a:gd name="connsiteX4" fmla="*/ 745808 w 809339"/>
                <a:gd name="connsiteY4" fmla="*/ 127063 h 127063"/>
                <a:gd name="connsiteX5" fmla="*/ 809339 w 809339"/>
                <a:gd name="connsiteY5" fmla="*/ 63532 h 127063"/>
                <a:gd name="connsiteX6" fmla="*/ 745808 w 809339"/>
                <a:gd name="connsiteY6" fmla="*/ 0 h 12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339" h="127063">
                  <a:moveTo>
                    <a:pt x="745808" y="0"/>
                  </a:moveTo>
                  <a:lnTo>
                    <a:pt x="63532" y="0"/>
                  </a:lnTo>
                  <a:cubicBezTo>
                    <a:pt x="28480" y="0"/>
                    <a:pt x="0" y="28385"/>
                    <a:pt x="0" y="63532"/>
                  </a:cubicBezTo>
                  <a:cubicBezTo>
                    <a:pt x="0" y="98679"/>
                    <a:pt x="28384" y="127063"/>
                    <a:pt x="63532" y="127063"/>
                  </a:cubicBezTo>
                  <a:lnTo>
                    <a:pt x="745808" y="127063"/>
                  </a:lnTo>
                  <a:cubicBezTo>
                    <a:pt x="780859" y="127063"/>
                    <a:pt x="809339" y="98679"/>
                    <a:pt x="809339" y="63532"/>
                  </a:cubicBezTo>
                  <a:cubicBezTo>
                    <a:pt x="809339" y="28385"/>
                    <a:pt x="780955" y="0"/>
                    <a:pt x="745808"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64" name="Freeform: Shape 63">
              <a:extLst>
                <a:ext uri="{FF2B5EF4-FFF2-40B4-BE49-F238E27FC236}">
                  <a16:creationId xmlns:a16="http://schemas.microsoft.com/office/drawing/2014/main" id="{DB91560A-AB12-B2F8-EDBD-C0EAF852A7D7}"/>
                </a:ext>
              </a:extLst>
            </p:cNvPr>
            <p:cNvSpPr/>
            <p:nvPr/>
          </p:nvSpPr>
          <p:spPr>
            <a:xfrm>
              <a:off x="5235009" y="3143164"/>
              <a:ext cx="604662" cy="372512"/>
            </a:xfrm>
            <a:custGeom>
              <a:avLst/>
              <a:gdLst>
                <a:gd name="connsiteX0" fmla="*/ 499230 w 604662"/>
                <a:gd name="connsiteY0" fmla="*/ 15801 h 372512"/>
                <a:gd name="connsiteX1" fmla="*/ 260820 w 604662"/>
                <a:gd name="connsiteY1" fmla="*/ 225256 h 372512"/>
                <a:gd name="connsiteX2" fmla="*/ 104324 w 604662"/>
                <a:gd name="connsiteY2" fmla="*/ 93621 h 372512"/>
                <a:gd name="connsiteX3" fmla="*/ 14884 w 604662"/>
                <a:gd name="connsiteY3" fmla="*/ 101336 h 372512"/>
                <a:gd name="connsiteX4" fmla="*/ 22599 w 604662"/>
                <a:gd name="connsiteY4" fmla="*/ 190776 h 372512"/>
                <a:gd name="connsiteX5" fmla="*/ 220910 w 604662"/>
                <a:gd name="connsiteY5" fmla="*/ 357558 h 372512"/>
                <a:gd name="connsiteX6" fmla="*/ 261772 w 604662"/>
                <a:gd name="connsiteY6" fmla="*/ 372513 h 372512"/>
                <a:gd name="connsiteX7" fmla="*/ 303682 w 604662"/>
                <a:gd name="connsiteY7" fmla="*/ 356701 h 372512"/>
                <a:gd name="connsiteX8" fmla="*/ 583050 w 604662"/>
                <a:gd name="connsiteY8" fmla="*/ 111242 h 372512"/>
                <a:gd name="connsiteX9" fmla="*/ 588861 w 604662"/>
                <a:gd name="connsiteY9" fmla="*/ 21612 h 372512"/>
                <a:gd name="connsiteX10" fmla="*/ 499230 w 604662"/>
                <a:gd name="connsiteY10" fmla="*/ 15801 h 37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4662" h="372512">
                  <a:moveTo>
                    <a:pt x="499230" y="15801"/>
                  </a:moveTo>
                  <a:lnTo>
                    <a:pt x="260820" y="225256"/>
                  </a:lnTo>
                  <a:lnTo>
                    <a:pt x="104324" y="93621"/>
                  </a:lnTo>
                  <a:cubicBezTo>
                    <a:pt x="77463" y="71046"/>
                    <a:pt x="37458" y="74571"/>
                    <a:pt x="14884" y="101336"/>
                  </a:cubicBezTo>
                  <a:cubicBezTo>
                    <a:pt x="-7690" y="128196"/>
                    <a:pt x="-4166" y="168201"/>
                    <a:pt x="22599" y="190776"/>
                  </a:cubicBezTo>
                  <a:lnTo>
                    <a:pt x="220910" y="357558"/>
                  </a:lnTo>
                  <a:cubicBezTo>
                    <a:pt x="232721" y="367465"/>
                    <a:pt x="247294" y="372513"/>
                    <a:pt x="261772" y="372513"/>
                  </a:cubicBezTo>
                  <a:cubicBezTo>
                    <a:pt x="276250" y="372513"/>
                    <a:pt x="291681" y="367274"/>
                    <a:pt x="303682" y="356701"/>
                  </a:cubicBezTo>
                  <a:lnTo>
                    <a:pt x="583050" y="111242"/>
                  </a:lnTo>
                  <a:cubicBezTo>
                    <a:pt x="609435" y="88096"/>
                    <a:pt x="612006" y="47996"/>
                    <a:pt x="588861" y="21612"/>
                  </a:cubicBezTo>
                  <a:cubicBezTo>
                    <a:pt x="565810" y="-4772"/>
                    <a:pt x="525710" y="-7344"/>
                    <a:pt x="499230" y="1580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65" name="Freeform: Shape 64">
              <a:extLst>
                <a:ext uri="{FF2B5EF4-FFF2-40B4-BE49-F238E27FC236}">
                  <a16:creationId xmlns:a16="http://schemas.microsoft.com/office/drawing/2014/main" id="{FB019656-3A50-76DD-0EB4-28A7B1E243F0}"/>
                </a:ext>
              </a:extLst>
            </p:cNvPr>
            <p:cNvSpPr/>
            <p:nvPr/>
          </p:nvSpPr>
          <p:spPr>
            <a:xfrm>
              <a:off x="5235009" y="3654885"/>
              <a:ext cx="604662" cy="372474"/>
            </a:xfrm>
            <a:custGeom>
              <a:avLst/>
              <a:gdLst>
                <a:gd name="connsiteX0" fmla="*/ 499230 w 604662"/>
                <a:gd name="connsiteY0" fmla="*/ 15763 h 372474"/>
                <a:gd name="connsiteX1" fmla="*/ 260820 w 604662"/>
                <a:gd name="connsiteY1" fmla="*/ 225218 h 372474"/>
                <a:gd name="connsiteX2" fmla="*/ 104324 w 604662"/>
                <a:gd name="connsiteY2" fmla="*/ 93582 h 372474"/>
                <a:gd name="connsiteX3" fmla="*/ 14884 w 604662"/>
                <a:gd name="connsiteY3" fmla="*/ 101298 h 372474"/>
                <a:gd name="connsiteX4" fmla="*/ 22599 w 604662"/>
                <a:gd name="connsiteY4" fmla="*/ 190737 h 372474"/>
                <a:gd name="connsiteX5" fmla="*/ 220910 w 604662"/>
                <a:gd name="connsiteY5" fmla="*/ 357520 h 372474"/>
                <a:gd name="connsiteX6" fmla="*/ 261772 w 604662"/>
                <a:gd name="connsiteY6" fmla="*/ 372474 h 372474"/>
                <a:gd name="connsiteX7" fmla="*/ 303682 w 604662"/>
                <a:gd name="connsiteY7" fmla="*/ 356663 h 372474"/>
                <a:gd name="connsiteX8" fmla="*/ 583050 w 604662"/>
                <a:gd name="connsiteY8" fmla="*/ 111204 h 372474"/>
                <a:gd name="connsiteX9" fmla="*/ 588861 w 604662"/>
                <a:gd name="connsiteY9" fmla="*/ 21573 h 372474"/>
                <a:gd name="connsiteX10" fmla="*/ 499230 w 604662"/>
                <a:gd name="connsiteY10" fmla="*/ 15763 h 37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4662" h="372474">
                  <a:moveTo>
                    <a:pt x="499230" y="15763"/>
                  </a:moveTo>
                  <a:lnTo>
                    <a:pt x="260820" y="225218"/>
                  </a:lnTo>
                  <a:lnTo>
                    <a:pt x="104324" y="93582"/>
                  </a:lnTo>
                  <a:cubicBezTo>
                    <a:pt x="77463" y="71008"/>
                    <a:pt x="37458" y="74532"/>
                    <a:pt x="14884" y="101298"/>
                  </a:cubicBezTo>
                  <a:cubicBezTo>
                    <a:pt x="-7690" y="128158"/>
                    <a:pt x="-4166" y="168163"/>
                    <a:pt x="22599" y="190737"/>
                  </a:cubicBezTo>
                  <a:lnTo>
                    <a:pt x="220910" y="357520"/>
                  </a:lnTo>
                  <a:cubicBezTo>
                    <a:pt x="232721" y="367426"/>
                    <a:pt x="247294" y="372474"/>
                    <a:pt x="261772" y="372474"/>
                  </a:cubicBezTo>
                  <a:cubicBezTo>
                    <a:pt x="276250" y="372474"/>
                    <a:pt x="291681" y="367236"/>
                    <a:pt x="303682" y="356663"/>
                  </a:cubicBezTo>
                  <a:lnTo>
                    <a:pt x="583050" y="111204"/>
                  </a:lnTo>
                  <a:cubicBezTo>
                    <a:pt x="609435" y="88058"/>
                    <a:pt x="612006" y="47958"/>
                    <a:pt x="588861" y="21573"/>
                  </a:cubicBezTo>
                  <a:cubicBezTo>
                    <a:pt x="565810" y="-4811"/>
                    <a:pt x="525710" y="-7288"/>
                    <a:pt x="499230" y="1576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66" name="Freeform: Shape 65">
              <a:extLst>
                <a:ext uri="{FF2B5EF4-FFF2-40B4-BE49-F238E27FC236}">
                  <a16:creationId xmlns:a16="http://schemas.microsoft.com/office/drawing/2014/main" id="{B1DEAF61-D8E1-69F3-22F0-EBA525CD8796}"/>
                </a:ext>
              </a:extLst>
            </p:cNvPr>
            <p:cNvSpPr/>
            <p:nvPr/>
          </p:nvSpPr>
          <p:spPr>
            <a:xfrm>
              <a:off x="5235009" y="4223432"/>
              <a:ext cx="604662" cy="372474"/>
            </a:xfrm>
            <a:custGeom>
              <a:avLst/>
              <a:gdLst>
                <a:gd name="connsiteX0" fmla="*/ 499230 w 604662"/>
                <a:gd name="connsiteY0" fmla="*/ 15858 h 372474"/>
                <a:gd name="connsiteX1" fmla="*/ 260915 w 604662"/>
                <a:gd name="connsiteY1" fmla="*/ 225218 h 372474"/>
                <a:gd name="connsiteX2" fmla="*/ 104324 w 604662"/>
                <a:gd name="connsiteY2" fmla="*/ 93582 h 372474"/>
                <a:gd name="connsiteX3" fmla="*/ 14884 w 604662"/>
                <a:gd name="connsiteY3" fmla="*/ 101298 h 372474"/>
                <a:gd name="connsiteX4" fmla="*/ 22599 w 604662"/>
                <a:gd name="connsiteY4" fmla="*/ 190737 h 372474"/>
                <a:gd name="connsiteX5" fmla="*/ 220910 w 604662"/>
                <a:gd name="connsiteY5" fmla="*/ 357520 h 372474"/>
                <a:gd name="connsiteX6" fmla="*/ 261772 w 604662"/>
                <a:gd name="connsiteY6" fmla="*/ 372474 h 372474"/>
                <a:gd name="connsiteX7" fmla="*/ 303682 w 604662"/>
                <a:gd name="connsiteY7" fmla="*/ 356663 h 372474"/>
                <a:gd name="connsiteX8" fmla="*/ 583050 w 604662"/>
                <a:gd name="connsiteY8" fmla="*/ 111203 h 372474"/>
                <a:gd name="connsiteX9" fmla="*/ 588861 w 604662"/>
                <a:gd name="connsiteY9" fmla="*/ 21573 h 372474"/>
                <a:gd name="connsiteX10" fmla="*/ 499230 w 604662"/>
                <a:gd name="connsiteY10" fmla="*/ 15763 h 37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4662" h="372474">
                  <a:moveTo>
                    <a:pt x="499230" y="15858"/>
                  </a:moveTo>
                  <a:lnTo>
                    <a:pt x="260915" y="225218"/>
                  </a:lnTo>
                  <a:lnTo>
                    <a:pt x="104324" y="93582"/>
                  </a:lnTo>
                  <a:cubicBezTo>
                    <a:pt x="77463" y="71008"/>
                    <a:pt x="37458" y="74532"/>
                    <a:pt x="14884" y="101298"/>
                  </a:cubicBezTo>
                  <a:cubicBezTo>
                    <a:pt x="-7690" y="128158"/>
                    <a:pt x="-4166" y="168163"/>
                    <a:pt x="22599" y="190737"/>
                  </a:cubicBezTo>
                  <a:lnTo>
                    <a:pt x="220910" y="357520"/>
                  </a:lnTo>
                  <a:cubicBezTo>
                    <a:pt x="232721" y="367426"/>
                    <a:pt x="247294" y="372474"/>
                    <a:pt x="261772" y="372474"/>
                  </a:cubicBezTo>
                  <a:cubicBezTo>
                    <a:pt x="276250" y="372474"/>
                    <a:pt x="291681" y="367235"/>
                    <a:pt x="303682" y="356663"/>
                  </a:cubicBezTo>
                  <a:lnTo>
                    <a:pt x="583050" y="111203"/>
                  </a:lnTo>
                  <a:cubicBezTo>
                    <a:pt x="609435" y="88058"/>
                    <a:pt x="612006" y="47958"/>
                    <a:pt x="588861" y="21573"/>
                  </a:cubicBezTo>
                  <a:cubicBezTo>
                    <a:pt x="565810" y="-4811"/>
                    <a:pt x="525710" y="-7287"/>
                    <a:pt x="499230" y="1576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sp>
        <p:nvSpPr>
          <p:cNvPr id="67" name="Text Placeholder 2">
            <a:extLst>
              <a:ext uri="{FF2B5EF4-FFF2-40B4-BE49-F238E27FC236}">
                <a16:creationId xmlns:a16="http://schemas.microsoft.com/office/drawing/2014/main" id="{3F295756-B642-CF95-6142-45969C370253}"/>
              </a:ext>
            </a:extLst>
          </p:cNvPr>
          <p:cNvSpPr txBox="1">
            <a:spLocks/>
          </p:cNvSpPr>
          <p:nvPr userDrawn="1"/>
        </p:nvSpPr>
        <p:spPr>
          <a:xfrm>
            <a:off x="10220746" y="1564839"/>
            <a:ext cx="1764274" cy="40086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000" b="1" i="0" u="none" strike="noStrike" kern="1200" cap="all" spc="0" normalizeH="0" baseline="0" noProof="0" dirty="0">
                <a:ln>
                  <a:noFill/>
                </a:ln>
                <a:solidFill>
                  <a:srgbClr val="58595B"/>
                </a:solidFill>
                <a:effectLst/>
                <a:uLnTx/>
                <a:uFillTx/>
                <a:latin typeface="Calibri"/>
                <a:ea typeface="+mn-ea"/>
                <a:cs typeface="+mn-cs"/>
              </a:rPr>
              <a:t>SUSTAINABILITY, Resilience + Regenerative design</a:t>
            </a:r>
          </a:p>
        </p:txBody>
      </p:sp>
      <p:grpSp>
        <p:nvGrpSpPr>
          <p:cNvPr id="68" name="Group 67">
            <a:extLst>
              <a:ext uri="{FF2B5EF4-FFF2-40B4-BE49-F238E27FC236}">
                <a16:creationId xmlns:a16="http://schemas.microsoft.com/office/drawing/2014/main" id="{9D219F7F-D4D0-554A-D320-C8D1F13C4566}"/>
              </a:ext>
            </a:extLst>
          </p:cNvPr>
          <p:cNvGrpSpPr/>
          <p:nvPr userDrawn="1"/>
        </p:nvGrpSpPr>
        <p:grpSpPr>
          <a:xfrm>
            <a:off x="10924925" y="1034584"/>
            <a:ext cx="531762" cy="531812"/>
            <a:chOff x="4462509" y="1795438"/>
            <a:chExt cx="3266504" cy="3266812"/>
          </a:xfrm>
          <a:solidFill>
            <a:srgbClr val="58595B"/>
          </a:solidFill>
        </p:grpSpPr>
        <p:sp>
          <p:nvSpPr>
            <p:cNvPr id="69" name="Freeform: Shape 68">
              <a:extLst>
                <a:ext uri="{FF2B5EF4-FFF2-40B4-BE49-F238E27FC236}">
                  <a16:creationId xmlns:a16="http://schemas.microsoft.com/office/drawing/2014/main" id="{ED2DEE71-4F2A-5A43-4498-CA08939EE700}"/>
                </a:ext>
              </a:extLst>
            </p:cNvPr>
            <p:cNvSpPr/>
            <p:nvPr/>
          </p:nvSpPr>
          <p:spPr>
            <a:xfrm>
              <a:off x="6404827" y="2012698"/>
              <a:ext cx="1324186" cy="1627470"/>
            </a:xfrm>
            <a:custGeom>
              <a:avLst/>
              <a:gdLst>
                <a:gd name="connsiteX0" fmla="*/ 1316137 w 1324186"/>
                <a:gd name="connsiteY0" fmla="*/ 1235231 h 1627470"/>
                <a:gd name="connsiteX1" fmla="*/ 1263274 w 1324186"/>
                <a:gd name="connsiteY1" fmla="*/ 1204656 h 1627470"/>
                <a:gd name="connsiteX2" fmla="*/ 1138591 w 1324186"/>
                <a:gd name="connsiteY2" fmla="*/ 1204656 h 1627470"/>
                <a:gd name="connsiteX3" fmla="*/ 77221 w 1324186"/>
                <a:gd name="connsiteY3" fmla="*/ 2124 h 1627470"/>
                <a:gd name="connsiteX4" fmla="*/ 2164 w 1324186"/>
                <a:gd name="connsiteY4" fmla="*/ 44891 h 1627470"/>
                <a:gd name="connsiteX5" fmla="*/ 44931 w 1324186"/>
                <a:gd name="connsiteY5" fmla="*/ 119948 h 1627470"/>
                <a:gd name="connsiteX6" fmla="*/ 1014957 w 1324186"/>
                <a:gd name="connsiteY6" fmla="*/ 1204656 h 1627470"/>
                <a:gd name="connsiteX7" fmla="*/ 916087 w 1324186"/>
                <a:gd name="connsiteY7" fmla="*/ 1204656 h 1627470"/>
                <a:gd name="connsiteX8" fmla="*/ 863223 w 1324186"/>
                <a:gd name="connsiteY8" fmla="*/ 1235231 h 1627470"/>
                <a:gd name="connsiteX9" fmla="*/ 863223 w 1324186"/>
                <a:gd name="connsiteY9" fmla="*/ 1296286 h 1627470"/>
                <a:gd name="connsiteX10" fmla="*/ 1036769 w 1324186"/>
                <a:gd name="connsiteY10" fmla="*/ 1596895 h 1627470"/>
                <a:gd name="connsiteX11" fmla="*/ 1089633 w 1324186"/>
                <a:gd name="connsiteY11" fmla="*/ 1627470 h 1627470"/>
                <a:gd name="connsiteX12" fmla="*/ 1142497 w 1324186"/>
                <a:gd name="connsiteY12" fmla="*/ 1596895 h 1627470"/>
                <a:gd name="connsiteX13" fmla="*/ 1316042 w 1324186"/>
                <a:gd name="connsiteY13" fmla="*/ 1296286 h 1627470"/>
                <a:gd name="connsiteX14" fmla="*/ 1316042 w 1324186"/>
                <a:gd name="connsiteY14" fmla="*/ 1235231 h 162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4186" h="1627470">
                  <a:moveTo>
                    <a:pt x="1316137" y="1235231"/>
                  </a:moveTo>
                  <a:cubicBezTo>
                    <a:pt x="1305184" y="1216371"/>
                    <a:pt x="1285086" y="1204656"/>
                    <a:pt x="1263274" y="1204656"/>
                  </a:cubicBezTo>
                  <a:lnTo>
                    <a:pt x="1138591" y="1204656"/>
                  </a:lnTo>
                  <a:cubicBezTo>
                    <a:pt x="1056391" y="635727"/>
                    <a:pt x="643006" y="156715"/>
                    <a:pt x="77221" y="2124"/>
                  </a:cubicBezTo>
                  <a:cubicBezTo>
                    <a:pt x="44645" y="-6639"/>
                    <a:pt x="11117" y="12506"/>
                    <a:pt x="2164" y="44891"/>
                  </a:cubicBezTo>
                  <a:cubicBezTo>
                    <a:pt x="-6695" y="77467"/>
                    <a:pt x="12451" y="110995"/>
                    <a:pt x="44931" y="119948"/>
                  </a:cubicBezTo>
                  <a:cubicBezTo>
                    <a:pt x="557662" y="259966"/>
                    <a:pt x="933804" y="690782"/>
                    <a:pt x="1014957" y="1204656"/>
                  </a:cubicBezTo>
                  <a:lnTo>
                    <a:pt x="916087" y="1204656"/>
                  </a:lnTo>
                  <a:cubicBezTo>
                    <a:pt x="894275" y="1204656"/>
                    <a:pt x="874082" y="1216276"/>
                    <a:pt x="863223" y="1235231"/>
                  </a:cubicBezTo>
                  <a:cubicBezTo>
                    <a:pt x="852365" y="1254090"/>
                    <a:pt x="852365" y="1277427"/>
                    <a:pt x="863223" y="1296286"/>
                  </a:cubicBezTo>
                  <a:lnTo>
                    <a:pt x="1036769" y="1596895"/>
                  </a:lnTo>
                  <a:cubicBezTo>
                    <a:pt x="1047723" y="1615755"/>
                    <a:pt x="1067821" y="1627470"/>
                    <a:pt x="1089633" y="1627470"/>
                  </a:cubicBezTo>
                  <a:cubicBezTo>
                    <a:pt x="1111445" y="1627470"/>
                    <a:pt x="1131638" y="1615850"/>
                    <a:pt x="1142497" y="1596895"/>
                  </a:cubicBezTo>
                  <a:lnTo>
                    <a:pt x="1316042" y="1296286"/>
                  </a:lnTo>
                  <a:cubicBezTo>
                    <a:pt x="1326901" y="1277427"/>
                    <a:pt x="1326901" y="1254090"/>
                    <a:pt x="1316042" y="123523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70" name="Freeform: Shape 69">
              <a:extLst>
                <a:ext uri="{FF2B5EF4-FFF2-40B4-BE49-F238E27FC236}">
                  <a16:creationId xmlns:a16="http://schemas.microsoft.com/office/drawing/2014/main" id="{AC9EDE52-50AF-A303-7A01-6E01B30CE834}"/>
                </a:ext>
              </a:extLst>
            </p:cNvPr>
            <p:cNvSpPr/>
            <p:nvPr/>
          </p:nvSpPr>
          <p:spPr>
            <a:xfrm>
              <a:off x="4681801" y="1795438"/>
              <a:ext cx="1625653" cy="1324379"/>
            </a:xfrm>
            <a:custGeom>
              <a:avLst/>
              <a:gdLst>
                <a:gd name="connsiteX0" fmla="*/ 45170 w 1625653"/>
                <a:gd name="connsiteY0" fmla="*/ 1322189 h 1324379"/>
                <a:gd name="connsiteX1" fmla="*/ 61172 w 1625653"/>
                <a:gd name="connsiteY1" fmla="*/ 1324380 h 1324379"/>
                <a:gd name="connsiteX2" fmla="*/ 120132 w 1625653"/>
                <a:gd name="connsiteY2" fmla="*/ 1279231 h 1324379"/>
                <a:gd name="connsiteX3" fmla="*/ 1202743 w 1625653"/>
                <a:gd name="connsiteY3" fmla="*/ 306919 h 1324379"/>
                <a:gd name="connsiteX4" fmla="*/ 1202743 w 1625653"/>
                <a:gd name="connsiteY4" fmla="*/ 408265 h 1324379"/>
                <a:gd name="connsiteX5" fmla="*/ 1233319 w 1625653"/>
                <a:gd name="connsiteY5" fmla="*/ 461129 h 1324379"/>
                <a:gd name="connsiteX6" fmla="*/ 1263894 w 1625653"/>
                <a:gd name="connsiteY6" fmla="*/ 469321 h 1324379"/>
                <a:gd name="connsiteX7" fmla="*/ 1294469 w 1625653"/>
                <a:gd name="connsiteY7" fmla="*/ 461129 h 1324379"/>
                <a:gd name="connsiteX8" fmla="*/ 1595078 w 1625653"/>
                <a:gd name="connsiteY8" fmla="*/ 287584 h 1324379"/>
                <a:gd name="connsiteX9" fmla="*/ 1625653 w 1625653"/>
                <a:gd name="connsiteY9" fmla="*/ 234720 h 1324379"/>
                <a:gd name="connsiteX10" fmla="*/ 1595078 w 1625653"/>
                <a:gd name="connsiteY10" fmla="*/ 181856 h 1324379"/>
                <a:gd name="connsiteX11" fmla="*/ 1294183 w 1625653"/>
                <a:gd name="connsiteY11" fmla="*/ 8215 h 1324379"/>
                <a:gd name="connsiteX12" fmla="*/ 1233128 w 1625653"/>
                <a:gd name="connsiteY12" fmla="*/ 8215 h 1324379"/>
                <a:gd name="connsiteX13" fmla="*/ 1202553 w 1625653"/>
                <a:gd name="connsiteY13" fmla="*/ 61079 h 1324379"/>
                <a:gd name="connsiteX14" fmla="*/ 1202553 w 1625653"/>
                <a:gd name="connsiteY14" fmla="*/ 183285 h 1324379"/>
                <a:gd name="connsiteX15" fmla="*/ 2117 w 1625653"/>
                <a:gd name="connsiteY15" fmla="*/ 1247227 h 1324379"/>
                <a:gd name="connsiteX16" fmla="*/ 45075 w 1625653"/>
                <a:gd name="connsiteY16" fmla="*/ 1322094 h 132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5653" h="1324379">
                  <a:moveTo>
                    <a:pt x="45170" y="1322189"/>
                  </a:moveTo>
                  <a:cubicBezTo>
                    <a:pt x="50504" y="1323618"/>
                    <a:pt x="55838" y="1324380"/>
                    <a:pt x="61172" y="1324380"/>
                  </a:cubicBezTo>
                  <a:cubicBezTo>
                    <a:pt x="88032" y="1324380"/>
                    <a:pt x="112702" y="1306473"/>
                    <a:pt x="120132" y="1279231"/>
                  </a:cubicBezTo>
                  <a:cubicBezTo>
                    <a:pt x="259101" y="765929"/>
                    <a:pt x="689060" y="389120"/>
                    <a:pt x="1202743" y="306919"/>
                  </a:cubicBezTo>
                  <a:lnTo>
                    <a:pt x="1202743" y="408265"/>
                  </a:lnTo>
                  <a:cubicBezTo>
                    <a:pt x="1202743" y="430078"/>
                    <a:pt x="1214364" y="450271"/>
                    <a:pt x="1233319" y="461129"/>
                  </a:cubicBezTo>
                  <a:cubicBezTo>
                    <a:pt x="1242748" y="466558"/>
                    <a:pt x="1253321" y="469321"/>
                    <a:pt x="1263894" y="469321"/>
                  </a:cubicBezTo>
                  <a:cubicBezTo>
                    <a:pt x="1274467" y="469321"/>
                    <a:pt x="1284944" y="466654"/>
                    <a:pt x="1294469" y="461129"/>
                  </a:cubicBezTo>
                  <a:lnTo>
                    <a:pt x="1595078" y="287584"/>
                  </a:lnTo>
                  <a:cubicBezTo>
                    <a:pt x="1613938" y="276630"/>
                    <a:pt x="1625653" y="256532"/>
                    <a:pt x="1625653" y="234720"/>
                  </a:cubicBezTo>
                  <a:cubicBezTo>
                    <a:pt x="1625653" y="212908"/>
                    <a:pt x="1614033" y="192715"/>
                    <a:pt x="1595078" y="181856"/>
                  </a:cubicBezTo>
                  <a:lnTo>
                    <a:pt x="1294183" y="8215"/>
                  </a:lnTo>
                  <a:cubicBezTo>
                    <a:pt x="1275324" y="-2738"/>
                    <a:pt x="1251988" y="-2738"/>
                    <a:pt x="1233128" y="8215"/>
                  </a:cubicBezTo>
                  <a:cubicBezTo>
                    <a:pt x="1214269" y="19169"/>
                    <a:pt x="1202553" y="39267"/>
                    <a:pt x="1202553" y="61079"/>
                  </a:cubicBezTo>
                  <a:lnTo>
                    <a:pt x="1202553" y="183285"/>
                  </a:lnTo>
                  <a:cubicBezTo>
                    <a:pt x="633625" y="266533"/>
                    <a:pt x="155565" y="680680"/>
                    <a:pt x="2117" y="1247227"/>
                  </a:cubicBezTo>
                  <a:cubicBezTo>
                    <a:pt x="-6646" y="1279708"/>
                    <a:pt x="12594" y="1313331"/>
                    <a:pt x="45075" y="132209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71" name="Freeform: Shape 70">
              <a:extLst>
                <a:ext uri="{FF2B5EF4-FFF2-40B4-BE49-F238E27FC236}">
                  <a16:creationId xmlns:a16="http://schemas.microsoft.com/office/drawing/2014/main" id="{7F693ED5-7A7E-F254-11A9-510B874179B3}"/>
                </a:ext>
              </a:extLst>
            </p:cNvPr>
            <p:cNvSpPr/>
            <p:nvPr/>
          </p:nvSpPr>
          <p:spPr>
            <a:xfrm>
              <a:off x="4462509" y="3219663"/>
              <a:ext cx="1324281" cy="1619607"/>
            </a:xfrm>
            <a:custGeom>
              <a:avLst/>
              <a:gdLst>
                <a:gd name="connsiteX0" fmla="*/ 1279255 w 1324281"/>
                <a:gd name="connsiteY0" fmla="*/ 1499592 h 1619607"/>
                <a:gd name="connsiteX1" fmla="*/ 310086 w 1324281"/>
                <a:gd name="connsiteY1" fmla="*/ 420600 h 1619607"/>
                <a:gd name="connsiteX2" fmla="*/ 408099 w 1324281"/>
                <a:gd name="connsiteY2" fmla="*/ 420600 h 1619607"/>
                <a:gd name="connsiteX3" fmla="*/ 460962 w 1324281"/>
                <a:gd name="connsiteY3" fmla="*/ 390025 h 1619607"/>
                <a:gd name="connsiteX4" fmla="*/ 460962 w 1324281"/>
                <a:gd name="connsiteY4" fmla="*/ 328970 h 1619607"/>
                <a:gd name="connsiteX5" fmla="*/ 287417 w 1324281"/>
                <a:gd name="connsiteY5" fmla="*/ 28361 h 1619607"/>
                <a:gd name="connsiteX6" fmla="*/ 181594 w 1324281"/>
                <a:gd name="connsiteY6" fmla="*/ 28361 h 1619607"/>
                <a:gd name="connsiteX7" fmla="*/ 8144 w 1324281"/>
                <a:gd name="connsiteY7" fmla="*/ 328970 h 1619607"/>
                <a:gd name="connsiteX8" fmla="*/ 8144 w 1324281"/>
                <a:gd name="connsiteY8" fmla="*/ 390025 h 1619607"/>
                <a:gd name="connsiteX9" fmla="*/ 61008 w 1324281"/>
                <a:gd name="connsiteY9" fmla="*/ 420600 h 1619607"/>
                <a:gd name="connsiteX10" fmla="*/ 186547 w 1324281"/>
                <a:gd name="connsiteY10" fmla="*/ 420600 h 1619607"/>
                <a:gd name="connsiteX11" fmla="*/ 1247156 w 1324281"/>
                <a:gd name="connsiteY11" fmla="*/ 1617416 h 1619607"/>
                <a:gd name="connsiteX12" fmla="*/ 1263253 w 1324281"/>
                <a:gd name="connsiteY12" fmla="*/ 1619607 h 1619607"/>
                <a:gd name="connsiteX13" fmla="*/ 1322118 w 1324281"/>
                <a:gd name="connsiteY13" fmla="*/ 1574649 h 1619607"/>
                <a:gd name="connsiteX14" fmla="*/ 1279351 w 1324281"/>
                <a:gd name="connsiteY14" fmla="*/ 1499592 h 161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4281" h="1619607">
                  <a:moveTo>
                    <a:pt x="1279255" y="1499592"/>
                  </a:moveTo>
                  <a:cubicBezTo>
                    <a:pt x="768429" y="1360051"/>
                    <a:pt x="393144" y="931902"/>
                    <a:pt x="310086" y="420600"/>
                  </a:cubicBezTo>
                  <a:lnTo>
                    <a:pt x="408099" y="420600"/>
                  </a:lnTo>
                  <a:cubicBezTo>
                    <a:pt x="429911" y="420600"/>
                    <a:pt x="450104" y="408980"/>
                    <a:pt x="460962" y="390025"/>
                  </a:cubicBezTo>
                  <a:cubicBezTo>
                    <a:pt x="471821" y="371166"/>
                    <a:pt x="471821" y="347829"/>
                    <a:pt x="460962" y="328970"/>
                  </a:cubicBezTo>
                  <a:lnTo>
                    <a:pt x="287417" y="28361"/>
                  </a:lnTo>
                  <a:cubicBezTo>
                    <a:pt x="265605" y="-9454"/>
                    <a:pt x="203502" y="-9454"/>
                    <a:pt x="181594" y="28361"/>
                  </a:cubicBezTo>
                  <a:lnTo>
                    <a:pt x="8144" y="328970"/>
                  </a:lnTo>
                  <a:cubicBezTo>
                    <a:pt x="-2715" y="347829"/>
                    <a:pt x="-2715" y="371166"/>
                    <a:pt x="8144" y="390025"/>
                  </a:cubicBezTo>
                  <a:cubicBezTo>
                    <a:pt x="19098" y="408884"/>
                    <a:pt x="39195" y="420600"/>
                    <a:pt x="61008" y="420600"/>
                  </a:cubicBezTo>
                  <a:lnTo>
                    <a:pt x="186547" y="420600"/>
                  </a:lnTo>
                  <a:cubicBezTo>
                    <a:pt x="270653" y="987052"/>
                    <a:pt x="683181" y="1463397"/>
                    <a:pt x="1247156" y="1617416"/>
                  </a:cubicBezTo>
                  <a:cubicBezTo>
                    <a:pt x="1252585" y="1618845"/>
                    <a:pt x="1258014" y="1619607"/>
                    <a:pt x="1263253" y="1619607"/>
                  </a:cubicBezTo>
                  <a:cubicBezTo>
                    <a:pt x="1290114" y="1619607"/>
                    <a:pt x="1314688" y="1601796"/>
                    <a:pt x="1322118" y="1574649"/>
                  </a:cubicBezTo>
                  <a:cubicBezTo>
                    <a:pt x="1330976" y="1542074"/>
                    <a:pt x="1311831" y="1508546"/>
                    <a:pt x="1279351" y="1499592"/>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72" name="Freeform: Shape 71">
              <a:extLst>
                <a:ext uri="{FF2B5EF4-FFF2-40B4-BE49-F238E27FC236}">
                  <a16:creationId xmlns:a16="http://schemas.microsoft.com/office/drawing/2014/main" id="{72A031E7-D463-75DA-C637-81997B44EC8D}"/>
                </a:ext>
              </a:extLst>
            </p:cNvPr>
            <p:cNvSpPr/>
            <p:nvPr/>
          </p:nvSpPr>
          <p:spPr>
            <a:xfrm>
              <a:off x="5884449" y="3737875"/>
              <a:ext cx="1624025" cy="1324375"/>
            </a:xfrm>
            <a:custGeom>
              <a:avLst/>
              <a:gdLst>
                <a:gd name="connsiteX0" fmla="*/ 1578959 w 1624025"/>
                <a:gd name="connsiteY0" fmla="*/ 2210 h 1324375"/>
                <a:gd name="connsiteX1" fmla="*/ 1503902 w 1624025"/>
                <a:gd name="connsiteY1" fmla="*/ 44882 h 1324375"/>
                <a:gd name="connsiteX2" fmla="*/ 422815 w 1624025"/>
                <a:gd name="connsiteY2" fmla="*/ 1011765 h 1324375"/>
                <a:gd name="connsiteX3" fmla="*/ 422815 w 1624025"/>
                <a:gd name="connsiteY3" fmla="*/ 916229 h 1324375"/>
                <a:gd name="connsiteX4" fmla="*/ 392240 w 1624025"/>
                <a:gd name="connsiteY4" fmla="*/ 863365 h 1324375"/>
                <a:gd name="connsiteX5" fmla="*/ 331184 w 1624025"/>
                <a:gd name="connsiteY5" fmla="*/ 863365 h 1324375"/>
                <a:gd name="connsiteX6" fmla="*/ 30575 w 1624025"/>
                <a:gd name="connsiteY6" fmla="*/ 1036911 h 1324375"/>
                <a:gd name="connsiteX7" fmla="*/ 0 w 1624025"/>
                <a:gd name="connsiteY7" fmla="*/ 1089775 h 1324375"/>
                <a:gd name="connsiteX8" fmla="*/ 30575 w 1624025"/>
                <a:gd name="connsiteY8" fmla="*/ 1142639 h 1324375"/>
                <a:gd name="connsiteX9" fmla="*/ 331184 w 1624025"/>
                <a:gd name="connsiteY9" fmla="*/ 1316184 h 1324375"/>
                <a:gd name="connsiteX10" fmla="*/ 361760 w 1624025"/>
                <a:gd name="connsiteY10" fmla="*/ 1324375 h 1324375"/>
                <a:gd name="connsiteX11" fmla="*/ 392335 w 1624025"/>
                <a:gd name="connsiteY11" fmla="*/ 1316184 h 1324375"/>
                <a:gd name="connsiteX12" fmla="*/ 422910 w 1624025"/>
                <a:gd name="connsiteY12" fmla="*/ 1263320 h 1324375"/>
                <a:gd name="connsiteX13" fmla="*/ 422910 w 1624025"/>
                <a:gd name="connsiteY13" fmla="*/ 1135399 h 1324375"/>
                <a:gd name="connsiteX14" fmla="*/ 1621822 w 1624025"/>
                <a:gd name="connsiteY14" fmla="*/ 77362 h 1324375"/>
                <a:gd name="connsiteX15" fmla="*/ 1579150 w 1624025"/>
                <a:gd name="connsiteY15" fmla="*/ 2305 h 132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4025" h="1324375">
                  <a:moveTo>
                    <a:pt x="1578959" y="2210"/>
                  </a:moveTo>
                  <a:cubicBezTo>
                    <a:pt x="1546479" y="-6743"/>
                    <a:pt x="1512856" y="12307"/>
                    <a:pt x="1503902" y="44882"/>
                  </a:cubicBezTo>
                  <a:cubicBezTo>
                    <a:pt x="1363409" y="555136"/>
                    <a:pt x="934212" y="929755"/>
                    <a:pt x="422815" y="1011765"/>
                  </a:cubicBezTo>
                  <a:lnTo>
                    <a:pt x="422815" y="916229"/>
                  </a:lnTo>
                  <a:cubicBezTo>
                    <a:pt x="422815" y="894417"/>
                    <a:pt x="411194" y="874224"/>
                    <a:pt x="392240" y="863365"/>
                  </a:cubicBezTo>
                  <a:cubicBezTo>
                    <a:pt x="373380" y="852507"/>
                    <a:pt x="350139" y="852507"/>
                    <a:pt x="331184" y="863365"/>
                  </a:cubicBezTo>
                  <a:lnTo>
                    <a:pt x="30575" y="1036911"/>
                  </a:lnTo>
                  <a:cubicBezTo>
                    <a:pt x="11716" y="1047865"/>
                    <a:pt x="0" y="1067962"/>
                    <a:pt x="0" y="1089775"/>
                  </a:cubicBezTo>
                  <a:cubicBezTo>
                    <a:pt x="0" y="1111587"/>
                    <a:pt x="11621" y="1131780"/>
                    <a:pt x="30575" y="1142639"/>
                  </a:cubicBezTo>
                  <a:lnTo>
                    <a:pt x="331184" y="1316184"/>
                  </a:lnTo>
                  <a:cubicBezTo>
                    <a:pt x="340614" y="1321613"/>
                    <a:pt x="351187" y="1324375"/>
                    <a:pt x="361760" y="1324375"/>
                  </a:cubicBezTo>
                  <a:cubicBezTo>
                    <a:pt x="372332" y="1324375"/>
                    <a:pt x="382810" y="1321613"/>
                    <a:pt x="392335" y="1316184"/>
                  </a:cubicBezTo>
                  <a:cubicBezTo>
                    <a:pt x="411194" y="1305230"/>
                    <a:pt x="422910" y="1285133"/>
                    <a:pt x="422910" y="1263320"/>
                  </a:cubicBezTo>
                  <a:lnTo>
                    <a:pt x="422910" y="1135399"/>
                  </a:lnTo>
                  <a:cubicBezTo>
                    <a:pt x="989362" y="1052341"/>
                    <a:pt x="1466660" y="640481"/>
                    <a:pt x="1621822" y="77362"/>
                  </a:cubicBezTo>
                  <a:cubicBezTo>
                    <a:pt x="1630775" y="44882"/>
                    <a:pt x="1611630" y="11259"/>
                    <a:pt x="1579150" y="2305"/>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73" name="Freeform: Shape 72">
              <a:extLst>
                <a:ext uri="{FF2B5EF4-FFF2-40B4-BE49-F238E27FC236}">
                  <a16:creationId xmlns:a16="http://schemas.microsoft.com/office/drawing/2014/main" id="{26A83A85-8EFD-8309-7038-114D268990AE}"/>
                </a:ext>
              </a:extLst>
            </p:cNvPr>
            <p:cNvSpPr/>
            <p:nvPr/>
          </p:nvSpPr>
          <p:spPr>
            <a:xfrm>
              <a:off x="4999957" y="2332957"/>
              <a:ext cx="2191702" cy="2191702"/>
            </a:xfrm>
            <a:custGeom>
              <a:avLst/>
              <a:gdLst>
                <a:gd name="connsiteX0" fmla="*/ 1095851 w 2191702"/>
                <a:gd name="connsiteY0" fmla="*/ 0 h 2191702"/>
                <a:gd name="connsiteX1" fmla="*/ 0 w 2191702"/>
                <a:gd name="connsiteY1" fmla="*/ 1095851 h 2191702"/>
                <a:gd name="connsiteX2" fmla="*/ 1095851 w 2191702"/>
                <a:gd name="connsiteY2" fmla="*/ 2191703 h 2191702"/>
                <a:gd name="connsiteX3" fmla="*/ 2191703 w 2191702"/>
                <a:gd name="connsiteY3" fmla="*/ 1095851 h 2191702"/>
                <a:gd name="connsiteX4" fmla="*/ 1095851 w 2191702"/>
                <a:gd name="connsiteY4" fmla="*/ 0 h 2191702"/>
                <a:gd name="connsiteX5" fmla="*/ 1410843 w 2191702"/>
                <a:gd name="connsiteY5" fmla="*/ 166783 h 2191702"/>
                <a:gd name="connsiteX6" fmla="*/ 1407509 w 2191702"/>
                <a:gd name="connsiteY6" fmla="*/ 224219 h 2191702"/>
                <a:gd name="connsiteX7" fmla="*/ 1446848 w 2191702"/>
                <a:gd name="connsiteY7" fmla="*/ 309563 h 2191702"/>
                <a:gd name="connsiteX8" fmla="*/ 1473137 w 2191702"/>
                <a:gd name="connsiteY8" fmla="*/ 357664 h 2191702"/>
                <a:gd name="connsiteX9" fmla="*/ 1538764 w 2191702"/>
                <a:gd name="connsiteY9" fmla="*/ 357664 h 2191702"/>
                <a:gd name="connsiteX10" fmla="*/ 1554099 w 2191702"/>
                <a:gd name="connsiteY10" fmla="*/ 311753 h 2191702"/>
                <a:gd name="connsiteX11" fmla="*/ 1584770 w 2191702"/>
                <a:gd name="connsiteY11" fmla="*/ 283273 h 2191702"/>
                <a:gd name="connsiteX12" fmla="*/ 1595723 w 2191702"/>
                <a:gd name="connsiteY12" fmla="*/ 274511 h 2191702"/>
                <a:gd name="connsiteX13" fmla="*/ 1606868 w 2191702"/>
                <a:gd name="connsiteY13" fmla="*/ 258794 h 2191702"/>
                <a:gd name="connsiteX14" fmla="*/ 2033207 w 2191702"/>
                <a:gd name="connsiteY14" fmla="*/ 806101 h 2191702"/>
                <a:gd name="connsiteX15" fmla="*/ 2011394 w 2191702"/>
                <a:gd name="connsiteY15" fmla="*/ 812673 h 2191702"/>
                <a:gd name="connsiteX16" fmla="*/ 1965484 w 2191702"/>
                <a:gd name="connsiteY16" fmla="*/ 845439 h 2191702"/>
                <a:gd name="connsiteX17" fmla="*/ 1939195 w 2191702"/>
                <a:gd name="connsiteY17" fmla="*/ 865156 h 2191702"/>
                <a:gd name="connsiteX18" fmla="*/ 1947958 w 2191702"/>
                <a:gd name="connsiteY18" fmla="*/ 887063 h 2191702"/>
                <a:gd name="connsiteX19" fmla="*/ 1978628 w 2191702"/>
                <a:gd name="connsiteY19" fmla="*/ 902399 h 2191702"/>
                <a:gd name="connsiteX20" fmla="*/ 2011394 w 2191702"/>
                <a:gd name="connsiteY20" fmla="*/ 948309 h 2191702"/>
                <a:gd name="connsiteX21" fmla="*/ 2011394 w 2191702"/>
                <a:gd name="connsiteY21" fmla="*/ 976789 h 2191702"/>
                <a:gd name="connsiteX22" fmla="*/ 1996059 w 2191702"/>
                <a:gd name="connsiteY22" fmla="*/ 1013936 h 2191702"/>
                <a:gd name="connsiteX23" fmla="*/ 1985105 w 2191702"/>
                <a:gd name="connsiteY23" fmla="*/ 1062037 h 2191702"/>
                <a:gd name="connsiteX24" fmla="*/ 1969770 w 2191702"/>
                <a:gd name="connsiteY24" fmla="*/ 1121093 h 2191702"/>
                <a:gd name="connsiteX25" fmla="*/ 1928241 w 2191702"/>
                <a:gd name="connsiteY25" fmla="*/ 1149572 h 2191702"/>
                <a:gd name="connsiteX26" fmla="*/ 1893284 w 2191702"/>
                <a:gd name="connsiteY26" fmla="*/ 1254538 h 2191702"/>
                <a:gd name="connsiteX27" fmla="*/ 1917383 w 2191702"/>
                <a:gd name="connsiteY27" fmla="*/ 1366076 h 2191702"/>
                <a:gd name="connsiteX28" fmla="*/ 1969865 w 2191702"/>
                <a:gd name="connsiteY28" fmla="*/ 1436084 h 2191702"/>
                <a:gd name="connsiteX29" fmla="*/ 1985201 w 2191702"/>
                <a:gd name="connsiteY29" fmla="*/ 1477613 h 2191702"/>
                <a:gd name="connsiteX30" fmla="*/ 1997869 w 2191702"/>
                <a:gd name="connsiteY30" fmla="*/ 1481900 h 2191702"/>
                <a:gd name="connsiteX31" fmla="*/ 1430750 w 2191702"/>
                <a:gd name="connsiteY31" fmla="*/ 2018062 h 2191702"/>
                <a:gd name="connsiteX32" fmla="*/ 1449324 w 2191702"/>
                <a:gd name="connsiteY32" fmla="*/ 1985105 h 2191702"/>
                <a:gd name="connsiteX33" fmla="*/ 1532477 w 2191702"/>
                <a:gd name="connsiteY33" fmla="*/ 1917287 h 2191702"/>
                <a:gd name="connsiteX34" fmla="*/ 1593723 w 2191702"/>
                <a:gd name="connsiteY34" fmla="*/ 1860423 h 2191702"/>
                <a:gd name="connsiteX35" fmla="*/ 1626489 w 2191702"/>
                <a:gd name="connsiteY35" fmla="*/ 1770698 h 2191702"/>
                <a:gd name="connsiteX36" fmla="*/ 1692116 w 2191702"/>
                <a:gd name="connsiteY36" fmla="*/ 1683163 h 2191702"/>
                <a:gd name="connsiteX37" fmla="*/ 1639634 w 2191702"/>
                <a:gd name="connsiteY37" fmla="*/ 1617536 h 2191702"/>
                <a:gd name="connsiteX38" fmla="*/ 1554290 w 2191702"/>
                <a:gd name="connsiteY38" fmla="*/ 1578197 h 2191702"/>
                <a:gd name="connsiteX39" fmla="*/ 1451515 w 2191702"/>
                <a:gd name="connsiteY39" fmla="*/ 1473232 h 2191702"/>
                <a:gd name="connsiteX40" fmla="*/ 1388078 w 2191702"/>
                <a:gd name="connsiteY40" fmla="*/ 1451324 h 2191702"/>
                <a:gd name="connsiteX41" fmla="*/ 1357408 w 2191702"/>
                <a:gd name="connsiteY41" fmla="*/ 1374743 h 2191702"/>
                <a:gd name="connsiteX42" fmla="*/ 1250252 w 2191702"/>
                <a:gd name="connsiteY42" fmla="*/ 1363790 h 2191702"/>
                <a:gd name="connsiteX43" fmla="*/ 1134332 w 2191702"/>
                <a:gd name="connsiteY43" fmla="*/ 1374743 h 2191702"/>
                <a:gd name="connsiteX44" fmla="*/ 1022795 w 2191702"/>
                <a:gd name="connsiteY44" fmla="*/ 1344073 h 2191702"/>
                <a:gd name="connsiteX45" fmla="*/ 996506 w 2191702"/>
                <a:gd name="connsiteY45" fmla="*/ 1300353 h 2191702"/>
                <a:gd name="connsiteX46" fmla="*/ 992124 w 2191702"/>
                <a:gd name="connsiteY46" fmla="*/ 1282827 h 2191702"/>
                <a:gd name="connsiteX47" fmla="*/ 898112 w 2191702"/>
                <a:gd name="connsiteY47" fmla="*/ 1274064 h 2191702"/>
                <a:gd name="connsiteX48" fmla="*/ 869632 w 2191702"/>
                <a:gd name="connsiteY48" fmla="*/ 1234726 h 2191702"/>
                <a:gd name="connsiteX49" fmla="*/ 863060 w 2191702"/>
                <a:gd name="connsiteY49" fmla="*/ 1186625 h 2191702"/>
                <a:gd name="connsiteX50" fmla="*/ 766858 w 2191702"/>
                <a:gd name="connsiteY50" fmla="*/ 1197578 h 2191702"/>
                <a:gd name="connsiteX51" fmla="*/ 725329 w 2191702"/>
                <a:gd name="connsiteY51" fmla="*/ 1147286 h 2191702"/>
                <a:gd name="connsiteX52" fmla="*/ 738473 w 2191702"/>
                <a:gd name="connsiteY52" fmla="*/ 1094804 h 2191702"/>
                <a:gd name="connsiteX53" fmla="*/ 856583 w 2191702"/>
                <a:gd name="connsiteY53" fmla="*/ 1046702 h 2191702"/>
                <a:gd name="connsiteX54" fmla="*/ 937546 w 2191702"/>
                <a:gd name="connsiteY54" fmla="*/ 1125474 h 2191702"/>
                <a:gd name="connsiteX55" fmla="*/ 1020699 w 2191702"/>
                <a:gd name="connsiteY55" fmla="*/ 1177957 h 2191702"/>
                <a:gd name="connsiteX56" fmla="*/ 1070991 w 2191702"/>
                <a:gd name="connsiteY56" fmla="*/ 1105757 h 2191702"/>
                <a:gd name="connsiteX57" fmla="*/ 1014127 w 2191702"/>
                <a:gd name="connsiteY57" fmla="*/ 1024795 h 2191702"/>
                <a:gd name="connsiteX58" fmla="*/ 1068800 w 2191702"/>
                <a:gd name="connsiteY58" fmla="*/ 1011650 h 2191702"/>
                <a:gd name="connsiteX59" fmla="*/ 1068800 w 2191702"/>
                <a:gd name="connsiteY59" fmla="*/ 948214 h 2191702"/>
                <a:gd name="connsiteX60" fmla="*/ 1075373 w 2191702"/>
                <a:gd name="connsiteY60" fmla="*/ 880396 h 2191702"/>
                <a:gd name="connsiteX61" fmla="*/ 1165098 w 2191702"/>
                <a:gd name="connsiteY61" fmla="*/ 856298 h 2191702"/>
                <a:gd name="connsiteX62" fmla="*/ 1193578 w 2191702"/>
                <a:gd name="connsiteY62" fmla="*/ 777526 h 2191702"/>
                <a:gd name="connsiteX63" fmla="*/ 1222058 w 2191702"/>
                <a:gd name="connsiteY63" fmla="*/ 749046 h 2191702"/>
                <a:gd name="connsiteX64" fmla="*/ 1278922 w 2191702"/>
                <a:gd name="connsiteY64" fmla="*/ 766572 h 2191702"/>
                <a:gd name="connsiteX65" fmla="*/ 1322641 w 2191702"/>
                <a:gd name="connsiteY65" fmla="*/ 766572 h 2191702"/>
                <a:gd name="connsiteX66" fmla="*/ 1320451 w 2191702"/>
                <a:gd name="connsiteY66" fmla="*/ 714089 h 2191702"/>
                <a:gd name="connsiteX67" fmla="*/ 1263587 w 2191702"/>
                <a:gd name="connsiteY67" fmla="*/ 711899 h 2191702"/>
                <a:gd name="connsiteX68" fmla="*/ 1257014 w 2191702"/>
                <a:gd name="connsiteY68" fmla="*/ 657225 h 2191702"/>
                <a:gd name="connsiteX69" fmla="*/ 1208913 w 2191702"/>
                <a:gd name="connsiteY69" fmla="*/ 641890 h 2191702"/>
                <a:gd name="connsiteX70" fmla="*/ 1222058 w 2191702"/>
                <a:gd name="connsiteY70" fmla="*/ 591598 h 2191702"/>
                <a:gd name="connsiteX71" fmla="*/ 1261396 w 2191702"/>
                <a:gd name="connsiteY71" fmla="*/ 591598 h 2191702"/>
                <a:gd name="connsiteX72" fmla="*/ 1322641 w 2191702"/>
                <a:gd name="connsiteY72" fmla="*/ 585026 h 2191702"/>
                <a:gd name="connsiteX73" fmla="*/ 1353312 w 2191702"/>
                <a:gd name="connsiteY73" fmla="*/ 600361 h 2191702"/>
                <a:gd name="connsiteX74" fmla="*/ 1316165 w 2191702"/>
                <a:gd name="connsiteY74" fmla="*/ 633127 h 2191702"/>
                <a:gd name="connsiteX75" fmla="*/ 1309592 w 2191702"/>
                <a:gd name="connsiteY75" fmla="*/ 672465 h 2191702"/>
                <a:gd name="connsiteX76" fmla="*/ 1340263 w 2191702"/>
                <a:gd name="connsiteY76" fmla="*/ 696563 h 2191702"/>
                <a:gd name="connsiteX77" fmla="*/ 1383983 w 2191702"/>
                <a:gd name="connsiteY77" fmla="*/ 714089 h 2191702"/>
                <a:gd name="connsiteX78" fmla="*/ 1429893 w 2191702"/>
                <a:gd name="connsiteY78" fmla="*/ 720661 h 2191702"/>
                <a:gd name="connsiteX79" fmla="*/ 1447419 w 2191702"/>
                <a:gd name="connsiteY79" fmla="*/ 707517 h 2191702"/>
                <a:gd name="connsiteX80" fmla="*/ 1429893 w 2191702"/>
                <a:gd name="connsiteY80" fmla="*/ 681228 h 2191702"/>
                <a:gd name="connsiteX81" fmla="*/ 1394936 w 2191702"/>
                <a:gd name="connsiteY81" fmla="*/ 648462 h 2191702"/>
                <a:gd name="connsiteX82" fmla="*/ 1414653 w 2191702"/>
                <a:gd name="connsiteY82" fmla="*/ 604742 h 2191702"/>
                <a:gd name="connsiteX83" fmla="*/ 1408081 w 2191702"/>
                <a:gd name="connsiteY83" fmla="*/ 576263 h 2191702"/>
                <a:gd name="connsiteX84" fmla="*/ 1399318 w 2191702"/>
                <a:gd name="connsiteY84" fmla="*/ 528161 h 2191702"/>
                <a:gd name="connsiteX85" fmla="*/ 1362170 w 2191702"/>
                <a:gd name="connsiteY85" fmla="*/ 493205 h 2191702"/>
                <a:gd name="connsiteX86" fmla="*/ 1316260 w 2191702"/>
                <a:gd name="connsiteY86" fmla="*/ 488823 h 2191702"/>
                <a:gd name="connsiteX87" fmla="*/ 1274731 w 2191702"/>
                <a:gd name="connsiteY87" fmla="*/ 410051 h 2191702"/>
                <a:gd name="connsiteX88" fmla="*/ 1246251 w 2191702"/>
                <a:gd name="connsiteY88" fmla="*/ 359759 h 2191702"/>
                <a:gd name="connsiteX89" fmla="*/ 1222153 w 2191702"/>
                <a:gd name="connsiteY89" fmla="*/ 381667 h 2191702"/>
                <a:gd name="connsiteX90" fmla="*/ 1195864 w 2191702"/>
                <a:gd name="connsiteY90" fmla="*/ 381667 h 2191702"/>
                <a:gd name="connsiteX91" fmla="*/ 1167384 w 2191702"/>
                <a:gd name="connsiteY91" fmla="*/ 359759 h 2191702"/>
                <a:gd name="connsiteX92" fmla="*/ 1136714 w 2191702"/>
                <a:gd name="connsiteY92" fmla="*/ 320421 h 2191702"/>
                <a:gd name="connsiteX93" fmla="*/ 1079849 w 2191702"/>
                <a:gd name="connsiteY93" fmla="*/ 311658 h 2191702"/>
                <a:gd name="connsiteX94" fmla="*/ 1055751 w 2191702"/>
                <a:gd name="connsiteY94" fmla="*/ 335756 h 2191702"/>
                <a:gd name="connsiteX95" fmla="*/ 1040416 w 2191702"/>
                <a:gd name="connsiteY95" fmla="*/ 379476 h 2191702"/>
                <a:gd name="connsiteX96" fmla="*/ 1049179 w 2191702"/>
                <a:gd name="connsiteY96" fmla="*/ 394811 h 2191702"/>
                <a:gd name="connsiteX97" fmla="*/ 1046988 w 2191702"/>
                <a:gd name="connsiteY97" fmla="*/ 421100 h 2191702"/>
                <a:gd name="connsiteX98" fmla="*/ 1031653 w 2191702"/>
                <a:gd name="connsiteY98" fmla="*/ 451771 h 2191702"/>
                <a:gd name="connsiteX99" fmla="*/ 1038225 w 2191702"/>
                <a:gd name="connsiteY99" fmla="*/ 486728 h 2191702"/>
                <a:gd name="connsiteX100" fmla="*/ 1036034 w 2191702"/>
                <a:gd name="connsiteY100" fmla="*/ 508635 h 2191702"/>
                <a:gd name="connsiteX101" fmla="*/ 983552 w 2191702"/>
                <a:gd name="connsiteY101" fmla="*/ 563309 h 2191702"/>
                <a:gd name="connsiteX102" fmla="*/ 966026 w 2191702"/>
                <a:gd name="connsiteY102" fmla="*/ 613601 h 2191702"/>
                <a:gd name="connsiteX103" fmla="*/ 957262 w 2191702"/>
                <a:gd name="connsiteY103" fmla="*/ 543592 h 2191702"/>
                <a:gd name="connsiteX104" fmla="*/ 959453 w 2191702"/>
                <a:gd name="connsiteY104" fmla="*/ 502063 h 2191702"/>
                <a:gd name="connsiteX105" fmla="*/ 917924 w 2191702"/>
                <a:gd name="connsiteY105" fmla="*/ 458343 h 2191702"/>
                <a:gd name="connsiteX106" fmla="*/ 834771 w 2191702"/>
                <a:gd name="connsiteY106" fmla="*/ 449580 h 2191702"/>
                <a:gd name="connsiteX107" fmla="*/ 764762 w 2191702"/>
                <a:gd name="connsiteY107" fmla="*/ 403669 h 2191702"/>
                <a:gd name="connsiteX108" fmla="*/ 788861 w 2191702"/>
                <a:gd name="connsiteY108" fmla="*/ 370904 h 2191702"/>
                <a:gd name="connsiteX109" fmla="*/ 821627 w 2191702"/>
                <a:gd name="connsiteY109" fmla="*/ 344615 h 2191702"/>
                <a:gd name="connsiteX110" fmla="*/ 832580 w 2191702"/>
                <a:gd name="connsiteY110" fmla="*/ 311848 h 2191702"/>
                <a:gd name="connsiteX111" fmla="*/ 880682 w 2191702"/>
                <a:gd name="connsiteY111" fmla="*/ 283369 h 2191702"/>
                <a:gd name="connsiteX112" fmla="*/ 909161 w 2191702"/>
                <a:gd name="connsiteY112" fmla="*/ 254889 h 2191702"/>
                <a:gd name="connsiteX113" fmla="*/ 906970 w 2191702"/>
                <a:gd name="connsiteY113" fmla="*/ 222123 h 2191702"/>
                <a:gd name="connsiteX114" fmla="*/ 922306 w 2191702"/>
                <a:gd name="connsiteY114" fmla="*/ 200215 h 2191702"/>
                <a:gd name="connsiteX115" fmla="*/ 931069 w 2191702"/>
                <a:gd name="connsiteY115" fmla="*/ 222123 h 2191702"/>
                <a:gd name="connsiteX116" fmla="*/ 937641 w 2191702"/>
                <a:gd name="connsiteY116" fmla="*/ 265843 h 2191702"/>
                <a:gd name="connsiteX117" fmla="*/ 959549 w 2191702"/>
                <a:gd name="connsiteY117" fmla="*/ 289941 h 2191702"/>
                <a:gd name="connsiteX118" fmla="*/ 981456 w 2191702"/>
                <a:gd name="connsiteY118" fmla="*/ 276796 h 2191702"/>
                <a:gd name="connsiteX119" fmla="*/ 996791 w 2191702"/>
                <a:gd name="connsiteY119" fmla="*/ 248317 h 2191702"/>
                <a:gd name="connsiteX120" fmla="*/ 972693 w 2191702"/>
                <a:gd name="connsiteY120" fmla="*/ 219837 h 2191702"/>
                <a:gd name="connsiteX121" fmla="*/ 950786 w 2191702"/>
                <a:gd name="connsiteY121" fmla="*/ 182690 h 2191702"/>
                <a:gd name="connsiteX122" fmla="*/ 983552 w 2191702"/>
                <a:gd name="connsiteY122" fmla="*/ 182690 h 2191702"/>
                <a:gd name="connsiteX123" fmla="*/ 1012031 w 2191702"/>
                <a:gd name="connsiteY123" fmla="*/ 156400 h 2191702"/>
                <a:gd name="connsiteX124" fmla="*/ 1029557 w 2191702"/>
                <a:gd name="connsiteY124" fmla="*/ 132302 h 2191702"/>
                <a:gd name="connsiteX125" fmla="*/ 1077659 w 2191702"/>
                <a:gd name="connsiteY125" fmla="*/ 149828 h 2191702"/>
                <a:gd name="connsiteX126" fmla="*/ 1114806 w 2191702"/>
                <a:gd name="connsiteY126" fmla="*/ 143256 h 2191702"/>
                <a:gd name="connsiteX127" fmla="*/ 1090708 w 2191702"/>
                <a:gd name="connsiteY127" fmla="*/ 178213 h 2191702"/>
                <a:gd name="connsiteX128" fmla="*/ 1090708 w 2191702"/>
                <a:gd name="connsiteY128" fmla="*/ 232886 h 2191702"/>
                <a:gd name="connsiteX129" fmla="*/ 1151954 w 2191702"/>
                <a:gd name="connsiteY129" fmla="*/ 272225 h 2191702"/>
                <a:gd name="connsiteX130" fmla="*/ 1182624 w 2191702"/>
                <a:gd name="connsiteY130" fmla="*/ 294132 h 2191702"/>
                <a:gd name="connsiteX131" fmla="*/ 1232916 w 2191702"/>
                <a:gd name="connsiteY131" fmla="*/ 311658 h 2191702"/>
                <a:gd name="connsiteX132" fmla="*/ 1239488 w 2191702"/>
                <a:gd name="connsiteY132" fmla="*/ 294132 h 2191702"/>
                <a:gd name="connsiteX133" fmla="*/ 1254824 w 2191702"/>
                <a:gd name="connsiteY133" fmla="*/ 263461 h 2191702"/>
                <a:gd name="connsiteX134" fmla="*/ 1259205 w 2191702"/>
                <a:gd name="connsiteY134" fmla="*/ 239363 h 2191702"/>
                <a:gd name="connsiteX135" fmla="*/ 1222058 w 2191702"/>
                <a:gd name="connsiteY135" fmla="*/ 191262 h 2191702"/>
                <a:gd name="connsiteX136" fmla="*/ 1272350 w 2191702"/>
                <a:gd name="connsiteY136" fmla="*/ 206597 h 2191702"/>
                <a:gd name="connsiteX137" fmla="*/ 1292066 w 2191702"/>
                <a:gd name="connsiteY137" fmla="*/ 182499 h 2191702"/>
                <a:gd name="connsiteX138" fmla="*/ 1322737 w 2191702"/>
                <a:gd name="connsiteY138" fmla="*/ 175927 h 2191702"/>
                <a:gd name="connsiteX139" fmla="*/ 1340263 w 2191702"/>
                <a:gd name="connsiteY139" fmla="*/ 151829 h 2191702"/>
                <a:gd name="connsiteX140" fmla="*/ 1345311 w 2191702"/>
                <a:gd name="connsiteY140" fmla="*/ 146780 h 2191702"/>
                <a:gd name="connsiteX141" fmla="*/ 1411415 w 2191702"/>
                <a:gd name="connsiteY141" fmla="*/ 166592 h 2191702"/>
                <a:gd name="connsiteX142" fmla="*/ 276606 w 2191702"/>
                <a:gd name="connsiteY142" fmla="*/ 637604 h 2191702"/>
                <a:gd name="connsiteX143" fmla="*/ 283178 w 2191702"/>
                <a:gd name="connsiteY143" fmla="*/ 729520 h 2191702"/>
                <a:gd name="connsiteX144" fmla="*/ 289750 w 2191702"/>
                <a:gd name="connsiteY144" fmla="*/ 817055 h 2191702"/>
                <a:gd name="connsiteX145" fmla="*/ 331280 w 2191702"/>
                <a:gd name="connsiteY145" fmla="*/ 873919 h 2191702"/>
                <a:gd name="connsiteX146" fmla="*/ 355378 w 2191702"/>
                <a:gd name="connsiteY146" fmla="*/ 972312 h 2191702"/>
                <a:gd name="connsiteX147" fmla="*/ 427577 w 2191702"/>
                <a:gd name="connsiteY147" fmla="*/ 1105757 h 2191702"/>
                <a:gd name="connsiteX148" fmla="*/ 561023 w 2191702"/>
                <a:gd name="connsiteY148" fmla="*/ 1212914 h 2191702"/>
                <a:gd name="connsiteX149" fmla="*/ 574167 w 2191702"/>
                <a:gd name="connsiteY149" fmla="*/ 1197578 h 2191702"/>
                <a:gd name="connsiteX150" fmla="*/ 501967 w 2191702"/>
                <a:gd name="connsiteY150" fmla="*/ 1105662 h 2191702"/>
                <a:gd name="connsiteX151" fmla="*/ 473488 w 2191702"/>
                <a:gd name="connsiteY151" fmla="*/ 1061942 h 2191702"/>
                <a:gd name="connsiteX152" fmla="*/ 525971 w 2191702"/>
                <a:gd name="connsiteY152" fmla="*/ 1070705 h 2191702"/>
                <a:gd name="connsiteX153" fmla="*/ 580644 w 2191702"/>
                <a:gd name="connsiteY153" fmla="*/ 1131951 h 2191702"/>
                <a:gd name="connsiteX154" fmla="*/ 628745 w 2191702"/>
                <a:gd name="connsiteY154" fmla="*/ 1239107 h 2191702"/>
                <a:gd name="connsiteX155" fmla="*/ 731520 w 2191702"/>
                <a:gd name="connsiteY155" fmla="*/ 1282827 h 2191702"/>
                <a:gd name="connsiteX156" fmla="*/ 792766 w 2191702"/>
                <a:gd name="connsiteY156" fmla="*/ 1280636 h 2191702"/>
                <a:gd name="connsiteX157" fmla="*/ 849630 w 2191702"/>
                <a:gd name="connsiteY157" fmla="*/ 1333119 h 2191702"/>
                <a:gd name="connsiteX158" fmla="*/ 897731 w 2191702"/>
                <a:gd name="connsiteY158" fmla="*/ 1344073 h 2191702"/>
                <a:gd name="connsiteX159" fmla="*/ 928402 w 2191702"/>
                <a:gd name="connsiteY159" fmla="*/ 1387793 h 2191702"/>
                <a:gd name="connsiteX160" fmla="*/ 1018127 w 2191702"/>
                <a:gd name="connsiteY160" fmla="*/ 1409700 h 2191702"/>
                <a:gd name="connsiteX161" fmla="*/ 1046607 w 2191702"/>
                <a:gd name="connsiteY161" fmla="*/ 1435989 h 2191702"/>
                <a:gd name="connsiteX162" fmla="*/ 1050989 w 2191702"/>
                <a:gd name="connsiteY162" fmla="*/ 1512570 h 2191702"/>
                <a:gd name="connsiteX163" fmla="*/ 1024699 w 2191702"/>
                <a:gd name="connsiteY163" fmla="*/ 1600105 h 2191702"/>
                <a:gd name="connsiteX164" fmla="*/ 1022509 w 2191702"/>
                <a:gd name="connsiteY164" fmla="*/ 1650397 h 2191702"/>
                <a:gd name="connsiteX165" fmla="*/ 1061847 w 2191702"/>
                <a:gd name="connsiteY165" fmla="*/ 1698498 h 2191702"/>
                <a:gd name="connsiteX166" fmla="*/ 1116521 w 2191702"/>
                <a:gd name="connsiteY166" fmla="*/ 1757553 h 2191702"/>
                <a:gd name="connsiteX167" fmla="*/ 1142810 w 2191702"/>
                <a:gd name="connsiteY167" fmla="*/ 1851565 h 2191702"/>
                <a:gd name="connsiteX168" fmla="*/ 1127474 w 2191702"/>
                <a:gd name="connsiteY168" fmla="*/ 1939100 h 2191702"/>
                <a:gd name="connsiteX169" fmla="*/ 1110234 w 2191702"/>
                <a:gd name="connsiteY169" fmla="*/ 2001012 h 2191702"/>
                <a:gd name="connsiteX170" fmla="*/ 1110234 w 2191702"/>
                <a:gd name="connsiteY170" fmla="*/ 2001012 h 2191702"/>
                <a:gd name="connsiteX171" fmla="*/ 1092041 w 2191702"/>
                <a:gd name="connsiteY171" fmla="*/ 2068354 h 2191702"/>
                <a:gd name="connsiteX172" fmla="*/ 1092041 w 2191702"/>
                <a:gd name="connsiteY172" fmla="*/ 2068354 h 2191702"/>
                <a:gd name="connsiteX173" fmla="*/ 1089470 w 2191702"/>
                <a:gd name="connsiteY173" fmla="*/ 2076736 h 2191702"/>
                <a:gd name="connsiteX174" fmla="*/ 114776 w 2191702"/>
                <a:gd name="connsiteY174" fmla="*/ 1095851 h 2191702"/>
                <a:gd name="connsiteX175" fmla="*/ 245364 w 2191702"/>
                <a:gd name="connsiteY175" fmla="*/ 607219 h 2191702"/>
                <a:gd name="connsiteX176" fmla="*/ 276606 w 2191702"/>
                <a:gd name="connsiteY176" fmla="*/ 637604 h 219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191702" h="2191702">
                  <a:moveTo>
                    <a:pt x="1095851" y="0"/>
                  </a:moveTo>
                  <a:cubicBezTo>
                    <a:pt x="490633" y="0"/>
                    <a:pt x="0" y="490633"/>
                    <a:pt x="0" y="1095851"/>
                  </a:cubicBezTo>
                  <a:cubicBezTo>
                    <a:pt x="0" y="1701070"/>
                    <a:pt x="490633" y="2191703"/>
                    <a:pt x="1095851" y="2191703"/>
                  </a:cubicBezTo>
                  <a:cubicBezTo>
                    <a:pt x="1701070" y="2191703"/>
                    <a:pt x="2191703" y="1701070"/>
                    <a:pt x="2191703" y="1095851"/>
                  </a:cubicBezTo>
                  <a:cubicBezTo>
                    <a:pt x="2191703" y="490633"/>
                    <a:pt x="1701070" y="0"/>
                    <a:pt x="1095851" y="0"/>
                  </a:cubicBezTo>
                  <a:close/>
                  <a:moveTo>
                    <a:pt x="1410843" y="166783"/>
                  </a:moveTo>
                  <a:cubicBezTo>
                    <a:pt x="1406938" y="194977"/>
                    <a:pt x="1406176" y="217361"/>
                    <a:pt x="1407509" y="224219"/>
                  </a:cubicBezTo>
                  <a:cubicBezTo>
                    <a:pt x="1411891" y="246126"/>
                    <a:pt x="1431608" y="285464"/>
                    <a:pt x="1446848" y="309563"/>
                  </a:cubicBezTo>
                  <a:cubicBezTo>
                    <a:pt x="1462183" y="333661"/>
                    <a:pt x="1455611" y="338042"/>
                    <a:pt x="1473137" y="357664"/>
                  </a:cubicBezTo>
                  <a:cubicBezTo>
                    <a:pt x="1490662" y="377381"/>
                    <a:pt x="1525619" y="362045"/>
                    <a:pt x="1538764" y="357664"/>
                  </a:cubicBezTo>
                  <a:cubicBezTo>
                    <a:pt x="1551908" y="353282"/>
                    <a:pt x="1545336" y="331375"/>
                    <a:pt x="1554099" y="311753"/>
                  </a:cubicBezTo>
                  <a:cubicBezTo>
                    <a:pt x="1562862" y="292132"/>
                    <a:pt x="1573816" y="287655"/>
                    <a:pt x="1584770" y="283273"/>
                  </a:cubicBezTo>
                  <a:cubicBezTo>
                    <a:pt x="1595723" y="278892"/>
                    <a:pt x="1593533" y="283273"/>
                    <a:pt x="1595723" y="274511"/>
                  </a:cubicBezTo>
                  <a:cubicBezTo>
                    <a:pt x="1596771" y="270415"/>
                    <a:pt x="1601819" y="264223"/>
                    <a:pt x="1606868" y="258794"/>
                  </a:cubicBezTo>
                  <a:cubicBezTo>
                    <a:pt x="1808226" y="382143"/>
                    <a:pt x="1961960" y="576167"/>
                    <a:pt x="2033207" y="806101"/>
                  </a:cubicBezTo>
                  <a:cubicBezTo>
                    <a:pt x="2025301" y="806006"/>
                    <a:pt x="2018347" y="806863"/>
                    <a:pt x="2011394" y="812673"/>
                  </a:cubicBezTo>
                  <a:cubicBezTo>
                    <a:pt x="1998250" y="823627"/>
                    <a:pt x="1985105" y="834581"/>
                    <a:pt x="1965484" y="845439"/>
                  </a:cubicBezTo>
                  <a:cubicBezTo>
                    <a:pt x="1945767" y="856393"/>
                    <a:pt x="1934813" y="856393"/>
                    <a:pt x="1939195" y="865156"/>
                  </a:cubicBezTo>
                  <a:cubicBezTo>
                    <a:pt x="1943576" y="873919"/>
                    <a:pt x="1939195" y="884873"/>
                    <a:pt x="1947958" y="887063"/>
                  </a:cubicBezTo>
                  <a:cubicBezTo>
                    <a:pt x="1956721" y="889254"/>
                    <a:pt x="1972056" y="895826"/>
                    <a:pt x="1978628" y="902399"/>
                  </a:cubicBezTo>
                  <a:cubicBezTo>
                    <a:pt x="1985201" y="908971"/>
                    <a:pt x="2007108" y="939546"/>
                    <a:pt x="2011394" y="948309"/>
                  </a:cubicBezTo>
                  <a:cubicBezTo>
                    <a:pt x="2015680" y="957072"/>
                    <a:pt x="2015776" y="959263"/>
                    <a:pt x="2011394" y="976789"/>
                  </a:cubicBezTo>
                  <a:cubicBezTo>
                    <a:pt x="2007013" y="994315"/>
                    <a:pt x="2002631" y="996506"/>
                    <a:pt x="1996059" y="1013936"/>
                  </a:cubicBezTo>
                  <a:cubicBezTo>
                    <a:pt x="1989487" y="1031367"/>
                    <a:pt x="1985105" y="1031462"/>
                    <a:pt x="1985105" y="1062037"/>
                  </a:cubicBezTo>
                  <a:cubicBezTo>
                    <a:pt x="1985105" y="1092613"/>
                    <a:pt x="1987296" y="1110139"/>
                    <a:pt x="1969770" y="1121093"/>
                  </a:cubicBezTo>
                  <a:cubicBezTo>
                    <a:pt x="1952244" y="1132046"/>
                    <a:pt x="1934813" y="1132046"/>
                    <a:pt x="1928241" y="1149572"/>
                  </a:cubicBezTo>
                  <a:cubicBezTo>
                    <a:pt x="1921669" y="1167098"/>
                    <a:pt x="1893284" y="1217390"/>
                    <a:pt x="1893284" y="1254538"/>
                  </a:cubicBezTo>
                  <a:cubicBezTo>
                    <a:pt x="1893284" y="1291685"/>
                    <a:pt x="1897666" y="1335500"/>
                    <a:pt x="1917383" y="1366076"/>
                  </a:cubicBezTo>
                  <a:cubicBezTo>
                    <a:pt x="1937099" y="1396746"/>
                    <a:pt x="1963293" y="1418558"/>
                    <a:pt x="1969865" y="1436084"/>
                  </a:cubicBezTo>
                  <a:cubicBezTo>
                    <a:pt x="1976437" y="1453610"/>
                    <a:pt x="1963293" y="1464564"/>
                    <a:pt x="1985201" y="1477613"/>
                  </a:cubicBezTo>
                  <a:cubicBezTo>
                    <a:pt x="1987677" y="1479042"/>
                    <a:pt x="1992059" y="1480471"/>
                    <a:pt x="1997869" y="1481900"/>
                  </a:cubicBezTo>
                  <a:cubicBezTo>
                    <a:pt x="1891379" y="1729835"/>
                    <a:pt x="1685544" y="1925288"/>
                    <a:pt x="1430750" y="2018062"/>
                  </a:cubicBezTo>
                  <a:cubicBezTo>
                    <a:pt x="1437227" y="2006346"/>
                    <a:pt x="1443228" y="1994154"/>
                    <a:pt x="1449324" y="1985105"/>
                  </a:cubicBezTo>
                  <a:cubicBezTo>
                    <a:pt x="1462469" y="1965388"/>
                    <a:pt x="1508379" y="1928241"/>
                    <a:pt x="1532477" y="1917287"/>
                  </a:cubicBezTo>
                  <a:cubicBezTo>
                    <a:pt x="1556576" y="1906334"/>
                    <a:pt x="1589341" y="1886617"/>
                    <a:pt x="1593723" y="1860423"/>
                  </a:cubicBezTo>
                  <a:cubicBezTo>
                    <a:pt x="1598105" y="1834134"/>
                    <a:pt x="1606868" y="1799177"/>
                    <a:pt x="1626489" y="1770698"/>
                  </a:cubicBezTo>
                  <a:cubicBezTo>
                    <a:pt x="1646206" y="1742218"/>
                    <a:pt x="1685544" y="1707261"/>
                    <a:pt x="1692116" y="1683163"/>
                  </a:cubicBezTo>
                  <a:cubicBezTo>
                    <a:pt x="1698689" y="1659065"/>
                    <a:pt x="1674590" y="1630680"/>
                    <a:pt x="1639634" y="1617536"/>
                  </a:cubicBezTo>
                  <a:cubicBezTo>
                    <a:pt x="1604677" y="1604391"/>
                    <a:pt x="1595914" y="1595628"/>
                    <a:pt x="1554290" y="1578197"/>
                  </a:cubicBezTo>
                  <a:cubicBezTo>
                    <a:pt x="1512761" y="1560671"/>
                    <a:pt x="1473327" y="1499426"/>
                    <a:pt x="1451515" y="1473232"/>
                  </a:cubicBezTo>
                  <a:cubicBezTo>
                    <a:pt x="1429607" y="1446943"/>
                    <a:pt x="1414367" y="1464469"/>
                    <a:pt x="1388078" y="1451324"/>
                  </a:cubicBezTo>
                  <a:cubicBezTo>
                    <a:pt x="1361789" y="1438180"/>
                    <a:pt x="1361789" y="1396651"/>
                    <a:pt x="1357408" y="1374743"/>
                  </a:cubicBezTo>
                  <a:cubicBezTo>
                    <a:pt x="1353026" y="1352836"/>
                    <a:pt x="1289590" y="1357217"/>
                    <a:pt x="1250252" y="1363790"/>
                  </a:cubicBezTo>
                  <a:cubicBezTo>
                    <a:pt x="1210913" y="1370362"/>
                    <a:pt x="1175861" y="1372553"/>
                    <a:pt x="1134332" y="1374743"/>
                  </a:cubicBezTo>
                  <a:cubicBezTo>
                    <a:pt x="1092803" y="1376934"/>
                    <a:pt x="1048988" y="1359408"/>
                    <a:pt x="1022795" y="1344073"/>
                  </a:cubicBezTo>
                  <a:cubicBezTo>
                    <a:pt x="996601" y="1328737"/>
                    <a:pt x="996506" y="1300353"/>
                    <a:pt x="996506" y="1300353"/>
                  </a:cubicBezTo>
                  <a:lnTo>
                    <a:pt x="992124" y="1282827"/>
                  </a:lnTo>
                  <a:cubicBezTo>
                    <a:pt x="992124" y="1282827"/>
                    <a:pt x="933069" y="1278446"/>
                    <a:pt x="898112" y="1274064"/>
                  </a:cubicBezTo>
                  <a:cubicBezTo>
                    <a:pt x="863156" y="1269683"/>
                    <a:pt x="869632" y="1239107"/>
                    <a:pt x="869632" y="1234726"/>
                  </a:cubicBezTo>
                  <a:cubicBezTo>
                    <a:pt x="869632" y="1230344"/>
                    <a:pt x="874014" y="1188815"/>
                    <a:pt x="863060" y="1186625"/>
                  </a:cubicBezTo>
                  <a:cubicBezTo>
                    <a:pt x="852107" y="1184434"/>
                    <a:pt x="786479" y="1199769"/>
                    <a:pt x="766858" y="1197578"/>
                  </a:cubicBezTo>
                  <a:cubicBezTo>
                    <a:pt x="747236" y="1195387"/>
                    <a:pt x="731901" y="1166908"/>
                    <a:pt x="725329" y="1147286"/>
                  </a:cubicBezTo>
                  <a:cubicBezTo>
                    <a:pt x="718757" y="1127570"/>
                    <a:pt x="729710" y="1107948"/>
                    <a:pt x="738473" y="1094804"/>
                  </a:cubicBezTo>
                  <a:cubicBezTo>
                    <a:pt x="747236" y="1081659"/>
                    <a:pt x="819436" y="1053275"/>
                    <a:pt x="856583" y="1046702"/>
                  </a:cubicBezTo>
                  <a:cubicBezTo>
                    <a:pt x="893731" y="1040130"/>
                    <a:pt x="930974" y="1079468"/>
                    <a:pt x="937546" y="1125474"/>
                  </a:cubicBezTo>
                  <a:cubicBezTo>
                    <a:pt x="944118" y="1171385"/>
                    <a:pt x="987838" y="1180148"/>
                    <a:pt x="1020699" y="1177957"/>
                  </a:cubicBezTo>
                  <a:cubicBezTo>
                    <a:pt x="1053465" y="1175766"/>
                    <a:pt x="1073182" y="1134237"/>
                    <a:pt x="1070991" y="1105757"/>
                  </a:cubicBezTo>
                  <a:cubicBezTo>
                    <a:pt x="1068800" y="1077278"/>
                    <a:pt x="1009745" y="1046702"/>
                    <a:pt x="1014127" y="1024795"/>
                  </a:cubicBezTo>
                  <a:cubicBezTo>
                    <a:pt x="1018508" y="1002887"/>
                    <a:pt x="1038225" y="1016032"/>
                    <a:pt x="1068800" y="1011650"/>
                  </a:cubicBezTo>
                  <a:cubicBezTo>
                    <a:pt x="1099471" y="1007269"/>
                    <a:pt x="1075373" y="965740"/>
                    <a:pt x="1068800" y="948214"/>
                  </a:cubicBezTo>
                  <a:cubicBezTo>
                    <a:pt x="1062228" y="930688"/>
                    <a:pt x="1064419" y="900112"/>
                    <a:pt x="1075373" y="880396"/>
                  </a:cubicBezTo>
                  <a:cubicBezTo>
                    <a:pt x="1086326" y="860679"/>
                    <a:pt x="1141000" y="867251"/>
                    <a:pt x="1165098" y="856298"/>
                  </a:cubicBezTo>
                  <a:cubicBezTo>
                    <a:pt x="1189196" y="845344"/>
                    <a:pt x="1191387" y="786289"/>
                    <a:pt x="1193578" y="777526"/>
                  </a:cubicBezTo>
                  <a:cubicBezTo>
                    <a:pt x="1195769" y="768763"/>
                    <a:pt x="1219867" y="751237"/>
                    <a:pt x="1222058" y="749046"/>
                  </a:cubicBezTo>
                  <a:cubicBezTo>
                    <a:pt x="1224248" y="746855"/>
                    <a:pt x="1257014" y="749046"/>
                    <a:pt x="1278922" y="766572"/>
                  </a:cubicBezTo>
                  <a:cubicBezTo>
                    <a:pt x="1300829" y="784098"/>
                    <a:pt x="1309592" y="775335"/>
                    <a:pt x="1322641" y="766572"/>
                  </a:cubicBezTo>
                  <a:cubicBezTo>
                    <a:pt x="1335691" y="757809"/>
                    <a:pt x="1327023" y="727234"/>
                    <a:pt x="1320451" y="714089"/>
                  </a:cubicBezTo>
                  <a:cubicBezTo>
                    <a:pt x="1313879" y="700945"/>
                    <a:pt x="1278922" y="718471"/>
                    <a:pt x="1263587" y="711899"/>
                  </a:cubicBezTo>
                  <a:cubicBezTo>
                    <a:pt x="1248251" y="705326"/>
                    <a:pt x="1259205" y="679133"/>
                    <a:pt x="1257014" y="657225"/>
                  </a:cubicBezTo>
                  <a:cubicBezTo>
                    <a:pt x="1254824" y="635318"/>
                    <a:pt x="1235107" y="650653"/>
                    <a:pt x="1208913" y="641890"/>
                  </a:cubicBezTo>
                  <a:cubicBezTo>
                    <a:pt x="1182719" y="633127"/>
                    <a:pt x="1215485" y="600361"/>
                    <a:pt x="1222058" y="591598"/>
                  </a:cubicBezTo>
                  <a:cubicBezTo>
                    <a:pt x="1228630" y="582835"/>
                    <a:pt x="1243965" y="589407"/>
                    <a:pt x="1261396" y="591598"/>
                  </a:cubicBezTo>
                  <a:cubicBezTo>
                    <a:pt x="1278922" y="593788"/>
                    <a:pt x="1307306" y="589407"/>
                    <a:pt x="1322641" y="585026"/>
                  </a:cubicBezTo>
                  <a:cubicBezTo>
                    <a:pt x="1337977" y="580644"/>
                    <a:pt x="1351121" y="589407"/>
                    <a:pt x="1353312" y="600361"/>
                  </a:cubicBezTo>
                  <a:cubicBezTo>
                    <a:pt x="1355503" y="611315"/>
                    <a:pt x="1337977" y="620078"/>
                    <a:pt x="1316165" y="633127"/>
                  </a:cubicBezTo>
                  <a:cubicBezTo>
                    <a:pt x="1294257" y="646271"/>
                    <a:pt x="1307402" y="650653"/>
                    <a:pt x="1309592" y="672465"/>
                  </a:cubicBezTo>
                  <a:cubicBezTo>
                    <a:pt x="1311783" y="694277"/>
                    <a:pt x="1322737" y="692182"/>
                    <a:pt x="1340263" y="696563"/>
                  </a:cubicBezTo>
                  <a:cubicBezTo>
                    <a:pt x="1357789" y="700945"/>
                    <a:pt x="1362170" y="703136"/>
                    <a:pt x="1383983" y="714089"/>
                  </a:cubicBezTo>
                  <a:cubicBezTo>
                    <a:pt x="1405795" y="725043"/>
                    <a:pt x="1414653" y="725043"/>
                    <a:pt x="1429893" y="720661"/>
                  </a:cubicBezTo>
                  <a:cubicBezTo>
                    <a:pt x="1445133" y="716280"/>
                    <a:pt x="1445228" y="714089"/>
                    <a:pt x="1447419" y="707517"/>
                  </a:cubicBezTo>
                  <a:cubicBezTo>
                    <a:pt x="1449610" y="700945"/>
                    <a:pt x="1443037" y="681228"/>
                    <a:pt x="1429893" y="681228"/>
                  </a:cubicBezTo>
                  <a:cubicBezTo>
                    <a:pt x="1416749" y="681228"/>
                    <a:pt x="1401413" y="654939"/>
                    <a:pt x="1394936" y="648462"/>
                  </a:cubicBezTo>
                  <a:cubicBezTo>
                    <a:pt x="1388459" y="641985"/>
                    <a:pt x="1410272" y="624364"/>
                    <a:pt x="1414653" y="604742"/>
                  </a:cubicBezTo>
                  <a:cubicBezTo>
                    <a:pt x="1419035" y="585026"/>
                    <a:pt x="1414653" y="589407"/>
                    <a:pt x="1408081" y="576263"/>
                  </a:cubicBezTo>
                  <a:cubicBezTo>
                    <a:pt x="1401509" y="563118"/>
                    <a:pt x="1401509" y="543497"/>
                    <a:pt x="1399318" y="528161"/>
                  </a:cubicBezTo>
                  <a:cubicBezTo>
                    <a:pt x="1397127" y="512826"/>
                    <a:pt x="1383983" y="499682"/>
                    <a:pt x="1362170" y="493205"/>
                  </a:cubicBezTo>
                  <a:cubicBezTo>
                    <a:pt x="1340358" y="486728"/>
                    <a:pt x="1329404" y="488823"/>
                    <a:pt x="1316260" y="488823"/>
                  </a:cubicBezTo>
                  <a:cubicBezTo>
                    <a:pt x="1303115" y="488823"/>
                    <a:pt x="1281303" y="431959"/>
                    <a:pt x="1274731" y="410051"/>
                  </a:cubicBezTo>
                  <a:cubicBezTo>
                    <a:pt x="1268159" y="388144"/>
                    <a:pt x="1259396" y="364141"/>
                    <a:pt x="1246251" y="359759"/>
                  </a:cubicBezTo>
                  <a:cubicBezTo>
                    <a:pt x="1233107" y="355378"/>
                    <a:pt x="1226534" y="366332"/>
                    <a:pt x="1222153" y="381667"/>
                  </a:cubicBezTo>
                  <a:cubicBezTo>
                    <a:pt x="1217771" y="397002"/>
                    <a:pt x="1202436" y="390430"/>
                    <a:pt x="1195864" y="381667"/>
                  </a:cubicBezTo>
                  <a:cubicBezTo>
                    <a:pt x="1189291" y="372904"/>
                    <a:pt x="1176147" y="364141"/>
                    <a:pt x="1167384" y="359759"/>
                  </a:cubicBezTo>
                  <a:cubicBezTo>
                    <a:pt x="1158621" y="355378"/>
                    <a:pt x="1143286" y="324803"/>
                    <a:pt x="1136714" y="320421"/>
                  </a:cubicBezTo>
                  <a:cubicBezTo>
                    <a:pt x="1130141" y="316040"/>
                    <a:pt x="1095185" y="309467"/>
                    <a:pt x="1079849" y="311658"/>
                  </a:cubicBezTo>
                  <a:cubicBezTo>
                    <a:pt x="1064514" y="313849"/>
                    <a:pt x="1071086" y="324803"/>
                    <a:pt x="1055751" y="335756"/>
                  </a:cubicBezTo>
                  <a:cubicBezTo>
                    <a:pt x="1040416" y="346710"/>
                    <a:pt x="1040416" y="364236"/>
                    <a:pt x="1040416" y="379476"/>
                  </a:cubicBezTo>
                  <a:cubicBezTo>
                    <a:pt x="1040416" y="394716"/>
                    <a:pt x="1042607" y="386048"/>
                    <a:pt x="1049179" y="394811"/>
                  </a:cubicBezTo>
                  <a:cubicBezTo>
                    <a:pt x="1055751" y="403574"/>
                    <a:pt x="1051370" y="405765"/>
                    <a:pt x="1046988" y="421100"/>
                  </a:cubicBezTo>
                  <a:cubicBezTo>
                    <a:pt x="1042607" y="436436"/>
                    <a:pt x="1040416" y="436436"/>
                    <a:pt x="1031653" y="451771"/>
                  </a:cubicBezTo>
                  <a:cubicBezTo>
                    <a:pt x="1022890" y="467106"/>
                    <a:pt x="1031653" y="475869"/>
                    <a:pt x="1038225" y="486728"/>
                  </a:cubicBezTo>
                  <a:cubicBezTo>
                    <a:pt x="1044797" y="497586"/>
                    <a:pt x="1042607" y="497681"/>
                    <a:pt x="1036034" y="508635"/>
                  </a:cubicBezTo>
                  <a:cubicBezTo>
                    <a:pt x="1029462" y="519589"/>
                    <a:pt x="992315" y="550164"/>
                    <a:pt x="983552" y="563309"/>
                  </a:cubicBezTo>
                  <a:cubicBezTo>
                    <a:pt x="974789" y="576453"/>
                    <a:pt x="966026" y="613601"/>
                    <a:pt x="966026" y="613601"/>
                  </a:cubicBezTo>
                  <a:cubicBezTo>
                    <a:pt x="966026" y="613601"/>
                    <a:pt x="955072" y="556736"/>
                    <a:pt x="957262" y="543592"/>
                  </a:cubicBezTo>
                  <a:cubicBezTo>
                    <a:pt x="959453" y="530447"/>
                    <a:pt x="959453" y="515112"/>
                    <a:pt x="959453" y="502063"/>
                  </a:cubicBezTo>
                  <a:cubicBezTo>
                    <a:pt x="959453" y="489013"/>
                    <a:pt x="930974" y="464915"/>
                    <a:pt x="917924" y="458343"/>
                  </a:cubicBezTo>
                  <a:cubicBezTo>
                    <a:pt x="904780" y="451771"/>
                    <a:pt x="845725" y="451771"/>
                    <a:pt x="834771" y="449580"/>
                  </a:cubicBezTo>
                  <a:cubicBezTo>
                    <a:pt x="823817" y="447389"/>
                    <a:pt x="769144" y="414623"/>
                    <a:pt x="764762" y="403669"/>
                  </a:cubicBezTo>
                  <a:cubicBezTo>
                    <a:pt x="760381" y="392716"/>
                    <a:pt x="775716" y="381762"/>
                    <a:pt x="788861" y="370904"/>
                  </a:cubicBezTo>
                  <a:cubicBezTo>
                    <a:pt x="802005" y="360045"/>
                    <a:pt x="810768" y="359950"/>
                    <a:pt x="821627" y="344615"/>
                  </a:cubicBezTo>
                  <a:cubicBezTo>
                    <a:pt x="832485" y="329279"/>
                    <a:pt x="828199" y="324898"/>
                    <a:pt x="832580" y="311848"/>
                  </a:cubicBezTo>
                  <a:cubicBezTo>
                    <a:pt x="836962" y="298799"/>
                    <a:pt x="867537" y="289941"/>
                    <a:pt x="880682" y="283369"/>
                  </a:cubicBezTo>
                  <a:cubicBezTo>
                    <a:pt x="893826" y="276796"/>
                    <a:pt x="904780" y="265843"/>
                    <a:pt x="909161" y="254889"/>
                  </a:cubicBezTo>
                  <a:cubicBezTo>
                    <a:pt x="913543" y="243935"/>
                    <a:pt x="911352" y="232981"/>
                    <a:pt x="906970" y="222123"/>
                  </a:cubicBezTo>
                  <a:cubicBezTo>
                    <a:pt x="902589" y="211265"/>
                    <a:pt x="913543" y="202406"/>
                    <a:pt x="922306" y="200215"/>
                  </a:cubicBezTo>
                  <a:cubicBezTo>
                    <a:pt x="931069" y="198025"/>
                    <a:pt x="931069" y="213360"/>
                    <a:pt x="931069" y="222123"/>
                  </a:cubicBezTo>
                  <a:cubicBezTo>
                    <a:pt x="931069" y="230886"/>
                    <a:pt x="935450" y="248412"/>
                    <a:pt x="937641" y="265843"/>
                  </a:cubicBezTo>
                  <a:cubicBezTo>
                    <a:pt x="939832" y="283369"/>
                    <a:pt x="944213" y="285560"/>
                    <a:pt x="959549" y="289941"/>
                  </a:cubicBezTo>
                  <a:cubicBezTo>
                    <a:pt x="974884" y="294323"/>
                    <a:pt x="977074" y="281178"/>
                    <a:pt x="981456" y="276796"/>
                  </a:cubicBezTo>
                  <a:cubicBezTo>
                    <a:pt x="985837" y="272415"/>
                    <a:pt x="994601" y="259271"/>
                    <a:pt x="996791" y="248317"/>
                  </a:cubicBezTo>
                  <a:cubicBezTo>
                    <a:pt x="998982" y="237363"/>
                    <a:pt x="985837" y="230791"/>
                    <a:pt x="972693" y="219837"/>
                  </a:cubicBezTo>
                  <a:cubicBezTo>
                    <a:pt x="959549" y="208883"/>
                    <a:pt x="952976" y="193548"/>
                    <a:pt x="950786" y="182690"/>
                  </a:cubicBezTo>
                  <a:cubicBezTo>
                    <a:pt x="948595" y="171831"/>
                    <a:pt x="963930" y="173927"/>
                    <a:pt x="983552" y="182690"/>
                  </a:cubicBezTo>
                  <a:cubicBezTo>
                    <a:pt x="1003173" y="191452"/>
                    <a:pt x="1003268" y="167354"/>
                    <a:pt x="1012031" y="156400"/>
                  </a:cubicBezTo>
                  <a:cubicBezTo>
                    <a:pt x="1020794" y="145447"/>
                    <a:pt x="1007650" y="134493"/>
                    <a:pt x="1029557" y="132302"/>
                  </a:cubicBezTo>
                  <a:cubicBezTo>
                    <a:pt x="1051465" y="130111"/>
                    <a:pt x="1062323" y="149828"/>
                    <a:pt x="1077659" y="149828"/>
                  </a:cubicBezTo>
                  <a:cubicBezTo>
                    <a:pt x="1092994" y="149828"/>
                    <a:pt x="1106138" y="132302"/>
                    <a:pt x="1114806" y="143256"/>
                  </a:cubicBezTo>
                  <a:cubicBezTo>
                    <a:pt x="1123474" y="154210"/>
                    <a:pt x="1103852" y="171736"/>
                    <a:pt x="1090708" y="178213"/>
                  </a:cubicBezTo>
                  <a:cubicBezTo>
                    <a:pt x="1077563" y="184785"/>
                    <a:pt x="1090708" y="219742"/>
                    <a:pt x="1090708" y="232886"/>
                  </a:cubicBezTo>
                  <a:cubicBezTo>
                    <a:pt x="1090708" y="246031"/>
                    <a:pt x="1130046" y="263557"/>
                    <a:pt x="1151954" y="272225"/>
                  </a:cubicBezTo>
                  <a:cubicBezTo>
                    <a:pt x="1173861" y="280892"/>
                    <a:pt x="1173861" y="289750"/>
                    <a:pt x="1182624" y="294132"/>
                  </a:cubicBezTo>
                  <a:cubicBezTo>
                    <a:pt x="1191387" y="298513"/>
                    <a:pt x="1226344" y="311658"/>
                    <a:pt x="1232916" y="311658"/>
                  </a:cubicBezTo>
                  <a:cubicBezTo>
                    <a:pt x="1239488" y="311658"/>
                    <a:pt x="1239488" y="307277"/>
                    <a:pt x="1239488" y="294132"/>
                  </a:cubicBezTo>
                  <a:cubicBezTo>
                    <a:pt x="1239488" y="280988"/>
                    <a:pt x="1243870" y="265652"/>
                    <a:pt x="1254824" y="263461"/>
                  </a:cubicBezTo>
                  <a:cubicBezTo>
                    <a:pt x="1265777" y="261271"/>
                    <a:pt x="1261396" y="248126"/>
                    <a:pt x="1259205" y="239363"/>
                  </a:cubicBezTo>
                  <a:cubicBezTo>
                    <a:pt x="1257014" y="230600"/>
                    <a:pt x="1213295" y="202216"/>
                    <a:pt x="1222058" y="191262"/>
                  </a:cubicBezTo>
                  <a:cubicBezTo>
                    <a:pt x="1230821" y="180308"/>
                    <a:pt x="1239584" y="195644"/>
                    <a:pt x="1272350" y="206597"/>
                  </a:cubicBezTo>
                  <a:cubicBezTo>
                    <a:pt x="1305116" y="217551"/>
                    <a:pt x="1287685" y="202216"/>
                    <a:pt x="1292066" y="182499"/>
                  </a:cubicBezTo>
                  <a:cubicBezTo>
                    <a:pt x="1296448" y="162782"/>
                    <a:pt x="1298639" y="180308"/>
                    <a:pt x="1322737" y="175927"/>
                  </a:cubicBezTo>
                  <a:cubicBezTo>
                    <a:pt x="1346835" y="171545"/>
                    <a:pt x="1329309" y="164973"/>
                    <a:pt x="1340263" y="151829"/>
                  </a:cubicBezTo>
                  <a:cubicBezTo>
                    <a:pt x="1342073" y="149638"/>
                    <a:pt x="1343692" y="148114"/>
                    <a:pt x="1345311" y="146780"/>
                  </a:cubicBezTo>
                  <a:cubicBezTo>
                    <a:pt x="1367695" y="152686"/>
                    <a:pt x="1389698" y="159258"/>
                    <a:pt x="1411415" y="166592"/>
                  </a:cubicBezTo>
                  <a:close/>
                  <a:moveTo>
                    <a:pt x="276606" y="637604"/>
                  </a:moveTo>
                  <a:cubicBezTo>
                    <a:pt x="294132" y="657320"/>
                    <a:pt x="287560" y="661702"/>
                    <a:pt x="283178" y="729520"/>
                  </a:cubicBezTo>
                  <a:cubicBezTo>
                    <a:pt x="278797" y="797338"/>
                    <a:pt x="289750" y="817055"/>
                    <a:pt x="289750" y="817055"/>
                  </a:cubicBezTo>
                  <a:cubicBezTo>
                    <a:pt x="289750" y="817055"/>
                    <a:pt x="316040" y="852011"/>
                    <a:pt x="331280" y="873919"/>
                  </a:cubicBezTo>
                  <a:cubicBezTo>
                    <a:pt x="346519" y="895826"/>
                    <a:pt x="346615" y="930783"/>
                    <a:pt x="355378" y="972312"/>
                  </a:cubicBezTo>
                  <a:cubicBezTo>
                    <a:pt x="364141" y="1013841"/>
                    <a:pt x="423196" y="1101376"/>
                    <a:pt x="427577" y="1105757"/>
                  </a:cubicBezTo>
                  <a:cubicBezTo>
                    <a:pt x="431959" y="1110139"/>
                    <a:pt x="539115" y="1206341"/>
                    <a:pt x="561023" y="1212914"/>
                  </a:cubicBezTo>
                  <a:cubicBezTo>
                    <a:pt x="582930" y="1219486"/>
                    <a:pt x="574167" y="1204151"/>
                    <a:pt x="574167" y="1197578"/>
                  </a:cubicBezTo>
                  <a:cubicBezTo>
                    <a:pt x="574167" y="1191006"/>
                    <a:pt x="537020" y="1147286"/>
                    <a:pt x="501967" y="1105662"/>
                  </a:cubicBezTo>
                  <a:cubicBezTo>
                    <a:pt x="467011" y="1064133"/>
                    <a:pt x="473488" y="1061942"/>
                    <a:pt x="473488" y="1061942"/>
                  </a:cubicBezTo>
                  <a:lnTo>
                    <a:pt x="525971" y="1070705"/>
                  </a:lnTo>
                  <a:cubicBezTo>
                    <a:pt x="565309" y="1077278"/>
                    <a:pt x="565309" y="1103471"/>
                    <a:pt x="580644" y="1131951"/>
                  </a:cubicBezTo>
                  <a:cubicBezTo>
                    <a:pt x="595979" y="1160431"/>
                    <a:pt x="604742" y="1215104"/>
                    <a:pt x="628745" y="1239107"/>
                  </a:cubicBezTo>
                  <a:cubicBezTo>
                    <a:pt x="652844" y="1263206"/>
                    <a:pt x="692182" y="1278446"/>
                    <a:pt x="731520" y="1282827"/>
                  </a:cubicBezTo>
                  <a:cubicBezTo>
                    <a:pt x="770858" y="1287209"/>
                    <a:pt x="786194" y="1274064"/>
                    <a:pt x="792766" y="1280636"/>
                  </a:cubicBezTo>
                  <a:cubicBezTo>
                    <a:pt x="799338" y="1287209"/>
                    <a:pt x="836486" y="1330928"/>
                    <a:pt x="849630" y="1333119"/>
                  </a:cubicBezTo>
                  <a:cubicBezTo>
                    <a:pt x="862774" y="1335310"/>
                    <a:pt x="886778" y="1337501"/>
                    <a:pt x="897731" y="1344073"/>
                  </a:cubicBezTo>
                  <a:cubicBezTo>
                    <a:pt x="908685" y="1350645"/>
                    <a:pt x="904303" y="1357217"/>
                    <a:pt x="928402" y="1387793"/>
                  </a:cubicBezTo>
                  <a:cubicBezTo>
                    <a:pt x="952500" y="1418463"/>
                    <a:pt x="1000601" y="1409700"/>
                    <a:pt x="1018127" y="1409700"/>
                  </a:cubicBezTo>
                  <a:cubicBezTo>
                    <a:pt x="1035653" y="1409700"/>
                    <a:pt x="1035653" y="1418463"/>
                    <a:pt x="1046607" y="1435989"/>
                  </a:cubicBezTo>
                  <a:cubicBezTo>
                    <a:pt x="1057561" y="1453515"/>
                    <a:pt x="1048798" y="1475327"/>
                    <a:pt x="1050989" y="1512570"/>
                  </a:cubicBezTo>
                  <a:cubicBezTo>
                    <a:pt x="1053179" y="1549718"/>
                    <a:pt x="1031272" y="1591342"/>
                    <a:pt x="1024699" y="1600105"/>
                  </a:cubicBezTo>
                  <a:cubicBezTo>
                    <a:pt x="1018127" y="1608868"/>
                    <a:pt x="1018127" y="1613249"/>
                    <a:pt x="1022509" y="1650397"/>
                  </a:cubicBezTo>
                  <a:cubicBezTo>
                    <a:pt x="1026890" y="1687544"/>
                    <a:pt x="1037844" y="1676686"/>
                    <a:pt x="1061847" y="1698498"/>
                  </a:cubicBezTo>
                  <a:cubicBezTo>
                    <a:pt x="1085850" y="1720310"/>
                    <a:pt x="1090327" y="1711643"/>
                    <a:pt x="1116521" y="1757553"/>
                  </a:cubicBezTo>
                  <a:cubicBezTo>
                    <a:pt x="1142810" y="1803464"/>
                    <a:pt x="1142810" y="1823180"/>
                    <a:pt x="1142810" y="1851565"/>
                  </a:cubicBezTo>
                  <a:cubicBezTo>
                    <a:pt x="1142810" y="1879949"/>
                    <a:pt x="1136237" y="1904047"/>
                    <a:pt x="1127474" y="1939100"/>
                  </a:cubicBezTo>
                  <a:cubicBezTo>
                    <a:pt x="1123664" y="1954339"/>
                    <a:pt x="1116902" y="1977485"/>
                    <a:pt x="1110234" y="2001012"/>
                  </a:cubicBezTo>
                  <a:lnTo>
                    <a:pt x="1110234" y="2001012"/>
                  </a:lnTo>
                  <a:cubicBezTo>
                    <a:pt x="1102995" y="2026349"/>
                    <a:pt x="1095661" y="2051971"/>
                    <a:pt x="1092041" y="2068354"/>
                  </a:cubicBezTo>
                  <a:lnTo>
                    <a:pt x="1092041" y="2068354"/>
                  </a:lnTo>
                  <a:cubicBezTo>
                    <a:pt x="1092041" y="2068354"/>
                    <a:pt x="1090517" y="2071783"/>
                    <a:pt x="1089470" y="2076736"/>
                  </a:cubicBezTo>
                  <a:cubicBezTo>
                    <a:pt x="551498" y="2073307"/>
                    <a:pt x="114776" y="1634681"/>
                    <a:pt x="114776" y="1095851"/>
                  </a:cubicBezTo>
                  <a:cubicBezTo>
                    <a:pt x="114776" y="918020"/>
                    <a:pt x="162306" y="751141"/>
                    <a:pt x="245364" y="607219"/>
                  </a:cubicBezTo>
                  <a:cubicBezTo>
                    <a:pt x="261652" y="622649"/>
                    <a:pt x="273272" y="633794"/>
                    <a:pt x="276606" y="63760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pic>
        <p:nvPicPr>
          <p:cNvPr id="74" name="Graphic 73">
            <a:extLst>
              <a:ext uri="{FF2B5EF4-FFF2-40B4-BE49-F238E27FC236}">
                <a16:creationId xmlns:a16="http://schemas.microsoft.com/office/drawing/2014/main" id="{ADD4C3CE-7AB5-A900-3D39-8AF3B06532D3}"/>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1350" y="2009024"/>
            <a:ext cx="494462" cy="494462"/>
          </a:xfrm>
          <a:prstGeom prst="rect">
            <a:avLst/>
          </a:prstGeom>
        </p:spPr>
      </p:pic>
      <p:sp>
        <p:nvSpPr>
          <p:cNvPr id="75" name="Text Placeholder 2">
            <a:extLst>
              <a:ext uri="{FF2B5EF4-FFF2-40B4-BE49-F238E27FC236}">
                <a16:creationId xmlns:a16="http://schemas.microsoft.com/office/drawing/2014/main" id="{4B44AE59-71AD-3572-B28B-9468886823DF}"/>
              </a:ext>
            </a:extLst>
          </p:cNvPr>
          <p:cNvSpPr txBox="1">
            <a:spLocks/>
          </p:cNvSpPr>
          <p:nvPr userDrawn="1"/>
        </p:nvSpPr>
        <p:spPr>
          <a:xfrm>
            <a:off x="11173608" y="2498323"/>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SUSTAINABILITY</a:t>
            </a:r>
          </a:p>
        </p:txBody>
      </p:sp>
      <p:sp>
        <p:nvSpPr>
          <p:cNvPr id="76" name="Text Placeholder 2">
            <a:extLst>
              <a:ext uri="{FF2B5EF4-FFF2-40B4-BE49-F238E27FC236}">
                <a16:creationId xmlns:a16="http://schemas.microsoft.com/office/drawing/2014/main" id="{41BEC3DB-9AC9-0C77-75EA-01B4E34BB5C9}"/>
              </a:ext>
            </a:extLst>
          </p:cNvPr>
          <p:cNvSpPr txBox="1">
            <a:spLocks/>
          </p:cNvSpPr>
          <p:nvPr userDrawn="1"/>
        </p:nvSpPr>
        <p:spPr>
          <a:xfrm>
            <a:off x="10327296" y="2489395"/>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Community Resilience</a:t>
            </a:r>
          </a:p>
        </p:txBody>
      </p:sp>
      <p:grpSp>
        <p:nvGrpSpPr>
          <p:cNvPr id="77" name="Group 76">
            <a:extLst>
              <a:ext uri="{FF2B5EF4-FFF2-40B4-BE49-F238E27FC236}">
                <a16:creationId xmlns:a16="http://schemas.microsoft.com/office/drawing/2014/main" id="{87FC1E3E-60A5-92CA-921E-E1DFEB1E349B}"/>
              </a:ext>
            </a:extLst>
          </p:cNvPr>
          <p:cNvGrpSpPr/>
          <p:nvPr userDrawn="1"/>
        </p:nvGrpSpPr>
        <p:grpSpPr>
          <a:xfrm>
            <a:off x="10551365" y="2035997"/>
            <a:ext cx="436996" cy="444470"/>
            <a:chOff x="6739812" y="3037506"/>
            <a:chExt cx="2835014" cy="2883502"/>
          </a:xfrm>
          <a:solidFill>
            <a:srgbClr val="58595B"/>
          </a:solidFill>
        </p:grpSpPr>
        <p:sp>
          <p:nvSpPr>
            <p:cNvPr id="78" name="Freeform: Shape 77">
              <a:extLst>
                <a:ext uri="{FF2B5EF4-FFF2-40B4-BE49-F238E27FC236}">
                  <a16:creationId xmlns:a16="http://schemas.microsoft.com/office/drawing/2014/main" id="{5B5893D1-E0AD-AB45-F74D-284399FEC32A}"/>
                </a:ext>
              </a:extLst>
            </p:cNvPr>
            <p:cNvSpPr/>
            <p:nvPr/>
          </p:nvSpPr>
          <p:spPr>
            <a:xfrm>
              <a:off x="6739812" y="3086178"/>
              <a:ext cx="2835014" cy="2834830"/>
            </a:xfrm>
            <a:custGeom>
              <a:avLst/>
              <a:gdLst>
                <a:gd name="connsiteX0" fmla="*/ 2834807 w 2835014"/>
                <a:gd name="connsiteY0" fmla="*/ 2093185 h 2834830"/>
                <a:gd name="connsiteX1" fmla="*/ 2624780 w 2835014"/>
                <a:gd name="connsiteY1" fmla="*/ 1883159 h 2834830"/>
                <a:gd name="connsiteX2" fmla="*/ 2491430 w 2835014"/>
                <a:gd name="connsiteY2" fmla="*/ 1930784 h 2834830"/>
                <a:gd name="connsiteX3" fmla="*/ 2303407 w 2835014"/>
                <a:gd name="connsiteY3" fmla="*/ 2064134 h 2834830"/>
                <a:gd name="connsiteX4" fmla="*/ 2303407 w 2835014"/>
                <a:gd name="connsiteY4" fmla="*/ 1820294 h 2834830"/>
                <a:gd name="connsiteX5" fmla="*/ 2721364 w 2835014"/>
                <a:gd name="connsiteY5" fmla="*/ 1820294 h 2834830"/>
                <a:gd name="connsiteX6" fmla="*/ 2738223 w 2835014"/>
                <a:gd name="connsiteY6" fmla="*/ 1803435 h 2834830"/>
                <a:gd name="connsiteX7" fmla="*/ 2738223 w 2835014"/>
                <a:gd name="connsiteY7" fmla="*/ 1707232 h 2834830"/>
                <a:gd name="connsiteX8" fmla="*/ 2721364 w 2835014"/>
                <a:gd name="connsiteY8" fmla="*/ 1690373 h 2834830"/>
                <a:gd name="connsiteX9" fmla="*/ 2496764 w 2835014"/>
                <a:gd name="connsiteY9" fmla="*/ 1690373 h 2834830"/>
                <a:gd name="connsiteX10" fmla="*/ 2496764 w 2835014"/>
                <a:gd name="connsiteY10" fmla="*/ 1572644 h 2834830"/>
                <a:gd name="connsiteX11" fmla="*/ 2786515 w 2835014"/>
                <a:gd name="connsiteY11" fmla="*/ 1223839 h 2834830"/>
                <a:gd name="connsiteX12" fmla="*/ 2684121 w 2835014"/>
                <a:gd name="connsiteY12" fmla="*/ 738064 h 2834830"/>
                <a:gd name="connsiteX13" fmla="*/ 2496764 w 2835014"/>
                <a:gd name="connsiteY13" fmla="*/ 538610 h 2834830"/>
                <a:gd name="connsiteX14" fmla="*/ 2496764 w 2835014"/>
                <a:gd name="connsiteY14" fmla="*/ 246383 h 2834830"/>
                <a:gd name="connsiteX15" fmla="*/ 2411039 w 2835014"/>
                <a:gd name="connsiteY15" fmla="*/ 139227 h 2834830"/>
                <a:gd name="connsiteX16" fmla="*/ 2071473 w 2835014"/>
                <a:gd name="connsiteY16" fmla="*/ 52549 h 2834830"/>
                <a:gd name="connsiteX17" fmla="*/ 2034326 w 2835014"/>
                <a:gd name="connsiteY17" fmla="*/ 47882 h 2834830"/>
                <a:gd name="connsiteX18" fmla="*/ 1883354 w 2835014"/>
                <a:gd name="connsiteY18" fmla="*/ 198853 h 2834830"/>
                <a:gd name="connsiteX19" fmla="*/ 1883354 w 2835014"/>
                <a:gd name="connsiteY19" fmla="*/ 740921 h 2834830"/>
                <a:gd name="connsiteX20" fmla="*/ 1900118 w 2835014"/>
                <a:gd name="connsiteY20" fmla="*/ 757685 h 2834830"/>
                <a:gd name="connsiteX21" fmla="*/ 1900214 w 2835014"/>
                <a:gd name="connsiteY21" fmla="*/ 757685 h 2834830"/>
                <a:gd name="connsiteX22" fmla="*/ 1996797 w 2835014"/>
                <a:gd name="connsiteY22" fmla="*/ 757685 h 2834830"/>
                <a:gd name="connsiteX23" fmla="*/ 2013561 w 2835014"/>
                <a:gd name="connsiteY23" fmla="*/ 740921 h 2834830"/>
                <a:gd name="connsiteX24" fmla="*/ 2013561 w 2835014"/>
                <a:gd name="connsiteY24" fmla="*/ 198853 h 2834830"/>
                <a:gd name="connsiteX25" fmla="*/ 2035088 w 2835014"/>
                <a:gd name="connsiteY25" fmla="*/ 178279 h 2834830"/>
                <a:gd name="connsiteX26" fmla="*/ 2039469 w 2835014"/>
                <a:gd name="connsiteY26" fmla="*/ 178756 h 2834830"/>
                <a:gd name="connsiteX27" fmla="*/ 2366462 w 2835014"/>
                <a:gd name="connsiteY27" fmla="*/ 259432 h 2834830"/>
                <a:gd name="connsiteX28" fmla="*/ 2366462 w 2835014"/>
                <a:gd name="connsiteY28" fmla="*/ 538610 h 2834830"/>
                <a:gd name="connsiteX29" fmla="*/ 2179391 w 2835014"/>
                <a:gd name="connsiteY29" fmla="*/ 738064 h 2834830"/>
                <a:gd name="connsiteX30" fmla="*/ 2091666 w 2835014"/>
                <a:gd name="connsiteY30" fmla="*/ 1061914 h 2834830"/>
                <a:gd name="connsiteX31" fmla="*/ 1963078 w 2835014"/>
                <a:gd name="connsiteY31" fmla="*/ 1061914 h 2834830"/>
                <a:gd name="connsiteX32" fmla="*/ 1909453 w 2835014"/>
                <a:gd name="connsiteY32" fmla="*/ 880081 h 2834830"/>
                <a:gd name="connsiteX33" fmla="*/ 1707142 w 2835014"/>
                <a:gd name="connsiteY33" fmla="*/ 723776 h 2834830"/>
                <a:gd name="connsiteX34" fmla="*/ 1504926 w 2835014"/>
                <a:gd name="connsiteY34" fmla="*/ 880081 h 2834830"/>
                <a:gd name="connsiteX35" fmla="*/ 1400151 w 2835014"/>
                <a:gd name="connsiteY35" fmla="*/ 1465107 h 2834830"/>
                <a:gd name="connsiteX36" fmla="*/ 1641705 w 2835014"/>
                <a:gd name="connsiteY36" fmla="*/ 1764668 h 2834830"/>
                <a:gd name="connsiteX37" fmla="*/ 1641705 w 2835014"/>
                <a:gd name="connsiteY37" fmla="*/ 1894970 h 2834830"/>
                <a:gd name="connsiteX38" fmla="*/ 1336905 w 2835014"/>
                <a:gd name="connsiteY38" fmla="*/ 1778956 h 2834830"/>
                <a:gd name="connsiteX39" fmla="*/ 1336905 w 2835014"/>
                <a:gd name="connsiteY39" fmla="*/ 840457 h 2834830"/>
                <a:gd name="connsiteX40" fmla="*/ 1220795 w 2835014"/>
                <a:gd name="connsiteY40" fmla="*/ 724348 h 2834830"/>
                <a:gd name="connsiteX41" fmla="*/ 1143643 w 2835014"/>
                <a:gd name="connsiteY41" fmla="*/ 724348 h 2834830"/>
                <a:gd name="connsiteX42" fmla="*/ 1143643 w 2835014"/>
                <a:gd name="connsiteY42" fmla="*/ 452980 h 2834830"/>
                <a:gd name="connsiteX43" fmla="*/ 1154692 w 2835014"/>
                <a:gd name="connsiteY43" fmla="*/ 433930 h 2834830"/>
                <a:gd name="connsiteX44" fmla="*/ 1669042 w 2835014"/>
                <a:gd name="connsiteY44" fmla="*/ 132845 h 2834830"/>
                <a:gd name="connsiteX45" fmla="*/ 1677233 w 2835014"/>
                <a:gd name="connsiteY45" fmla="*/ 130178 h 2834830"/>
                <a:gd name="connsiteX46" fmla="*/ 1689902 w 2835014"/>
                <a:gd name="connsiteY46" fmla="*/ 143132 h 2834830"/>
                <a:gd name="connsiteX47" fmla="*/ 1689902 w 2835014"/>
                <a:gd name="connsiteY47" fmla="*/ 644623 h 2834830"/>
                <a:gd name="connsiteX48" fmla="*/ 1706665 w 2835014"/>
                <a:gd name="connsiteY48" fmla="*/ 661387 h 2834830"/>
                <a:gd name="connsiteX49" fmla="*/ 1803249 w 2835014"/>
                <a:gd name="connsiteY49" fmla="*/ 661387 h 2834830"/>
                <a:gd name="connsiteX50" fmla="*/ 1820108 w 2835014"/>
                <a:gd name="connsiteY50" fmla="*/ 644719 h 2834830"/>
                <a:gd name="connsiteX51" fmla="*/ 1820108 w 2835014"/>
                <a:gd name="connsiteY51" fmla="*/ 644623 h 2834830"/>
                <a:gd name="connsiteX52" fmla="*/ 1820108 w 2835014"/>
                <a:gd name="connsiteY52" fmla="*/ 142846 h 2834830"/>
                <a:gd name="connsiteX53" fmla="*/ 1677233 w 2835014"/>
                <a:gd name="connsiteY53" fmla="*/ -29 h 2834830"/>
                <a:gd name="connsiteX54" fmla="*/ 1603605 w 2835014"/>
                <a:gd name="connsiteY54" fmla="*/ 20545 h 2834830"/>
                <a:gd name="connsiteX55" fmla="*/ 1148786 w 2835014"/>
                <a:gd name="connsiteY55" fmla="*/ 287245 h 2834830"/>
                <a:gd name="connsiteX56" fmla="*/ 1089636 w 2835014"/>
                <a:gd name="connsiteY56" fmla="*/ 322107 h 2834830"/>
                <a:gd name="connsiteX57" fmla="*/ 1089636 w 2835014"/>
                <a:gd name="connsiteY57" fmla="*/ 322107 h 2834830"/>
                <a:gd name="connsiteX58" fmla="*/ 1014198 w 2835014"/>
                <a:gd name="connsiteY58" fmla="*/ 453838 h 2834830"/>
                <a:gd name="connsiteX59" fmla="*/ 1014198 w 2835014"/>
                <a:gd name="connsiteY59" fmla="*/ 724919 h 2834830"/>
                <a:gd name="connsiteX60" fmla="*/ 743878 w 2835014"/>
                <a:gd name="connsiteY60" fmla="*/ 724919 h 2834830"/>
                <a:gd name="connsiteX61" fmla="*/ 627769 w 2835014"/>
                <a:gd name="connsiteY61" fmla="*/ 840457 h 2834830"/>
                <a:gd name="connsiteX62" fmla="*/ 627769 w 2835014"/>
                <a:gd name="connsiteY62" fmla="*/ 1857537 h 2834830"/>
                <a:gd name="connsiteX63" fmla="*/ 564142 w 2835014"/>
                <a:gd name="connsiteY63" fmla="*/ 1883254 h 2834830"/>
                <a:gd name="connsiteX64" fmla="*/ 354592 w 2835014"/>
                <a:gd name="connsiteY64" fmla="*/ 1689992 h 2834830"/>
                <a:gd name="connsiteX65" fmla="*/ 17216 w 2835014"/>
                <a:gd name="connsiteY65" fmla="*/ 1689992 h 2834830"/>
                <a:gd name="connsiteX66" fmla="*/ -24 w 2835014"/>
                <a:gd name="connsiteY66" fmla="*/ 1706270 h 2834830"/>
                <a:gd name="connsiteX67" fmla="*/ -24 w 2835014"/>
                <a:gd name="connsiteY67" fmla="*/ 1707232 h 2834830"/>
                <a:gd name="connsiteX68" fmla="*/ -24 w 2835014"/>
                <a:gd name="connsiteY68" fmla="*/ 1803435 h 2834830"/>
                <a:gd name="connsiteX69" fmla="*/ 16638 w 2835014"/>
                <a:gd name="connsiteY69" fmla="*/ 1820304 h 2834830"/>
                <a:gd name="connsiteX70" fmla="*/ 17216 w 2835014"/>
                <a:gd name="connsiteY70" fmla="*/ 1820294 h 2834830"/>
                <a:gd name="connsiteX71" fmla="*/ 355354 w 2835014"/>
                <a:gd name="connsiteY71" fmla="*/ 1820294 h 2834830"/>
                <a:gd name="connsiteX72" fmla="*/ 435078 w 2835014"/>
                <a:gd name="connsiteY72" fmla="*/ 1900018 h 2834830"/>
                <a:gd name="connsiteX73" fmla="*/ 435078 w 2835014"/>
                <a:gd name="connsiteY73" fmla="*/ 2576293 h 2834830"/>
                <a:gd name="connsiteX74" fmla="*/ 355354 w 2835014"/>
                <a:gd name="connsiteY74" fmla="*/ 2656018 h 2834830"/>
                <a:gd name="connsiteX75" fmla="*/ 17216 w 2835014"/>
                <a:gd name="connsiteY75" fmla="*/ 2656018 h 2834830"/>
                <a:gd name="connsiteX76" fmla="*/ 452 w 2835014"/>
                <a:gd name="connsiteY76" fmla="*/ 2672782 h 2834830"/>
                <a:gd name="connsiteX77" fmla="*/ 452 w 2835014"/>
                <a:gd name="connsiteY77" fmla="*/ 2672877 h 2834830"/>
                <a:gd name="connsiteX78" fmla="*/ 452 w 2835014"/>
                <a:gd name="connsiteY78" fmla="*/ 2769460 h 2834830"/>
                <a:gd name="connsiteX79" fmla="*/ 17216 w 2835014"/>
                <a:gd name="connsiteY79" fmla="*/ 2786224 h 2834830"/>
                <a:gd name="connsiteX80" fmla="*/ 355354 w 2835014"/>
                <a:gd name="connsiteY80" fmla="*/ 2786224 h 2834830"/>
                <a:gd name="connsiteX81" fmla="*/ 564904 w 2835014"/>
                <a:gd name="connsiteY81" fmla="*/ 2576674 h 2834830"/>
                <a:gd name="connsiteX82" fmla="*/ 564904 w 2835014"/>
                <a:gd name="connsiteY82" fmla="*/ 2551148 h 2834830"/>
                <a:gd name="connsiteX83" fmla="*/ 837795 w 2835014"/>
                <a:gd name="connsiteY83" fmla="*/ 2496855 h 2834830"/>
                <a:gd name="connsiteX84" fmla="*/ 1143452 w 2835014"/>
                <a:gd name="connsiteY84" fmla="*/ 2617727 h 2834830"/>
                <a:gd name="connsiteX85" fmla="*/ 1143452 w 2835014"/>
                <a:gd name="connsiteY85" fmla="*/ 2617727 h 2834830"/>
                <a:gd name="connsiteX86" fmla="*/ 1803344 w 2835014"/>
                <a:gd name="connsiteY86" fmla="*/ 2834802 h 2834830"/>
                <a:gd name="connsiteX87" fmla="*/ 2096905 w 2835014"/>
                <a:gd name="connsiteY87" fmla="*/ 2732504 h 2834830"/>
                <a:gd name="connsiteX88" fmla="*/ 2139672 w 2835014"/>
                <a:gd name="connsiteY88" fmla="*/ 2707357 h 2834830"/>
                <a:gd name="connsiteX89" fmla="*/ 2769370 w 2835014"/>
                <a:gd name="connsiteY89" fmla="*/ 2245490 h 2834830"/>
                <a:gd name="connsiteX90" fmla="*/ 2834807 w 2835014"/>
                <a:gd name="connsiteY90" fmla="*/ 2093185 h 2834830"/>
                <a:gd name="connsiteX91" fmla="*/ 1883545 w 2835014"/>
                <a:gd name="connsiteY91" fmla="*/ 1465393 h 2834830"/>
                <a:gd name="connsiteX92" fmla="*/ 1699141 w 2835014"/>
                <a:gd name="connsiteY92" fmla="*/ 1633414 h 2834830"/>
                <a:gd name="connsiteX93" fmla="*/ 1531120 w 2835014"/>
                <a:gd name="connsiteY93" fmla="*/ 1465393 h 2834830"/>
                <a:gd name="connsiteX94" fmla="*/ 1625798 w 2835014"/>
                <a:gd name="connsiteY94" fmla="*/ 929421 h 2834830"/>
                <a:gd name="connsiteX95" fmla="*/ 1707427 w 2835014"/>
                <a:gd name="connsiteY95" fmla="*/ 854269 h 2834830"/>
                <a:gd name="connsiteX96" fmla="*/ 1789152 w 2835014"/>
                <a:gd name="connsiteY96" fmla="*/ 929421 h 2834830"/>
                <a:gd name="connsiteX97" fmla="*/ 1883545 w 2835014"/>
                <a:gd name="connsiteY97" fmla="*/ 1465393 h 2834830"/>
                <a:gd name="connsiteX98" fmla="*/ 2303597 w 2835014"/>
                <a:gd name="connsiteY98" fmla="*/ 1557595 h 2834830"/>
                <a:gd name="connsiteX99" fmla="*/ 2366462 w 2835014"/>
                <a:gd name="connsiteY99" fmla="*/ 1571787 h 2834830"/>
                <a:gd name="connsiteX100" fmla="*/ 2366462 w 2835014"/>
                <a:gd name="connsiteY100" fmla="*/ 1689992 h 2834830"/>
                <a:gd name="connsiteX101" fmla="*/ 2303216 w 2835014"/>
                <a:gd name="connsiteY101" fmla="*/ 1689992 h 2834830"/>
                <a:gd name="connsiteX102" fmla="*/ 2222444 w 2835014"/>
                <a:gd name="connsiteY102" fmla="*/ 1069057 h 2834830"/>
                <a:gd name="connsiteX103" fmla="*/ 2302359 w 2835014"/>
                <a:gd name="connsiteY103" fmla="*/ 779974 h 2834830"/>
                <a:gd name="connsiteX104" fmla="*/ 2431613 w 2835014"/>
                <a:gd name="connsiteY104" fmla="*/ 660721 h 2834830"/>
                <a:gd name="connsiteX105" fmla="*/ 2560867 w 2835014"/>
                <a:gd name="connsiteY105" fmla="*/ 779974 h 2834830"/>
                <a:gd name="connsiteX106" fmla="*/ 2656117 w 2835014"/>
                <a:gd name="connsiteY106" fmla="*/ 1223458 h 2834830"/>
                <a:gd name="connsiteX107" fmla="*/ 2431423 w 2835014"/>
                <a:gd name="connsiteY107" fmla="*/ 1448152 h 2834830"/>
                <a:gd name="connsiteX108" fmla="*/ 2303407 w 2835014"/>
                <a:gd name="connsiteY108" fmla="*/ 1421387 h 2834830"/>
                <a:gd name="connsiteX109" fmla="*/ 2303407 w 2835014"/>
                <a:gd name="connsiteY109" fmla="*/ 1184500 h 2834830"/>
                <a:gd name="connsiteX110" fmla="*/ 2222444 w 2835014"/>
                <a:gd name="connsiteY110" fmla="*/ 1069057 h 2834830"/>
                <a:gd name="connsiteX111" fmla="*/ 564904 w 2835014"/>
                <a:gd name="connsiteY111" fmla="*/ 2024605 h 2834830"/>
                <a:gd name="connsiteX112" fmla="*/ 1079254 w 2835014"/>
                <a:gd name="connsiteY112" fmla="*/ 1868586 h 2834830"/>
                <a:gd name="connsiteX113" fmla="*/ 1697712 w 2835014"/>
                <a:gd name="connsiteY113" fmla="*/ 2063372 h 2834830"/>
                <a:gd name="connsiteX114" fmla="*/ 1698950 w 2835014"/>
                <a:gd name="connsiteY114" fmla="*/ 2063848 h 2834830"/>
                <a:gd name="connsiteX115" fmla="*/ 1916311 w 2835014"/>
                <a:gd name="connsiteY115" fmla="*/ 2159099 h 2834830"/>
                <a:gd name="connsiteX116" fmla="*/ 1980033 w 2835014"/>
                <a:gd name="connsiteY116" fmla="*/ 2237870 h 2834830"/>
                <a:gd name="connsiteX117" fmla="*/ 1900309 w 2835014"/>
                <a:gd name="connsiteY117" fmla="*/ 2317690 h 2834830"/>
                <a:gd name="connsiteX118" fmla="*/ 1860875 w 2835014"/>
                <a:gd name="connsiteY118" fmla="*/ 2310832 h 2834830"/>
                <a:gd name="connsiteX119" fmla="*/ 1395960 w 2835014"/>
                <a:gd name="connsiteY119" fmla="*/ 2162623 h 2834830"/>
                <a:gd name="connsiteX120" fmla="*/ 1390817 w 2835014"/>
                <a:gd name="connsiteY120" fmla="*/ 2161766 h 2834830"/>
                <a:gd name="connsiteX121" fmla="*/ 1374815 w 2835014"/>
                <a:gd name="connsiteY121" fmla="*/ 2173481 h 2834830"/>
                <a:gd name="connsiteX122" fmla="*/ 1345477 w 2835014"/>
                <a:gd name="connsiteY122" fmla="*/ 2265588 h 2834830"/>
                <a:gd name="connsiteX123" fmla="*/ 1356431 w 2835014"/>
                <a:gd name="connsiteY123" fmla="*/ 2286733 h 2834830"/>
                <a:gd name="connsiteX124" fmla="*/ 1820680 w 2835014"/>
                <a:gd name="connsiteY124" fmla="*/ 2434752 h 2834830"/>
                <a:gd name="connsiteX125" fmla="*/ 1900309 w 2835014"/>
                <a:gd name="connsiteY125" fmla="*/ 2447897 h 2834830"/>
                <a:gd name="connsiteX126" fmla="*/ 2031277 w 2835014"/>
                <a:gd name="connsiteY126" fmla="*/ 2402557 h 2834830"/>
                <a:gd name="connsiteX127" fmla="*/ 2031277 w 2835014"/>
                <a:gd name="connsiteY127" fmla="*/ 2402557 h 2834830"/>
                <a:gd name="connsiteX128" fmla="*/ 2570774 w 2835014"/>
                <a:gd name="connsiteY128" fmla="*/ 2034797 h 2834830"/>
                <a:gd name="connsiteX129" fmla="*/ 2625352 w 2835014"/>
                <a:gd name="connsiteY129" fmla="*/ 2014985 h 2834830"/>
                <a:gd name="connsiteX130" fmla="*/ 2704600 w 2835014"/>
                <a:gd name="connsiteY130" fmla="*/ 2093662 h 2834830"/>
                <a:gd name="connsiteX131" fmla="*/ 2680597 w 2835014"/>
                <a:gd name="connsiteY131" fmla="*/ 2150812 h 2834830"/>
                <a:gd name="connsiteX132" fmla="*/ 2074616 w 2835014"/>
                <a:gd name="connsiteY132" fmla="*/ 2594772 h 2834830"/>
                <a:gd name="connsiteX133" fmla="*/ 2031563 w 2835014"/>
                <a:gd name="connsiteY133" fmla="*/ 2620013 h 2834830"/>
                <a:gd name="connsiteX134" fmla="*/ 1804202 w 2835014"/>
                <a:gd name="connsiteY134" fmla="*/ 2704214 h 2834830"/>
                <a:gd name="connsiteX135" fmla="*/ 1201650 w 2835014"/>
                <a:gd name="connsiteY135" fmla="*/ 2500570 h 2834830"/>
                <a:gd name="connsiteX136" fmla="*/ 1201650 w 2835014"/>
                <a:gd name="connsiteY136" fmla="*/ 2500570 h 2834830"/>
                <a:gd name="connsiteX137" fmla="*/ 838652 w 2835014"/>
                <a:gd name="connsiteY137" fmla="*/ 2366458 h 2834830"/>
                <a:gd name="connsiteX138" fmla="*/ 565761 w 2835014"/>
                <a:gd name="connsiteY138" fmla="*/ 2415226 h 2834830"/>
                <a:gd name="connsiteX139" fmla="*/ 2173295 w 2835014"/>
                <a:gd name="connsiteY139" fmla="*/ 2151669 h 2834830"/>
                <a:gd name="connsiteX140" fmla="*/ 2105858 w 2835014"/>
                <a:gd name="connsiteY140" fmla="*/ 2196722 h 2834830"/>
                <a:gd name="connsiteX141" fmla="*/ 1965365 w 2835014"/>
                <a:gd name="connsiteY141" fmla="*/ 2038607 h 2834830"/>
                <a:gd name="connsiteX142" fmla="*/ 1772293 w 2835014"/>
                <a:gd name="connsiteY142" fmla="*/ 1954120 h 2834830"/>
                <a:gd name="connsiteX143" fmla="*/ 1772293 w 2835014"/>
                <a:gd name="connsiteY143" fmla="*/ 1764954 h 2834830"/>
                <a:gd name="connsiteX144" fmla="*/ 2013752 w 2835014"/>
                <a:gd name="connsiteY144" fmla="*/ 1465393 h 2834830"/>
                <a:gd name="connsiteX145" fmla="*/ 1988224 w 2835014"/>
                <a:gd name="connsiteY145" fmla="*/ 1192882 h 2834830"/>
                <a:gd name="connsiteX146" fmla="*/ 2173295 w 2835014"/>
                <a:gd name="connsiteY146" fmla="*/ 1192882 h 2834830"/>
                <a:gd name="connsiteX147" fmla="*/ 1207841 w 2835014"/>
                <a:gd name="connsiteY147" fmla="*/ 1749333 h 2834830"/>
                <a:gd name="connsiteX148" fmla="*/ 1079825 w 2835014"/>
                <a:gd name="connsiteY148" fmla="*/ 1738284 h 2834830"/>
                <a:gd name="connsiteX149" fmla="*/ 758737 w 2835014"/>
                <a:gd name="connsiteY149" fmla="*/ 1809531 h 2834830"/>
                <a:gd name="connsiteX150" fmla="*/ 761214 w 2835014"/>
                <a:gd name="connsiteY150" fmla="*/ 854364 h 2834830"/>
                <a:gd name="connsiteX151" fmla="*/ 1207841 w 2835014"/>
                <a:gd name="connsiteY151" fmla="*/ 856936 h 283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835014" h="2834830">
                  <a:moveTo>
                    <a:pt x="2834807" y="2093185"/>
                  </a:moveTo>
                  <a:cubicBezTo>
                    <a:pt x="2834645" y="1977257"/>
                    <a:pt x="2740709" y="1883321"/>
                    <a:pt x="2624780" y="1883159"/>
                  </a:cubicBezTo>
                  <a:cubicBezTo>
                    <a:pt x="2576289" y="1883835"/>
                    <a:pt x="2529387" y="1900590"/>
                    <a:pt x="2491430" y="1930784"/>
                  </a:cubicBezTo>
                  <a:cubicBezTo>
                    <a:pt x="2450568" y="1962121"/>
                    <a:pt x="2379988" y="2011366"/>
                    <a:pt x="2303407" y="2064134"/>
                  </a:cubicBezTo>
                  <a:lnTo>
                    <a:pt x="2303407" y="1820294"/>
                  </a:lnTo>
                  <a:lnTo>
                    <a:pt x="2721364" y="1820294"/>
                  </a:lnTo>
                  <a:cubicBezTo>
                    <a:pt x="2730679" y="1820294"/>
                    <a:pt x="2738223" y="1812750"/>
                    <a:pt x="2738223" y="1803435"/>
                  </a:cubicBezTo>
                  <a:lnTo>
                    <a:pt x="2738223" y="1707232"/>
                  </a:lnTo>
                  <a:cubicBezTo>
                    <a:pt x="2738223" y="1697917"/>
                    <a:pt x="2730679" y="1690373"/>
                    <a:pt x="2721364" y="1690373"/>
                  </a:cubicBezTo>
                  <a:lnTo>
                    <a:pt x="2496764" y="1690373"/>
                  </a:lnTo>
                  <a:lnTo>
                    <a:pt x="2496764" y="1572644"/>
                  </a:lnTo>
                  <a:cubicBezTo>
                    <a:pt x="2664614" y="1541107"/>
                    <a:pt x="2786296" y="1394622"/>
                    <a:pt x="2786515" y="1223839"/>
                  </a:cubicBezTo>
                  <a:cubicBezTo>
                    <a:pt x="2786515" y="1057818"/>
                    <a:pt x="2731841" y="877033"/>
                    <a:pt x="2684121" y="738064"/>
                  </a:cubicBezTo>
                  <a:cubicBezTo>
                    <a:pt x="2646021" y="626907"/>
                    <a:pt x="2583061" y="560041"/>
                    <a:pt x="2496764" y="538610"/>
                  </a:cubicBezTo>
                  <a:lnTo>
                    <a:pt x="2496764" y="246383"/>
                  </a:lnTo>
                  <a:cubicBezTo>
                    <a:pt x="2496698" y="195036"/>
                    <a:pt x="2461122" y="150564"/>
                    <a:pt x="2411039" y="139227"/>
                  </a:cubicBezTo>
                  <a:lnTo>
                    <a:pt x="2071473" y="52549"/>
                  </a:lnTo>
                  <a:cubicBezTo>
                    <a:pt x="2059329" y="49481"/>
                    <a:pt x="2046851" y="47914"/>
                    <a:pt x="2034326" y="47882"/>
                  </a:cubicBezTo>
                  <a:cubicBezTo>
                    <a:pt x="1950991" y="47987"/>
                    <a:pt x="1883459" y="115518"/>
                    <a:pt x="1883354" y="198853"/>
                  </a:cubicBezTo>
                  <a:lnTo>
                    <a:pt x="1883354" y="740921"/>
                  </a:lnTo>
                  <a:cubicBezTo>
                    <a:pt x="1883354" y="750179"/>
                    <a:pt x="1890860" y="757685"/>
                    <a:pt x="1900118" y="757685"/>
                  </a:cubicBezTo>
                  <a:cubicBezTo>
                    <a:pt x="1900147" y="757685"/>
                    <a:pt x="1900185" y="757685"/>
                    <a:pt x="1900214" y="757685"/>
                  </a:cubicBezTo>
                  <a:lnTo>
                    <a:pt x="1996797" y="757685"/>
                  </a:lnTo>
                  <a:cubicBezTo>
                    <a:pt x="2006055" y="757685"/>
                    <a:pt x="2013561" y="750179"/>
                    <a:pt x="2013561" y="740921"/>
                  </a:cubicBezTo>
                  <a:lnTo>
                    <a:pt x="2013561" y="198853"/>
                  </a:lnTo>
                  <a:cubicBezTo>
                    <a:pt x="2014304" y="187444"/>
                    <a:pt x="2023657" y="178503"/>
                    <a:pt x="2035088" y="178279"/>
                  </a:cubicBezTo>
                  <a:cubicBezTo>
                    <a:pt x="2036564" y="178297"/>
                    <a:pt x="2038031" y="178457"/>
                    <a:pt x="2039469" y="178756"/>
                  </a:cubicBezTo>
                  <a:lnTo>
                    <a:pt x="2366462" y="259432"/>
                  </a:lnTo>
                  <a:lnTo>
                    <a:pt x="2366462" y="538610"/>
                  </a:lnTo>
                  <a:cubicBezTo>
                    <a:pt x="2280166" y="560041"/>
                    <a:pt x="2217491" y="626907"/>
                    <a:pt x="2179391" y="738064"/>
                  </a:cubicBezTo>
                  <a:cubicBezTo>
                    <a:pt x="2150816" y="821979"/>
                    <a:pt x="2112145" y="941803"/>
                    <a:pt x="2091666" y="1061914"/>
                  </a:cubicBezTo>
                  <a:lnTo>
                    <a:pt x="1963078" y="1061914"/>
                  </a:lnTo>
                  <a:cubicBezTo>
                    <a:pt x="1949953" y="1000001"/>
                    <a:pt x="1932018" y="939213"/>
                    <a:pt x="1909453" y="880081"/>
                  </a:cubicBezTo>
                  <a:cubicBezTo>
                    <a:pt x="1868972" y="780736"/>
                    <a:pt x="1795153" y="723776"/>
                    <a:pt x="1707142" y="723776"/>
                  </a:cubicBezTo>
                  <a:cubicBezTo>
                    <a:pt x="1619131" y="723776"/>
                    <a:pt x="1545217" y="780926"/>
                    <a:pt x="1504926" y="880081"/>
                  </a:cubicBezTo>
                  <a:cubicBezTo>
                    <a:pt x="1449300" y="1016479"/>
                    <a:pt x="1400151" y="1289656"/>
                    <a:pt x="1400151" y="1465107"/>
                  </a:cubicBezTo>
                  <a:cubicBezTo>
                    <a:pt x="1400399" y="1609268"/>
                    <a:pt x="1500868" y="1733864"/>
                    <a:pt x="1641705" y="1764668"/>
                  </a:cubicBezTo>
                  <a:lnTo>
                    <a:pt x="1641705" y="1894970"/>
                  </a:lnTo>
                  <a:cubicBezTo>
                    <a:pt x="1540549" y="1850107"/>
                    <a:pt x="1438442" y="1808102"/>
                    <a:pt x="1336905" y="1778956"/>
                  </a:cubicBezTo>
                  <a:lnTo>
                    <a:pt x="1336905" y="840457"/>
                  </a:lnTo>
                  <a:cubicBezTo>
                    <a:pt x="1336800" y="776373"/>
                    <a:pt x="1284879" y="724452"/>
                    <a:pt x="1220795" y="724348"/>
                  </a:cubicBezTo>
                  <a:lnTo>
                    <a:pt x="1143643" y="724348"/>
                  </a:lnTo>
                  <a:lnTo>
                    <a:pt x="1143643" y="452980"/>
                  </a:lnTo>
                  <a:cubicBezTo>
                    <a:pt x="1143786" y="445148"/>
                    <a:pt x="1147967" y="437945"/>
                    <a:pt x="1154692" y="433930"/>
                  </a:cubicBezTo>
                  <a:cubicBezTo>
                    <a:pt x="1158597" y="431644"/>
                    <a:pt x="1541216" y="207712"/>
                    <a:pt x="1669042" y="132845"/>
                  </a:cubicBezTo>
                  <a:cubicBezTo>
                    <a:pt x="1671633" y="131573"/>
                    <a:pt x="1674395" y="130674"/>
                    <a:pt x="1677233" y="130178"/>
                  </a:cubicBezTo>
                  <a:cubicBezTo>
                    <a:pt x="1684272" y="130333"/>
                    <a:pt x="1689902" y="136088"/>
                    <a:pt x="1689902" y="143132"/>
                  </a:cubicBezTo>
                  <a:lnTo>
                    <a:pt x="1689902" y="644623"/>
                  </a:lnTo>
                  <a:cubicBezTo>
                    <a:pt x="1689902" y="653882"/>
                    <a:pt x="1697407" y="661387"/>
                    <a:pt x="1706665" y="661387"/>
                  </a:cubicBezTo>
                  <a:lnTo>
                    <a:pt x="1803249" y="661387"/>
                  </a:lnTo>
                  <a:cubicBezTo>
                    <a:pt x="1812507" y="661445"/>
                    <a:pt x="1820051" y="653977"/>
                    <a:pt x="1820108" y="644719"/>
                  </a:cubicBezTo>
                  <a:cubicBezTo>
                    <a:pt x="1820108" y="644690"/>
                    <a:pt x="1820108" y="644652"/>
                    <a:pt x="1820108" y="644623"/>
                  </a:cubicBezTo>
                  <a:lnTo>
                    <a:pt x="1820108" y="142846"/>
                  </a:lnTo>
                  <a:cubicBezTo>
                    <a:pt x="1819794" y="64069"/>
                    <a:pt x="1756014" y="285"/>
                    <a:pt x="1677233" y="-29"/>
                  </a:cubicBezTo>
                  <a:cubicBezTo>
                    <a:pt x="1651344" y="462"/>
                    <a:pt x="1625998" y="7543"/>
                    <a:pt x="1603605" y="20545"/>
                  </a:cubicBezTo>
                  <a:cubicBezTo>
                    <a:pt x="1505974" y="77695"/>
                    <a:pt x="1264706" y="219046"/>
                    <a:pt x="1148786" y="287245"/>
                  </a:cubicBezTo>
                  <a:cubicBezTo>
                    <a:pt x="1108400" y="310963"/>
                    <a:pt x="1094684" y="318964"/>
                    <a:pt x="1089636" y="322107"/>
                  </a:cubicBezTo>
                  <a:lnTo>
                    <a:pt x="1089636" y="322107"/>
                  </a:lnTo>
                  <a:cubicBezTo>
                    <a:pt x="1043021" y="349646"/>
                    <a:pt x="1014360" y="399698"/>
                    <a:pt x="1014198" y="453838"/>
                  </a:cubicBezTo>
                  <a:lnTo>
                    <a:pt x="1014198" y="724919"/>
                  </a:lnTo>
                  <a:lnTo>
                    <a:pt x="743878" y="724919"/>
                  </a:lnTo>
                  <a:cubicBezTo>
                    <a:pt x="680023" y="725024"/>
                    <a:pt x="628187" y="776602"/>
                    <a:pt x="627769" y="840457"/>
                  </a:cubicBezTo>
                  <a:lnTo>
                    <a:pt x="627769" y="1857537"/>
                  </a:lnTo>
                  <a:cubicBezTo>
                    <a:pt x="604718" y="1867062"/>
                    <a:pt x="583287" y="1875349"/>
                    <a:pt x="564142" y="1883254"/>
                  </a:cubicBezTo>
                  <a:cubicBezTo>
                    <a:pt x="555263" y="1774098"/>
                    <a:pt x="464106" y="1690030"/>
                    <a:pt x="354592" y="1689992"/>
                  </a:cubicBezTo>
                  <a:lnTo>
                    <a:pt x="17216" y="1689992"/>
                  </a:lnTo>
                  <a:cubicBezTo>
                    <a:pt x="7962" y="1689726"/>
                    <a:pt x="243" y="1697012"/>
                    <a:pt x="-24" y="1706270"/>
                  </a:cubicBezTo>
                  <a:cubicBezTo>
                    <a:pt x="-34" y="1706585"/>
                    <a:pt x="-34" y="1706909"/>
                    <a:pt x="-24" y="1707232"/>
                  </a:cubicBezTo>
                  <a:lnTo>
                    <a:pt x="-24" y="1803435"/>
                  </a:lnTo>
                  <a:cubicBezTo>
                    <a:pt x="-80" y="1812693"/>
                    <a:pt x="7380" y="1820247"/>
                    <a:pt x="16638" y="1820304"/>
                  </a:cubicBezTo>
                  <a:cubicBezTo>
                    <a:pt x="16830" y="1820304"/>
                    <a:pt x="17024" y="1820304"/>
                    <a:pt x="17216" y="1820294"/>
                  </a:cubicBezTo>
                  <a:lnTo>
                    <a:pt x="355354" y="1820294"/>
                  </a:lnTo>
                  <a:cubicBezTo>
                    <a:pt x="399384" y="1820294"/>
                    <a:pt x="435078" y="1855984"/>
                    <a:pt x="435078" y="1900018"/>
                  </a:cubicBezTo>
                  <a:lnTo>
                    <a:pt x="435078" y="2576293"/>
                  </a:lnTo>
                  <a:cubicBezTo>
                    <a:pt x="435078" y="2620328"/>
                    <a:pt x="399384" y="2656018"/>
                    <a:pt x="355354" y="2656018"/>
                  </a:cubicBezTo>
                  <a:lnTo>
                    <a:pt x="17216" y="2656018"/>
                  </a:lnTo>
                  <a:cubicBezTo>
                    <a:pt x="7958" y="2656018"/>
                    <a:pt x="452" y="2663524"/>
                    <a:pt x="452" y="2672782"/>
                  </a:cubicBezTo>
                  <a:cubicBezTo>
                    <a:pt x="452" y="2672810"/>
                    <a:pt x="452" y="2672849"/>
                    <a:pt x="452" y="2672877"/>
                  </a:cubicBezTo>
                  <a:lnTo>
                    <a:pt x="452" y="2769460"/>
                  </a:lnTo>
                  <a:cubicBezTo>
                    <a:pt x="452" y="2778719"/>
                    <a:pt x="7958" y="2786224"/>
                    <a:pt x="17216" y="2786224"/>
                  </a:cubicBezTo>
                  <a:lnTo>
                    <a:pt x="355354" y="2786224"/>
                  </a:lnTo>
                  <a:cubicBezTo>
                    <a:pt x="470933" y="2785863"/>
                    <a:pt x="564538" y="2692251"/>
                    <a:pt x="564904" y="2576674"/>
                  </a:cubicBezTo>
                  <a:lnTo>
                    <a:pt x="564904" y="2551148"/>
                  </a:lnTo>
                  <a:cubicBezTo>
                    <a:pt x="661678" y="2520191"/>
                    <a:pt x="806267" y="2496855"/>
                    <a:pt x="837795" y="2496855"/>
                  </a:cubicBezTo>
                  <a:cubicBezTo>
                    <a:pt x="897136" y="2496855"/>
                    <a:pt x="1022389" y="2558291"/>
                    <a:pt x="1143452" y="2617727"/>
                  </a:cubicBezTo>
                  <a:lnTo>
                    <a:pt x="1143452" y="2617727"/>
                  </a:lnTo>
                  <a:cubicBezTo>
                    <a:pt x="1340715" y="2714406"/>
                    <a:pt x="1586174" y="2834802"/>
                    <a:pt x="1803344" y="2834802"/>
                  </a:cubicBezTo>
                  <a:cubicBezTo>
                    <a:pt x="1883259" y="2834802"/>
                    <a:pt x="1981938" y="2800322"/>
                    <a:pt x="2096905" y="2732504"/>
                  </a:cubicBezTo>
                  <a:lnTo>
                    <a:pt x="2139672" y="2707357"/>
                  </a:lnTo>
                  <a:cubicBezTo>
                    <a:pt x="2311789" y="2606488"/>
                    <a:pt x="2506861" y="2492188"/>
                    <a:pt x="2769370" y="2245490"/>
                  </a:cubicBezTo>
                  <a:cubicBezTo>
                    <a:pt x="2813213" y="2207323"/>
                    <a:pt x="2837302" y="2151269"/>
                    <a:pt x="2834807" y="2093185"/>
                  </a:cubicBezTo>
                  <a:close/>
                  <a:moveTo>
                    <a:pt x="1883545" y="1465393"/>
                  </a:moveTo>
                  <a:cubicBezTo>
                    <a:pt x="1879020" y="1562710"/>
                    <a:pt x="1796458" y="1637938"/>
                    <a:pt x="1699141" y="1633414"/>
                  </a:cubicBezTo>
                  <a:cubicBezTo>
                    <a:pt x="1608158" y="1629175"/>
                    <a:pt x="1535349" y="1556376"/>
                    <a:pt x="1531120" y="1465393"/>
                  </a:cubicBezTo>
                  <a:cubicBezTo>
                    <a:pt x="1531120" y="1303468"/>
                    <a:pt x="1575316" y="1053436"/>
                    <a:pt x="1625798" y="929421"/>
                  </a:cubicBezTo>
                  <a:cubicBezTo>
                    <a:pt x="1637228" y="901417"/>
                    <a:pt x="1663136" y="854269"/>
                    <a:pt x="1707427" y="854269"/>
                  </a:cubicBezTo>
                  <a:cubicBezTo>
                    <a:pt x="1751719" y="854269"/>
                    <a:pt x="1777722" y="901894"/>
                    <a:pt x="1789152" y="929421"/>
                  </a:cubicBezTo>
                  <a:cubicBezTo>
                    <a:pt x="1839253" y="1053436"/>
                    <a:pt x="1883545" y="1303849"/>
                    <a:pt x="1883545" y="1465393"/>
                  </a:cubicBezTo>
                  <a:close/>
                  <a:moveTo>
                    <a:pt x="2303597" y="1557595"/>
                  </a:moveTo>
                  <a:cubicBezTo>
                    <a:pt x="2324552" y="1563310"/>
                    <a:pt x="2346079" y="1568167"/>
                    <a:pt x="2366462" y="1571787"/>
                  </a:cubicBezTo>
                  <a:lnTo>
                    <a:pt x="2366462" y="1689992"/>
                  </a:lnTo>
                  <a:lnTo>
                    <a:pt x="2303216" y="1689992"/>
                  </a:lnTo>
                  <a:close/>
                  <a:moveTo>
                    <a:pt x="2222444" y="1069057"/>
                  </a:moveTo>
                  <a:cubicBezTo>
                    <a:pt x="2241999" y="970874"/>
                    <a:pt x="2268707" y="874262"/>
                    <a:pt x="2302359" y="779974"/>
                  </a:cubicBezTo>
                  <a:cubicBezTo>
                    <a:pt x="2338459" y="675199"/>
                    <a:pt x="2388084" y="660721"/>
                    <a:pt x="2431613" y="660721"/>
                  </a:cubicBezTo>
                  <a:cubicBezTo>
                    <a:pt x="2475142" y="660721"/>
                    <a:pt x="2524863" y="674913"/>
                    <a:pt x="2560867" y="779974"/>
                  </a:cubicBezTo>
                  <a:cubicBezTo>
                    <a:pt x="2605349" y="909323"/>
                    <a:pt x="2656117" y="1076677"/>
                    <a:pt x="2656117" y="1223458"/>
                  </a:cubicBezTo>
                  <a:cubicBezTo>
                    <a:pt x="2656013" y="1347511"/>
                    <a:pt x="2555477" y="1448048"/>
                    <a:pt x="2431423" y="1448152"/>
                  </a:cubicBezTo>
                  <a:cubicBezTo>
                    <a:pt x="2403705" y="1448152"/>
                    <a:pt x="2345031" y="1435198"/>
                    <a:pt x="2303407" y="1421387"/>
                  </a:cubicBezTo>
                  <a:lnTo>
                    <a:pt x="2303407" y="1184500"/>
                  </a:lnTo>
                  <a:cubicBezTo>
                    <a:pt x="2303492" y="1132789"/>
                    <a:pt x="2271098" y="1086593"/>
                    <a:pt x="2222444" y="1069057"/>
                  </a:cubicBezTo>
                  <a:close/>
                  <a:moveTo>
                    <a:pt x="564904" y="2024605"/>
                  </a:moveTo>
                  <a:cubicBezTo>
                    <a:pt x="665393" y="1981171"/>
                    <a:pt x="939808" y="1868586"/>
                    <a:pt x="1079254" y="1868586"/>
                  </a:cubicBezTo>
                  <a:cubicBezTo>
                    <a:pt x="1269754" y="1868586"/>
                    <a:pt x="1487495" y="1967551"/>
                    <a:pt x="1697712" y="2063372"/>
                  </a:cubicBezTo>
                  <a:lnTo>
                    <a:pt x="1698950" y="2063848"/>
                  </a:lnTo>
                  <a:cubicBezTo>
                    <a:pt x="1770578" y="2096519"/>
                    <a:pt x="1844588" y="2130524"/>
                    <a:pt x="1916311" y="2159099"/>
                  </a:cubicBezTo>
                  <a:cubicBezTo>
                    <a:pt x="1931265" y="2165194"/>
                    <a:pt x="1980033" y="2188816"/>
                    <a:pt x="1980033" y="2237870"/>
                  </a:cubicBezTo>
                  <a:cubicBezTo>
                    <a:pt x="1979985" y="2281895"/>
                    <a:pt x="1944333" y="2317585"/>
                    <a:pt x="1900309" y="2317690"/>
                  </a:cubicBezTo>
                  <a:cubicBezTo>
                    <a:pt x="1886964" y="2316794"/>
                    <a:pt x="1873744" y="2314499"/>
                    <a:pt x="1860875" y="2310832"/>
                  </a:cubicBezTo>
                  <a:lnTo>
                    <a:pt x="1395960" y="2162623"/>
                  </a:lnTo>
                  <a:cubicBezTo>
                    <a:pt x="1394303" y="2162061"/>
                    <a:pt x="1392569" y="2161775"/>
                    <a:pt x="1390817" y="2161766"/>
                  </a:cubicBezTo>
                  <a:cubicBezTo>
                    <a:pt x="1383511" y="2161784"/>
                    <a:pt x="1377043" y="2166518"/>
                    <a:pt x="1374815" y="2173481"/>
                  </a:cubicBezTo>
                  <a:lnTo>
                    <a:pt x="1345477" y="2265588"/>
                  </a:lnTo>
                  <a:cubicBezTo>
                    <a:pt x="1342677" y="2274446"/>
                    <a:pt x="1347573" y="2283914"/>
                    <a:pt x="1356431" y="2286733"/>
                  </a:cubicBezTo>
                  <a:lnTo>
                    <a:pt x="1820680" y="2434752"/>
                  </a:lnTo>
                  <a:cubicBezTo>
                    <a:pt x="1846531" y="2442591"/>
                    <a:pt x="1873305" y="2447011"/>
                    <a:pt x="1900309" y="2447897"/>
                  </a:cubicBezTo>
                  <a:cubicBezTo>
                    <a:pt x="1947848" y="2448077"/>
                    <a:pt x="1994025" y="2432085"/>
                    <a:pt x="2031277" y="2402557"/>
                  </a:cubicBezTo>
                  <a:lnTo>
                    <a:pt x="2031277" y="2402557"/>
                  </a:lnTo>
                  <a:cubicBezTo>
                    <a:pt x="2100239" y="2357409"/>
                    <a:pt x="2450378" y="2127094"/>
                    <a:pt x="2570774" y="2034797"/>
                  </a:cubicBezTo>
                  <a:cubicBezTo>
                    <a:pt x="2586280" y="2022348"/>
                    <a:pt x="2605473" y="2015385"/>
                    <a:pt x="2625352" y="2014985"/>
                  </a:cubicBezTo>
                  <a:cubicBezTo>
                    <a:pt x="2668938" y="2014880"/>
                    <a:pt x="2704390" y="2050075"/>
                    <a:pt x="2704600" y="2093662"/>
                  </a:cubicBezTo>
                  <a:cubicBezTo>
                    <a:pt x="2704600" y="2120903"/>
                    <a:pt x="2701552" y="2131000"/>
                    <a:pt x="2680597" y="2150812"/>
                  </a:cubicBezTo>
                  <a:cubicBezTo>
                    <a:pt x="2428661" y="2387032"/>
                    <a:pt x="2240351" y="2497807"/>
                    <a:pt x="2074616" y="2594772"/>
                  </a:cubicBezTo>
                  <a:lnTo>
                    <a:pt x="2031563" y="2620013"/>
                  </a:lnTo>
                  <a:cubicBezTo>
                    <a:pt x="1913739" y="2689641"/>
                    <a:pt x="1842873" y="2704214"/>
                    <a:pt x="1804202" y="2704214"/>
                  </a:cubicBezTo>
                  <a:cubicBezTo>
                    <a:pt x="1617226" y="2704214"/>
                    <a:pt x="1386816" y="2591248"/>
                    <a:pt x="1201650" y="2500570"/>
                  </a:cubicBezTo>
                  <a:lnTo>
                    <a:pt x="1201650" y="2500570"/>
                  </a:lnTo>
                  <a:cubicBezTo>
                    <a:pt x="1049250" y="2425703"/>
                    <a:pt x="928092" y="2366458"/>
                    <a:pt x="838652" y="2366458"/>
                  </a:cubicBezTo>
                  <a:cubicBezTo>
                    <a:pt x="794266" y="2366458"/>
                    <a:pt x="668917" y="2386746"/>
                    <a:pt x="565761" y="2415226"/>
                  </a:cubicBezTo>
                  <a:close/>
                  <a:moveTo>
                    <a:pt x="2173295" y="2151669"/>
                  </a:moveTo>
                  <a:lnTo>
                    <a:pt x="2105858" y="2196722"/>
                  </a:lnTo>
                  <a:cubicBezTo>
                    <a:pt x="2091190" y="2127475"/>
                    <a:pt x="2040231" y="2068992"/>
                    <a:pt x="1965365" y="2038607"/>
                  </a:cubicBezTo>
                  <a:cubicBezTo>
                    <a:pt x="1902309" y="2013080"/>
                    <a:pt x="1838777" y="1984410"/>
                    <a:pt x="1772293" y="1954120"/>
                  </a:cubicBezTo>
                  <a:lnTo>
                    <a:pt x="1772293" y="1764954"/>
                  </a:lnTo>
                  <a:cubicBezTo>
                    <a:pt x="1913110" y="1734150"/>
                    <a:pt x="2013552" y="1609544"/>
                    <a:pt x="2013752" y="1465393"/>
                  </a:cubicBezTo>
                  <a:cubicBezTo>
                    <a:pt x="2012247" y="1374038"/>
                    <a:pt x="2003712" y="1282932"/>
                    <a:pt x="1988224" y="1192882"/>
                  </a:cubicBezTo>
                  <a:lnTo>
                    <a:pt x="2173295" y="1192882"/>
                  </a:lnTo>
                  <a:close/>
                  <a:moveTo>
                    <a:pt x="1207841" y="1749333"/>
                  </a:moveTo>
                  <a:cubicBezTo>
                    <a:pt x="1165541" y="1742189"/>
                    <a:pt x="1122726" y="1738493"/>
                    <a:pt x="1079825" y="1738284"/>
                  </a:cubicBezTo>
                  <a:cubicBezTo>
                    <a:pt x="992767" y="1738284"/>
                    <a:pt x="870275" y="1771431"/>
                    <a:pt x="758737" y="1809531"/>
                  </a:cubicBezTo>
                  <a:lnTo>
                    <a:pt x="761214" y="854364"/>
                  </a:lnTo>
                  <a:lnTo>
                    <a:pt x="1207841" y="856936"/>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79" name="Freeform: Shape 78">
              <a:extLst>
                <a:ext uri="{FF2B5EF4-FFF2-40B4-BE49-F238E27FC236}">
                  <a16:creationId xmlns:a16="http://schemas.microsoft.com/office/drawing/2014/main" id="{1EAD666D-27A5-F601-4A12-14009A0E18C5}"/>
                </a:ext>
              </a:extLst>
            </p:cNvPr>
            <p:cNvSpPr/>
            <p:nvPr/>
          </p:nvSpPr>
          <p:spPr>
            <a:xfrm>
              <a:off x="7174445" y="4003436"/>
              <a:ext cx="130206" cy="130206"/>
            </a:xfrm>
            <a:custGeom>
              <a:avLst/>
              <a:gdLst>
                <a:gd name="connsiteX0" fmla="*/ 113347 w 130206"/>
                <a:gd name="connsiteY0" fmla="*/ 0 h 130206"/>
                <a:gd name="connsiteX1" fmla="*/ 130207 w 130206"/>
                <a:gd name="connsiteY1" fmla="*/ 0 h 130206"/>
                <a:gd name="connsiteX2" fmla="*/ 130207 w 130206"/>
                <a:gd name="connsiteY2" fmla="*/ 130207 h 130206"/>
                <a:gd name="connsiteX3" fmla="*/ 113347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7" y="0"/>
                  </a:moveTo>
                  <a:cubicBezTo>
                    <a:pt x="122659" y="0"/>
                    <a:pt x="130207" y="0"/>
                    <a:pt x="130207" y="0"/>
                  </a:cubicBezTo>
                  <a:lnTo>
                    <a:pt x="130207" y="130207"/>
                  </a:lnTo>
                  <a:cubicBezTo>
                    <a:pt x="130207" y="130207"/>
                    <a:pt x="122659" y="130207"/>
                    <a:pt x="113347"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0" name="Freeform: Shape 79">
              <a:extLst>
                <a:ext uri="{FF2B5EF4-FFF2-40B4-BE49-F238E27FC236}">
                  <a16:creationId xmlns:a16="http://schemas.microsoft.com/office/drawing/2014/main" id="{1318CF6A-BA0B-C6AF-BD6B-65E11AFD90E8}"/>
                </a:ext>
              </a:extLst>
            </p:cNvPr>
            <p:cNvSpPr/>
            <p:nvPr/>
          </p:nvSpPr>
          <p:spPr>
            <a:xfrm>
              <a:off x="6884695" y="4293186"/>
              <a:ext cx="130206" cy="130206"/>
            </a:xfrm>
            <a:custGeom>
              <a:avLst/>
              <a:gdLst>
                <a:gd name="connsiteX0" fmla="*/ 113348 w 130206"/>
                <a:gd name="connsiteY0" fmla="*/ 0 h 130206"/>
                <a:gd name="connsiteX1" fmla="*/ 130207 w 130206"/>
                <a:gd name="connsiteY1" fmla="*/ 0 h 130206"/>
                <a:gd name="connsiteX2" fmla="*/ 130207 w 130206"/>
                <a:gd name="connsiteY2" fmla="*/ 130207 h 130206"/>
                <a:gd name="connsiteX3" fmla="*/ 113348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8" y="0"/>
                  </a:moveTo>
                  <a:cubicBezTo>
                    <a:pt x="122659" y="0"/>
                    <a:pt x="130207" y="0"/>
                    <a:pt x="130207" y="0"/>
                  </a:cubicBezTo>
                  <a:lnTo>
                    <a:pt x="130207" y="130207"/>
                  </a:lnTo>
                  <a:cubicBezTo>
                    <a:pt x="130207" y="130207"/>
                    <a:pt x="122659" y="130207"/>
                    <a:pt x="113348"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1" name="Freeform: Shape 80">
              <a:extLst>
                <a:ext uri="{FF2B5EF4-FFF2-40B4-BE49-F238E27FC236}">
                  <a16:creationId xmlns:a16="http://schemas.microsoft.com/office/drawing/2014/main" id="{D0D92CDE-7321-BBEB-3BAD-DE1A81828C85}"/>
                </a:ext>
              </a:extLst>
            </p:cNvPr>
            <p:cNvSpPr/>
            <p:nvPr/>
          </p:nvSpPr>
          <p:spPr>
            <a:xfrm>
              <a:off x="7174445" y="4583032"/>
              <a:ext cx="130206" cy="130206"/>
            </a:xfrm>
            <a:custGeom>
              <a:avLst/>
              <a:gdLst>
                <a:gd name="connsiteX0" fmla="*/ 113347 w 130206"/>
                <a:gd name="connsiteY0" fmla="*/ 0 h 130206"/>
                <a:gd name="connsiteX1" fmla="*/ 130207 w 130206"/>
                <a:gd name="connsiteY1" fmla="*/ 0 h 130206"/>
                <a:gd name="connsiteX2" fmla="*/ 130207 w 130206"/>
                <a:gd name="connsiteY2" fmla="*/ 130207 h 130206"/>
                <a:gd name="connsiteX3" fmla="*/ 113347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7" y="0"/>
                  </a:moveTo>
                  <a:cubicBezTo>
                    <a:pt x="122659" y="0"/>
                    <a:pt x="130207" y="0"/>
                    <a:pt x="130207" y="0"/>
                  </a:cubicBezTo>
                  <a:lnTo>
                    <a:pt x="130207" y="130207"/>
                  </a:lnTo>
                  <a:cubicBezTo>
                    <a:pt x="130207" y="130207"/>
                    <a:pt x="122659" y="130207"/>
                    <a:pt x="113347"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2" name="Freeform: Shape 81">
              <a:extLst>
                <a:ext uri="{FF2B5EF4-FFF2-40B4-BE49-F238E27FC236}">
                  <a16:creationId xmlns:a16="http://schemas.microsoft.com/office/drawing/2014/main" id="{A65D27D2-8C25-6B39-5D55-F1736991983B}"/>
                </a:ext>
              </a:extLst>
            </p:cNvPr>
            <p:cNvSpPr/>
            <p:nvPr/>
          </p:nvSpPr>
          <p:spPr>
            <a:xfrm>
              <a:off x="6981278" y="4486449"/>
              <a:ext cx="130206" cy="130206"/>
            </a:xfrm>
            <a:custGeom>
              <a:avLst/>
              <a:gdLst>
                <a:gd name="connsiteX0" fmla="*/ 113348 w 130206"/>
                <a:gd name="connsiteY0" fmla="*/ 0 h 130206"/>
                <a:gd name="connsiteX1" fmla="*/ 130207 w 130206"/>
                <a:gd name="connsiteY1" fmla="*/ 0 h 130206"/>
                <a:gd name="connsiteX2" fmla="*/ 130207 w 130206"/>
                <a:gd name="connsiteY2" fmla="*/ 130207 h 130206"/>
                <a:gd name="connsiteX3" fmla="*/ 113348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8" y="0"/>
                  </a:moveTo>
                  <a:cubicBezTo>
                    <a:pt x="122659" y="0"/>
                    <a:pt x="130207" y="0"/>
                    <a:pt x="130207" y="0"/>
                  </a:cubicBezTo>
                  <a:lnTo>
                    <a:pt x="130207" y="130207"/>
                  </a:lnTo>
                  <a:cubicBezTo>
                    <a:pt x="130207" y="130207"/>
                    <a:pt x="122659" y="130207"/>
                    <a:pt x="113348"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3" name="Freeform: Shape 82">
              <a:extLst>
                <a:ext uri="{FF2B5EF4-FFF2-40B4-BE49-F238E27FC236}">
                  <a16:creationId xmlns:a16="http://schemas.microsoft.com/office/drawing/2014/main" id="{BFCA6F89-7CCE-B404-0DC3-70FED30E2407}"/>
                </a:ext>
              </a:extLst>
            </p:cNvPr>
            <p:cNvSpPr/>
            <p:nvPr/>
          </p:nvSpPr>
          <p:spPr>
            <a:xfrm>
              <a:off x="6981278" y="4100019"/>
              <a:ext cx="130206" cy="130206"/>
            </a:xfrm>
            <a:custGeom>
              <a:avLst/>
              <a:gdLst>
                <a:gd name="connsiteX0" fmla="*/ 113348 w 130206"/>
                <a:gd name="connsiteY0" fmla="*/ 0 h 130206"/>
                <a:gd name="connsiteX1" fmla="*/ 130207 w 130206"/>
                <a:gd name="connsiteY1" fmla="*/ 0 h 130206"/>
                <a:gd name="connsiteX2" fmla="*/ 130207 w 130206"/>
                <a:gd name="connsiteY2" fmla="*/ 130207 h 130206"/>
                <a:gd name="connsiteX3" fmla="*/ 113348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8" y="0"/>
                  </a:moveTo>
                  <a:cubicBezTo>
                    <a:pt x="122659" y="0"/>
                    <a:pt x="130207" y="0"/>
                    <a:pt x="130207" y="0"/>
                  </a:cubicBezTo>
                  <a:lnTo>
                    <a:pt x="130207" y="130207"/>
                  </a:lnTo>
                  <a:cubicBezTo>
                    <a:pt x="130207" y="130207"/>
                    <a:pt x="122659" y="130207"/>
                    <a:pt x="113348"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4" name="Freeform: Shape 83">
              <a:extLst>
                <a:ext uri="{FF2B5EF4-FFF2-40B4-BE49-F238E27FC236}">
                  <a16:creationId xmlns:a16="http://schemas.microsoft.com/office/drawing/2014/main" id="{9DA13883-1021-620B-92F9-AAD1C177B9D0}"/>
                </a:ext>
              </a:extLst>
            </p:cNvPr>
            <p:cNvSpPr/>
            <p:nvPr/>
          </p:nvSpPr>
          <p:spPr>
            <a:xfrm>
              <a:off x="7850625" y="3085797"/>
              <a:ext cx="130206" cy="130206"/>
            </a:xfrm>
            <a:custGeom>
              <a:avLst/>
              <a:gdLst>
                <a:gd name="connsiteX0" fmla="*/ 113348 w 130206"/>
                <a:gd name="connsiteY0" fmla="*/ 0 h 130206"/>
                <a:gd name="connsiteX1" fmla="*/ 130207 w 130206"/>
                <a:gd name="connsiteY1" fmla="*/ 0 h 130206"/>
                <a:gd name="connsiteX2" fmla="*/ 130207 w 130206"/>
                <a:gd name="connsiteY2" fmla="*/ 130207 h 130206"/>
                <a:gd name="connsiteX3" fmla="*/ 113348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8" y="0"/>
                  </a:moveTo>
                  <a:cubicBezTo>
                    <a:pt x="122659" y="0"/>
                    <a:pt x="130207" y="0"/>
                    <a:pt x="130207" y="0"/>
                  </a:cubicBezTo>
                  <a:lnTo>
                    <a:pt x="130207" y="130207"/>
                  </a:lnTo>
                  <a:cubicBezTo>
                    <a:pt x="130207" y="130207"/>
                    <a:pt x="122659" y="130207"/>
                    <a:pt x="113348"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5" name="Freeform: Shape 84">
              <a:extLst>
                <a:ext uri="{FF2B5EF4-FFF2-40B4-BE49-F238E27FC236}">
                  <a16:creationId xmlns:a16="http://schemas.microsoft.com/office/drawing/2014/main" id="{8A77CDDF-BDB6-F9CE-3790-016CD8483AA1}"/>
                </a:ext>
              </a:extLst>
            </p:cNvPr>
            <p:cNvSpPr/>
            <p:nvPr/>
          </p:nvSpPr>
          <p:spPr>
            <a:xfrm>
              <a:off x="7174445" y="3761977"/>
              <a:ext cx="130206" cy="130206"/>
            </a:xfrm>
            <a:custGeom>
              <a:avLst/>
              <a:gdLst>
                <a:gd name="connsiteX0" fmla="*/ 113347 w 130206"/>
                <a:gd name="connsiteY0" fmla="*/ 0 h 130206"/>
                <a:gd name="connsiteX1" fmla="*/ 130207 w 130206"/>
                <a:gd name="connsiteY1" fmla="*/ 0 h 130206"/>
                <a:gd name="connsiteX2" fmla="*/ 130207 w 130206"/>
                <a:gd name="connsiteY2" fmla="*/ 130207 h 130206"/>
                <a:gd name="connsiteX3" fmla="*/ 113347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7" y="0"/>
                  </a:moveTo>
                  <a:cubicBezTo>
                    <a:pt x="122659" y="0"/>
                    <a:pt x="130207" y="0"/>
                    <a:pt x="130207" y="0"/>
                  </a:cubicBezTo>
                  <a:lnTo>
                    <a:pt x="130207" y="130207"/>
                  </a:lnTo>
                  <a:cubicBezTo>
                    <a:pt x="130207" y="130207"/>
                    <a:pt x="122659" y="130207"/>
                    <a:pt x="113347"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6" name="Freeform: Shape 85">
              <a:extLst>
                <a:ext uri="{FF2B5EF4-FFF2-40B4-BE49-F238E27FC236}">
                  <a16:creationId xmlns:a16="http://schemas.microsoft.com/office/drawing/2014/main" id="{3B9C191E-65F0-3C3F-7E48-12522F1D545F}"/>
                </a:ext>
              </a:extLst>
            </p:cNvPr>
            <p:cNvSpPr/>
            <p:nvPr/>
          </p:nvSpPr>
          <p:spPr>
            <a:xfrm>
              <a:off x="7126154" y="3568810"/>
              <a:ext cx="130206" cy="130206"/>
            </a:xfrm>
            <a:custGeom>
              <a:avLst/>
              <a:gdLst>
                <a:gd name="connsiteX0" fmla="*/ 113347 w 130206"/>
                <a:gd name="connsiteY0" fmla="*/ 0 h 130206"/>
                <a:gd name="connsiteX1" fmla="*/ 130207 w 130206"/>
                <a:gd name="connsiteY1" fmla="*/ 0 h 130206"/>
                <a:gd name="connsiteX2" fmla="*/ 130207 w 130206"/>
                <a:gd name="connsiteY2" fmla="*/ 130207 h 130206"/>
                <a:gd name="connsiteX3" fmla="*/ 113347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7" y="0"/>
                  </a:moveTo>
                  <a:cubicBezTo>
                    <a:pt x="122659" y="0"/>
                    <a:pt x="130207" y="0"/>
                    <a:pt x="130207" y="0"/>
                  </a:cubicBezTo>
                  <a:lnTo>
                    <a:pt x="130207" y="130207"/>
                  </a:lnTo>
                  <a:cubicBezTo>
                    <a:pt x="130207" y="130207"/>
                    <a:pt x="122659" y="130207"/>
                    <a:pt x="113347"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7" name="Freeform: Shape 86">
              <a:extLst>
                <a:ext uri="{FF2B5EF4-FFF2-40B4-BE49-F238E27FC236}">
                  <a16:creationId xmlns:a16="http://schemas.microsoft.com/office/drawing/2014/main" id="{721C897B-088A-BE1C-5D8C-548C314F4963}"/>
                </a:ext>
              </a:extLst>
            </p:cNvPr>
            <p:cNvSpPr/>
            <p:nvPr/>
          </p:nvSpPr>
          <p:spPr>
            <a:xfrm>
              <a:off x="7271124" y="3182381"/>
              <a:ext cx="130206" cy="130206"/>
            </a:xfrm>
            <a:custGeom>
              <a:avLst/>
              <a:gdLst>
                <a:gd name="connsiteX0" fmla="*/ 113348 w 130206"/>
                <a:gd name="connsiteY0" fmla="*/ 0 h 130206"/>
                <a:gd name="connsiteX1" fmla="*/ 130207 w 130206"/>
                <a:gd name="connsiteY1" fmla="*/ 0 h 130206"/>
                <a:gd name="connsiteX2" fmla="*/ 130207 w 130206"/>
                <a:gd name="connsiteY2" fmla="*/ 130207 h 130206"/>
                <a:gd name="connsiteX3" fmla="*/ 113348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8" y="0"/>
                  </a:moveTo>
                  <a:cubicBezTo>
                    <a:pt x="122659" y="0"/>
                    <a:pt x="130207" y="0"/>
                    <a:pt x="130207" y="0"/>
                  </a:cubicBezTo>
                  <a:lnTo>
                    <a:pt x="130207" y="130207"/>
                  </a:lnTo>
                  <a:cubicBezTo>
                    <a:pt x="130207" y="130207"/>
                    <a:pt x="122659" y="130207"/>
                    <a:pt x="113348"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8" name="Freeform: Shape 87">
              <a:extLst>
                <a:ext uri="{FF2B5EF4-FFF2-40B4-BE49-F238E27FC236}">
                  <a16:creationId xmlns:a16="http://schemas.microsoft.com/office/drawing/2014/main" id="{103AB329-9BDF-8906-98B7-17C9136D17F0}"/>
                </a:ext>
              </a:extLst>
            </p:cNvPr>
            <p:cNvSpPr/>
            <p:nvPr/>
          </p:nvSpPr>
          <p:spPr>
            <a:xfrm>
              <a:off x="7464291" y="3085797"/>
              <a:ext cx="130206" cy="130206"/>
            </a:xfrm>
            <a:custGeom>
              <a:avLst/>
              <a:gdLst>
                <a:gd name="connsiteX0" fmla="*/ 113347 w 130206"/>
                <a:gd name="connsiteY0" fmla="*/ 0 h 130206"/>
                <a:gd name="connsiteX1" fmla="*/ 130207 w 130206"/>
                <a:gd name="connsiteY1" fmla="*/ 0 h 130206"/>
                <a:gd name="connsiteX2" fmla="*/ 130207 w 130206"/>
                <a:gd name="connsiteY2" fmla="*/ 130207 h 130206"/>
                <a:gd name="connsiteX3" fmla="*/ 113347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7" y="0"/>
                  </a:moveTo>
                  <a:cubicBezTo>
                    <a:pt x="122659" y="0"/>
                    <a:pt x="130207" y="0"/>
                    <a:pt x="130207" y="0"/>
                  </a:cubicBezTo>
                  <a:lnTo>
                    <a:pt x="130207" y="130207"/>
                  </a:lnTo>
                  <a:cubicBezTo>
                    <a:pt x="130207" y="130207"/>
                    <a:pt x="122659" y="130207"/>
                    <a:pt x="113347"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89" name="Freeform: Shape 88">
              <a:extLst>
                <a:ext uri="{FF2B5EF4-FFF2-40B4-BE49-F238E27FC236}">
                  <a16:creationId xmlns:a16="http://schemas.microsoft.com/office/drawing/2014/main" id="{891C4829-16AA-42E1-2B90-134D6956CA48}"/>
                </a:ext>
              </a:extLst>
            </p:cNvPr>
            <p:cNvSpPr/>
            <p:nvPr/>
          </p:nvSpPr>
          <p:spPr>
            <a:xfrm>
              <a:off x="7174445" y="3375548"/>
              <a:ext cx="130206" cy="130206"/>
            </a:xfrm>
            <a:custGeom>
              <a:avLst/>
              <a:gdLst>
                <a:gd name="connsiteX0" fmla="*/ 113347 w 130206"/>
                <a:gd name="connsiteY0" fmla="*/ 0 h 130206"/>
                <a:gd name="connsiteX1" fmla="*/ 130207 w 130206"/>
                <a:gd name="connsiteY1" fmla="*/ 0 h 130206"/>
                <a:gd name="connsiteX2" fmla="*/ 130207 w 130206"/>
                <a:gd name="connsiteY2" fmla="*/ 130207 h 130206"/>
                <a:gd name="connsiteX3" fmla="*/ 113347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7" y="0"/>
                  </a:moveTo>
                  <a:cubicBezTo>
                    <a:pt x="122659" y="0"/>
                    <a:pt x="130207" y="0"/>
                    <a:pt x="130207" y="0"/>
                  </a:cubicBezTo>
                  <a:lnTo>
                    <a:pt x="130207" y="130207"/>
                  </a:lnTo>
                  <a:cubicBezTo>
                    <a:pt x="130207" y="130207"/>
                    <a:pt x="122659" y="130207"/>
                    <a:pt x="113347"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90" name="Freeform: Shape 89">
              <a:extLst>
                <a:ext uri="{FF2B5EF4-FFF2-40B4-BE49-F238E27FC236}">
                  <a16:creationId xmlns:a16="http://schemas.microsoft.com/office/drawing/2014/main" id="{3B54FB14-D557-A47F-204B-359016CDC13B}"/>
                </a:ext>
              </a:extLst>
            </p:cNvPr>
            <p:cNvSpPr/>
            <p:nvPr/>
          </p:nvSpPr>
          <p:spPr>
            <a:xfrm>
              <a:off x="7657458" y="3037506"/>
              <a:ext cx="130206" cy="130206"/>
            </a:xfrm>
            <a:custGeom>
              <a:avLst/>
              <a:gdLst>
                <a:gd name="connsiteX0" fmla="*/ 113347 w 130206"/>
                <a:gd name="connsiteY0" fmla="*/ 0 h 130206"/>
                <a:gd name="connsiteX1" fmla="*/ 130207 w 130206"/>
                <a:gd name="connsiteY1" fmla="*/ 0 h 130206"/>
                <a:gd name="connsiteX2" fmla="*/ 130207 w 130206"/>
                <a:gd name="connsiteY2" fmla="*/ 130207 h 130206"/>
                <a:gd name="connsiteX3" fmla="*/ 113347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7" y="0"/>
                  </a:moveTo>
                  <a:cubicBezTo>
                    <a:pt x="122659" y="0"/>
                    <a:pt x="130207" y="0"/>
                    <a:pt x="130207" y="0"/>
                  </a:cubicBezTo>
                  <a:lnTo>
                    <a:pt x="130207" y="130207"/>
                  </a:lnTo>
                  <a:cubicBezTo>
                    <a:pt x="130207" y="130207"/>
                    <a:pt x="122659" y="130207"/>
                    <a:pt x="113347"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sp>
        <p:nvSpPr>
          <p:cNvPr id="91" name="Text Placeholder 2">
            <a:extLst>
              <a:ext uri="{FF2B5EF4-FFF2-40B4-BE49-F238E27FC236}">
                <a16:creationId xmlns:a16="http://schemas.microsoft.com/office/drawing/2014/main" id="{0C73E52D-0E46-3AFC-F867-CF6E7F8BA47D}"/>
              </a:ext>
            </a:extLst>
          </p:cNvPr>
          <p:cNvSpPr txBox="1">
            <a:spLocks/>
          </p:cNvSpPr>
          <p:nvPr userDrawn="1"/>
        </p:nvSpPr>
        <p:spPr>
          <a:xfrm>
            <a:off x="10316839" y="3345517"/>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Sustainable Certification</a:t>
            </a:r>
          </a:p>
        </p:txBody>
      </p:sp>
      <p:grpSp>
        <p:nvGrpSpPr>
          <p:cNvPr id="92" name="Group 91">
            <a:extLst>
              <a:ext uri="{FF2B5EF4-FFF2-40B4-BE49-F238E27FC236}">
                <a16:creationId xmlns:a16="http://schemas.microsoft.com/office/drawing/2014/main" id="{AD270150-3050-6707-53E8-3DB1A1469115}"/>
              </a:ext>
            </a:extLst>
          </p:cNvPr>
          <p:cNvGrpSpPr/>
          <p:nvPr userDrawn="1"/>
        </p:nvGrpSpPr>
        <p:grpSpPr>
          <a:xfrm>
            <a:off x="10559225" y="2863301"/>
            <a:ext cx="436996" cy="486747"/>
            <a:chOff x="4824412" y="2009775"/>
            <a:chExt cx="2545080" cy="2834830"/>
          </a:xfrm>
          <a:solidFill>
            <a:srgbClr val="58595B"/>
          </a:solidFill>
        </p:grpSpPr>
        <p:sp>
          <p:nvSpPr>
            <p:cNvPr id="93" name="Freeform: Shape 92">
              <a:extLst>
                <a:ext uri="{FF2B5EF4-FFF2-40B4-BE49-F238E27FC236}">
                  <a16:creationId xmlns:a16="http://schemas.microsoft.com/office/drawing/2014/main" id="{233CCC34-7827-0F15-91F4-80CC80ADBA48}"/>
                </a:ext>
              </a:extLst>
            </p:cNvPr>
            <p:cNvSpPr/>
            <p:nvPr/>
          </p:nvSpPr>
          <p:spPr>
            <a:xfrm>
              <a:off x="4824412" y="2009775"/>
              <a:ext cx="2545080" cy="2834830"/>
            </a:xfrm>
            <a:custGeom>
              <a:avLst/>
              <a:gdLst>
                <a:gd name="connsiteX0" fmla="*/ 2427400 w 2545080"/>
                <a:gd name="connsiteY0" fmla="*/ -31 h 2834830"/>
                <a:gd name="connsiteX1" fmla="*/ 117587 w 2545080"/>
                <a:gd name="connsiteY1" fmla="*/ -31 h 2834830"/>
                <a:gd name="connsiteX2" fmla="*/ -46 w 2545080"/>
                <a:gd name="connsiteY2" fmla="*/ 117603 h 2834830"/>
                <a:gd name="connsiteX3" fmla="*/ -46 w 2545080"/>
                <a:gd name="connsiteY3" fmla="*/ 1365378 h 2834830"/>
                <a:gd name="connsiteX4" fmla="*/ 117587 w 2545080"/>
                <a:gd name="connsiteY4" fmla="*/ 1483011 h 2834830"/>
                <a:gd name="connsiteX5" fmla="*/ 1062944 w 2545080"/>
                <a:gd name="connsiteY5" fmla="*/ 1483011 h 2834830"/>
                <a:gd name="connsiteX6" fmla="*/ 1062944 w 2545080"/>
                <a:gd name="connsiteY6" fmla="*/ 2077181 h 2834830"/>
                <a:gd name="connsiteX7" fmla="*/ 783480 w 2545080"/>
                <a:gd name="connsiteY7" fmla="*/ 2077181 h 2834830"/>
                <a:gd name="connsiteX8" fmla="*/ 664513 w 2545080"/>
                <a:gd name="connsiteY8" fmla="*/ 2153381 h 2834830"/>
                <a:gd name="connsiteX9" fmla="*/ 447629 w 2545080"/>
                <a:gd name="connsiteY9" fmla="*/ 2630393 h 2834830"/>
                <a:gd name="connsiteX10" fmla="*/ 434294 w 2545080"/>
                <a:gd name="connsiteY10" fmla="*/ 2690305 h 2834830"/>
                <a:gd name="connsiteX11" fmla="*/ 578883 w 2545080"/>
                <a:gd name="connsiteY11" fmla="*/ 2834799 h 2834830"/>
                <a:gd name="connsiteX12" fmla="*/ 1965818 w 2545080"/>
                <a:gd name="connsiteY12" fmla="*/ 2834799 h 2834830"/>
                <a:gd name="connsiteX13" fmla="*/ 2110694 w 2545080"/>
                <a:gd name="connsiteY13" fmla="*/ 2690305 h 2834830"/>
                <a:gd name="connsiteX14" fmla="*/ 2097645 w 2545080"/>
                <a:gd name="connsiteY14" fmla="*/ 2630488 h 2834830"/>
                <a:gd name="connsiteX15" fmla="*/ 1880855 w 2545080"/>
                <a:gd name="connsiteY15" fmla="*/ 2153381 h 2834830"/>
                <a:gd name="connsiteX16" fmla="*/ 1761793 w 2545080"/>
                <a:gd name="connsiteY16" fmla="*/ 2077181 h 2834830"/>
                <a:gd name="connsiteX17" fmla="*/ 1482520 w 2545080"/>
                <a:gd name="connsiteY17" fmla="*/ 2077181 h 2834830"/>
                <a:gd name="connsiteX18" fmla="*/ 1482520 w 2545080"/>
                <a:gd name="connsiteY18" fmla="*/ 1482535 h 2834830"/>
                <a:gd name="connsiteX19" fmla="*/ 2427400 w 2545080"/>
                <a:gd name="connsiteY19" fmla="*/ 1482535 h 2834830"/>
                <a:gd name="connsiteX20" fmla="*/ 2545034 w 2545080"/>
                <a:gd name="connsiteY20" fmla="*/ 1364901 h 2834830"/>
                <a:gd name="connsiteX21" fmla="*/ 2545034 w 2545080"/>
                <a:gd name="connsiteY21" fmla="*/ 117126 h 2834830"/>
                <a:gd name="connsiteX22" fmla="*/ 2427400 w 2545080"/>
                <a:gd name="connsiteY22" fmla="*/ -31 h 2834830"/>
                <a:gd name="connsiteX23" fmla="*/ 1369077 w 2545080"/>
                <a:gd name="connsiteY23" fmla="*/ 2545049 h 2834830"/>
                <a:gd name="connsiteX24" fmla="*/ 1465661 w 2545080"/>
                <a:gd name="connsiteY24" fmla="*/ 2545049 h 2834830"/>
                <a:gd name="connsiteX25" fmla="*/ 1482520 w 2545080"/>
                <a:gd name="connsiteY25" fmla="*/ 2528190 h 2834830"/>
                <a:gd name="connsiteX26" fmla="*/ 1482520 w 2545080"/>
                <a:gd name="connsiteY26" fmla="*/ 2207007 h 2834830"/>
                <a:gd name="connsiteX27" fmla="*/ 1761507 w 2545080"/>
                <a:gd name="connsiteY27" fmla="*/ 2207007 h 2834830"/>
                <a:gd name="connsiteX28" fmla="*/ 1978868 w 2545080"/>
                <a:gd name="connsiteY28" fmla="*/ 2684209 h 2834830"/>
                <a:gd name="connsiteX29" fmla="*/ 1980106 w 2545080"/>
                <a:gd name="connsiteY29" fmla="*/ 2690019 h 2834830"/>
                <a:gd name="connsiteX30" fmla="*/ 1965818 w 2545080"/>
                <a:gd name="connsiteY30" fmla="*/ 2704307 h 2834830"/>
                <a:gd name="connsiteX31" fmla="*/ 579169 w 2545080"/>
                <a:gd name="connsiteY31" fmla="*/ 2704307 h 2834830"/>
                <a:gd name="connsiteX32" fmla="*/ 564891 w 2545080"/>
                <a:gd name="connsiteY32" fmla="*/ 2689819 h 2834830"/>
                <a:gd name="connsiteX33" fmla="*/ 566120 w 2545080"/>
                <a:gd name="connsiteY33" fmla="*/ 2684114 h 2834830"/>
                <a:gd name="connsiteX34" fmla="*/ 783099 w 2545080"/>
                <a:gd name="connsiteY34" fmla="*/ 2206912 h 2834830"/>
                <a:gd name="connsiteX35" fmla="*/ 1062467 w 2545080"/>
                <a:gd name="connsiteY35" fmla="*/ 2206912 h 2834830"/>
                <a:gd name="connsiteX36" fmla="*/ 1062467 w 2545080"/>
                <a:gd name="connsiteY36" fmla="*/ 2528094 h 2834830"/>
                <a:gd name="connsiteX37" fmla="*/ 1079327 w 2545080"/>
                <a:gd name="connsiteY37" fmla="*/ 2544954 h 2834830"/>
                <a:gd name="connsiteX38" fmla="*/ 1175910 w 2545080"/>
                <a:gd name="connsiteY38" fmla="*/ 2544954 h 2834830"/>
                <a:gd name="connsiteX39" fmla="*/ 1192769 w 2545080"/>
                <a:gd name="connsiteY39" fmla="*/ 2528094 h 2834830"/>
                <a:gd name="connsiteX40" fmla="*/ 1192769 w 2545080"/>
                <a:gd name="connsiteY40" fmla="*/ 1482535 h 2834830"/>
                <a:gd name="connsiteX41" fmla="*/ 1352218 w 2545080"/>
                <a:gd name="connsiteY41" fmla="*/ 1482535 h 2834830"/>
                <a:gd name="connsiteX42" fmla="*/ 1352218 w 2545080"/>
                <a:gd name="connsiteY42" fmla="*/ 2528190 h 2834830"/>
                <a:gd name="connsiteX43" fmla="*/ 1369077 w 2545080"/>
                <a:gd name="connsiteY43" fmla="*/ 2545049 h 2834830"/>
                <a:gd name="connsiteX44" fmla="*/ 2414827 w 2545080"/>
                <a:gd name="connsiteY44" fmla="*/ 130176 h 2834830"/>
                <a:gd name="connsiteX45" fmla="*/ 2414827 w 2545080"/>
                <a:gd name="connsiteY45" fmla="*/ 1352233 h 2834830"/>
                <a:gd name="connsiteX46" fmla="*/ 130160 w 2545080"/>
                <a:gd name="connsiteY46" fmla="*/ 1352233 h 2834830"/>
                <a:gd name="connsiteX47" fmla="*/ 130160 w 2545080"/>
                <a:gd name="connsiteY47" fmla="*/ 130176 h 283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45080" h="2834830">
                  <a:moveTo>
                    <a:pt x="2427400" y="-31"/>
                  </a:moveTo>
                  <a:lnTo>
                    <a:pt x="117587" y="-31"/>
                  </a:lnTo>
                  <a:cubicBezTo>
                    <a:pt x="52642" y="21"/>
                    <a:pt x="6" y="52657"/>
                    <a:pt x="-46" y="117603"/>
                  </a:cubicBezTo>
                  <a:lnTo>
                    <a:pt x="-46" y="1365378"/>
                  </a:lnTo>
                  <a:cubicBezTo>
                    <a:pt x="6" y="1430319"/>
                    <a:pt x="52642" y="1482954"/>
                    <a:pt x="117587" y="1483011"/>
                  </a:cubicBezTo>
                  <a:lnTo>
                    <a:pt x="1062944" y="1483011"/>
                  </a:lnTo>
                  <a:lnTo>
                    <a:pt x="1062944" y="2077181"/>
                  </a:lnTo>
                  <a:lnTo>
                    <a:pt x="783480" y="2077181"/>
                  </a:lnTo>
                  <a:cubicBezTo>
                    <a:pt x="732350" y="2077181"/>
                    <a:pt x="685897" y="2106937"/>
                    <a:pt x="664513" y="2153381"/>
                  </a:cubicBezTo>
                  <a:lnTo>
                    <a:pt x="447629" y="2630393"/>
                  </a:lnTo>
                  <a:cubicBezTo>
                    <a:pt x="438896" y="2649157"/>
                    <a:pt x="434346" y="2669607"/>
                    <a:pt x="434294" y="2690305"/>
                  </a:cubicBezTo>
                  <a:cubicBezTo>
                    <a:pt x="434398" y="2770106"/>
                    <a:pt x="499087" y="2834752"/>
                    <a:pt x="578883" y="2834799"/>
                  </a:cubicBezTo>
                  <a:lnTo>
                    <a:pt x="1965818" y="2834799"/>
                  </a:lnTo>
                  <a:cubicBezTo>
                    <a:pt x="2045723" y="2834904"/>
                    <a:pt x="2110589" y="2770210"/>
                    <a:pt x="2110694" y="2690305"/>
                  </a:cubicBezTo>
                  <a:cubicBezTo>
                    <a:pt x="2110741" y="2669655"/>
                    <a:pt x="2106293" y="2649243"/>
                    <a:pt x="2097645" y="2630488"/>
                  </a:cubicBezTo>
                  <a:lnTo>
                    <a:pt x="1880855" y="2153381"/>
                  </a:lnTo>
                  <a:cubicBezTo>
                    <a:pt x="1859424" y="2106937"/>
                    <a:pt x="1812942" y="2077190"/>
                    <a:pt x="1761793" y="2077181"/>
                  </a:cubicBezTo>
                  <a:lnTo>
                    <a:pt x="1482520" y="2077181"/>
                  </a:lnTo>
                  <a:lnTo>
                    <a:pt x="1482520" y="1482535"/>
                  </a:lnTo>
                  <a:lnTo>
                    <a:pt x="2427400" y="1482535"/>
                  </a:lnTo>
                  <a:cubicBezTo>
                    <a:pt x="2492341" y="1482478"/>
                    <a:pt x="2544977" y="1429843"/>
                    <a:pt x="2545034" y="1364901"/>
                  </a:cubicBezTo>
                  <a:lnTo>
                    <a:pt x="2545034" y="117126"/>
                  </a:lnTo>
                  <a:cubicBezTo>
                    <a:pt x="2544719" y="52367"/>
                    <a:pt x="2492161" y="20"/>
                    <a:pt x="2427400" y="-31"/>
                  </a:cubicBezTo>
                  <a:close/>
                  <a:moveTo>
                    <a:pt x="1369077" y="2545049"/>
                  </a:moveTo>
                  <a:lnTo>
                    <a:pt x="1465661" y="2545049"/>
                  </a:lnTo>
                  <a:cubicBezTo>
                    <a:pt x="1474976" y="2545049"/>
                    <a:pt x="1482520" y="2537505"/>
                    <a:pt x="1482520" y="2528190"/>
                  </a:cubicBezTo>
                  <a:lnTo>
                    <a:pt x="1482520" y="2207007"/>
                  </a:lnTo>
                  <a:lnTo>
                    <a:pt x="1761507" y="2207007"/>
                  </a:lnTo>
                  <a:lnTo>
                    <a:pt x="1978868" y="2684209"/>
                  </a:lnTo>
                  <a:cubicBezTo>
                    <a:pt x="1979725" y="2686029"/>
                    <a:pt x="1980154" y="2688010"/>
                    <a:pt x="1980106" y="2690019"/>
                  </a:cubicBezTo>
                  <a:cubicBezTo>
                    <a:pt x="1980106" y="2697906"/>
                    <a:pt x="1973705" y="2704307"/>
                    <a:pt x="1965818" y="2704307"/>
                  </a:cubicBezTo>
                  <a:lnTo>
                    <a:pt x="579169" y="2704307"/>
                  </a:lnTo>
                  <a:cubicBezTo>
                    <a:pt x="571225" y="2704250"/>
                    <a:pt x="564834" y="2697763"/>
                    <a:pt x="564891" y="2689819"/>
                  </a:cubicBezTo>
                  <a:cubicBezTo>
                    <a:pt x="564910" y="2687848"/>
                    <a:pt x="565329" y="2685914"/>
                    <a:pt x="566120" y="2684114"/>
                  </a:cubicBezTo>
                  <a:lnTo>
                    <a:pt x="783099" y="2206912"/>
                  </a:lnTo>
                  <a:lnTo>
                    <a:pt x="1062467" y="2206912"/>
                  </a:lnTo>
                  <a:lnTo>
                    <a:pt x="1062467" y="2528094"/>
                  </a:lnTo>
                  <a:cubicBezTo>
                    <a:pt x="1062467" y="2537410"/>
                    <a:pt x="1070011" y="2544954"/>
                    <a:pt x="1079327" y="2544954"/>
                  </a:cubicBezTo>
                  <a:lnTo>
                    <a:pt x="1175910" y="2544954"/>
                  </a:lnTo>
                  <a:cubicBezTo>
                    <a:pt x="1185226" y="2544954"/>
                    <a:pt x="1192769" y="2537410"/>
                    <a:pt x="1192769" y="2528094"/>
                  </a:cubicBezTo>
                  <a:lnTo>
                    <a:pt x="1192769" y="1482535"/>
                  </a:lnTo>
                  <a:lnTo>
                    <a:pt x="1352218" y="1482535"/>
                  </a:lnTo>
                  <a:lnTo>
                    <a:pt x="1352218" y="2528190"/>
                  </a:lnTo>
                  <a:cubicBezTo>
                    <a:pt x="1352218" y="2537505"/>
                    <a:pt x="1359762" y="2545049"/>
                    <a:pt x="1369077" y="2545049"/>
                  </a:cubicBezTo>
                  <a:close/>
                  <a:moveTo>
                    <a:pt x="2414827" y="130176"/>
                  </a:moveTo>
                  <a:lnTo>
                    <a:pt x="2414827" y="1352233"/>
                  </a:lnTo>
                  <a:lnTo>
                    <a:pt x="130160" y="1352233"/>
                  </a:lnTo>
                  <a:lnTo>
                    <a:pt x="130160" y="130176"/>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94" name="Freeform: Shape 93">
              <a:extLst>
                <a:ext uri="{FF2B5EF4-FFF2-40B4-BE49-F238E27FC236}">
                  <a16:creationId xmlns:a16="http://schemas.microsoft.com/office/drawing/2014/main" id="{F8AF45F8-B3C1-4FE8-1024-02CB2D8E2B29}"/>
                </a:ext>
              </a:extLst>
            </p:cNvPr>
            <p:cNvSpPr/>
            <p:nvPr/>
          </p:nvSpPr>
          <p:spPr>
            <a:xfrm>
              <a:off x="6369938" y="2492620"/>
              <a:ext cx="806401" cy="806458"/>
            </a:xfrm>
            <a:custGeom>
              <a:avLst/>
              <a:gdLst>
                <a:gd name="connsiteX0" fmla="*/ 96537 w 806401"/>
                <a:gd name="connsiteY0" fmla="*/ 210067 h 806458"/>
                <a:gd name="connsiteX1" fmla="*/ 96537 w 806401"/>
                <a:gd name="connsiteY1" fmla="*/ 306650 h 806458"/>
                <a:gd name="connsiteX2" fmla="*/ 113206 w 806401"/>
                <a:gd name="connsiteY2" fmla="*/ 323509 h 806458"/>
                <a:gd name="connsiteX3" fmla="*/ 113301 w 806401"/>
                <a:gd name="connsiteY3" fmla="*/ 323509 h 806458"/>
                <a:gd name="connsiteX4" fmla="*/ 451439 w 806401"/>
                <a:gd name="connsiteY4" fmla="*/ 323509 h 806458"/>
                <a:gd name="connsiteX5" fmla="*/ 463345 w 806401"/>
                <a:gd name="connsiteY5" fmla="*/ 318461 h 806458"/>
                <a:gd name="connsiteX6" fmla="*/ 468203 w 806401"/>
                <a:gd name="connsiteY6" fmla="*/ 306460 h 806458"/>
                <a:gd name="connsiteX7" fmla="*/ 466583 w 806401"/>
                <a:gd name="connsiteY7" fmla="*/ 154917 h 806458"/>
                <a:gd name="connsiteX8" fmla="*/ 661084 w 806401"/>
                <a:gd name="connsiteY8" fmla="*/ 363324 h 806458"/>
                <a:gd name="connsiteX9" fmla="*/ 660322 w 806401"/>
                <a:gd name="connsiteY9" fmla="*/ 442572 h 806458"/>
                <a:gd name="connsiteX10" fmla="*/ 468203 w 806401"/>
                <a:gd name="connsiteY10" fmla="*/ 649645 h 806458"/>
                <a:gd name="connsiteX11" fmla="*/ 468203 w 806401"/>
                <a:gd name="connsiteY11" fmla="*/ 499817 h 806458"/>
                <a:gd name="connsiteX12" fmla="*/ 451439 w 806401"/>
                <a:gd name="connsiteY12" fmla="*/ 483053 h 806458"/>
                <a:gd name="connsiteX13" fmla="*/ 16718 w 806401"/>
                <a:gd name="connsiteY13" fmla="*/ 483053 h 806458"/>
                <a:gd name="connsiteX14" fmla="*/ -46 w 806401"/>
                <a:gd name="connsiteY14" fmla="*/ 499817 h 806458"/>
                <a:gd name="connsiteX15" fmla="*/ -46 w 806401"/>
                <a:gd name="connsiteY15" fmla="*/ 596496 h 806458"/>
                <a:gd name="connsiteX16" fmla="*/ 16718 w 806401"/>
                <a:gd name="connsiteY16" fmla="*/ 613260 h 806458"/>
                <a:gd name="connsiteX17" fmla="*/ 337996 w 806401"/>
                <a:gd name="connsiteY17" fmla="*/ 613260 h 806458"/>
                <a:gd name="connsiteX18" fmla="*/ 337996 w 806401"/>
                <a:gd name="connsiteY18" fmla="*/ 693079 h 806458"/>
                <a:gd name="connsiteX19" fmla="*/ 451439 w 806401"/>
                <a:gd name="connsiteY19" fmla="*/ 806427 h 806458"/>
                <a:gd name="connsiteX20" fmla="*/ 544403 w 806401"/>
                <a:gd name="connsiteY20" fmla="*/ 760231 h 806458"/>
                <a:gd name="connsiteX21" fmla="*/ 755286 w 806401"/>
                <a:gd name="connsiteY21" fmla="*/ 531631 h 806458"/>
                <a:gd name="connsiteX22" fmla="*/ 757667 w 806401"/>
                <a:gd name="connsiteY22" fmla="*/ 275884 h 806458"/>
                <a:gd name="connsiteX23" fmla="*/ 530306 w 806401"/>
                <a:gd name="connsiteY23" fmla="*/ 33473 h 806458"/>
                <a:gd name="connsiteX24" fmla="*/ 371495 w 806401"/>
                <a:gd name="connsiteY24" fmla="*/ 32253 h 806458"/>
                <a:gd name="connsiteX25" fmla="*/ 337996 w 806401"/>
                <a:gd name="connsiteY25" fmla="*/ 113388 h 806458"/>
                <a:gd name="connsiteX26" fmla="*/ 337996 w 806401"/>
                <a:gd name="connsiteY26" fmla="*/ 193207 h 806458"/>
                <a:gd name="connsiteX27" fmla="*/ 113301 w 806401"/>
                <a:gd name="connsiteY27" fmla="*/ 193207 h 806458"/>
                <a:gd name="connsiteX28" fmla="*/ 96537 w 806401"/>
                <a:gd name="connsiteY28" fmla="*/ 209971 h 806458"/>
                <a:gd name="connsiteX29" fmla="*/ 96537 w 806401"/>
                <a:gd name="connsiteY29" fmla="*/ 210067 h 80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6401" h="806458">
                  <a:moveTo>
                    <a:pt x="96537" y="210067"/>
                  </a:moveTo>
                  <a:lnTo>
                    <a:pt x="96537" y="306650"/>
                  </a:lnTo>
                  <a:cubicBezTo>
                    <a:pt x="96480" y="315908"/>
                    <a:pt x="103948" y="323452"/>
                    <a:pt x="113206" y="323509"/>
                  </a:cubicBezTo>
                  <a:cubicBezTo>
                    <a:pt x="113234" y="323509"/>
                    <a:pt x="113273" y="323509"/>
                    <a:pt x="113301" y="323509"/>
                  </a:cubicBezTo>
                  <a:lnTo>
                    <a:pt x="451439" y="323509"/>
                  </a:lnTo>
                  <a:cubicBezTo>
                    <a:pt x="455925" y="323509"/>
                    <a:pt x="460221" y="321690"/>
                    <a:pt x="463345" y="318461"/>
                  </a:cubicBezTo>
                  <a:cubicBezTo>
                    <a:pt x="466574" y="315318"/>
                    <a:pt x="468336" y="310965"/>
                    <a:pt x="468203" y="306460"/>
                  </a:cubicBezTo>
                  <a:lnTo>
                    <a:pt x="466583" y="154917"/>
                  </a:lnTo>
                  <a:cubicBezTo>
                    <a:pt x="526210" y="216925"/>
                    <a:pt x="612697" y="309793"/>
                    <a:pt x="661084" y="363324"/>
                  </a:cubicBezTo>
                  <a:cubicBezTo>
                    <a:pt x="681315" y="385984"/>
                    <a:pt x="680982" y="420312"/>
                    <a:pt x="660322" y="442572"/>
                  </a:cubicBezTo>
                  <a:cubicBezTo>
                    <a:pt x="605553" y="500865"/>
                    <a:pt x="516113" y="596305"/>
                    <a:pt x="468203" y="649645"/>
                  </a:cubicBezTo>
                  <a:lnTo>
                    <a:pt x="468203" y="499817"/>
                  </a:lnTo>
                  <a:cubicBezTo>
                    <a:pt x="468203" y="490559"/>
                    <a:pt x="460697" y="483053"/>
                    <a:pt x="451439" y="483053"/>
                  </a:cubicBezTo>
                  <a:lnTo>
                    <a:pt x="16718" y="483053"/>
                  </a:lnTo>
                  <a:cubicBezTo>
                    <a:pt x="7459" y="483053"/>
                    <a:pt x="-46" y="490559"/>
                    <a:pt x="-46" y="499817"/>
                  </a:cubicBezTo>
                  <a:lnTo>
                    <a:pt x="-46" y="596496"/>
                  </a:lnTo>
                  <a:cubicBezTo>
                    <a:pt x="-46" y="605754"/>
                    <a:pt x="7459" y="613260"/>
                    <a:pt x="16718" y="613260"/>
                  </a:cubicBezTo>
                  <a:lnTo>
                    <a:pt x="337996" y="613260"/>
                  </a:lnTo>
                  <a:lnTo>
                    <a:pt x="337996" y="693079"/>
                  </a:lnTo>
                  <a:cubicBezTo>
                    <a:pt x="338101" y="755678"/>
                    <a:pt x="388840" y="806370"/>
                    <a:pt x="451439" y="806427"/>
                  </a:cubicBezTo>
                  <a:cubicBezTo>
                    <a:pt x="504207" y="806427"/>
                    <a:pt x="540402" y="764993"/>
                    <a:pt x="544403" y="760231"/>
                  </a:cubicBezTo>
                  <a:cubicBezTo>
                    <a:pt x="580598" y="717749"/>
                    <a:pt x="726425" y="562396"/>
                    <a:pt x="755286" y="531631"/>
                  </a:cubicBezTo>
                  <a:cubicBezTo>
                    <a:pt x="822456" y="459964"/>
                    <a:pt x="823485" y="348789"/>
                    <a:pt x="757667" y="275884"/>
                  </a:cubicBezTo>
                  <a:cubicBezTo>
                    <a:pt x="699946" y="211972"/>
                    <a:pt x="588122" y="92242"/>
                    <a:pt x="530306" y="33473"/>
                  </a:cubicBezTo>
                  <a:cubicBezTo>
                    <a:pt x="486786" y="-10718"/>
                    <a:pt x="415682" y="-11265"/>
                    <a:pt x="371495" y="32253"/>
                  </a:cubicBezTo>
                  <a:cubicBezTo>
                    <a:pt x="349788" y="53634"/>
                    <a:pt x="337691" y="82918"/>
                    <a:pt x="337996" y="113388"/>
                  </a:cubicBezTo>
                  <a:lnTo>
                    <a:pt x="337996" y="193207"/>
                  </a:lnTo>
                  <a:lnTo>
                    <a:pt x="113301" y="193207"/>
                  </a:lnTo>
                  <a:cubicBezTo>
                    <a:pt x="104043" y="193207"/>
                    <a:pt x="96537" y="200713"/>
                    <a:pt x="96537" y="209971"/>
                  </a:cubicBezTo>
                  <a:cubicBezTo>
                    <a:pt x="96537" y="210000"/>
                    <a:pt x="96537" y="210038"/>
                    <a:pt x="96537" y="210067"/>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95" name="Freeform: Shape 94">
              <a:extLst>
                <a:ext uri="{FF2B5EF4-FFF2-40B4-BE49-F238E27FC236}">
                  <a16:creationId xmlns:a16="http://schemas.microsoft.com/office/drawing/2014/main" id="{BF23AEAF-F001-23C0-9A0B-46074ED7BE3A}"/>
                </a:ext>
              </a:extLst>
            </p:cNvPr>
            <p:cNvSpPr/>
            <p:nvPr/>
          </p:nvSpPr>
          <p:spPr>
            <a:xfrm>
              <a:off x="6176771" y="2975705"/>
              <a:ext cx="130206" cy="130206"/>
            </a:xfrm>
            <a:custGeom>
              <a:avLst/>
              <a:gdLst>
                <a:gd name="connsiteX0" fmla="*/ 113348 w 130206"/>
                <a:gd name="connsiteY0" fmla="*/ 0 h 130206"/>
                <a:gd name="connsiteX1" fmla="*/ 130207 w 130206"/>
                <a:gd name="connsiteY1" fmla="*/ 0 h 130206"/>
                <a:gd name="connsiteX2" fmla="*/ 130207 w 130206"/>
                <a:gd name="connsiteY2" fmla="*/ 130207 h 130206"/>
                <a:gd name="connsiteX3" fmla="*/ 113348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8" y="0"/>
                  </a:moveTo>
                  <a:cubicBezTo>
                    <a:pt x="122659" y="0"/>
                    <a:pt x="130207" y="0"/>
                    <a:pt x="130207" y="0"/>
                  </a:cubicBezTo>
                  <a:lnTo>
                    <a:pt x="130207" y="130207"/>
                  </a:lnTo>
                  <a:cubicBezTo>
                    <a:pt x="130207" y="130207"/>
                    <a:pt x="122659" y="130207"/>
                    <a:pt x="113348"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96" name="Freeform: Shape 95">
              <a:extLst>
                <a:ext uri="{FF2B5EF4-FFF2-40B4-BE49-F238E27FC236}">
                  <a16:creationId xmlns:a16="http://schemas.microsoft.com/office/drawing/2014/main" id="{5CA93236-4189-69F5-D50D-4EC9FF9E4635}"/>
                </a:ext>
              </a:extLst>
            </p:cNvPr>
            <p:cNvSpPr/>
            <p:nvPr/>
          </p:nvSpPr>
          <p:spPr>
            <a:xfrm>
              <a:off x="5065870" y="2162741"/>
              <a:ext cx="613124" cy="1136337"/>
            </a:xfrm>
            <a:custGeom>
              <a:avLst/>
              <a:gdLst>
                <a:gd name="connsiteX0" fmla="*/ 241412 w 613124"/>
                <a:gd name="connsiteY0" fmla="*/ 981525 h 1136337"/>
                <a:gd name="connsiteX1" fmla="*/ 241412 w 613124"/>
                <a:gd name="connsiteY1" fmla="*/ 1119542 h 1136337"/>
                <a:gd name="connsiteX2" fmla="*/ 258272 w 613124"/>
                <a:gd name="connsiteY2" fmla="*/ 1136306 h 1136337"/>
                <a:gd name="connsiteX3" fmla="*/ 354760 w 613124"/>
                <a:gd name="connsiteY3" fmla="*/ 1136306 h 1136337"/>
                <a:gd name="connsiteX4" fmla="*/ 371619 w 613124"/>
                <a:gd name="connsiteY4" fmla="*/ 1119638 h 1136337"/>
                <a:gd name="connsiteX5" fmla="*/ 371619 w 613124"/>
                <a:gd name="connsiteY5" fmla="*/ 1119542 h 1136337"/>
                <a:gd name="connsiteX6" fmla="*/ 371619 w 613124"/>
                <a:gd name="connsiteY6" fmla="*/ 981525 h 1136337"/>
                <a:gd name="connsiteX7" fmla="*/ 613078 w 613124"/>
                <a:gd name="connsiteY7" fmla="*/ 588238 h 1136337"/>
                <a:gd name="connsiteX8" fmla="*/ 354379 w 613124"/>
                <a:gd name="connsiteY8" fmla="*/ 40265 h 1136337"/>
                <a:gd name="connsiteX9" fmla="*/ 322280 w 613124"/>
                <a:gd name="connsiteY9" fmla="*/ 5403 h 1136337"/>
                <a:gd name="connsiteX10" fmla="*/ 298753 w 613124"/>
                <a:gd name="connsiteY10" fmla="*/ 4165 h 1136337"/>
                <a:gd name="connsiteX11" fmla="*/ 263415 w 613124"/>
                <a:gd name="connsiteY11" fmla="*/ 35693 h 1136337"/>
                <a:gd name="connsiteX12" fmla="*/ -46 w 613124"/>
                <a:gd name="connsiteY12" fmla="*/ 588143 h 1136337"/>
                <a:gd name="connsiteX13" fmla="*/ 241412 w 613124"/>
                <a:gd name="connsiteY13" fmla="*/ 981525 h 1136337"/>
                <a:gd name="connsiteX14" fmla="*/ 354855 w 613124"/>
                <a:gd name="connsiteY14" fmla="*/ 619575 h 1136337"/>
                <a:gd name="connsiteX15" fmla="*/ 258272 w 613124"/>
                <a:gd name="connsiteY15" fmla="*/ 619575 h 1136337"/>
                <a:gd name="connsiteX16" fmla="*/ 241412 w 613124"/>
                <a:gd name="connsiteY16" fmla="*/ 636339 h 1136337"/>
                <a:gd name="connsiteX17" fmla="*/ 241412 w 613124"/>
                <a:gd name="connsiteY17" fmla="*/ 841412 h 1136337"/>
                <a:gd name="connsiteX18" fmla="*/ 130256 w 613124"/>
                <a:gd name="connsiteY18" fmla="*/ 588047 h 1136337"/>
                <a:gd name="connsiteX19" fmla="*/ 303039 w 613124"/>
                <a:gd name="connsiteY19" fmla="*/ 181806 h 1136337"/>
                <a:gd name="connsiteX20" fmla="*/ 482966 w 613124"/>
                <a:gd name="connsiteY20" fmla="*/ 588047 h 1136337"/>
                <a:gd name="connsiteX21" fmla="*/ 371714 w 613124"/>
                <a:gd name="connsiteY21" fmla="*/ 841412 h 1136337"/>
                <a:gd name="connsiteX22" fmla="*/ 371714 w 613124"/>
                <a:gd name="connsiteY22" fmla="*/ 636530 h 1136337"/>
                <a:gd name="connsiteX23" fmla="*/ 354950 w 613124"/>
                <a:gd name="connsiteY23" fmla="*/ 619766 h 1136337"/>
                <a:gd name="connsiteX24" fmla="*/ 354760 w 613124"/>
                <a:gd name="connsiteY24" fmla="*/ 619766 h 113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3124" h="1136337">
                  <a:moveTo>
                    <a:pt x="241412" y="981525"/>
                  </a:moveTo>
                  <a:lnTo>
                    <a:pt x="241412" y="1119542"/>
                  </a:lnTo>
                  <a:cubicBezTo>
                    <a:pt x="241465" y="1128820"/>
                    <a:pt x="248997" y="1136306"/>
                    <a:pt x="258272" y="1136306"/>
                  </a:cubicBezTo>
                  <a:lnTo>
                    <a:pt x="354760" y="1136306"/>
                  </a:lnTo>
                  <a:cubicBezTo>
                    <a:pt x="364018" y="1136364"/>
                    <a:pt x="371562" y="1128896"/>
                    <a:pt x="371619" y="1119638"/>
                  </a:cubicBezTo>
                  <a:cubicBezTo>
                    <a:pt x="371619" y="1119609"/>
                    <a:pt x="371619" y="1119571"/>
                    <a:pt x="371619" y="1119542"/>
                  </a:cubicBezTo>
                  <a:lnTo>
                    <a:pt x="371619" y="981525"/>
                  </a:lnTo>
                  <a:cubicBezTo>
                    <a:pt x="483443" y="948950"/>
                    <a:pt x="613078" y="832173"/>
                    <a:pt x="613078" y="588238"/>
                  </a:cubicBezTo>
                  <a:cubicBezTo>
                    <a:pt x="613078" y="324205"/>
                    <a:pt x="365428" y="51695"/>
                    <a:pt x="354379" y="40265"/>
                  </a:cubicBezTo>
                  <a:lnTo>
                    <a:pt x="322280" y="5403"/>
                  </a:lnTo>
                  <a:cubicBezTo>
                    <a:pt x="316079" y="-1330"/>
                    <a:pt x="305630" y="-1880"/>
                    <a:pt x="298753" y="4165"/>
                  </a:cubicBezTo>
                  <a:lnTo>
                    <a:pt x="263415" y="35693"/>
                  </a:lnTo>
                  <a:cubicBezTo>
                    <a:pt x="252652" y="45218"/>
                    <a:pt x="-46" y="272198"/>
                    <a:pt x="-46" y="588143"/>
                  </a:cubicBezTo>
                  <a:cubicBezTo>
                    <a:pt x="-46" y="832173"/>
                    <a:pt x="129589" y="948950"/>
                    <a:pt x="241412" y="981525"/>
                  </a:cubicBezTo>
                  <a:close/>
                  <a:moveTo>
                    <a:pt x="354855" y="619575"/>
                  </a:moveTo>
                  <a:lnTo>
                    <a:pt x="258272" y="619575"/>
                  </a:lnTo>
                  <a:cubicBezTo>
                    <a:pt x="248997" y="619575"/>
                    <a:pt x="241465" y="627062"/>
                    <a:pt x="241412" y="636339"/>
                  </a:cubicBezTo>
                  <a:lnTo>
                    <a:pt x="241412" y="841412"/>
                  </a:lnTo>
                  <a:cubicBezTo>
                    <a:pt x="185215" y="808170"/>
                    <a:pt x="130256" y="729779"/>
                    <a:pt x="130256" y="588047"/>
                  </a:cubicBezTo>
                  <a:cubicBezTo>
                    <a:pt x="130256" y="405929"/>
                    <a:pt x="242174" y="252005"/>
                    <a:pt x="303039" y="181806"/>
                  </a:cubicBezTo>
                  <a:cubicBezTo>
                    <a:pt x="365618" y="262388"/>
                    <a:pt x="482966" y="433933"/>
                    <a:pt x="482966" y="588047"/>
                  </a:cubicBezTo>
                  <a:cubicBezTo>
                    <a:pt x="482966" y="729779"/>
                    <a:pt x="428007" y="808170"/>
                    <a:pt x="371714" y="841412"/>
                  </a:cubicBezTo>
                  <a:lnTo>
                    <a:pt x="371714" y="636530"/>
                  </a:lnTo>
                  <a:cubicBezTo>
                    <a:pt x="371714" y="627271"/>
                    <a:pt x="364209" y="619766"/>
                    <a:pt x="354950" y="619766"/>
                  </a:cubicBezTo>
                  <a:cubicBezTo>
                    <a:pt x="354884" y="619766"/>
                    <a:pt x="354827" y="619766"/>
                    <a:pt x="354760" y="619766"/>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97" name="Freeform: Shape 96">
              <a:extLst>
                <a:ext uri="{FF2B5EF4-FFF2-40B4-BE49-F238E27FC236}">
                  <a16:creationId xmlns:a16="http://schemas.microsoft.com/office/drawing/2014/main" id="{53857716-5770-042E-DBC4-181677E27203}"/>
                </a:ext>
              </a:extLst>
            </p:cNvPr>
            <p:cNvSpPr/>
            <p:nvPr/>
          </p:nvSpPr>
          <p:spPr>
            <a:xfrm>
              <a:off x="5693758" y="2251233"/>
              <a:ext cx="902970" cy="130206"/>
            </a:xfrm>
            <a:custGeom>
              <a:avLst/>
              <a:gdLst>
                <a:gd name="connsiteX0" fmla="*/ 886111 w 902970"/>
                <a:gd name="connsiteY0" fmla="*/ 0 h 130206"/>
                <a:gd name="connsiteX1" fmla="*/ 902970 w 902970"/>
                <a:gd name="connsiteY1" fmla="*/ 0 h 130206"/>
                <a:gd name="connsiteX2" fmla="*/ 902970 w 902970"/>
                <a:gd name="connsiteY2" fmla="*/ 130207 h 130206"/>
                <a:gd name="connsiteX3" fmla="*/ 886111 w 902970"/>
                <a:gd name="connsiteY3" fmla="*/ 130207 h 130206"/>
                <a:gd name="connsiteX4" fmla="*/ 16859 w 902970"/>
                <a:gd name="connsiteY4" fmla="*/ 130207 h 130206"/>
                <a:gd name="connsiteX5" fmla="*/ 0 w 902970"/>
                <a:gd name="connsiteY5" fmla="*/ 130207 h 130206"/>
                <a:gd name="connsiteX6" fmla="*/ 0 w 902970"/>
                <a:gd name="connsiteY6" fmla="*/ 0 h 130206"/>
                <a:gd name="connsiteX7" fmla="*/ 16859 w 902970"/>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970" h="130206">
                  <a:moveTo>
                    <a:pt x="886111" y="0"/>
                  </a:moveTo>
                  <a:cubicBezTo>
                    <a:pt x="895422" y="0"/>
                    <a:pt x="902970" y="0"/>
                    <a:pt x="902970" y="0"/>
                  </a:cubicBezTo>
                  <a:lnTo>
                    <a:pt x="902970" y="130207"/>
                  </a:lnTo>
                  <a:cubicBezTo>
                    <a:pt x="902970" y="130207"/>
                    <a:pt x="895422" y="130207"/>
                    <a:pt x="886111"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98" name="Freeform: Shape 97">
              <a:extLst>
                <a:ext uri="{FF2B5EF4-FFF2-40B4-BE49-F238E27FC236}">
                  <a16:creationId xmlns:a16="http://schemas.microsoft.com/office/drawing/2014/main" id="{01648A51-A8F8-0591-C94B-5BBF6E36CD14}"/>
                </a:ext>
              </a:extLst>
            </p:cNvPr>
            <p:cNvSpPr/>
            <p:nvPr/>
          </p:nvSpPr>
          <p:spPr>
            <a:xfrm>
              <a:off x="5742050" y="2492787"/>
              <a:ext cx="806386" cy="130206"/>
            </a:xfrm>
            <a:custGeom>
              <a:avLst/>
              <a:gdLst>
                <a:gd name="connsiteX0" fmla="*/ 789527 w 806386"/>
                <a:gd name="connsiteY0" fmla="*/ 0 h 130206"/>
                <a:gd name="connsiteX1" fmla="*/ 806387 w 806386"/>
                <a:gd name="connsiteY1" fmla="*/ 0 h 130206"/>
                <a:gd name="connsiteX2" fmla="*/ 806387 w 806386"/>
                <a:gd name="connsiteY2" fmla="*/ 130207 h 130206"/>
                <a:gd name="connsiteX3" fmla="*/ 789527 w 806386"/>
                <a:gd name="connsiteY3" fmla="*/ 130207 h 130206"/>
                <a:gd name="connsiteX4" fmla="*/ 16859 w 806386"/>
                <a:gd name="connsiteY4" fmla="*/ 130207 h 130206"/>
                <a:gd name="connsiteX5" fmla="*/ 0 w 806386"/>
                <a:gd name="connsiteY5" fmla="*/ 130207 h 130206"/>
                <a:gd name="connsiteX6" fmla="*/ 0 w 806386"/>
                <a:gd name="connsiteY6" fmla="*/ 0 h 130206"/>
                <a:gd name="connsiteX7" fmla="*/ 16859 w 80638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386" h="130206">
                  <a:moveTo>
                    <a:pt x="789527" y="0"/>
                  </a:moveTo>
                  <a:cubicBezTo>
                    <a:pt x="798838" y="0"/>
                    <a:pt x="806387" y="0"/>
                    <a:pt x="806387" y="0"/>
                  </a:cubicBezTo>
                  <a:lnTo>
                    <a:pt x="806387" y="130207"/>
                  </a:lnTo>
                  <a:cubicBezTo>
                    <a:pt x="806387" y="130207"/>
                    <a:pt x="798838" y="130207"/>
                    <a:pt x="789527"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sp>
        <p:nvSpPr>
          <p:cNvPr id="99" name="Text Placeholder 2">
            <a:extLst>
              <a:ext uri="{FF2B5EF4-FFF2-40B4-BE49-F238E27FC236}">
                <a16:creationId xmlns:a16="http://schemas.microsoft.com/office/drawing/2014/main" id="{5D4BD1C0-8E33-8CB8-CE88-20DB068A5FDC}"/>
              </a:ext>
            </a:extLst>
          </p:cNvPr>
          <p:cNvSpPr txBox="1">
            <a:spLocks/>
          </p:cNvSpPr>
          <p:nvPr userDrawn="1"/>
        </p:nvSpPr>
        <p:spPr>
          <a:xfrm>
            <a:off x="11236779" y="3335665"/>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Sustainable Infrastructure</a:t>
            </a:r>
          </a:p>
        </p:txBody>
      </p:sp>
      <p:grpSp>
        <p:nvGrpSpPr>
          <p:cNvPr id="100" name="Group 99">
            <a:extLst>
              <a:ext uri="{FF2B5EF4-FFF2-40B4-BE49-F238E27FC236}">
                <a16:creationId xmlns:a16="http://schemas.microsoft.com/office/drawing/2014/main" id="{F1E03507-C84F-6137-7A15-1049CFF2880E}"/>
              </a:ext>
            </a:extLst>
          </p:cNvPr>
          <p:cNvGrpSpPr/>
          <p:nvPr userDrawn="1"/>
        </p:nvGrpSpPr>
        <p:grpSpPr>
          <a:xfrm>
            <a:off x="11418986" y="2830604"/>
            <a:ext cx="540635" cy="531749"/>
            <a:chOff x="4629149" y="1985761"/>
            <a:chExt cx="2931605" cy="2883417"/>
          </a:xfrm>
          <a:solidFill>
            <a:srgbClr val="58595B"/>
          </a:solidFill>
        </p:grpSpPr>
        <p:sp>
          <p:nvSpPr>
            <p:cNvPr id="101" name="Freeform: Shape 100">
              <a:extLst>
                <a:ext uri="{FF2B5EF4-FFF2-40B4-BE49-F238E27FC236}">
                  <a16:creationId xmlns:a16="http://schemas.microsoft.com/office/drawing/2014/main" id="{9A82A992-0932-EA86-3E70-79ABE8025966}"/>
                </a:ext>
              </a:extLst>
            </p:cNvPr>
            <p:cNvSpPr/>
            <p:nvPr/>
          </p:nvSpPr>
          <p:spPr>
            <a:xfrm>
              <a:off x="5208651" y="4400835"/>
              <a:ext cx="226885" cy="226885"/>
            </a:xfrm>
            <a:custGeom>
              <a:avLst/>
              <a:gdLst>
                <a:gd name="connsiteX0" fmla="*/ 226886 w 226885"/>
                <a:gd name="connsiteY0" fmla="*/ 113443 h 226885"/>
                <a:gd name="connsiteX1" fmla="*/ 113443 w 226885"/>
                <a:gd name="connsiteY1" fmla="*/ 226886 h 226885"/>
                <a:gd name="connsiteX2" fmla="*/ 0 w 226885"/>
                <a:gd name="connsiteY2" fmla="*/ 113443 h 226885"/>
                <a:gd name="connsiteX3" fmla="*/ 113443 w 226885"/>
                <a:gd name="connsiteY3" fmla="*/ 0 h 226885"/>
                <a:gd name="connsiteX4" fmla="*/ 226886 w 226885"/>
                <a:gd name="connsiteY4" fmla="*/ 113443 h 226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85" h="226885">
                  <a:moveTo>
                    <a:pt x="226886" y="113443"/>
                  </a:moveTo>
                  <a:cubicBezTo>
                    <a:pt x="226886" y="176095"/>
                    <a:pt x="176095" y="226886"/>
                    <a:pt x="113443" y="226886"/>
                  </a:cubicBezTo>
                  <a:cubicBezTo>
                    <a:pt x="50790" y="226886"/>
                    <a:pt x="0" y="176096"/>
                    <a:pt x="0" y="113443"/>
                  </a:cubicBezTo>
                  <a:cubicBezTo>
                    <a:pt x="0" y="50790"/>
                    <a:pt x="50790" y="0"/>
                    <a:pt x="113443" y="0"/>
                  </a:cubicBezTo>
                  <a:cubicBezTo>
                    <a:pt x="176095" y="0"/>
                    <a:pt x="226886" y="50790"/>
                    <a:pt x="226886" y="11344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02" name="Freeform: Shape 101">
              <a:extLst>
                <a:ext uri="{FF2B5EF4-FFF2-40B4-BE49-F238E27FC236}">
                  <a16:creationId xmlns:a16="http://schemas.microsoft.com/office/drawing/2014/main" id="{27817D72-B5FC-5334-F8C9-4507B3C5754A}"/>
                </a:ext>
              </a:extLst>
            </p:cNvPr>
            <p:cNvSpPr/>
            <p:nvPr/>
          </p:nvSpPr>
          <p:spPr>
            <a:xfrm rot="18900000">
              <a:off x="6705932" y="4400752"/>
              <a:ext cx="226885" cy="226885"/>
            </a:xfrm>
            <a:custGeom>
              <a:avLst/>
              <a:gdLst>
                <a:gd name="connsiteX0" fmla="*/ 226859 w 226885"/>
                <a:gd name="connsiteY0" fmla="*/ 113414 h 226885"/>
                <a:gd name="connsiteX1" fmla="*/ 113417 w 226885"/>
                <a:gd name="connsiteY1" fmla="*/ 226857 h 226885"/>
                <a:gd name="connsiteX2" fmla="*/ -26 w 226885"/>
                <a:gd name="connsiteY2" fmla="*/ 113414 h 226885"/>
                <a:gd name="connsiteX3" fmla="*/ 113417 w 226885"/>
                <a:gd name="connsiteY3" fmla="*/ -29 h 226885"/>
                <a:gd name="connsiteX4" fmla="*/ 226859 w 226885"/>
                <a:gd name="connsiteY4" fmla="*/ 113414 h 226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85" h="226885">
                  <a:moveTo>
                    <a:pt x="226859" y="113414"/>
                  </a:moveTo>
                  <a:cubicBezTo>
                    <a:pt x="226859" y="176067"/>
                    <a:pt x="176070" y="226857"/>
                    <a:pt x="113417" y="226857"/>
                  </a:cubicBezTo>
                  <a:cubicBezTo>
                    <a:pt x="50764" y="226857"/>
                    <a:pt x="-26" y="176067"/>
                    <a:pt x="-26" y="113414"/>
                  </a:cubicBezTo>
                  <a:cubicBezTo>
                    <a:pt x="-26" y="50762"/>
                    <a:pt x="50764" y="-29"/>
                    <a:pt x="113417" y="-29"/>
                  </a:cubicBezTo>
                  <a:cubicBezTo>
                    <a:pt x="176069" y="-29"/>
                    <a:pt x="226859" y="50761"/>
                    <a:pt x="226859" y="11341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03" name="Freeform: Shape 102">
              <a:extLst>
                <a:ext uri="{FF2B5EF4-FFF2-40B4-BE49-F238E27FC236}">
                  <a16:creationId xmlns:a16="http://schemas.microsoft.com/office/drawing/2014/main" id="{6FD8A0B3-DCC5-4168-EACA-68A962B27E5D}"/>
                </a:ext>
              </a:extLst>
            </p:cNvPr>
            <p:cNvSpPr/>
            <p:nvPr/>
          </p:nvSpPr>
          <p:spPr>
            <a:xfrm>
              <a:off x="5884830" y="3917822"/>
              <a:ext cx="226790" cy="130206"/>
            </a:xfrm>
            <a:custGeom>
              <a:avLst/>
              <a:gdLst>
                <a:gd name="connsiteX0" fmla="*/ 209931 w 226790"/>
                <a:gd name="connsiteY0" fmla="*/ 0 h 130206"/>
                <a:gd name="connsiteX1" fmla="*/ 226790 w 226790"/>
                <a:gd name="connsiteY1" fmla="*/ 0 h 130206"/>
                <a:gd name="connsiteX2" fmla="*/ 226790 w 226790"/>
                <a:gd name="connsiteY2" fmla="*/ 130207 h 130206"/>
                <a:gd name="connsiteX3" fmla="*/ 209931 w 226790"/>
                <a:gd name="connsiteY3" fmla="*/ 130207 h 130206"/>
                <a:gd name="connsiteX4" fmla="*/ 16859 w 226790"/>
                <a:gd name="connsiteY4" fmla="*/ 130207 h 130206"/>
                <a:gd name="connsiteX5" fmla="*/ 0 w 226790"/>
                <a:gd name="connsiteY5" fmla="*/ 130207 h 130206"/>
                <a:gd name="connsiteX6" fmla="*/ 0 w 226790"/>
                <a:gd name="connsiteY6" fmla="*/ 0 h 130206"/>
                <a:gd name="connsiteX7" fmla="*/ 16859 w 226790"/>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790" h="130206">
                  <a:moveTo>
                    <a:pt x="209931" y="0"/>
                  </a:moveTo>
                  <a:cubicBezTo>
                    <a:pt x="219242" y="0"/>
                    <a:pt x="226790" y="0"/>
                    <a:pt x="226790" y="0"/>
                  </a:cubicBezTo>
                  <a:lnTo>
                    <a:pt x="226790" y="130207"/>
                  </a:lnTo>
                  <a:cubicBezTo>
                    <a:pt x="226790" y="130207"/>
                    <a:pt x="219242" y="130207"/>
                    <a:pt x="209931"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04" name="Freeform: Shape 103">
              <a:extLst>
                <a:ext uri="{FF2B5EF4-FFF2-40B4-BE49-F238E27FC236}">
                  <a16:creationId xmlns:a16="http://schemas.microsoft.com/office/drawing/2014/main" id="{F7E1E965-5CB1-3EC7-1489-B9F86F87AA24}"/>
                </a:ext>
              </a:extLst>
            </p:cNvPr>
            <p:cNvSpPr/>
            <p:nvPr/>
          </p:nvSpPr>
          <p:spPr>
            <a:xfrm>
              <a:off x="5401913" y="3917822"/>
              <a:ext cx="226790" cy="130206"/>
            </a:xfrm>
            <a:custGeom>
              <a:avLst/>
              <a:gdLst>
                <a:gd name="connsiteX0" fmla="*/ 209931 w 226790"/>
                <a:gd name="connsiteY0" fmla="*/ 0 h 130206"/>
                <a:gd name="connsiteX1" fmla="*/ 226790 w 226790"/>
                <a:gd name="connsiteY1" fmla="*/ 0 h 130206"/>
                <a:gd name="connsiteX2" fmla="*/ 226790 w 226790"/>
                <a:gd name="connsiteY2" fmla="*/ 130207 h 130206"/>
                <a:gd name="connsiteX3" fmla="*/ 209931 w 226790"/>
                <a:gd name="connsiteY3" fmla="*/ 130207 h 130206"/>
                <a:gd name="connsiteX4" fmla="*/ 16859 w 226790"/>
                <a:gd name="connsiteY4" fmla="*/ 130207 h 130206"/>
                <a:gd name="connsiteX5" fmla="*/ 0 w 226790"/>
                <a:gd name="connsiteY5" fmla="*/ 130207 h 130206"/>
                <a:gd name="connsiteX6" fmla="*/ 0 w 226790"/>
                <a:gd name="connsiteY6" fmla="*/ 0 h 130206"/>
                <a:gd name="connsiteX7" fmla="*/ 16859 w 226790"/>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790" h="130206">
                  <a:moveTo>
                    <a:pt x="209931" y="0"/>
                  </a:moveTo>
                  <a:cubicBezTo>
                    <a:pt x="219242" y="0"/>
                    <a:pt x="226790" y="0"/>
                    <a:pt x="226790" y="0"/>
                  </a:cubicBezTo>
                  <a:lnTo>
                    <a:pt x="226790" y="130207"/>
                  </a:lnTo>
                  <a:cubicBezTo>
                    <a:pt x="226790" y="130207"/>
                    <a:pt x="219242" y="130207"/>
                    <a:pt x="209931"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05" name="Freeform: Shape 104">
              <a:extLst>
                <a:ext uri="{FF2B5EF4-FFF2-40B4-BE49-F238E27FC236}">
                  <a16:creationId xmlns:a16="http://schemas.microsoft.com/office/drawing/2014/main" id="{40E73325-0A81-9793-2863-846078FA036E}"/>
                </a:ext>
              </a:extLst>
            </p:cNvPr>
            <p:cNvSpPr/>
            <p:nvPr/>
          </p:nvSpPr>
          <p:spPr>
            <a:xfrm>
              <a:off x="4629149" y="2034253"/>
              <a:ext cx="2931415" cy="2834925"/>
            </a:xfrm>
            <a:custGeom>
              <a:avLst/>
              <a:gdLst>
                <a:gd name="connsiteX0" fmla="*/ 2711646 w 2931415"/>
                <a:gd name="connsiteY0" fmla="*/ 1911163 h 2834925"/>
                <a:gd name="connsiteX1" fmla="*/ 2245398 w 2931415"/>
                <a:gd name="connsiteY1" fmla="*/ 1719234 h 2834925"/>
                <a:gd name="connsiteX2" fmla="*/ 1261275 w 2931415"/>
                <a:gd name="connsiteY2" fmla="*/ 1114777 h 2834925"/>
                <a:gd name="connsiteX3" fmla="*/ 1144403 w 2931415"/>
                <a:gd name="connsiteY3" fmla="*/ 545563 h 2834925"/>
                <a:gd name="connsiteX4" fmla="*/ 1144403 w 2931415"/>
                <a:gd name="connsiteY4" fmla="*/ 275149 h 2834925"/>
                <a:gd name="connsiteX5" fmla="*/ 1642179 w 2931415"/>
                <a:gd name="connsiteY5" fmla="*/ 275149 h 2834925"/>
                <a:gd name="connsiteX6" fmla="*/ 1642179 w 2931415"/>
                <a:gd name="connsiteY6" fmla="*/ 1127827 h 2834925"/>
                <a:gd name="connsiteX7" fmla="*/ 1658848 w 2931415"/>
                <a:gd name="connsiteY7" fmla="*/ 1144686 h 2834925"/>
                <a:gd name="connsiteX8" fmla="*/ 1658943 w 2931415"/>
                <a:gd name="connsiteY8" fmla="*/ 1144686 h 2834925"/>
                <a:gd name="connsiteX9" fmla="*/ 1755527 w 2931415"/>
                <a:gd name="connsiteY9" fmla="*/ 1144686 h 2834925"/>
                <a:gd name="connsiteX10" fmla="*/ 1772386 w 2931415"/>
                <a:gd name="connsiteY10" fmla="*/ 1127827 h 2834925"/>
                <a:gd name="connsiteX11" fmla="*/ 1772386 w 2931415"/>
                <a:gd name="connsiteY11" fmla="*/ 258194 h 2834925"/>
                <a:gd name="connsiteX12" fmla="*/ 1659134 w 2931415"/>
                <a:gd name="connsiteY12" fmla="*/ 144847 h 2834925"/>
                <a:gd name="connsiteX13" fmla="*/ 1127449 w 2931415"/>
                <a:gd name="connsiteY13" fmla="*/ 144847 h 2834925"/>
                <a:gd name="connsiteX14" fmla="*/ 1014196 w 2931415"/>
                <a:gd name="connsiteY14" fmla="*/ 258194 h 2834925"/>
                <a:gd name="connsiteX15" fmla="*/ 1014196 w 2931415"/>
                <a:gd name="connsiteY15" fmla="*/ 432406 h 2834925"/>
                <a:gd name="connsiteX16" fmla="*/ 854652 w 2931415"/>
                <a:gd name="connsiteY16" fmla="*/ 360588 h 2834925"/>
                <a:gd name="connsiteX17" fmla="*/ 854652 w 2931415"/>
                <a:gd name="connsiteY17" fmla="*/ 124558 h 2834925"/>
                <a:gd name="connsiteX18" fmla="*/ 730065 w 2931415"/>
                <a:gd name="connsiteY18" fmla="*/ -29 h 2834925"/>
                <a:gd name="connsiteX19" fmla="*/ 269436 w 2931415"/>
                <a:gd name="connsiteY19" fmla="*/ -29 h 2834925"/>
                <a:gd name="connsiteX20" fmla="*/ 144849 w 2931415"/>
                <a:gd name="connsiteY20" fmla="*/ 124558 h 2834925"/>
                <a:gd name="connsiteX21" fmla="*/ 144849 w 2931415"/>
                <a:gd name="connsiteY21" fmla="*/ 697963 h 2834925"/>
                <a:gd name="connsiteX22" fmla="*/ 272008 w 2931415"/>
                <a:gd name="connsiteY22" fmla="*/ 1356427 h 2834925"/>
                <a:gd name="connsiteX23" fmla="*/ 275056 w 2931415"/>
                <a:gd name="connsiteY23" fmla="*/ 1359379 h 2834925"/>
                <a:gd name="connsiteX24" fmla="*/ -26 w 2931415"/>
                <a:gd name="connsiteY24" fmla="*/ 1948405 h 2834925"/>
                <a:gd name="connsiteX25" fmla="*/ -26 w 2931415"/>
                <a:gd name="connsiteY25" fmla="*/ 2327215 h 2834925"/>
                <a:gd name="connsiteX26" fmla="*/ 217620 w 2931415"/>
                <a:gd name="connsiteY26" fmla="*/ 2545052 h 2834925"/>
                <a:gd name="connsiteX27" fmla="*/ 217906 w 2931415"/>
                <a:gd name="connsiteY27" fmla="*/ 2545052 h 2834925"/>
                <a:gd name="connsiteX28" fmla="*/ 344112 w 2931415"/>
                <a:gd name="connsiteY28" fmla="*/ 2545052 h 2834925"/>
                <a:gd name="connsiteX29" fmla="*/ 418407 w 2931415"/>
                <a:gd name="connsiteY29" fmla="*/ 2704595 h 2834925"/>
                <a:gd name="connsiteX30" fmla="*/ 16738 w 2931415"/>
                <a:gd name="connsiteY30" fmla="*/ 2704595 h 2834925"/>
                <a:gd name="connsiteX31" fmla="*/ -26 w 2931415"/>
                <a:gd name="connsiteY31" fmla="*/ 2721359 h 2834925"/>
                <a:gd name="connsiteX32" fmla="*/ -26 w 2931415"/>
                <a:gd name="connsiteY32" fmla="*/ 2721454 h 2834925"/>
                <a:gd name="connsiteX33" fmla="*/ -26 w 2931415"/>
                <a:gd name="connsiteY33" fmla="*/ 2818038 h 2834925"/>
                <a:gd name="connsiteX34" fmla="*/ 16643 w 2931415"/>
                <a:gd name="connsiteY34" fmla="*/ 2834897 h 2834925"/>
                <a:gd name="connsiteX35" fmla="*/ 16738 w 2931415"/>
                <a:gd name="connsiteY35" fmla="*/ 2834897 h 2834925"/>
                <a:gd name="connsiteX36" fmla="*/ 2914624 w 2931415"/>
                <a:gd name="connsiteY36" fmla="*/ 2834897 h 2834925"/>
                <a:gd name="connsiteX37" fmla="*/ 2931388 w 2931415"/>
                <a:gd name="connsiteY37" fmla="*/ 2818133 h 2834925"/>
                <a:gd name="connsiteX38" fmla="*/ 2931388 w 2931415"/>
                <a:gd name="connsiteY38" fmla="*/ 2818038 h 2834925"/>
                <a:gd name="connsiteX39" fmla="*/ 2931388 w 2931415"/>
                <a:gd name="connsiteY39" fmla="*/ 2721454 h 2834925"/>
                <a:gd name="connsiteX40" fmla="*/ 2914720 w 2931415"/>
                <a:gd name="connsiteY40" fmla="*/ 2704595 h 2834925"/>
                <a:gd name="connsiteX41" fmla="*/ 2914624 w 2931415"/>
                <a:gd name="connsiteY41" fmla="*/ 2704595 h 2834925"/>
                <a:gd name="connsiteX42" fmla="*/ 2464663 w 2931415"/>
                <a:gd name="connsiteY42" fmla="*/ 2704595 h 2834925"/>
                <a:gd name="connsiteX43" fmla="*/ 2538958 w 2931415"/>
                <a:gd name="connsiteY43" fmla="*/ 2545052 h 2834925"/>
                <a:gd name="connsiteX44" fmla="*/ 2721362 w 2931415"/>
                <a:gd name="connsiteY44" fmla="*/ 2545052 h 2834925"/>
                <a:gd name="connsiteX45" fmla="*/ 2931388 w 2931415"/>
                <a:gd name="connsiteY45" fmla="*/ 2335502 h 2834925"/>
                <a:gd name="connsiteX46" fmla="*/ 2931388 w 2931415"/>
                <a:gd name="connsiteY46" fmla="*/ 2239394 h 2834925"/>
                <a:gd name="connsiteX47" fmla="*/ 2711646 w 2931415"/>
                <a:gd name="connsiteY47" fmla="*/ 1911163 h 2834925"/>
                <a:gd name="connsiteX48" fmla="*/ 692918 w 2931415"/>
                <a:gd name="connsiteY48" fmla="*/ 2255301 h 2834925"/>
                <a:gd name="connsiteX49" fmla="*/ 917613 w 2931415"/>
                <a:gd name="connsiteY49" fmla="*/ 2479996 h 2834925"/>
                <a:gd name="connsiteX50" fmla="*/ 692918 w 2931415"/>
                <a:gd name="connsiteY50" fmla="*/ 2704690 h 2834925"/>
                <a:gd name="connsiteX51" fmla="*/ 468223 w 2931415"/>
                <a:gd name="connsiteY51" fmla="*/ 2479996 h 2834925"/>
                <a:gd name="connsiteX52" fmla="*/ 692918 w 2931415"/>
                <a:gd name="connsiteY52" fmla="*/ 2255301 h 2834925"/>
                <a:gd name="connsiteX53" fmla="*/ 1041723 w 2931415"/>
                <a:gd name="connsiteY53" fmla="*/ 2545052 h 2834925"/>
                <a:gd name="connsiteX54" fmla="*/ 1841347 w 2931415"/>
                <a:gd name="connsiteY54" fmla="*/ 2545052 h 2834925"/>
                <a:gd name="connsiteX55" fmla="*/ 1915642 w 2931415"/>
                <a:gd name="connsiteY55" fmla="*/ 2704595 h 2834925"/>
                <a:gd name="connsiteX56" fmla="*/ 967428 w 2931415"/>
                <a:gd name="connsiteY56" fmla="*/ 2704595 h 2834925"/>
                <a:gd name="connsiteX57" fmla="*/ 1041723 w 2931415"/>
                <a:gd name="connsiteY57" fmla="*/ 2545052 h 2834925"/>
                <a:gd name="connsiteX58" fmla="*/ 1965649 w 2931415"/>
                <a:gd name="connsiteY58" fmla="*/ 2479996 h 2834925"/>
                <a:gd name="connsiteX59" fmla="*/ 2190248 w 2931415"/>
                <a:gd name="connsiteY59" fmla="*/ 2255206 h 2834925"/>
                <a:gd name="connsiteX60" fmla="*/ 2415038 w 2931415"/>
                <a:gd name="connsiteY60" fmla="*/ 2479805 h 2834925"/>
                <a:gd name="connsiteX61" fmla="*/ 2190438 w 2931415"/>
                <a:gd name="connsiteY61" fmla="*/ 2704595 h 2834925"/>
                <a:gd name="connsiteX62" fmla="*/ 2190343 w 2931415"/>
                <a:gd name="connsiteY62" fmla="*/ 2704595 h 2834925"/>
                <a:gd name="connsiteX63" fmla="*/ 1965458 w 2931415"/>
                <a:gd name="connsiteY63" fmla="*/ 2479996 h 2834925"/>
                <a:gd name="connsiteX64" fmla="*/ 1841824 w 2931415"/>
                <a:gd name="connsiteY64" fmla="*/ 2414845 h 2834925"/>
                <a:gd name="connsiteX65" fmla="*/ 1041723 w 2931415"/>
                <a:gd name="connsiteY65" fmla="*/ 2414845 h 2834925"/>
                <a:gd name="connsiteX66" fmla="*/ 627939 w 2931415"/>
                <a:gd name="connsiteY66" fmla="*/ 2131019 h 2834925"/>
                <a:gd name="connsiteX67" fmla="*/ 344112 w 2931415"/>
                <a:gd name="connsiteY67" fmla="*/ 2414845 h 2834925"/>
                <a:gd name="connsiteX68" fmla="*/ 217906 w 2931415"/>
                <a:gd name="connsiteY68" fmla="*/ 2414845 h 2834925"/>
                <a:gd name="connsiteX69" fmla="*/ 130562 w 2931415"/>
                <a:gd name="connsiteY69" fmla="*/ 2327500 h 2834925"/>
                <a:gd name="connsiteX70" fmla="*/ 130562 w 2931415"/>
                <a:gd name="connsiteY70" fmla="*/ 1948691 h 2834925"/>
                <a:gd name="connsiteX71" fmla="*/ 380688 w 2931415"/>
                <a:gd name="connsiteY71" fmla="*/ 1442437 h 2834925"/>
                <a:gd name="connsiteX72" fmla="*/ 430695 w 2931415"/>
                <a:gd name="connsiteY72" fmla="*/ 1470250 h 2834925"/>
                <a:gd name="connsiteX73" fmla="*/ 241433 w 2931415"/>
                <a:gd name="connsiteY73" fmla="*/ 1755238 h 2834925"/>
                <a:gd name="connsiteX74" fmla="*/ 241433 w 2931415"/>
                <a:gd name="connsiteY74" fmla="*/ 1803530 h 2834925"/>
                <a:gd name="connsiteX75" fmla="*/ 258292 w 2931415"/>
                <a:gd name="connsiteY75" fmla="*/ 1820389 h 2834925"/>
                <a:gd name="connsiteX76" fmla="*/ 1900307 w 2931415"/>
                <a:gd name="connsiteY76" fmla="*/ 1820389 h 2834925"/>
                <a:gd name="connsiteX77" fmla="*/ 1917166 w 2931415"/>
                <a:gd name="connsiteY77" fmla="*/ 1803530 h 2834925"/>
                <a:gd name="connsiteX78" fmla="*/ 1917166 w 2931415"/>
                <a:gd name="connsiteY78" fmla="*/ 1755238 h 2834925"/>
                <a:gd name="connsiteX79" fmla="*/ 1688566 w 2931415"/>
                <a:gd name="connsiteY79" fmla="*/ 1446533 h 2834925"/>
                <a:gd name="connsiteX80" fmla="*/ 1159738 w 2931415"/>
                <a:gd name="connsiteY80" fmla="*/ 1304230 h 2834925"/>
                <a:gd name="connsiteX81" fmla="*/ 1203553 w 2931415"/>
                <a:gd name="connsiteY81" fmla="*/ 1241460 h 2834925"/>
                <a:gd name="connsiteX82" fmla="*/ 2147290 w 2931415"/>
                <a:gd name="connsiteY82" fmla="*/ 1806673 h 2834925"/>
                <a:gd name="connsiteX83" fmla="*/ 2155387 w 2931415"/>
                <a:gd name="connsiteY83" fmla="*/ 1819342 h 2834925"/>
                <a:gd name="connsiteX84" fmla="*/ 2163197 w 2931415"/>
                <a:gd name="connsiteY84" fmla="*/ 1825819 h 2834925"/>
                <a:gd name="connsiteX85" fmla="*/ 2414847 w 2931415"/>
                <a:gd name="connsiteY85" fmla="*/ 1929546 h 2834925"/>
                <a:gd name="connsiteX86" fmla="*/ 2414847 w 2931415"/>
                <a:gd name="connsiteY86" fmla="*/ 2044989 h 2834925"/>
                <a:gd name="connsiteX87" fmla="*/ 2576772 w 2931415"/>
                <a:gd name="connsiteY87" fmla="*/ 2206914 h 2834925"/>
                <a:gd name="connsiteX88" fmla="*/ 2799181 w 2931415"/>
                <a:gd name="connsiteY88" fmla="*/ 2206914 h 2834925"/>
                <a:gd name="connsiteX89" fmla="*/ 2801563 w 2931415"/>
                <a:gd name="connsiteY89" fmla="*/ 2239299 h 2834925"/>
                <a:gd name="connsiteX90" fmla="*/ 2801563 w 2931415"/>
                <a:gd name="connsiteY90" fmla="*/ 2335025 h 2834925"/>
                <a:gd name="connsiteX91" fmla="*/ 2721743 w 2931415"/>
                <a:gd name="connsiteY91" fmla="*/ 2414749 h 2834925"/>
                <a:gd name="connsiteX92" fmla="*/ 2538958 w 2931415"/>
                <a:gd name="connsiteY92" fmla="*/ 2414749 h 2834925"/>
                <a:gd name="connsiteX93" fmla="*/ 2125173 w 2931415"/>
                <a:gd name="connsiteY93" fmla="*/ 2130923 h 2834925"/>
                <a:gd name="connsiteX94" fmla="*/ 1841347 w 2931415"/>
                <a:gd name="connsiteY94" fmla="*/ 2414749 h 2834925"/>
                <a:gd name="connsiteX95" fmla="*/ 724446 w 2931415"/>
                <a:gd name="connsiteY95" fmla="*/ 338966 h 2834925"/>
                <a:gd name="connsiteX96" fmla="*/ 692918 w 2931415"/>
                <a:gd name="connsiteY96" fmla="*/ 338109 h 2834925"/>
                <a:gd name="connsiteX97" fmla="*/ 275056 w 2931415"/>
                <a:gd name="connsiteY97" fmla="*/ 508797 h 2834925"/>
                <a:gd name="connsiteX98" fmla="*/ 275056 w 2931415"/>
                <a:gd name="connsiteY98" fmla="*/ 130273 h 2834925"/>
                <a:gd name="connsiteX99" fmla="*/ 724446 w 2931415"/>
                <a:gd name="connsiteY99" fmla="*/ 130273 h 2834925"/>
                <a:gd name="connsiteX100" fmla="*/ 362496 w 2931415"/>
                <a:gd name="connsiteY100" fmla="*/ 605666 h 2834925"/>
                <a:gd name="connsiteX101" fmla="*/ 1021873 w 2931415"/>
                <a:gd name="connsiteY101" fmla="*/ 604089 h 2834925"/>
                <a:gd name="connsiteX102" fmla="*/ 1023445 w 2931415"/>
                <a:gd name="connsiteY102" fmla="*/ 1263463 h 2834925"/>
                <a:gd name="connsiteX103" fmla="*/ 692823 w 2931415"/>
                <a:gd name="connsiteY103" fmla="*/ 1400813 h 2834925"/>
                <a:gd name="connsiteX104" fmla="*/ 691489 w 2931415"/>
                <a:gd name="connsiteY104" fmla="*/ 1400813 h 2834925"/>
                <a:gd name="connsiteX105" fmla="*/ 364115 w 2931415"/>
                <a:gd name="connsiteY105" fmla="*/ 1264796 h 2834925"/>
                <a:gd name="connsiteX106" fmla="*/ 226860 w 2931415"/>
                <a:gd name="connsiteY106" fmla="*/ 934469 h 2834925"/>
                <a:gd name="connsiteX107" fmla="*/ 362400 w 2931415"/>
                <a:gd name="connsiteY107" fmla="*/ 605476 h 2834925"/>
                <a:gd name="connsiteX108" fmla="*/ 1192790 w 2931415"/>
                <a:gd name="connsiteY108" fmla="*/ 1436246 h 2834925"/>
                <a:gd name="connsiteX109" fmla="*/ 1764290 w 2931415"/>
                <a:gd name="connsiteY109" fmla="*/ 1690564 h 2834925"/>
                <a:gd name="connsiteX110" fmla="*/ 1192790 w 2931415"/>
                <a:gd name="connsiteY110" fmla="*/ 1690564 h 2834925"/>
                <a:gd name="connsiteX111" fmla="*/ 1010386 w 2931415"/>
                <a:gd name="connsiteY111" fmla="*/ 1438627 h 2834925"/>
                <a:gd name="connsiteX112" fmla="*/ 1062583 w 2931415"/>
                <a:gd name="connsiteY112" fmla="*/ 1435675 h 2834925"/>
                <a:gd name="connsiteX113" fmla="*/ 1062583 w 2931415"/>
                <a:gd name="connsiteY113" fmla="*/ 1690564 h 2834925"/>
                <a:gd name="connsiteX114" fmla="*/ 397167 w 2931415"/>
                <a:gd name="connsiteY114" fmla="*/ 1690564 h 2834925"/>
                <a:gd name="connsiteX115" fmla="*/ 580523 w 2931415"/>
                <a:gd name="connsiteY115" fmla="*/ 1520638 h 2834925"/>
                <a:gd name="connsiteX116" fmla="*/ 691394 w 2931415"/>
                <a:gd name="connsiteY116" fmla="*/ 1531020 h 2834925"/>
                <a:gd name="connsiteX117" fmla="*/ 693108 w 2931415"/>
                <a:gd name="connsiteY117" fmla="*/ 1531020 h 2834925"/>
                <a:gd name="connsiteX118" fmla="*/ 1010291 w 2931415"/>
                <a:gd name="connsiteY118" fmla="*/ 1438437 h 2834925"/>
                <a:gd name="connsiteX119" fmla="*/ 2576582 w 2931415"/>
                <a:gd name="connsiteY119" fmla="*/ 2076802 h 2834925"/>
                <a:gd name="connsiteX120" fmla="*/ 2545149 w 2931415"/>
                <a:gd name="connsiteY120" fmla="*/ 2045275 h 2834925"/>
                <a:gd name="connsiteX121" fmla="*/ 2545149 w 2931415"/>
                <a:gd name="connsiteY121" fmla="*/ 1983838 h 2834925"/>
                <a:gd name="connsiteX122" fmla="*/ 2662021 w 2931415"/>
                <a:gd name="connsiteY122" fmla="*/ 2031463 h 2834925"/>
                <a:gd name="connsiteX123" fmla="*/ 2731649 w 2931415"/>
                <a:gd name="connsiteY123" fmla="*/ 2076612 h 283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931415" h="2834925">
                  <a:moveTo>
                    <a:pt x="2711646" y="1911163"/>
                  </a:moveTo>
                  <a:lnTo>
                    <a:pt x="2245398" y="1719234"/>
                  </a:lnTo>
                  <a:cubicBezTo>
                    <a:pt x="2012035" y="1366809"/>
                    <a:pt x="1649704" y="1146019"/>
                    <a:pt x="1261275" y="1114777"/>
                  </a:cubicBezTo>
                  <a:cubicBezTo>
                    <a:pt x="1323987" y="917629"/>
                    <a:pt x="1279725" y="702050"/>
                    <a:pt x="1144403" y="545563"/>
                  </a:cubicBezTo>
                  <a:lnTo>
                    <a:pt x="1144403" y="275149"/>
                  </a:lnTo>
                  <a:lnTo>
                    <a:pt x="1642179" y="275149"/>
                  </a:lnTo>
                  <a:lnTo>
                    <a:pt x="1642179" y="1127827"/>
                  </a:lnTo>
                  <a:cubicBezTo>
                    <a:pt x="1642122" y="1137085"/>
                    <a:pt x="1649590" y="1144629"/>
                    <a:pt x="1658848" y="1144686"/>
                  </a:cubicBezTo>
                  <a:cubicBezTo>
                    <a:pt x="1658877" y="1144686"/>
                    <a:pt x="1658915" y="1144686"/>
                    <a:pt x="1658943" y="1144686"/>
                  </a:cubicBezTo>
                  <a:lnTo>
                    <a:pt x="1755527" y="1144686"/>
                  </a:lnTo>
                  <a:cubicBezTo>
                    <a:pt x="1764842" y="1144686"/>
                    <a:pt x="1772386" y="1137142"/>
                    <a:pt x="1772386" y="1127827"/>
                  </a:cubicBezTo>
                  <a:lnTo>
                    <a:pt x="1772386" y="258194"/>
                  </a:lnTo>
                  <a:cubicBezTo>
                    <a:pt x="1772329" y="195653"/>
                    <a:pt x="1721675" y="144951"/>
                    <a:pt x="1659134" y="144847"/>
                  </a:cubicBezTo>
                  <a:lnTo>
                    <a:pt x="1127449" y="144847"/>
                  </a:lnTo>
                  <a:cubicBezTo>
                    <a:pt x="1064907" y="144951"/>
                    <a:pt x="1014253" y="195653"/>
                    <a:pt x="1014196" y="258194"/>
                  </a:cubicBezTo>
                  <a:lnTo>
                    <a:pt x="1014196" y="432406"/>
                  </a:lnTo>
                  <a:cubicBezTo>
                    <a:pt x="964847" y="400729"/>
                    <a:pt x="911088" y="376527"/>
                    <a:pt x="854652" y="360588"/>
                  </a:cubicBezTo>
                  <a:lnTo>
                    <a:pt x="854652" y="124558"/>
                  </a:lnTo>
                  <a:cubicBezTo>
                    <a:pt x="854548" y="55795"/>
                    <a:pt x="798826" y="76"/>
                    <a:pt x="730065" y="-29"/>
                  </a:cubicBezTo>
                  <a:lnTo>
                    <a:pt x="269436" y="-29"/>
                  </a:lnTo>
                  <a:cubicBezTo>
                    <a:pt x="200673" y="76"/>
                    <a:pt x="144954" y="55795"/>
                    <a:pt x="144849" y="124558"/>
                  </a:cubicBezTo>
                  <a:lnTo>
                    <a:pt x="144849" y="697963"/>
                  </a:lnTo>
                  <a:cubicBezTo>
                    <a:pt x="48534" y="922792"/>
                    <a:pt x="98904" y="1183624"/>
                    <a:pt x="272008" y="1356427"/>
                  </a:cubicBezTo>
                  <a:cubicBezTo>
                    <a:pt x="272961" y="1357474"/>
                    <a:pt x="274104" y="1358332"/>
                    <a:pt x="275056" y="1359379"/>
                  </a:cubicBezTo>
                  <a:cubicBezTo>
                    <a:pt x="102033" y="1506350"/>
                    <a:pt x="1605" y="1721396"/>
                    <a:pt x="-26" y="1948405"/>
                  </a:cubicBezTo>
                  <a:lnTo>
                    <a:pt x="-26" y="2327215"/>
                  </a:lnTo>
                  <a:cubicBezTo>
                    <a:pt x="-78" y="2447468"/>
                    <a:pt x="97365" y="2544994"/>
                    <a:pt x="217620" y="2545052"/>
                  </a:cubicBezTo>
                  <a:cubicBezTo>
                    <a:pt x="217716" y="2545052"/>
                    <a:pt x="217811" y="2545052"/>
                    <a:pt x="217906" y="2545052"/>
                  </a:cubicBezTo>
                  <a:lnTo>
                    <a:pt x="344112" y="2545052"/>
                  </a:lnTo>
                  <a:cubicBezTo>
                    <a:pt x="355046" y="2603640"/>
                    <a:pt x="380602" y="2658523"/>
                    <a:pt x="418407" y="2704595"/>
                  </a:cubicBezTo>
                  <a:lnTo>
                    <a:pt x="16738" y="2704595"/>
                  </a:lnTo>
                  <a:cubicBezTo>
                    <a:pt x="7480" y="2704595"/>
                    <a:pt x="-26" y="2712101"/>
                    <a:pt x="-26" y="2721359"/>
                  </a:cubicBezTo>
                  <a:cubicBezTo>
                    <a:pt x="-26" y="2721388"/>
                    <a:pt x="-26" y="2721426"/>
                    <a:pt x="-26" y="2721454"/>
                  </a:cubicBezTo>
                  <a:lnTo>
                    <a:pt x="-26" y="2818038"/>
                  </a:lnTo>
                  <a:cubicBezTo>
                    <a:pt x="-78" y="2827296"/>
                    <a:pt x="7385" y="2834840"/>
                    <a:pt x="16643" y="2834897"/>
                  </a:cubicBezTo>
                  <a:cubicBezTo>
                    <a:pt x="16674" y="2834897"/>
                    <a:pt x="16707" y="2834897"/>
                    <a:pt x="16738" y="2834897"/>
                  </a:cubicBezTo>
                  <a:lnTo>
                    <a:pt x="2914624" y="2834897"/>
                  </a:lnTo>
                  <a:cubicBezTo>
                    <a:pt x="2923883" y="2834897"/>
                    <a:pt x="2931388" y="2827392"/>
                    <a:pt x="2931388" y="2818133"/>
                  </a:cubicBezTo>
                  <a:cubicBezTo>
                    <a:pt x="2931388" y="2818105"/>
                    <a:pt x="2931388" y="2818067"/>
                    <a:pt x="2931388" y="2818038"/>
                  </a:cubicBezTo>
                  <a:lnTo>
                    <a:pt x="2931388" y="2721454"/>
                  </a:lnTo>
                  <a:cubicBezTo>
                    <a:pt x="2931445" y="2712196"/>
                    <a:pt x="2923978" y="2704652"/>
                    <a:pt x="2914720" y="2704595"/>
                  </a:cubicBezTo>
                  <a:cubicBezTo>
                    <a:pt x="2914691" y="2704595"/>
                    <a:pt x="2914653" y="2704595"/>
                    <a:pt x="2914624" y="2704595"/>
                  </a:cubicBezTo>
                  <a:lnTo>
                    <a:pt x="2464663" y="2704595"/>
                  </a:lnTo>
                  <a:cubicBezTo>
                    <a:pt x="2502468" y="2658523"/>
                    <a:pt x="2528024" y="2603640"/>
                    <a:pt x="2538958" y="2545052"/>
                  </a:cubicBezTo>
                  <a:lnTo>
                    <a:pt x="2721362" y="2545052"/>
                  </a:lnTo>
                  <a:cubicBezTo>
                    <a:pt x="2837129" y="2544947"/>
                    <a:pt x="2931017" y="2451268"/>
                    <a:pt x="2931388" y="2335502"/>
                  </a:cubicBezTo>
                  <a:lnTo>
                    <a:pt x="2931388" y="2239394"/>
                  </a:lnTo>
                  <a:cubicBezTo>
                    <a:pt x="2931703" y="2095481"/>
                    <a:pt x="2844825" y="1965703"/>
                    <a:pt x="2711646" y="1911163"/>
                  </a:cubicBezTo>
                  <a:close/>
                  <a:moveTo>
                    <a:pt x="692918" y="2255301"/>
                  </a:moveTo>
                  <a:cubicBezTo>
                    <a:pt x="817010" y="2255301"/>
                    <a:pt x="917613" y="2355904"/>
                    <a:pt x="917613" y="2479996"/>
                  </a:cubicBezTo>
                  <a:cubicBezTo>
                    <a:pt x="917613" y="2604088"/>
                    <a:pt x="817010" y="2704690"/>
                    <a:pt x="692918" y="2704690"/>
                  </a:cubicBezTo>
                  <a:cubicBezTo>
                    <a:pt x="568822" y="2704690"/>
                    <a:pt x="468223" y="2604088"/>
                    <a:pt x="468223" y="2479996"/>
                  </a:cubicBezTo>
                  <a:cubicBezTo>
                    <a:pt x="468328" y="2355942"/>
                    <a:pt x="568866" y="2255406"/>
                    <a:pt x="692918" y="2255301"/>
                  </a:cubicBezTo>
                  <a:close/>
                  <a:moveTo>
                    <a:pt x="1041723" y="2545052"/>
                  </a:moveTo>
                  <a:lnTo>
                    <a:pt x="1841347" y="2545052"/>
                  </a:lnTo>
                  <a:cubicBezTo>
                    <a:pt x="1852225" y="2603659"/>
                    <a:pt x="1877780" y="2658551"/>
                    <a:pt x="1915642" y="2704595"/>
                  </a:cubicBezTo>
                  <a:lnTo>
                    <a:pt x="967428" y="2704595"/>
                  </a:lnTo>
                  <a:cubicBezTo>
                    <a:pt x="1005290" y="2658551"/>
                    <a:pt x="1030846" y="2603659"/>
                    <a:pt x="1041723" y="2545052"/>
                  </a:cubicBezTo>
                  <a:close/>
                  <a:moveTo>
                    <a:pt x="1965649" y="2479996"/>
                  </a:moveTo>
                  <a:cubicBezTo>
                    <a:pt x="1965591" y="2355904"/>
                    <a:pt x="2066156" y="2255263"/>
                    <a:pt x="2190248" y="2255206"/>
                  </a:cubicBezTo>
                  <a:cubicBezTo>
                    <a:pt x="2314340" y="2255149"/>
                    <a:pt x="2414981" y="2355713"/>
                    <a:pt x="2415038" y="2479805"/>
                  </a:cubicBezTo>
                  <a:cubicBezTo>
                    <a:pt x="2415095" y="2603897"/>
                    <a:pt x="2314530" y="2704538"/>
                    <a:pt x="2190438" y="2704595"/>
                  </a:cubicBezTo>
                  <a:cubicBezTo>
                    <a:pt x="2190410" y="2704595"/>
                    <a:pt x="2190372" y="2704595"/>
                    <a:pt x="2190343" y="2704595"/>
                  </a:cubicBezTo>
                  <a:cubicBezTo>
                    <a:pt x="2066252" y="2704595"/>
                    <a:pt x="1965620" y="2604088"/>
                    <a:pt x="1965458" y="2479996"/>
                  </a:cubicBezTo>
                  <a:close/>
                  <a:moveTo>
                    <a:pt x="1841824" y="2414845"/>
                  </a:moveTo>
                  <a:lnTo>
                    <a:pt x="1041723" y="2414845"/>
                  </a:lnTo>
                  <a:cubicBezTo>
                    <a:pt x="1005833" y="2222202"/>
                    <a:pt x="820582" y="2095129"/>
                    <a:pt x="627939" y="2131019"/>
                  </a:cubicBezTo>
                  <a:cubicBezTo>
                    <a:pt x="483764" y="2157879"/>
                    <a:pt x="370971" y="2270665"/>
                    <a:pt x="344112" y="2414845"/>
                  </a:cubicBezTo>
                  <a:lnTo>
                    <a:pt x="217906" y="2414845"/>
                  </a:lnTo>
                  <a:cubicBezTo>
                    <a:pt x="169689" y="2414787"/>
                    <a:pt x="130614" y="2375716"/>
                    <a:pt x="130562" y="2327500"/>
                  </a:cubicBezTo>
                  <a:lnTo>
                    <a:pt x="130562" y="1948691"/>
                  </a:lnTo>
                  <a:cubicBezTo>
                    <a:pt x="130562" y="1754667"/>
                    <a:pt x="229717" y="1556642"/>
                    <a:pt x="380688" y="1442437"/>
                  </a:cubicBezTo>
                  <a:cubicBezTo>
                    <a:pt x="396881" y="1452534"/>
                    <a:pt x="413645" y="1461487"/>
                    <a:pt x="430695" y="1470250"/>
                  </a:cubicBezTo>
                  <a:cubicBezTo>
                    <a:pt x="330206" y="1551308"/>
                    <a:pt x="241433" y="1652368"/>
                    <a:pt x="241433" y="1755238"/>
                  </a:cubicBezTo>
                  <a:lnTo>
                    <a:pt x="241433" y="1803530"/>
                  </a:lnTo>
                  <a:cubicBezTo>
                    <a:pt x="241433" y="1812846"/>
                    <a:pt x="248981" y="1820389"/>
                    <a:pt x="258292" y="1820389"/>
                  </a:cubicBezTo>
                  <a:lnTo>
                    <a:pt x="1900307" y="1820389"/>
                  </a:lnTo>
                  <a:cubicBezTo>
                    <a:pt x="1909622" y="1820389"/>
                    <a:pt x="1917166" y="1812846"/>
                    <a:pt x="1917166" y="1803530"/>
                  </a:cubicBezTo>
                  <a:lnTo>
                    <a:pt x="1917166" y="1755238"/>
                  </a:lnTo>
                  <a:cubicBezTo>
                    <a:pt x="1917166" y="1646558"/>
                    <a:pt x="1833822" y="1534068"/>
                    <a:pt x="1688566" y="1446533"/>
                  </a:cubicBezTo>
                  <a:cubicBezTo>
                    <a:pt x="1543310" y="1358998"/>
                    <a:pt x="1356715" y="1309087"/>
                    <a:pt x="1159738" y="1304230"/>
                  </a:cubicBezTo>
                  <a:cubicBezTo>
                    <a:pt x="1175645" y="1284246"/>
                    <a:pt x="1190275" y="1263282"/>
                    <a:pt x="1203553" y="1241460"/>
                  </a:cubicBezTo>
                  <a:cubicBezTo>
                    <a:pt x="1576362" y="1254604"/>
                    <a:pt x="1926977" y="1463773"/>
                    <a:pt x="2147290" y="1806673"/>
                  </a:cubicBezTo>
                  <a:lnTo>
                    <a:pt x="2155387" y="1819342"/>
                  </a:lnTo>
                  <a:cubicBezTo>
                    <a:pt x="2157263" y="1822256"/>
                    <a:pt x="2159987" y="1824514"/>
                    <a:pt x="2163197" y="1825819"/>
                  </a:cubicBezTo>
                  <a:lnTo>
                    <a:pt x="2414847" y="1929546"/>
                  </a:lnTo>
                  <a:lnTo>
                    <a:pt x="2414847" y="2044989"/>
                  </a:lnTo>
                  <a:cubicBezTo>
                    <a:pt x="2414847" y="2134419"/>
                    <a:pt x="2487342" y="2206914"/>
                    <a:pt x="2576772" y="2206914"/>
                  </a:cubicBezTo>
                  <a:lnTo>
                    <a:pt x="2799181" y="2206914"/>
                  </a:lnTo>
                  <a:cubicBezTo>
                    <a:pt x="2800743" y="2217639"/>
                    <a:pt x="2801543" y="2228460"/>
                    <a:pt x="2801563" y="2239299"/>
                  </a:cubicBezTo>
                  <a:lnTo>
                    <a:pt x="2801563" y="2335025"/>
                  </a:lnTo>
                  <a:cubicBezTo>
                    <a:pt x="2801458" y="2379050"/>
                    <a:pt x="2765768" y="2414692"/>
                    <a:pt x="2721743" y="2414749"/>
                  </a:cubicBezTo>
                  <a:lnTo>
                    <a:pt x="2538958" y="2414749"/>
                  </a:lnTo>
                  <a:cubicBezTo>
                    <a:pt x="2503068" y="2222106"/>
                    <a:pt x="2317816" y="2095033"/>
                    <a:pt x="2125173" y="2130923"/>
                  </a:cubicBezTo>
                  <a:cubicBezTo>
                    <a:pt x="1981003" y="2157784"/>
                    <a:pt x="1868208" y="2270570"/>
                    <a:pt x="1841347" y="2414749"/>
                  </a:cubicBezTo>
                  <a:close/>
                  <a:moveTo>
                    <a:pt x="724446" y="338966"/>
                  </a:moveTo>
                  <a:cubicBezTo>
                    <a:pt x="713968" y="338395"/>
                    <a:pt x="703491" y="338109"/>
                    <a:pt x="692918" y="338109"/>
                  </a:cubicBezTo>
                  <a:cubicBezTo>
                    <a:pt x="536576" y="337699"/>
                    <a:pt x="386399" y="399044"/>
                    <a:pt x="275056" y="508797"/>
                  </a:cubicBezTo>
                  <a:lnTo>
                    <a:pt x="275056" y="130273"/>
                  </a:lnTo>
                  <a:lnTo>
                    <a:pt x="724446" y="130273"/>
                  </a:lnTo>
                  <a:close/>
                  <a:moveTo>
                    <a:pt x="362496" y="605666"/>
                  </a:moveTo>
                  <a:cubicBezTo>
                    <a:pt x="544141" y="423150"/>
                    <a:pt x="839355" y="422444"/>
                    <a:pt x="1021873" y="604089"/>
                  </a:cubicBezTo>
                  <a:cubicBezTo>
                    <a:pt x="1204382" y="785736"/>
                    <a:pt x="1205096" y="1080945"/>
                    <a:pt x="1023445" y="1263463"/>
                  </a:cubicBezTo>
                  <a:cubicBezTo>
                    <a:pt x="935910" y="1351417"/>
                    <a:pt x="816914" y="1400851"/>
                    <a:pt x="692823" y="1400813"/>
                  </a:cubicBezTo>
                  <a:lnTo>
                    <a:pt x="691489" y="1400813"/>
                  </a:lnTo>
                  <a:cubicBezTo>
                    <a:pt x="568582" y="1400994"/>
                    <a:pt x="450707" y="1352017"/>
                    <a:pt x="364115" y="1264796"/>
                  </a:cubicBezTo>
                  <a:cubicBezTo>
                    <a:pt x="276256" y="1177319"/>
                    <a:pt x="226863" y="1058446"/>
                    <a:pt x="226860" y="934469"/>
                  </a:cubicBezTo>
                  <a:cubicBezTo>
                    <a:pt x="226225" y="811092"/>
                    <a:pt x="275042" y="692601"/>
                    <a:pt x="362400" y="605476"/>
                  </a:cubicBezTo>
                  <a:close/>
                  <a:moveTo>
                    <a:pt x="1192790" y="1436246"/>
                  </a:moveTo>
                  <a:cubicBezTo>
                    <a:pt x="1494447" y="1453105"/>
                    <a:pt x="1697615" y="1584550"/>
                    <a:pt x="1764290" y="1690564"/>
                  </a:cubicBezTo>
                  <a:lnTo>
                    <a:pt x="1192790" y="1690564"/>
                  </a:lnTo>
                  <a:close/>
                  <a:moveTo>
                    <a:pt x="1010386" y="1438627"/>
                  </a:moveTo>
                  <a:cubicBezTo>
                    <a:pt x="1027626" y="1437389"/>
                    <a:pt x="1044962" y="1436437"/>
                    <a:pt x="1062583" y="1435675"/>
                  </a:cubicBezTo>
                  <a:lnTo>
                    <a:pt x="1062583" y="1690564"/>
                  </a:lnTo>
                  <a:lnTo>
                    <a:pt x="397167" y="1690564"/>
                  </a:lnTo>
                  <a:cubicBezTo>
                    <a:pt x="430980" y="1639700"/>
                    <a:pt x="495655" y="1579693"/>
                    <a:pt x="580523" y="1520638"/>
                  </a:cubicBezTo>
                  <a:cubicBezTo>
                    <a:pt x="617081" y="1527505"/>
                    <a:pt x="654196" y="1530982"/>
                    <a:pt x="691394" y="1531020"/>
                  </a:cubicBezTo>
                  <a:lnTo>
                    <a:pt x="693108" y="1531020"/>
                  </a:lnTo>
                  <a:cubicBezTo>
                    <a:pt x="805456" y="1530725"/>
                    <a:pt x="915422" y="1498625"/>
                    <a:pt x="1010291" y="1438437"/>
                  </a:cubicBezTo>
                  <a:close/>
                  <a:moveTo>
                    <a:pt x="2576582" y="2076802"/>
                  </a:moveTo>
                  <a:cubicBezTo>
                    <a:pt x="2559208" y="2076745"/>
                    <a:pt x="2545149" y="2062648"/>
                    <a:pt x="2545149" y="2045275"/>
                  </a:cubicBezTo>
                  <a:lnTo>
                    <a:pt x="2545149" y="1983838"/>
                  </a:lnTo>
                  <a:lnTo>
                    <a:pt x="2662021" y="2031463"/>
                  </a:lnTo>
                  <a:cubicBezTo>
                    <a:pt x="2687834" y="2042065"/>
                    <a:pt x="2711437" y="2057371"/>
                    <a:pt x="2731649" y="2076612"/>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06" name="Freeform: Shape 105">
              <a:extLst>
                <a:ext uri="{FF2B5EF4-FFF2-40B4-BE49-F238E27FC236}">
                  <a16:creationId xmlns:a16="http://schemas.microsoft.com/office/drawing/2014/main" id="{EFCE19A3-A480-8760-8871-1F8E6D079361}"/>
                </a:ext>
              </a:extLst>
            </p:cNvPr>
            <p:cNvSpPr/>
            <p:nvPr/>
          </p:nvSpPr>
          <p:spPr>
            <a:xfrm>
              <a:off x="6464617" y="1985761"/>
              <a:ext cx="1096137" cy="1820903"/>
            </a:xfrm>
            <a:custGeom>
              <a:avLst/>
              <a:gdLst>
                <a:gd name="connsiteX0" fmla="*/ 983716 w 1096137"/>
                <a:gd name="connsiteY0" fmla="*/ 483184 h 1820903"/>
                <a:gd name="connsiteX1" fmla="*/ 661295 w 1096137"/>
                <a:gd name="connsiteY1" fmla="*/ 483184 h 1820903"/>
                <a:gd name="connsiteX2" fmla="*/ 661295 w 1096137"/>
                <a:gd name="connsiteY2" fmla="*/ 136855 h 1820903"/>
                <a:gd name="connsiteX3" fmla="*/ 524049 w 1096137"/>
                <a:gd name="connsiteY3" fmla="*/ -29 h 1820903"/>
                <a:gd name="connsiteX4" fmla="*/ 439839 w 1096137"/>
                <a:gd name="connsiteY4" fmla="*/ 29032 h 1820903"/>
                <a:gd name="connsiteX5" fmla="*/ 57124 w 1096137"/>
                <a:gd name="connsiteY5" fmla="*/ 327355 h 1820903"/>
                <a:gd name="connsiteX6" fmla="*/ -26 w 1096137"/>
                <a:gd name="connsiteY6" fmla="*/ 444513 h 1820903"/>
                <a:gd name="connsiteX7" fmla="*/ -26 w 1096137"/>
                <a:gd name="connsiteY7" fmla="*/ 1176509 h 1820903"/>
                <a:gd name="connsiteX8" fmla="*/ 16643 w 1096137"/>
                <a:gd name="connsiteY8" fmla="*/ 1193368 h 1820903"/>
                <a:gd name="connsiteX9" fmla="*/ 16738 w 1096137"/>
                <a:gd name="connsiteY9" fmla="*/ 1193368 h 1820903"/>
                <a:gd name="connsiteX10" fmla="*/ 113417 w 1096137"/>
                <a:gd name="connsiteY10" fmla="*/ 1193368 h 1820903"/>
                <a:gd name="connsiteX11" fmla="*/ 130181 w 1096137"/>
                <a:gd name="connsiteY11" fmla="*/ 1176604 h 1820903"/>
                <a:gd name="connsiteX12" fmla="*/ 130181 w 1096137"/>
                <a:gd name="connsiteY12" fmla="*/ 1176509 h 1820903"/>
                <a:gd name="connsiteX13" fmla="*/ 130181 w 1096137"/>
                <a:gd name="connsiteY13" fmla="*/ 444132 h 1820903"/>
                <a:gd name="connsiteX14" fmla="*/ 137229 w 1096137"/>
                <a:gd name="connsiteY14" fmla="*/ 429749 h 1820903"/>
                <a:gd name="connsiteX15" fmla="*/ 520230 w 1096137"/>
                <a:gd name="connsiteY15" fmla="*/ 131902 h 1820903"/>
                <a:gd name="connsiteX16" fmla="*/ 523087 w 1096137"/>
                <a:gd name="connsiteY16" fmla="*/ 131045 h 1820903"/>
                <a:gd name="connsiteX17" fmla="*/ 531183 w 1096137"/>
                <a:gd name="connsiteY17" fmla="*/ 137332 h 1820903"/>
                <a:gd name="connsiteX18" fmla="*/ 531183 w 1096137"/>
                <a:gd name="connsiteY18" fmla="*/ 483184 h 1820903"/>
                <a:gd name="connsiteX19" fmla="*/ 450316 w 1096137"/>
                <a:gd name="connsiteY19" fmla="*/ 483184 h 1820903"/>
                <a:gd name="connsiteX20" fmla="*/ 338016 w 1096137"/>
                <a:gd name="connsiteY20" fmla="*/ 595389 h 1820903"/>
                <a:gd name="connsiteX21" fmla="*/ 338016 w 1096137"/>
                <a:gd name="connsiteY21" fmla="*/ 1417587 h 1820903"/>
                <a:gd name="connsiteX22" fmla="*/ 354876 w 1096137"/>
                <a:gd name="connsiteY22" fmla="*/ 1434446 h 1820903"/>
                <a:gd name="connsiteX23" fmla="*/ 451269 w 1096137"/>
                <a:gd name="connsiteY23" fmla="*/ 1434446 h 1820903"/>
                <a:gd name="connsiteX24" fmla="*/ 468128 w 1096137"/>
                <a:gd name="connsiteY24" fmla="*/ 1417587 h 1820903"/>
                <a:gd name="connsiteX25" fmla="*/ 466890 w 1096137"/>
                <a:gd name="connsiteY25" fmla="*/ 613105 h 1820903"/>
                <a:gd name="connsiteX26" fmla="*/ 965714 w 1096137"/>
                <a:gd name="connsiteY26" fmla="*/ 611962 h 1820903"/>
                <a:gd name="connsiteX27" fmla="*/ 965714 w 1096137"/>
                <a:gd name="connsiteY27" fmla="*/ 1803730 h 1820903"/>
                <a:gd name="connsiteX28" fmla="*/ 982288 w 1096137"/>
                <a:gd name="connsiteY28" fmla="*/ 1820875 h 1820903"/>
                <a:gd name="connsiteX29" fmla="*/ 982764 w 1096137"/>
                <a:gd name="connsiteY29" fmla="*/ 1820875 h 1820903"/>
                <a:gd name="connsiteX30" fmla="*/ 1079347 w 1096137"/>
                <a:gd name="connsiteY30" fmla="*/ 1820875 h 1820903"/>
                <a:gd name="connsiteX31" fmla="*/ 1096111 w 1096137"/>
                <a:gd name="connsiteY31" fmla="*/ 1804016 h 1820903"/>
                <a:gd name="connsiteX32" fmla="*/ 1096111 w 1096137"/>
                <a:gd name="connsiteY32" fmla="*/ 595389 h 1820903"/>
                <a:gd name="connsiteX33" fmla="*/ 983716 w 1096137"/>
                <a:gd name="connsiteY33" fmla="*/ 483184 h 18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96137" h="1820903">
                  <a:moveTo>
                    <a:pt x="983716" y="483184"/>
                  </a:moveTo>
                  <a:lnTo>
                    <a:pt x="661295" y="483184"/>
                  </a:lnTo>
                  <a:lnTo>
                    <a:pt x="661295" y="136855"/>
                  </a:lnTo>
                  <a:cubicBezTo>
                    <a:pt x="661200" y="61156"/>
                    <a:pt x="599744" y="-129"/>
                    <a:pt x="524049" y="-29"/>
                  </a:cubicBezTo>
                  <a:cubicBezTo>
                    <a:pt x="493531" y="11"/>
                    <a:pt x="463889" y="10239"/>
                    <a:pt x="439839" y="29032"/>
                  </a:cubicBezTo>
                  <a:lnTo>
                    <a:pt x="57124" y="327355"/>
                  </a:lnTo>
                  <a:cubicBezTo>
                    <a:pt x="21148" y="355604"/>
                    <a:pt x="88" y="398772"/>
                    <a:pt x="-26" y="444513"/>
                  </a:cubicBezTo>
                  <a:lnTo>
                    <a:pt x="-26" y="1176509"/>
                  </a:lnTo>
                  <a:cubicBezTo>
                    <a:pt x="-83" y="1185767"/>
                    <a:pt x="7385" y="1193311"/>
                    <a:pt x="16643" y="1193368"/>
                  </a:cubicBezTo>
                  <a:cubicBezTo>
                    <a:pt x="16671" y="1193368"/>
                    <a:pt x="16710" y="1193368"/>
                    <a:pt x="16738" y="1193368"/>
                  </a:cubicBezTo>
                  <a:lnTo>
                    <a:pt x="113417" y="1193368"/>
                  </a:lnTo>
                  <a:cubicBezTo>
                    <a:pt x="122675" y="1193368"/>
                    <a:pt x="130181" y="1185863"/>
                    <a:pt x="130181" y="1176604"/>
                  </a:cubicBezTo>
                  <a:cubicBezTo>
                    <a:pt x="130181" y="1176576"/>
                    <a:pt x="130181" y="1176538"/>
                    <a:pt x="130181" y="1176509"/>
                  </a:cubicBezTo>
                  <a:lnTo>
                    <a:pt x="130181" y="444132"/>
                  </a:lnTo>
                  <a:cubicBezTo>
                    <a:pt x="130219" y="438516"/>
                    <a:pt x="132819" y="433223"/>
                    <a:pt x="137229" y="429749"/>
                  </a:cubicBezTo>
                  <a:lnTo>
                    <a:pt x="520230" y="131902"/>
                  </a:lnTo>
                  <a:cubicBezTo>
                    <a:pt x="521049" y="131291"/>
                    <a:pt x="522068" y="130988"/>
                    <a:pt x="523087" y="131045"/>
                  </a:cubicBezTo>
                  <a:cubicBezTo>
                    <a:pt x="526707" y="131045"/>
                    <a:pt x="531183" y="133902"/>
                    <a:pt x="531183" y="137332"/>
                  </a:cubicBezTo>
                  <a:lnTo>
                    <a:pt x="531183" y="483184"/>
                  </a:lnTo>
                  <a:lnTo>
                    <a:pt x="450316" y="483184"/>
                  </a:lnTo>
                  <a:cubicBezTo>
                    <a:pt x="388356" y="483237"/>
                    <a:pt x="338121" y="533427"/>
                    <a:pt x="338016" y="595389"/>
                  </a:cubicBezTo>
                  <a:lnTo>
                    <a:pt x="338016" y="1417587"/>
                  </a:lnTo>
                  <a:cubicBezTo>
                    <a:pt x="338016" y="1426902"/>
                    <a:pt x="345560" y="1434446"/>
                    <a:pt x="354876" y="1434446"/>
                  </a:cubicBezTo>
                  <a:lnTo>
                    <a:pt x="451269" y="1434446"/>
                  </a:lnTo>
                  <a:cubicBezTo>
                    <a:pt x="460555" y="1434398"/>
                    <a:pt x="468080" y="1426874"/>
                    <a:pt x="468128" y="1417587"/>
                  </a:cubicBezTo>
                  <a:lnTo>
                    <a:pt x="466890" y="613105"/>
                  </a:lnTo>
                  <a:lnTo>
                    <a:pt x="965714" y="611962"/>
                  </a:lnTo>
                  <a:lnTo>
                    <a:pt x="965714" y="1803730"/>
                  </a:lnTo>
                  <a:cubicBezTo>
                    <a:pt x="965552" y="1813036"/>
                    <a:pt x="972972" y="1820713"/>
                    <a:pt x="982288" y="1820875"/>
                  </a:cubicBezTo>
                  <a:cubicBezTo>
                    <a:pt x="982440" y="1820875"/>
                    <a:pt x="982602" y="1820875"/>
                    <a:pt x="982764" y="1820875"/>
                  </a:cubicBezTo>
                  <a:lnTo>
                    <a:pt x="1079347" y="1820875"/>
                  </a:lnTo>
                  <a:cubicBezTo>
                    <a:pt x="1088625" y="1820818"/>
                    <a:pt x="1096111" y="1813293"/>
                    <a:pt x="1096111" y="1804016"/>
                  </a:cubicBezTo>
                  <a:lnTo>
                    <a:pt x="1096111" y="595389"/>
                  </a:lnTo>
                  <a:cubicBezTo>
                    <a:pt x="1096054" y="533368"/>
                    <a:pt x="1045733" y="483132"/>
                    <a:pt x="983716" y="48318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07" name="Freeform: Shape 106">
              <a:extLst>
                <a:ext uri="{FF2B5EF4-FFF2-40B4-BE49-F238E27FC236}">
                  <a16:creationId xmlns:a16="http://schemas.microsoft.com/office/drawing/2014/main" id="{4357F34B-C17B-D7BD-A74A-B1B6AA9E658D}"/>
                </a:ext>
              </a:extLst>
            </p:cNvPr>
            <p:cNvSpPr/>
            <p:nvPr/>
          </p:nvSpPr>
          <p:spPr>
            <a:xfrm>
              <a:off x="6802469" y="3483196"/>
              <a:ext cx="130206" cy="130206"/>
            </a:xfrm>
            <a:custGeom>
              <a:avLst/>
              <a:gdLst>
                <a:gd name="connsiteX0" fmla="*/ 113348 w 130206"/>
                <a:gd name="connsiteY0" fmla="*/ 0 h 130206"/>
                <a:gd name="connsiteX1" fmla="*/ 130207 w 130206"/>
                <a:gd name="connsiteY1" fmla="*/ 0 h 130206"/>
                <a:gd name="connsiteX2" fmla="*/ 130207 w 130206"/>
                <a:gd name="connsiteY2" fmla="*/ 130207 h 130206"/>
                <a:gd name="connsiteX3" fmla="*/ 113348 w 130206"/>
                <a:gd name="connsiteY3" fmla="*/ 130207 h 130206"/>
                <a:gd name="connsiteX4" fmla="*/ 16859 w 130206"/>
                <a:gd name="connsiteY4" fmla="*/ 130207 h 130206"/>
                <a:gd name="connsiteX5" fmla="*/ 0 w 130206"/>
                <a:gd name="connsiteY5" fmla="*/ 130207 h 130206"/>
                <a:gd name="connsiteX6" fmla="*/ 0 w 130206"/>
                <a:gd name="connsiteY6" fmla="*/ 0 h 130206"/>
                <a:gd name="connsiteX7" fmla="*/ 16859 w 130206"/>
                <a:gd name="connsiteY7" fmla="*/ 0 h 1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130206">
                  <a:moveTo>
                    <a:pt x="113348" y="0"/>
                  </a:moveTo>
                  <a:cubicBezTo>
                    <a:pt x="122659" y="0"/>
                    <a:pt x="130207" y="0"/>
                    <a:pt x="130207" y="0"/>
                  </a:cubicBezTo>
                  <a:lnTo>
                    <a:pt x="130207" y="130207"/>
                  </a:lnTo>
                  <a:cubicBezTo>
                    <a:pt x="130207" y="130207"/>
                    <a:pt x="122659" y="130207"/>
                    <a:pt x="113348" y="130207"/>
                  </a:cubicBezTo>
                  <a:lnTo>
                    <a:pt x="16859" y="130207"/>
                  </a:lnTo>
                  <a:cubicBezTo>
                    <a:pt x="7548" y="130207"/>
                    <a:pt x="0" y="130207"/>
                    <a:pt x="0" y="13020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08" name="Freeform: Shape 107">
              <a:extLst>
                <a:ext uri="{FF2B5EF4-FFF2-40B4-BE49-F238E27FC236}">
                  <a16:creationId xmlns:a16="http://schemas.microsoft.com/office/drawing/2014/main" id="{61DD5825-C024-1906-C242-6B24D6B06D4A}"/>
                </a:ext>
              </a:extLst>
            </p:cNvPr>
            <p:cNvSpPr/>
            <p:nvPr/>
          </p:nvSpPr>
          <p:spPr>
            <a:xfrm>
              <a:off x="6078093" y="2372296"/>
              <a:ext cx="130206" cy="275177"/>
            </a:xfrm>
            <a:custGeom>
              <a:avLst/>
              <a:gdLst>
                <a:gd name="connsiteX0" fmla="*/ 113348 w 130206"/>
                <a:gd name="connsiteY0" fmla="*/ 0 h 275177"/>
                <a:gd name="connsiteX1" fmla="*/ 130207 w 130206"/>
                <a:gd name="connsiteY1" fmla="*/ 0 h 275177"/>
                <a:gd name="connsiteX2" fmla="*/ 130207 w 130206"/>
                <a:gd name="connsiteY2" fmla="*/ 275177 h 275177"/>
                <a:gd name="connsiteX3" fmla="*/ 113348 w 130206"/>
                <a:gd name="connsiteY3" fmla="*/ 275177 h 275177"/>
                <a:gd name="connsiteX4" fmla="*/ 16859 w 130206"/>
                <a:gd name="connsiteY4" fmla="*/ 275177 h 275177"/>
                <a:gd name="connsiteX5" fmla="*/ 0 w 130206"/>
                <a:gd name="connsiteY5" fmla="*/ 275177 h 275177"/>
                <a:gd name="connsiteX6" fmla="*/ 0 w 130206"/>
                <a:gd name="connsiteY6" fmla="*/ 0 h 275177"/>
                <a:gd name="connsiteX7" fmla="*/ 16859 w 130206"/>
                <a:gd name="connsiteY7" fmla="*/ 0 h 27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275177">
                  <a:moveTo>
                    <a:pt x="113348" y="0"/>
                  </a:moveTo>
                  <a:cubicBezTo>
                    <a:pt x="122659" y="0"/>
                    <a:pt x="130207" y="0"/>
                    <a:pt x="130207" y="0"/>
                  </a:cubicBezTo>
                  <a:lnTo>
                    <a:pt x="130207" y="275177"/>
                  </a:lnTo>
                  <a:cubicBezTo>
                    <a:pt x="130207" y="275177"/>
                    <a:pt x="122659" y="275177"/>
                    <a:pt x="113348" y="275177"/>
                  </a:cubicBezTo>
                  <a:lnTo>
                    <a:pt x="16859" y="275177"/>
                  </a:lnTo>
                  <a:cubicBezTo>
                    <a:pt x="7548" y="275177"/>
                    <a:pt x="0" y="275177"/>
                    <a:pt x="0" y="27517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09" name="Freeform: Shape 108">
              <a:extLst>
                <a:ext uri="{FF2B5EF4-FFF2-40B4-BE49-F238E27FC236}">
                  <a16:creationId xmlns:a16="http://schemas.microsoft.com/office/drawing/2014/main" id="{0DFEBA7D-C93C-88F5-1358-5D6A3015B2F5}"/>
                </a:ext>
              </a:extLst>
            </p:cNvPr>
            <p:cNvSpPr/>
            <p:nvPr/>
          </p:nvSpPr>
          <p:spPr>
            <a:xfrm>
              <a:off x="5836539" y="2372296"/>
              <a:ext cx="130206" cy="275177"/>
            </a:xfrm>
            <a:custGeom>
              <a:avLst/>
              <a:gdLst>
                <a:gd name="connsiteX0" fmla="*/ 113348 w 130206"/>
                <a:gd name="connsiteY0" fmla="*/ 0 h 275177"/>
                <a:gd name="connsiteX1" fmla="*/ 130207 w 130206"/>
                <a:gd name="connsiteY1" fmla="*/ 0 h 275177"/>
                <a:gd name="connsiteX2" fmla="*/ 130207 w 130206"/>
                <a:gd name="connsiteY2" fmla="*/ 275177 h 275177"/>
                <a:gd name="connsiteX3" fmla="*/ 113348 w 130206"/>
                <a:gd name="connsiteY3" fmla="*/ 275177 h 275177"/>
                <a:gd name="connsiteX4" fmla="*/ 16859 w 130206"/>
                <a:gd name="connsiteY4" fmla="*/ 275177 h 275177"/>
                <a:gd name="connsiteX5" fmla="*/ 0 w 130206"/>
                <a:gd name="connsiteY5" fmla="*/ 275177 h 275177"/>
                <a:gd name="connsiteX6" fmla="*/ 0 w 130206"/>
                <a:gd name="connsiteY6" fmla="*/ 0 h 275177"/>
                <a:gd name="connsiteX7" fmla="*/ 16859 w 130206"/>
                <a:gd name="connsiteY7" fmla="*/ 0 h 27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275177">
                  <a:moveTo>
                    <a:pt x="113348" y="0"/>
                  </a:moveTo>
                  <a:cubicBezTo>
                    <a:pt x="122659" y="0"/>
                    <a:pt x="130207" y="0"/>
                    <a:pt x="130207" y="0"/>
                  </a:cubicBezTo>
                  <a:lnTo>
                    <a:pt x="130207" y="275177"/>
                  </a:lnTo>
                  <a:cubicBezTo>
                    <a:pt x="130207" y="275177"/>
                    <a:pt x="122659" y="275177"/>
                    <a:pt x="113348" y="275177"/>
                  </a:cubicBezTo>
                  <a:lnTo>
                    <a:pt x="16859" y="275177"/>
                  </a:lnTo>
                  <a:cubicBezTo>
                    <a:pt x="7548" y="275177"/>
                    <a:pt x="0" y="275177"/>
                    <a:pt x="0" y="27517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10" name="Freeform: Shape 109">
              <a:extLst>
                <a:ext uri="{FF2B5EF4-FFF2-40B4-BE49-F238E27FC236}">
                  <a16:creationId xmlns:a16="http://schemas.microsoft.com/office/drawing/2014/main" id="{21B6C178-A391-8775-025B-87CCDEDA8A66}"/>
                </a:ext>
              </a:extLst>
            </p:cNvPr>
            <p:cNvSpPr/>
            <p:nvPr/>
          </p:nvSpPr>
          <p:spPr>
            <a:xfrm>
              <a:off x="6078093" y="2758725"/>
              <a:ext cx="130206" cy="275177"/>
            </a:xfrm>
            <a:custGeom>
              <a:avLst/>
              <a:gdLst>
                <a:gd name="connsiteX0" fmla="*/ 113348 w 130206"/>
                <a:gd name="connsiteY0" fmla="*/ 0 h 275177"/>
                <a:gd name="connsiteX1" fmla="*/ 130207 w 130206"/>
                <a:gd name="connsiteY1" fmla="*/ 0 h 275177"/>
                <a:gd name="connsiteX2" fmla="*/ 130207 w 130206"/>
                <a:gd name="connsiteY2" fmla="*/ 275177 h 275177"/>
                <a:gd name="connsiteX3" fmla="*/ 113348 w 130206"/>
                <a:gd name="connsiteY3" fmla="*/ 275177 h 275177"/>
                <a:gd name="connsiteX4" fmla="*/ 16859 w 130206"/>
                <a:gd name="connsiteY4" fmla="*/ 275177 h 275177"/>
                <a:gd name="connsiteX5" fmla="*/ 0 w 130206"/>
                <a:gd name="connsiteY5" fmla="*/ 275177 h 275177"/>
                <a:gd name="connsiteX6" fmla="*/ 0 w 130206"/>
                <a:gd name="connsiteY6" fmla="*/ 0 h 275177"/>
                <a:gd name="connsiteX7" fmla="*/ 16859 w 130206"/>
                <a:gd name="connsiteY7" fmla="*/ 0 h 27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275177">
                  <a:moveTo>
                    <a:pt x="113348" y="0"/>
                  </a:moveTo>
                  <a:cubicBezTo>
                    <a:pt x="122659" y="0"/>
                    <a:pt x="130207" y="0"/>
                    <a:pt x="130207" y="0"/>
                  </a:cubicBezTo>
                  <a:lnTo>
                    <a:pt x="130207" y="275177"/>
                  </a:lnTo>
                  <a:cubicBezTo>
                    <a:pt x="130207" y="275177"/>
                    <a:pt x="122659" y="275177"/>
                    <a:pt x="113348" y="275177"/>
                  </a:cubicBezTo>
                  <a:lnTo>
                    <a:pt x="16859" y="275177"/>
                  </a:lnTo>
                  <a:cubicBezTo>
                    <a:pt x="7548" y="275177"/>
                    <a:pt x="0" y="275177"/>
                    <a:pt x="0" y="27517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11" name="Freeform: Shape 110">
              <a:extLst>
                <a:ext uri="{FF2B5EF4-FFF2-40B4-BE49-F238E27FC236}">
                  <a16:creationId xmlns:a16="http://schemas.microsoft.com/office/drawing/2014/main" id="{76FFEC38-CE88-B528-A809-F6D046266566}"/>
                </a:ext>
              </a:extLst>
            </p:cNvPr>
            <p:cNvSpPr/>
            <p:nvPr/>
          </p:nvSpPr>
          <p:spPr>
            <a:xfrm>
              <a:off x="7237190" y="2710433"/>
              <a:ext cx="130206" cy="275177"/>
            </a:xfrm>
            <a:custGeom>
              <a:avLst/>
              <a:gdLst>
                <a:gd name="connsiteX0" fmla="*/ 113347 w 130206"/>
                <a:gd name="connsiteY0" fmla="*/ 0 h 275177"/>
                <a:gd name="connsiteX1" fmla="*/ 130207 w 130206"/>
                <a:gd name="connsiteY1" fmla="*/ 0 h 275177"/>
                <a:gd name="connsiteX2" fmla="*/ 130207 w 130206"/>
                <a:gd name="connsiteY2" fmla="*/ 275177 h 275177"/>
                <a:gd name="connsiteX3" fmla="*/ 113347 w 130206"/>
                <a:gd name="connsiteY3" fmla="*/ 275177 h 275177"/>
                <a:gd name="connsiteX4" fmla="*/ 16859 w 130206"/>
                <a:gd name="connsiteY4" fmla="*/ 275177 h 275177"/>
                <a:gd name="connsiteX5" fmla="*/ 0 w 130206"/>
                <a:gd name="connsiteY5" fmla="*/ 275177 h 275177"/>
                <a:gd name="connsiteX6" fmla="*/ 0 w 130206"/>
                <a:gd name="connsiteY6" fmla="*/ 0 h 275177"/>
                <a:gd name="connsiteX7" fmla="*/ 16859 w 130206"/>
                <a:gd name="connsiteY7" fmla="*/ 0 h 27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6" h="275177">
                  <a:moveTo>
                    <a:pt x="113347" y="0"/>
                  </a:moveTo>
                  <a:cubicBezTo>
                    <a:pt x="122658" y="0"/>
                    <a:pt x="130207" y="0"/>
                    <a:pt x="130207" y="0"/>
                  </a:cubicBezTo>
                  <a:lnTo>
                    <a:pt x="130207" y="275177"/>
                  </a:lnTo>
                  <a:cubicBezTo>
                    <a:pt x="130207" y="275177"/>
                    <a:pt x="122658" y="275177"/>
                    <a:pt x="113347" y="275177"/>
                  </a:cubicBezTo>
                  <a:lnTo>
                    <a:pt x="16859" y="275177"/>
                  </a:lnTo>
                  <a:cubicBezTo>
                    <a:pt x="7548" y="275177"/>
                    <a:pt x="0" y="275177"/>
                    <a:pt x="0" y="275177"/>
                  </a:cubicBezTo>
                  <a:lnTo>
                    <a:pt x="0" y="0"/>
                  </a:lnTo>
                  <a:cubicBezTo>
                    <a:pt x="0" y="0"/>
                    <a:pt x="7548" y="0"/>
                    <a:pt x="1685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12" name="Freeform: Shape 111">
              <a:extLst>
                <a:ext uri="{FF2B5EF4-FFF2-40B4-BE49-F238E27FC236}">
                  <a16:creationId xmlns:a16="http://schemas.microsoft.com/office/drawing/2014/main" id="{0574F38E-542C-4C6E-288A-205A81FE386B}"/>
                </a:ext>
              </a:extLst>
            </p:cNvPr>
            <p:cNvSpPr/>
            <p:nvPr/>
          </p:nvSpPr>
          <p:spPr>
            <a:xfrm>
              <a:off x="5017167" y="2638689"/>
              <a:ext cx="557551" cy="704275"/>
            </a:xfrm>
            <a:custGeom>
              <a:avLst/>
              <a:gdLst>
                <a:gd name="connsiteX0" fmla="*/ 545121 w 557551"/>
                <a:gd name="connsiteY0" fmla="*/ 9612 h 704275"/>
                <a:gd name="connsiteX1" fmla="*/ 505497 w 557551"/>
                <a:gd name="connsiteY1" fmla="*/ 2754 h 704275"/>
                <a:gd name="connsiteX2" fmla="*/ 454347 w 557551"/>
                <a:gd name="connsiteY2" fmla="*/ 23328 h 704275"/>
                <a:gd name="connsiteX3" fmla="*/ 191553 w 557551"/>
                <a:gd name="connsiteY3" fmla="*/ 148773 h 704275"/>
                <a:gd name="connsiteX4" fmla="*/ 19150 w 557551"/>
                <a:gd name="connsiteY4" fmla="*/ 331176 h 704275"/>
                <a:gd name="connsiteX5" fmla="*/ 34200 w 557551"/>
                <a:gd name="connsiteY5" fmla="*/ 541965 h 704275"/>
                <a:gd name="connsiteX6" fmla="*/ 77538 w 557551"/>
                <a:gd name="connsiteY6" fmla="*/ 593876 h 704275"/>
                <a:gd name="connsiteX7" fmla="*/ 68966 w 557551"/>
                <a:gd name="connsiteY7" fmla="*/ 655122 h 704275"/>
                <a:gd name="connsiteX8" fmla="*/ 102018 w 557551"/>
                <a:gd name="connsiteY8" fmla="*/ 697508 h 704275"/>
                <a:gd name="connsiteX9" fmla="*/ 156120 w 557551"/>
                <a:gd name="connsiteY9" fmla="*/ 704175 h 704275"/>
                <a:gd name="connsiteX10" fmla="*/ 160787 w 557551"/>
                <a:gd name="connsiteY10" fmla="*/ 704175 h 704275"/>
                <a:gd name="connsiteX11" fmla="*/ 180408 w 557551"/>
                <a:gd name="connsiteY11" fmla="*/ 698651 h 704275"/>
                <a:gd name="connsiteX12" fmla="*/ 184218 w 557551"/>
                <a:gd name="connsiteY12" fmla="*/ 696079 h 704275"/>
                <a:gd name="connsiteX13" fmla="*/ 198506 w 557551"/>
                <a:gd name="connsiteY13" fmla="*/ 670743 h 704275"/>
                <a:gd name="connsiteX14" fmla="*/ 203078 w 557551"/>
                <a:gd name="connsiteY14" fmla="*/ 635881 h 704275"/>
                <a:gd name="connsiteX15" fmla="*/ 346810 w 557551"/>
                <a:gd name="connsiteY15" fmla="*/ 588256 h 704275"/>
                <a:gd name="connsiteX16" fmla="*/ 524642 w 557551"/>
                <a:gd name="connsiteY16" fmla="*/ 234879 h 704275"/>
                <a:gd name="connsiteX17" fmla="*/ 524642 w 557551"/>
                <a:gd name="connsiteY17" fmla="*/ 234307 h 704275"/>
                <a:gd name="connsiteX18" fmla="*/ 541406 w 557551"/>
                <a:gd name="connsiteY18" fmla="*/ 100957 h 704275"/>
                <a:gd name="connsiteX19" fmla="*/ 556170 w 557551"/>
                <a:gd name="connsiteY19" fmla="*/ 47808 h 704275"/>
                <a:gd name="connsiteX20" fmla="*/ 545121 w 557551"/>
                <a:gd name="connsiteY20" fmla="*/ 9612 h 704275"/>
                <a:gd name="connsiteX21" fmla="*/ 283850 w 557551"/>
                <a:gd name="connsiteY21" fmla="*/ 415473 h 704275"/>
                <a:gd name="connsiteX22" fmla="*/ 272420 w 557551"/>
                <a:gd name="connsiteY22" fmla="*/ 362895 h 704275"/>
                <a:gd name="connsiteX23" fmla="*/ 226605 w 557551"/>
                <a:gd name="connsiteY23" fmla="*/ 333558 h 704275"/>
                <a:gd name="connsiteX24" fmla="*/ 206031 w 557551"/>
                <a:gd name="connsiteY24" fmla="*/ 327462 h 704275"/>
                <a:gd name="connsiteX25" fmla="*/ 197934 w 557551"/>
                <a:gd name="connsiteY25" fmla="*/ 328414 h 704275"/>
                <a:gd name="connsiteX26" fmla="*/ 186409 w 557551"/>
                <a:gd name="connsiteY26" fmla="*/ 332986 h 704275"/>
                <a:gd name="connsiteX27" fmla="*/ 174027 w 557551"/>
                <a:gd name="connsiteY27" fmla="*/ 344988 h 704275"/>
                <a:gd name="connsiteX28" fmla="*/ 130783 w 557551"/>
                <a:gd name="connsiteY28" fmla="*/ 422140 h 704275"/>
                <a:gd name="connsiteX29" fmla="*/ 148976 w 557551"/>
                <a:gd name="connsiteY29" fmla="*/ 362799 h 704275"/>
                <a:gd name="connsiteX30" fmla="*/ 258894 w 557551"/>
                <a:gd name="connsiteY30" fmla="*/ 260596 h 704275"/>
                <a:gd name="connsiteX31" fmla="*/ 396816 w 557551"/>
                <a:gd name="connsiteY31" fmla="*/ 190492 h 704275"/>
                <a:gd name="connsiteX32" fmla="*/ 394530 w 557551"/>
                <a:gd name="connsiteY32" fmla="*/ 228021 h 704275"/>
                <a:gd name="connsiteX33" fmla="*/ 280230 w 557551"/>
                <a:gd name="connsiteY33" fmla="*/ 476909 h 704275"/>
                <a:gd name="connsiteX34" fmla="*/ 240797 w 557551"/>
                <a:gd name="connsiteY34" fmla="*/ 496435 h 704275"/>
                <a:gd name="connsiteX35" fmla="*/ 283850 w 557551"/>
                <a:gd name="connsiteY35" fmla="*/ 415473 h 70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7551" h="704275">
                  <a:moveTo>
                    <a:pt x="545121" y="9612"/>
                  </a:moveTo>
                  <a:cubicBezTo>
                    <a:pt x="534291" y="-25"/>
                    <a:pt x="518936" y="-2683"/>
                    <a:pt x="505497" y="2754"/>
                  </a:cubicBezTo>
                  <a:lnTo>
                    <a:pt x="454347" y="23328"/>
                  </a:lnTo>
                  <a:cubicBezTo>
                    <a:pt x="452823" y="23995"/>
                    <a:pt x="289089" y="90003"/>
                    <a:pt x="191553" y="148773"/>
                  </a:cubicBezTo>
                  <a:cubicBezTo>
                    <a:pt x="107447" y="199350"/>
                    <a:pt x="47820" y="262501"/>
                    <a:pt x="19150" y="331176"/>
                  </a:cubicBezTo>
                  <a:cubicBezTo>
                    <a:pt x="-10977" y="399604"/>
                    <a:pt x="-5343" y="478509"/>
                    <a:pt x="34200" y="541965"/>
                  </a:cubicBezTo>
                  <a:cubicBezTo>
                    <a:pt x="45724" y="561510"/>
                    <a:pt x="60362" y="579046"/>
                    <a:pt x="77538" y="593876"/>
                  </a:cubicBezTo>
                  <a:cubicBezTo>
                    <a:pt x="73919" y="615783"/>
                    <a:pt x="71157" y="636834"/>
                    <a:pt x="68966" y="655122"/>
                  </a:cubicBezTo>
                  <a:cubicBezTo>
                    <a:pt x="66442" y="675934"/>
                    <a:pt x="81213" y="694879"/>
                    <a:pt x="102018" y="697508"/>
                  </a:cubicBezTo>
                  <a:lnTo>
                    <a:pt x="156120" y="704175"/>
                  </a:lnTo>
                  <a:cubicBezTo>
                    <a:pt x="157674" y="704271"/>
                    <a:pt x="159232" y="704271"/>
                    <a:pt x="160787" y="704175"/>
                  </a:cubicBezTo>
                  <a:cubicBezTo>
                    <a:pt x="167708" y="704147"/>
                    <a:pt x="174491" y="702242"/>
                    <a:pt x="180408" y="698651"/>
                  </a:cubicBezTo>
                  <a:cubicBezTo>
                    <a:pt x="181722" y="697860"/>
                    <a:pt x="182993" y="697003"/>
                    <a:pt x="184218" y="696079"/>
                  </a:cubicBezTo>
                  <a:cubicBezTo>
                    <a:pt x="192144" y="689859"/>
                    <a:pt x="197281" y="680744"/>
                    <a:pt x="198506" y="670743"/>
                  </a:cubicBezTo>
                  <a:cubicBezTo>
                    <a:pt x="199839" y="660075"/>
                    <a:pt x="201363" y="648264"/>
                    <a:pt x="203078" y="635881"/>
                  </a:cubicBezTo>
                  <a:cubicBezTo>
                    <a:pt x="254232" y="632347"/>
                    <a:pt x="303668" y="615964"/>
                    <a:pt x="346810" y="588256"/>
                  </a:cubicBezTo>
                  <a:cubicBezTo>
                    <a:pt x="510354" y="489958"/>
                    <a:pt x="518260" y="354417"/>
                    <a:pt x="524642" y="234879"/>
                  </a:cubicBezTo>
                  <a:lnTo>
                    <a:pt x="524642" y="234307"/>
                  </a:lnTo>
                  <a:cubicBezTo>
                    <a:pt x="527214" y="189254"/>
                    <a:pt x="529785" y="142677"/>
                    <a:pt x="541406" y="100957"/>
                  </a:cubicBezTo>
                  <a:lnTo>
                    <a:pt x="556170" y="47808"/>
                  </a:lnTo>
                  <a:cubicBezTo>
                    <a:pt x="559951" y="34015"/>
                    <a:pt x="555684" y="19260"/>
                    <a:pt x="545121" y="9612"/>
                  </a:cubicBezTo>
                  <a:close/>
                  <a:moveTo>
                    <a:pt x="283850" y="415473"/>
                  </a:moveTo>
                  <a:cubicBezTo>
                    <a:pt x="295181" y="397794"/>
                    <a:pt x="290069" y="374277"/>
                    <a:pt x="272420" y="362895"/>
                  </a:cubicBezTo>
                  <a:lnTo>
                    <a:pt x="226605" y="333558"/>
                  </a:lnTo>
                  <a:cubicBezTo>
                    <a:pt x="220472" y="329595"/>
                    <a:pt x="213331" y="327481"/>
                    <a:pt x="206031" y="327462"/>
                  </a:cubicBezTo>
                  <a:cubicBezTo>
                    <a:pt x="203303" y="327443"/>
                    <a:pt x="200583" y="327766"/>
                    <a:pt x="197934" y="328414"/>
                  </a:cubicBezTo>
                  <a:cubicBezTo>
                    <a:pt x="193855" y="329252"/>
                    <a:pt x="189954" y="330805"/>
                    <a:pt x="186409" y="332986"/>
                  </a:cubicBezTo>
                  <a:cubicBezTo>
                    <a:pt x="181419" y="335987"/>
                    <a:pt x="177182" y="340092"/>
                    <a:pt x="174027" y="344988"/>
                  </a:cubicBezTo>
                  <a:cubicBezTo>
                    <a:pt x="158019" y="369781"/>
                    <a:pt x="143577" y="395546"/>
                    <a:pt x="130783" y="422140"/>
                  </a:cubicBezTo>
                  <a:cubicBezTo>
                    <a:pt x="131467" y="401099"/>
                    <a:pt x="137747" y="380611"/>
                    <a:pt x="148976" y="362799"/>
                  </a:cubicBezTo>
                  <a:cubicBezTo>
                    <a:pt x="170121" y="326795"/>
                    <a:pt x="209174" y="290505"/>
                    <a:pt x="258894" y="260596"/>
                  </a:cubicBezTo>
                  <a:cubicBezTo>
                    <a:pt x="303637" y="234879"/>
                    <a:pt x="349668" y="211485"/>
                    <a:pt x="396816" y="190492"/>
                  </a:cubicBezTo>
                  <a:cubicBezTo>
                    <a:pt x="395959" y="203160"/>
                    <a:pt x="395292" y="215733"/>
                    <a:pt x="394530" y="228021"/>
                  </a:cubicBezTo>
                  <a:cubicBezTo>
                    <a:pt x="388530" y="336034"/>
                    <a:pt x="384148" y="414139"/>
                    <a:pt x="280230" y="476909"/>
                  </a:cubicBezTo>
                  <a:cubicBezTo>
                    <a:pt x="267646" y="484491"/>
                    <a:pt x="254457" y="491025"/>
                    <a:pt x="240797" y="496435"/>
                  </a:cubicBezTo>
                  <a:cubicBezTo>
                    <a:pt x="252865" y="468298"/>
                    <a:pt x="267267" y="441209"/>
                    <a:pt x="283850" y="41547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pic>
        <p:nvPicPr>
          <p:cNvPr id="117" name="Graphic 116">
            <a:extLst>
              <a:ext uri="{FF2B5EF4-FFF2-40B4-BE49-F238E27FC236}">
                <a16:creationId xmlns:a16="http://schemas.microsoft.com/office/drawing/2014/main" id="{08CE26E8-B217-CA49-A45B-E2191C992099}"/>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82063" y="2785603"/>
            <a:ext cx="531813" cy="531813"/>
          </a:xfrm>
          <a:prstGeom prst="rect">
            <a:avLst/>
          </a:prstGeom>
        </p:spPr>
      </p:pic>
      <p:sp>
        <p:nvSpPr>
          <p:cNvPr id="118" name="Text Placeholder 2">
            <a:extLst>
              <a:ext uri="{FF2B5EF4-FFF2-40B4-BE49-F238E27FC236}">
                <a16:creationId xmlns:a16="http://schemas.microsoft.com/office/drawing/2014/main" id="{00EBE4ED-DA5A-A4B6-3135-C9C7B7A88187}"/>
              </a:ext>
            </a:extLst>
          </p:cNvPr>
          <p:cNvSpPr txBox="1">
            <a:spLocks/>
          </p:cNvSpPr>
          <p:nvPr userDrawn="1"/>
        </p:nvSpPr>
        <p:spPr>
          <a:xfrm>
            <a:off x="8633959" y="3259258"/>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CONSTRUCTION</a:t>
            </a:r>
            <a:br>
              <a:rPr kumimoji="0" lang="en-US" sz="800" b="0" i="0" u="none" strike="noStrike" kern="1200" cap="all" spc="0" normalizeH="0" baseline="0" noProof="0" dirty="0">
                <a:ln>
                  <a:noFill/>
                </a:ln>
                <a:solidFill>
                  <a:srgbClr val="58595B"/>
                </a:solidFill>
                <a:effectLst/>
                <a:uLnTx/>
                <a:uFillTx/>
                <a:latin typeface="Calibri"/>
                <a:ea typeface="+mn-ea"/>
                <a:cs typeface="+mn-cs"/>
              </a:rPr>
            </a:br>
            <a:r>
              <a:rPr kumimoji="0" lang="en-US" sz="800" b="0" i="0" u="none" strike="noStrike" kern="1200" cap="all" spc="0" normalizeH="0" baseline="0" noProof="0" dirty="0">
                <a:ln>
                  <a:noFill/>
                </a:ln>
                <a:solidFill>
                  <a:srgbClr val="58595B"/>
                </a:solidFill>
                <a:effectLst/>
                <a:uLnTx/>
                <a:uFillTx/>
                <a:latin typeface="Calibri"/>
                <a:ea typeface="+mn-ea"/>
                <a:cs typeface="+mn-cs"/>
              </a:rPr>
              <a:t>Services</a:t>
            </a:r>
          </a:p>
        </p:txBody>
      </p:sp>
      <p:pic>
        <p:nvPicPr>
          <p:cNvPr id="119" name="Graphic 118">
            <a:extLst>
              <a:ext uri="{FF2B5EF4-FFF2-40B4-BE49-F238E27FC236}">
                <a16:creationId xmlns:a16="http://schemas.microsoft.com/office/drawing/2014/main" id="{99C8956D-0D21-1681-E9F2-37222E7D7A44}"/>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36044" y="2863891"/>
            <a:ext cx="463103" cy="457958"/>
          </a:xfrm>
          <a:prstGeom prst="rect">
            <a:avLst/>
          </a:prstGeom>
        </p:spPr>
      </p:pic>
      <p:sp>
        <p:nvSpPr>
          <p:cNvPr id="120" name="Text Placeholder 2">
            <a:extLst>
              <a:ext uri="{FF2B5EF4-FFF2-40B4-BE49-F238E27FC236}">
                <a16:creationId xmlns:a16="http://schemas.microsoft.com/office/drawing/2014/main" id="{40CF39E5-30FE-2466-5806-A78E529FEA45}"/>
              </a:ext>
            </a:extLst>
          </p:cNvPr>
          <p:cNvSpPr txBox="1">
            <a:spLocks/>
          </p:cNvSpPr>
          <p:nvPr userDrawn="1"/>
        </p:nvSpPr>
        <p:spPr>
          <a:xfrm>
            <a:off x="9397130" y="3344266"/>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GEOMATICS</a:t>
            </a:r>
          </a:p>
        </p:txBody>
      </p:sp>
      <p:pic>
        <p:nvPicPr>
          <p:cNvPr id="121" name="Graphic 120">
            <a:extLst>
              <a:ext uri="{FF2B5EF4-FFF2-40B4-BE49-F238E27FC236}">
                <a16:creationId xmlns:a16="http://schemas.microsoft.com/office/drawing/2014/main" id="{0111981A-2870-2DAF-1E26-74BAA15C736B}"/>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655056" y="3544007"/>
            <a:ext cx="531815" cy="531815"/>
          </a:xfrm>
          <a:prstGeom prst="rect">
            <a:avLst/>
          </a:prstGeom>
        </p:spPr>
      </p:pic>
      <p:sp>
        <p:nvSpPr>
          <p:cNvPr id="122" name="Text Placeholder 2">
            <a:extLst>
              <a:ext uri="{FF2B5EF4-FFF2-40B4-BE49-F238E27FC236}">
                <a16:creationId xmlns:a16="http://schemas.microsoft.com/office/drawing/2014/main" id="{8634A036-C07D-B696-E507-6E5758435896}"/>
              </a:ext>
            </a:extLst>
          </p:cNvPr>
          <p:cNvSpPr txBox="1">
            <a:spLocks/>
          </p:cNvSpPr>
          <p:nvPr userDrawn="1"/>
        </p:nvSpPr>
        <p:spPr>
          <a:xfrm>
            <a:off x="9506953" y="4045524"/>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PROGRAM</a:t>
            </a:r>
            <a:br>
              <a:rPr kumimoji="0" lang="en-US" sz="800" b="0" i="0" u="none" strike="noStrike" kern="1200" cap="all" spc="0" normalizeH="0" baseline="0" noProof="0" dirty="0">
                <a:ln>
                  <a:noFill/>
                </a:ln>
                <a:solidFill>
                  <a:srgbClr val="58595B"/>
                </a:solidFill>
                <a:effectLst/>
                <a:uLnTx/>
                <a:uFillTx/>
                <a:latin typeface="Calibri"/>
                <a:ea typeface="+mn-ea"/>
                <a:cs typeface="+mn-cs"/>
              </a:rPr>
            </a:br>
            <a:r>
              <a:rPr kumimoji="0" lang="en-US" sz="800" b="0" i="0" u="none" strike="noStrike" kern="1200" cap="all" spc="0" normalizeH="0" baseline="0" noProof="0" dirty="0">
                <a:ln>
                  <a:noFill/>
                </a:ln>
                <a:solidFill>
                  <a:srgbClr val="58595B"/>
                </a:solidFill>
                <a:effectLst/>
                <a:uLnTx/>
                <a:uFillTx/>
                <a:latin typeface="Calibri"/>
                <a:ea typeface="+mn-ea"/>
                <a:cs typeface="+mn-cs"/>
              </a:rPr>
              <a:t>MANAGEMENT</a:t>
            </a:r>
          </a:p>
        </p:txBody>
      </p:sp>
      <p:sp>
        <p:nvSpPr>
          <p:cNvPr id="123" name="Text Placeholder 2">
            <a:extLst>
              <a:ext uri="{FF2B5EF4-FFF2-40B4-BE49-F238E27FC236}">
                <a16:creationId xmlns:a16="http://schemas.microsoft.com/office/drawing/2014/main" id="{21E6328D-47E6-BA98-C962-434E3C07B530}"/>
              </a:ext>
            </a:extLst>
          </p:cNvPr>
          <p:cNvSpPr txBox="1">
            <a:spLocks/>
          </p:cNvSpPr>
          <p:nvPr userDrawn="1"/>
        </p:nvSpPr>
        <p:spPr>
          <a:xfrm>
            <a:off x="8578785" y="2525782"/>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BIM</a:t>
            </a:r>
          </a:p>
        </p:txBody>
      </p:sp>
      <p:pic>
        <p:nvPicPr>
          <p:cNvPr id="124" name="Graphic 123">
            <a:extLst>
              <a:ext uri="{FF2B5EF4-FFF2-40B4-BE49-F238E27FC236}">
                <a16:creationId xmlns:a16="http://schemas.microsoft.com/office/drawing/2014/main" id="{1C9BD369-B6F0-B244-F584-6B205D8AB7A2}"/>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790023" y="2045407"/>
            <a:ext cx="452573" cy="452573"/>
          </a:xfrm>
          <a:prstGeom prst="rect">
            <a:avLst/>
          </a:prstGeom>
        </p:spPr>
      </p:pic>
      <p:sp>
        <p:nvSpPr>
          <p:cNvPr id="125" name="Text Placeholder 2">
            <a:extLst>
              <a:ext uri="{FF2B5EF4-FFF2-40B4-BE49-F238E27FC236}">
                <a16:creationId xmlns:a16="http://schemas.microsoft.com/office/drawing/2014/main" id="{0969A3BC-7A47-C81F-EE9E-17536DEFA5A0}"/>
              </a:ext>
            </a:extLst>
          </p:cNvPr>
          <p:cNvSpPr txBox="1">
            <a:spLocks/>
          </p:cNvSpPr>
          <p:nvPr userDrawn="1"/>
        </p:nvSpPr>
        <p:spPr>
          <a:xfrm>
            <a:off x="8868244" y="4032406"/>
            <a:ext cx="474973"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GIS</a:t>
            </a:r>
          </a:p>
        </p:txBody>
      </p:sp>
      <p:sp>
        <p:nvSpPr>
          <p:cNvPr id="126" name="Graphic 81">
            <a:extLst>
              <a:ext uri="{FF2B5EF4-FFF2-40B4-BE49-F238E27FC236}">
                <a16:creationId xmlns:a16="http://schemas.microsoft.com/office/drawing/2014/main" id="{AB995FAE-7DD9-7C45-8701-1C7BBE39DD90}"/>
              </a:ext>
            </a:extLst>
          </p:cNvPr>
          <p:cNvSpPr/>
          <p:nvPr userDrawn="1"/>
        </p:nvSpPr>
        <p:spPr>
          <a:xfrm>
            <a:off x="8925495" y="3568045"/>
            <a:ext cx="360469" cy="478156"/>
          </a:xfrm>
          <a:custGeom>
            <a:avLst/>
            <a:gdLst>
              <a:gd name="connsiteX0" fmla="*/ 2044256 w 2067877"/>
              <a:gd name="connsiteY0" fmla="*/ 1229106 h 2743009"/>
              <a:gd name="connsiteX1" fmla="*/ 1411129 w 2067877"/>
              <a:gd name="connsiteY1" fmla="*/ 764477 h 2743009"/>
              <a:gd name="connsiteX2" fmla="*/ 1500664 w 2067877"/>
              <a:gd name="connsiteY2" fmla="*/ 466725 h 2743009"/>
              <a:gd name="connsiteX3" fmla="*/ 1033939 w 2067877"/>
              <a:gd name="connsiteY3" fmla="*/ 0 h 2743009"/>
              <a:gd name="connsiteX4" fmla="*/ 567214 w 2067877"/>
              <a:gd name="connsiteY4" fmla="*/ 466725 h 2743009"/>
              <a:gd name="connsiteX5" fmla="*/ 838962 w 2067877"/>
              <a:gd name="connsiteY5" fmla="*/ 1108520 h 2743009"/>
              <a:gd name="connsiteX6" fmla="*/ 708470 w 2067877"/>
              <a:gd name="connsiteY6" fmla="*/ 1204341 h 2743009"/>
              <a:gd name="connsiteX7" fmla="*/ 90964 w 2067877"/>
              <a:gd name="connsiteY7" fmla="*/ 751332 h 2743009"/>
              <a:gd name="connsiteX8" fmla="*/ 11077 w 2067877"/>
              <a:gd name="connsiteY8" fmla="*/ 763591 h 2743009"/>
              <a:gd name="connsiteX9" fmla="*/ 0 w 2067877"/>
              <a:gd name="connsiteY9" fmla="*/ 797338 h 2743009"/>
              <a:gd name="connsiteX10" fmla="*/ 0 w 2067877"/>
              <a:gd name="connsiteY10" fmla="*/ 2207990 h 2743009"/>
              <a:gd name="connsiteX11" fmla="*/ 23336 w 2067877"/>
              <a:gd name="connsiteY11" fmla="*/ 2254091 h 2743009"/>
              <a:gd name="connsiteX12" fmla="*/ 674370 w 2067877"/>
              <a:gd name="connsiteY12" fmla="*/ 2731961 h 2743009"/>
              <a:gd name="connsiteX13" fmla="*/ 674846 w 2067877"/>
              <a:gd name="connsiteY13" fmla="*/ 2731961 h 2743009"/>
              <a:gd name="connsiteX14" fmla="*/ 681133 w 2067877"/>
              <a:gd name="connsiteY14" fmla="*/ 2735866 h 2743009"/>
              <a:gd name="connsiteX15" fmla="*/ 682276 w 2067877"/>
              <a:gd name="connsiteY15" fmla="*/ 2736533 h 2743009"/>
              <a:gd name="connsiteX16" fmla="*/ 682276 w 2067877"/>
              <a:gd name="connsiteY16" fmla="*/ 2736533 h 2743009"/>
              <a:gd name="connsiteX17" fmla="*/ 689610 w 2067877"/>
              <a:gd name="connsiteY17" fmla="*/ 2739581 h 2743009"/>
              <a:gd name="connsiteX18" fmla="*/ 691896 w 2067877"/>
              <a:gd name="connsiteY18" fmla="*/ 2740248 h 2743009"/>
              <a:gd name="connsiteX19" fmla="*/ 697706 w 2067877"/>
              <a:gd name="connsiteY19" fmla="*/ 2741676 h 2743009"/>
              <a:gd name="connsiteX20" fmla="*/ 700088 w 2067877"/>
              <a:gd name="connsiteY20" fmla="*/ 2741676 h 2743009"/>
              <a:gd name="connsiteX21" fmla="*/ 708089 w 2067877"/>
              <a:gd name="connsiteY21" fmla="*/ 2742343 h 2743009"/>
              <a:gd name="connsiteX22" fmla="*/ 708089 w 2067877"/>
              <a:gd name="connsiteY22" fmla="*/ 2742343 h 2743009"/>
              <a:gd name="connsiteX23" fmla="*/ 716090 w 2067877"/>
              <a:gd name="connsiteY23" fmla="*/ 2741676 h 2743009"/>
              <a:gd name="connsiteX24" fmla="*/ 718376 w 2067877"/>
              <a:gd name="connsiteY24" fmla="*/ 2741676 h 2743009"/>
              <a:gd name="connsiteX25" fmla="*/ 724186 w 2067877"/>
              <a:gd name="connsiteY25" fmla="*/ 2740248 h 2743009"/>
              <a:gd name="connsiteX26" fmla="*/ 726472 w 2067877"/>
              <a:gd name="connsiteY26" fmla="*/ 2739581 h 2743009"/>
              <a:gd name="connsiteX27" fmla="*/ 733901 w 2067877"/>
              <a:gd name="connsiteY27" fmla="*/ 2736533 h 2743009"/>
              <a:gd name="connsiteX28" fmla="*/ 733901 w 2067877"/>
              <a:gd name="connsiteY28" fmla="*/ 2736533 h 2743009"/>
              <a:gd name="connsiteX29" fmla="*/ 735044 w 2067877"/>
              <a:gd name="connsiteY29" fmla="*/ 2735866 h 2743009"/>
              <a:gd name="connsiteX30" fmla="*/ 741331 w 2067877"/>
              <a:gd name="connsiteY30" fmla="*/ 2731961 h 2743009"/>
              <a:gd name="connsiteX31" fmla="*/ 741902 w 2067877"/>
              <a:gd name="connsiteY31" fmla="*/ 2731961 h 2743009"/>
              <a:gd name="connsiteX32" fmla="*/ 1359027 w 2067877"/>
              <a:gd name="connsiteY32" fmla="*/ 2278856 h 2743009"/>
              <a:gd name="connsiteX33" fmla="*/ 1976914 w 2067877"/>
              <a:gd name="connsiteY33" fmla="*/ 2731961 h 2743009"/>
              <a:gd name="connsiteX34" fmla="*/ 2010727 w 2067877"/>
              <a:gd name="connsiteY34" fmla="*/ 2743010 h 2743009"/>
              <a:gd name="connsiteX35" fmla="*/ 2036540 w 2067877"/>
              <a:gd name="connsiteY35" fmla="*/ 2736818 h 2743009"/>
              <a:gd name="connsiteX36" fmla="*/ 2067877 w 2067877"/>
              <a:gd name="connsiteY36" fmla="*/ 2685860 h 2743009"/>
              <a:gd name="connsiteX37" fmla="*/ 2067877 w 2067877"/>
              <a:gd name="connsiteY37" fmla="*/ 1275207 h 2743009"/>
              <a:gd name="connsiteX38" fmla="*/ 2044256 w 2067877"/>
              <a:gd name="connsiteY38" fmla="*/ 1229106 h 2743009"/>
              <a:gd name="connsiteX39" fmla="*/ 1953292 w 2067877"/>
              <a:gd name="connsiteY39" fmla="*/ 1506950 h 2743009"/>
              <a:gd name="connsiteX40" fmla="*/ 1416558 w 2067877"/>
              <a:gd name="connsiteY40" fmla="*/ 1296067 h 2743009"/>
              <a:gd name="connsiteX41" fmla="*/ 1416558 w 2067877"/>
              <a:gd name="connsiteY41" fmla="*/ 910209 h 2743009"/>
              <a:gd name="connsiteX42" fmla="*/ 1953292 w 2067877"/>
              <a:gd name="connsiteY42" fmla="*/ 1304163 h 2743009"/>
              <a:gd name="connsiteX43" fmla="*/ 1033939 w 2067877"/>
              <a:gd name="connsiteY43" fmla="*/ 204311 h 2743009"/>
              <a:gd name="connsiteX44" fmla="*/ 1307306 w 2067877"/>
              <a:gd name="connsiteY44" fmla="*/ 477679 h 2743009"/>
              <a:gd name="connsiteX45" fmla="*/ 1033939 w 2067877"/>
              <a:gd name="connsiteY45" fmla="*/ 751046 h 2743009"/>
              <a:gd name="connsiteX46" fmla="*/ 760571 w 2067877"/>
              <a:gd name="connsiteY46" fmla="*/ 477679 h 2743009"/>
              <a:gd name="connsiteX47" fmla="*/ 760571 w 2067877"/>
              <a:gd name="connsiteY47" fmla="*/ 477584 h 2743009"/>
              <a:gd name="connsiteX48" fmla="*/ 1033939 w 2067877"/>
              <a:gd name="connsiteY48" fmla="*/ 204311 h 2743009"/>
              <a:gd name="connsiteX49" fmla="*/ 898208 w 2067877"/>
              <a:gd name="connsiteY49" fmla="*/ 1206818 h 2743009"/>
              <a:gd name="connsiteX50" fmla="*/ 986219 w 2067877"/>
              <a:gd name="connsiteY50" fmla="*/ 1345597 h 2743009"/>
              <a:gd name="connsiteX51" fmla="*/ 1065438 w 2067877"/>
              <a:gd name="connsiteY51" fmla="*/ 1361627 h 2743009"/>
              <a:gd name="connsiteX52" fmla="*/ 1081469 w 2067877"/>
              <a:gd name="connsiteY52" fmla="*/ 1345597 h 2743009"/>
              <a:gd name="connsiteX53" fmla="*/ 1302068 w 2067877"/>
              <a:gd name="connsiteY53" fmla="*/ 979551 h 2743009"/>
              <a:gd name="connsiteX54" fmla="*/ 1302068 w 2067877"/>
              <a:gd name="connsiteY54" fmla="*/ 1316355 h 2743009"/>
              <a:gd name="connsiteX55" fmla="*/ 765429 w 2067877"/>
              <a:gd name="connsiteY55" fmla="*/ 2052447 h 2743009"/>
              <a:gd name="connsiteX56" fmla="*/ 765429 w 2067877"/>
              <a:gd name="connsiteY56" fmla="*/ 1304163 h 2743009"/>
              <a:gd name="connsiteX57" fmla="*/ 114586 w 2067877"/>
              <a:gd name="connsiteY57" fmla="*/ 1361980 h 2743009"/>
              <a:gd name="connsiteX58" fmla="*/ 571786 w 2067877"/>
              <a:gd name="connsiteY58" fmla="*/ 2113598 h 2743009"/>
              <a:gd name="connsiteX59" fmla="*/ 114586 w 2067877"/>
              <a:gd name="connsiteY59" fmla="*/ 1935480 h 2743009"/>
              <a:gd name="connsiteX60" fmla="*/ 114586 w 2067877"/>
              <a:gd name="connsiteY60" fmla="*/ 910400 h 2743009"/>
              <a:gd name="connsiteX61" fmla="*/ 651320 w 2067877"/>
              <a:gd name="connsiteY61" fmla="*/ 1304354 h 2743009"/>
              <a:gd name="connsiteX62" fmla="*/ 651320 w 2067877"/>
              <a:gd name="connsiteY62" fmla="*/ 2023967 h 2743009"/>
              <a:gd name="connsiteX63" fmla="*/ 114586 w 2067877"/>
              <a:gd name="connsiteY63" fmla="*/ 1141857 h 2743009"/>
              <a:gd name="connsiteX64" fmla="*/ 114586 w 2067877"/>
              <a:gd name="connsiteY64" fmla="*/ 2058162 h 2743009"/>
              <a:gd name="connsiteX65" fmla="*/ 651320 w 2067877"/>
              <a:gd name="connsiteY65" fmla="*/ 2266855 h 2743009"/>
              <a:gd name="connsiteX66" fmla="*/ 651320 w 2067877"/>
              <a:gd name="connsiteY66" fmla="*/ 2572893 h 2743009"/>
              <a:gd name="connsiteX67" fmla="*/ 114586 w 2067877"/>
              <a:gd name="connsiteY67" fmla="*/ 2179034 h 2743009"/>
              <a:gd name="connsiteX68" fmla="*/ 765620 w 2067877"/>
              <a:gd name="connsiteY68" fmla="*/ 2246662 h 2743009"/>
              <a:gd name="connsiteX69" fmla="*/ 1302258 w 2067877"/>
              <a:gd name="connsiteY69" fmla="*/ 1510570 h 2743009"/>
              <a:gd name="connsiteX70" fmla="*/ 1302258 w 2067877"/>
              <a:gd name="connsiteY70" fmla="*/ 2179225 h 2743009"/>
              <a:gd name="connsiteX71" fmla="*/ 765620 w 2067877"/>
              <a:gd name="connsiteY71" fmla="*/ 2573179 h 2743009"/>
              <a:gd name="connsiteX72" fmla="*/ 1953292 w 2067877"/>
              <a:gd name="connsiteY72" fmla="*/ 2573179 h 2743009"/>
              <a:gd name="connsiteX73" fmla="*/ 1416558 w 2067877"/>
              <a:gd name="connsiteY73" fmla="*/ 2179225 h 2743009"/>
              <a:gd name="connsiteX74" fmla="*/ 1416558 w 2067877"/>
              <a:gd name="connsiteY74" fmla="*/ 1419130 h 2743009"/>
              <a:gd name="connsiteX75" fmla="*/ 1953292 w 2067877"/>
              <a:gd name="connsiteY75" fmla="*/ 1630013 h 274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067877" h="2743009">
                <a:moveTo>
                  <a:pt x="2044256" y="1229106"/>
                </a:moveTo>
                <a:lnTo>
                  <a:pt x="1411129" y="764477"/>
                </a:lnTo>
                <a:cubicBezTo>
                  <a:pt x="1463516" y="649224"/>
                  <a:pt x="1500664" y="541115"/>
                  <a:pt x="1500664" y="466725"/>
                </a:cubicBezTo>
                <a:cubicBezTo>
                  <a:pt x="1500664" y="208959"/>
                  <a:pt x="1291704" y="0"/>
                  <a:pt x="1033939" y="0"/>
                </a:cubicBezTo>
                <a:cubicBezTo>
                  <a:pt x="776173" y="0"/>
                  <a:pt x="567214" y="208959"/>
                  <a:pt x="567214" y="466725"/>
                </a:cubicBezTo>
                <a:cubicBezTo>
                  <a:pt x="567214" y="616268"/>
                  <a:pt x="717614" y="902113"/>
                  <a:pt x="838962" y="1108520"/>
                </a:cubicBezTo>
                <a:lnTo>
                  <a:pt x="708470" y="1204341"/>
                </a:lnTo>
                <a:lnTo>
                  <a:pt x="90964" y="751332"/>
                </a:lnTo>
                <a:cubicBezTo>
                  <a:pt x="65518" y="732654"/>
                  <a:pt x="29751" y="738149"/>
                  <a:pt x="11077" y="763591"/>
                </a:cubicBezTo>
                <a:cubicBezTo>
                  <a:pt x="3894" y="773382"/>
                  <a:pt x="14" y="785193"/>
                  <a:pt x="0" y="797338"/>
                </a:cubicBezTo>
                <a:lnTo>
                  <a:pt x="0" y="2207990"/>
                </a:lnTo>
                <a:cubicBezTo>
                  <a:pt x="-9" y="2226202"/>
                  <a:pt x="8658" y="2243319"/>
                  <a:pt x="23336" y="2254091"/>
                </a:cubicBezTo>
                <a:lnTo>
                  <a:pt x="674370" y="2731961"/>
                </a:lnTo>
                <a:lnTo>
                  <a:pt x="674846" y="2731961"/>
                </a:lnTo>
                <a:cubicBezTo>
                  <a:pt x="676866" y="2733389"/>
                  <a:pt x="678961" y="2734685"/>
                  <a:pt x="681133" y="2735866"/>
                </a:cubicBezTo>
                <a:lnTo>
                  <a:pt x="682276" y="2736533"/>
                </a:lnTo>
                <a:lnTo>
                  <a:pt x="682276" y="2736533"/>
                </a:lnTo>
                <a:cubicBezTo>
                  <a:pt x="684638" y="2737723"/>
                  <a:pt x="687095" y="2738742"/>
                  <a:pt x="689610" y="2739581"/>
                </a:cubicBezTo>
                <a:lnTo>
                  <a:pt x="691896" y="2740248"/>
                </a:lnTo>
                <a:cubicBezTo>
                  <a:pt x="693801" y="2740819"/>
                  <a:pt x="695801" y="2741295"/>
                  <a:pt x="697706" y="2741676"/>
                </a:cubicBezTo>
                <a:lnTo>
                  <a:pt x="700088" y="2741676"/>
                </a:lnTo>
                <a:cubicBezTo>
                  <a:pt x="702735" y="2742086"/>
                  <a:pt x="705412" y="2742305"/>
                  <a:pt x="708089" y="2742343"/>
                </a:cubicBezTo>
                <a:lnTo>
                  <a:pt x="708089" y="2742343"/>
                </a:lnTo>
                <a:cubicBezTo>
                  <a:pt x="710765" y="2742305"/>
                  <a:pt x="713442" y="2742086"/>
                  <a:pt x="716090" y="2741676"/>
                </a:cubicBezTo>
                <a:lnTo>
                  <a:pt x="718376" y="2741676"/>
                </a:lnTo>
                <a:cubicBezTo>
                  <a:pt x="720338" y="2741305"/>
                  <a:pt x="722271" y="2740828"/>
                  <a:pt x="724186" y="2740248"/>
                </a:cubicBezTo>
                <a:lnTo>
                  <a:pt x="726472" y="2739581"/>
                </a:lnTo>
                <a:cubicBezTo>
                  <a:pt x="729015" y="2738733"/>
                  <a:pt x="731491" y="2737714"/>
                  <a:pt x="733901" y="2736533"/>
                </a:cubicBezTo>
                <a:lnTo>
                  <a:pt x="733901" y="2736533"/>
                </a:lnTo>
                <a:lnTo>
                  <a:pt x="735044" y="2735866"/>
                </a:lnTo>
                <a:cubicBezTo>
                  <a:pt x="737226" y="2734713"/>
                  <a:pt x="739331" y="2733408"/>
                  <a:pt x="741331" y="2731961"/>
                </a:cubicBezTo>
                <a:lnTo>
                  <a:pt x="741902" y="2731961"/>
                </a:lnTo>
                <a:lnTo>
                  <a:pt x="1359027" y="2278856"/>
                </a:lnTo>
                <a:lnTo>
                  <a:pt x="1976914" y="2731961"/>
                </a:lnTo>
                <a:cubicBezTo>
                  <a:pt x="1986725" y="2739143"/>
                  <a:pt x="1998564" y="2743019"/>
                  <a:pt x="2010727" y="2743010"/>
                </a:cubicBezTo>
                <a:cubicBezTo>
                  <a:pt x="2019700" y="2743048"/>
                  <a:pt x="2028558" y="2740924"/>
                  <a:pt x="2036540" y="2736818"/>
                </a:cubicBezTo>
                <a:cubicBezTo>
                  <a:pt x="2055752" y="2727093"/>
                  <a:pt x="2067868" y="2707396"/>
                  <a:pt x="2067877" y="2685860"/>
                </a:cubicBezTo>
                <a:lnTo>
                  <a:pt x="2067877" y="1275207"/>
                </a:lnTo>
                <a:cubicBezTo>
                  <a:pt x="2067821" y="1256948"/>
                  <a:pt x="2059038" y="1239822"/>
                  <a:pt x="2044256" y="1229106"/>
                </a:cubicBezTo>
                <a:close/>
                <a:moveTo>
                  <a:pt x="1953292" y="1506950"/>
                </a:moveTo>
                <a:lnTo>
                  <a:pt x="1416558" y="1296067"/>
                </a:lnTo>
                <a:lnTo>
                  <a:pt x="1416558" y="910209"/>
                </a:lnTo>
                <a:lnTo>
                  <a:pt x="1953292" y="1304163"/>
                </a:lnTo>
                <a:close/>
                <a:moveTo>
                  <a:pt x="1033939" y="204311"/>
                </a:moveTo>
                <a:cubicBezTo>
                  <a:pt x="1184920" y="204311"/>
                  <a:pt x="1307306" y="326702"/>
                  <a:pt x="1307306" y="477679"/>
                </a:cubicBezTo>
                <a:cubicBezTo>
                  <a:pt x="1307306" y="628660"/>
                  <a:pt x="1184920" y="751046"/>
                  <a:pt x="1033939" y="751046"/>
                </a:cubicBezTo>
                <a:cubicBezTo>
                  <a:pt x="882958" y="751046"/>
                  <a:pt x="760571" y="628660"/>
                  <a:pt x="760571" y="477679"/>
                </a:cubicBezTo>
                <a:cubicBezTo>
                  <a:pt x="760571" y="477647"/>
                  <a:pt x="760571" y="477615"/>
                  <a:pt x="760571" y="477584"/>
                </a:cubicBezTo>
                <a:cubicBezTo>
                  <a:pt x="760781" y="326709"/>
                  <a:pt x="883063" y="204468"/>
                  <a:pt x="1033939" y="204311"/>
                </a:cubicBezTo>
                <a:close/>
                <a:moveTo>
                  <a:pt x="898208" y="1206818"/>
                </a:moveTo>
                <a:cubicBezTo>
                  <a:pt x="941642" y="1277588"/>
                  <a:pt x="975170" y="1328738"/>
                  <a:pt x="986219" y="1345597"/>
                </a:cubicBezTo>
                <a:cubicBezTo>
                  <a:pt x="1003668" y="1371895"/>
                  <a:pt x="1039130" y="1379077"/>
                  <a:pt x="1065438" y="1361627"/>
                </a:cubicBezTo>
                <a:cubicBezTo>
                  <a:pt x="1071801" y="1357408"/>
                  <a:pt x="1077249" y="1351960"/>
                  <a:pt x="1081469" y="1345597"/>
                </a:cubicBezTo>
                <a:cubicBezTo>
                  <a:pt x="1102519" y="1313688"/>
                  <a:pt x="1204246" y="1157764"/>
                  <a:pt x="1302068" y="979551"/>
                </a:cubicBezTo>
                <a:lnTo>
                  <a:pt x="1302068" y="1316355"/>
                </a:lnTo>
                <a:lnTo>
                  <a:pt x="765429" y="2052447"/>
                </a:lnTo>
                <a:lnTo>
                  <a:pt x="765429" y="1304163"/>
                </a:lnTo>
                <a:close/>
                <a:moveTo>
                  <a:pt x="114586" y="1361980"/>
                </a:moveTo>
                <a:lnTo>
                  <a:pt x="571786" y="2113598"/>
                </a:lnTo>
                <a:lnTo>
                  <a:pt x="114586" y="1935480"/>
                </a:lnTo>
                <a:close/>
                <a:moveTo>
                  <a:pt x="114586" y="910400"/>
                </a:moveTo>
                <a:lnTo>
                  <a:pt x="651320" y="1304354"/>
                </a:lnTo>
                <a:lnTo>
                  <a:pt x="651320" y="2023967"/>
                </a:lnTo>
                <a:lnTo>
                  <a:pt x="114586" y="1141857"/>
                </a:lnTo>
                <a:close/>
                <a:moveTo>
                  <a:pt x="114586" y="2058162"/>
                </a:moveTo>
                <a:lnTo>
                  <a:pt x="651320" y="2266855"/>
                </a:lnTo>
                <a:lnTo>
                  <a:pt x="651320" y="2572893"/>
                </a:lnTo>
                <a:lnTo>
                  <a:pt x="114586" y="2179034"/>
                </a:lnTo>
                <a:close/>
                <a:moveTo>
                  <a:pt x="765620" y="2246662"/>
                </a:moveTo>
                <a:lnTo>
                  <a:pt x="1302258" y="1510570"/>
                </a:lnTo>
                <a:lnTo>
                  <a:pt x="1302258" y="2179225"/>
                </a:lnTo>
                <a:lnTo>
                  <a:pt x="765620" y="2573179"/>
                </a:lnTo>
                <a:close/>
                <a:moveTo>
                  <a:pt x="1953292" y="2573179"/>
                </a:moveTo>
                <a:lnTo>
                  <a:pt x="1416558" y="2179225"/>
                </a:lnTo>
                <a:lnTo>
                  <a:pt x="1416558" y="1419130"/>
                </a:lnTo>
                <a:lnTo>
                  <a:pt x="1953292" y="1630013"/>
                </a:lnTo>
                <a:close/>
              </a:path>
            </a:pathLst>
          </a:custGeom>
          <a:solidFill>
            <a:srgbClr val="58595B"/>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pic>
        <p:nvPicPr>
          <p:cNvPr id="127" name="Graphic 126">
            <a:extLst>
              <a:ext uri="{FF2B5EF4-FFF2-40B4-BE49-F238E27FC236}">
                <a16:creationId xmlns:a16="http://schemas.microsoft.com/office/drawing/2014/main" id="{FB21801F-1F95-4EB6-E227-6A648C0DF1EB}"/>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733705" y="2030402"/>
            <a:ext cx="449973" cy="449973"/>
          </a:xfrm>
          <a:prstGeom prst="rect">
            <a:avLst/>
          </a:prstGeom>
        </p:spPr>
      </p:pic>
      <p:sp>
        <p:nvSpPr>
          <p:cNvPr id="128" name="Text Placeholder 2">
            <a:extLst>
              <a:ext uri="{FF2B5EF4-FFF2-40B4-BE49-F238E27FC236}">
                <a16:creationId xmlns:a16="http://schemas.microsoft.com/office/drawing/2014/main" id="{7136F9FF-F197-D1CC-B78B-79BC7B3EED38}"/>
              </a:ext>
            </a:extLst>
          </p:cNvPr>
          <p:cNvSpPr txBox="1">
            <a:spLocks/>
          </p:cNvSpPr>
          <p:nvPr userDrawn="1"/>
        </p:nvSpPr>
        <p:spPr>
          <a:xfrm>
            <a:off x="7483718" y="2506537"/>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OPERATIONS +</a:t>
            </a:r>
            <a:br>
              <a:rPr kumimoji="0" lang="en-US" sz="800" b="0" i="0" u="none" strike="noStrike" kern="1200" cap="all" spc="0" normalizeH="0" baseline="0" noProof="0" dirty="0">
                <a:ln>
                  <a:noFill/>
                </a:ln>
                <a:solidFill>
                  <a:srgbClr val="58595B"/>
                </a:solidFill>
                <a:effectLst/>
                <a:uLnTx/>
                <a:uFillTx/>
                <a:latin typeface="Calibri"/>
                <a:ea typeface="+mn-ea"/>
                <a:cs typeface="+mn-cs"/>
              </a:rPr>
            </a:br>
            <a:r>
              <a:rPr kumimoji="0" lang="en-US" sz="800" b="0" i="0" u="none" strike="noStrike" kern="1200" cap="all" spc="0" normalizeH="0" baseline="0" noProof="0" dirty="0">
                <a:ln>
                  <a:noFill/>
                </a:ln>
                <a:solidFill>
                  <a:srgbClr val="58595B"/>
                </a:solidFill>
                <a:effectLst/>
                <a:uLnTx/>
                <a:uFillTx/>
                <a:latin typeface="Calibri"/>
                <a:ea typeface="+mn-ea"/>
                <a:cs typeface="+mn-cs"/>
              </a:rPr>
              <a:t>MAINTENANCE</a:t>
            </a:r>
          </a:p>
        </p:txBody>
      </p:sp>
      <p:sp>
        <p:nvSpPr>
          <p:cNvPr id="129" name="Text Placeholder 2">
            <a:extLst>
              <a:ext uri="{FF2B5EF4-FFF2-40B4-BE49-F238E27FC236}">
                <a16:creationId xmlns:a16="http://schemas.microsoft.com/office/drawing/2014/main" id="{CB806536-16C5-3823-C0C1-E9BBC57907DB}"/>
              </a:ext>
            </a:extLst>
          </p:cNvPr>
          <p:cNvSpPr txBox="1">
            <a:spLocks/>
          </p:cNvSpPr>
          <p:nvPr userDrawn="1"/>
        </p:nvSpPr>
        <p:spPr>
          <a:xfrm>
            <a:off x="7481063" y="3314080"/>
            <a:ext cx="828233"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Remote Sensing</a:t>
            </a:r>
          </a:p>
        </p:txBody>
      </p:sp>
      <p:sp>
        <p:nvSpPr>
          <p:cNvPr id="130" name="Graphic 42">
            <a:extLst>
              <a:ext uri="{FF2B5EF4-FFF2-40B4-BE49-F238E27FC236}">
                <a16:creationId xmlns:a16="http://schemas.microsoft.com/office/drawing/2014/main" id="{6ED1BDED-181C-8D8D-CF4F-06C8C8B76C7F}"/>
              </a:ext>
            </a:extLst>
          </p:cNvPr>
          <p:cNvSpPr/>
          <p:nvPr userDrawn="1"/>
        </p:nvSpPr>
        <p:spPr>
          <a:xfrm>
            <a:off x="7658987" y="2872664"/>
            <a:ext cx="509476" cy="434571"/>
          </a:xfrm>
          <a:custGeom>
            <a:avLst/>
            <a:gdLst>
              <a:gd name="connsiteX0" fmla="*/ 2801133 w 2817848"/>
              <a:gd name="connsiteY0" fmla="*/ 461412 h 2403559"/>
              <a:gd name="connsiteX1" fmla="*/ 2484998 w 2817848"/>
              <a:gd name="connsiteY1" fmla="*/ 34406 h 2403559"/>
              <a:gd name="connsiteX2" fmla="*/ 2365650 w 2817848"/>
              <a:gd name="connsiteY2" fmla="*/ 16594 h 2403559"/>
              <a:gd name="connsiteX3" fmla="*/ 2143432 w 2817848"/>
              <a:gd name="connsiteY3" fmla="*/ 180901 h 2403559"/>
              <a:gd name="connsiteX4" fmla="*/ 2143432 w 2817848"/>
              <a:gd name="connsiteY4" fmla="*/ 180901 h 2403559"/>
              <a:gd name="connsiteX5" fmla="*/ 1888638 w 2817848"/>
              <a:gd name="connsiteY5" fmla="*/ 369496 h 2403559"/>
              <a:gd name="connsiteX6" fmla="*/ 1888638 w 2817848"/>
              <a:gd name="connsiteY6" fmla="*/ 369496 h 2403559"/>
              <a:gd name="connsiteX7" fmla="*/ 1655561 w 2817848"/>
              <a:gd name="connsiteY7" fmla="*/ 542851 h 2403559"/>
              <a:gd name="connsiteX8" fmla="*/ 1638130 w 2817848"/>
              <a:gd name="connsiteY8" fmla="*/ 661818 h 2403559"/>
              <a:gd name="connsiteX9" fmla="*/ 1661562 w 2817848"/>
              <a:gd name="connsiteY9" fmla="*/ 693441 h 2403559"/>
              <a:gd name="connsiteX10" fmla="*/ 1650704 w 2817848"/>
              <a:gd name="connsiteY10" fmla="*/ 701537 h 2403559"/>
              <a:gd name="connsiteX11" fmla="*/ 1389718 w 2817848"/>
              <a:gd name="connsiteY11" fmla="*/ 353398 h 2403559"/>
              <a:gd name="connsiteX12" fmla="*/ 1318090 w 2817848"/>
              <a:gd name="connsiteY12" fmla="*/ 307488 h 2403559"/>
              <a:gd name="connsiteX13" fmla="*/ 882703 w 2817848"/>
              <a:gd name="connsiteY13" fmla="*/ 493702 h 2403559"/>
              <a:gd name="connsiteX14" fmla="*/ 882703 w 2817848"/>
              <a:gd name="connsiteY14" fmla="*/ 493702 h 2403559"/>
              <a:gd name="connsiteX15" fmla="*/ 882036 w 2817848"/>
              <a:gd name="connsiteY15" fmla="*/ 494273 h 2403559"/>
              <a:gd name="connsiteX16" fmla="*/ 579046 w 2817848"/>
              <a:gd name="connsiteY16" fmla="*/ 880417 h 2403559"/>
              <a:gd name="connsiteX17" fmla="*/ 598096 w 2817848"/>
              <a:gd name="connsiteY17" fmla="*/ 948044 h 2403559"/>
              <a:gd name="connsiteX18" fmla="*/ 890989 w 2817848"/>
              <a:gd name="connsiteY18" fmla="*/ 1343713 h 2403559"/>
              <a:gd name="connsiteX19" fmla="*/ 887465 w 2817848"/>
              <a:gd name="connsiteY19" fmla="*/ 1346285 h 2403559"/>
              <a:gd name="connsiteX20" fmla="*/ 863843 w 2817848"/>
              <a:gd name="connsiteY20" fmla="*/ 1314376 h 2403559"/>
              <a:gd name="connsiteX21" fmla="*/ 744495 w 2817848"/>
              <a:gd name="connsiteY21" fmla="*/ 1296564 h 2403559"/>
              <a:gd name="connsiteX22" fmla="*/ 34406 w 2817848"/>
              <a:gd name="connsiteY22" fmla="*/ 1822725 h 2403559"/>
              <a:gd name="connsiteX23" fmla="*/ 34406 w 2817848"/>
              <a:gd name="connsiteY23" fmla="*/ 1822725 h 2403559"/>
              <a:gd name="connsiteX24" fmla="*/ 16594 w 2817848"/>
              <a:gd name="connsiteY24" fmla="*/ 1942073 h 2403559"/>
              <a:gd name="connsiteX25" fmla="*/ 174614 w 2817848"/>
              <a:gd name="connsiteY25" fmla="*/ 2155529 h 2403559"/>
              <a:gd name="connsiteX26" fmla="*/ 174614 w 2817848"/>
              <a:gd name="connsiteY26" fmla="*/ 2155529 h 2403559"/>
              <a:gd name="connsiteX27" fmla="*/ 333205 w 2817848"/>
              <a:gd name="connsiteY27" fmla="*/ 2369079 h 2403559"/>
              <a:gd name="connsiteX28" fmla="*/ 389117 w 2817848"/>
              <a:gd name="connsiteY28" fmla="*/ 2402702 h 2403559"/>
              <a:gd name="connsiteX29" fmla="*/ 401881 w 2817848"/>
              <a:gd name="connsiteY29" fmla="*/ 2403560 h 2403559"/>
              <a:gd name="connsiteX30" fmla="*/ 452458 w 2817848"/>
              <a:gd name="connsiteY30" fmla="*/ 2386795 h 2403559"/>
              <a:gd name="connsiteX31" fmla="*/ 674772 w 2817848"/>
              <a:gd name="connsiteY31" fmla="*/ 2222204 h 2403559"/>
              <a:gd name="connsiteX32" fmla="*/ 674772 w 2817848"/>
              <a:gd name="connsiteY32" fmla="*/ 2222204 h 2403559"/>
              <a:gd name="connsiteX33" fmla="*/ 929280 w 2817848"/>
              <a:gd name="connsiteY33" fmla="*/ 2033513 h 2403559"/>
              <a:gd name="connsiteX34" fmla="*/ 929280 w 2817848"/>
              <a:gd name="connsiteY34" fmla="*/ 2033513 h 2403559"/>
              <a:gd name="connsiteX35" fmla="*/ 1161880 w 2817848"/>
              <a:gd name="connsiteY35" fmla="*/ 1860920 h 2403559"/>
              <a:gd name="connsiteX36" fmla="*/ 1179692 w 2817848"/>
              <a:gd name="connsiteY36" fmla="*/ 1741572 h 2403559"/>
              <a:gd name="connsiteX37" fmla="*/ 1156261 w 2817848"/>
              <a:gd name="connsiteY37" fmla="*/ 1710044 h 2403559"/>
              <a:gd name="connsiteX38" fmla="*/ 1187788 w 2817848"/>
              <a:gd name="connsiteY38" fmla="*/ 1686708 h 2403559"/>
              <a:gd name="connsiteX39" fmla="*/ 1191789 w 2817848"/>
              <a:gd name="connsiteY39" fmla="*/ 1686708 h 2403559"/>
              <a:gd name="connsiteX40" fmla="*/ 1281514 w 2817848"/>
              <a:gd name="connsiteY40" fmla="*/ 1664229 h 2403559"/>
              <a:gd name="connsiteX41" fmla="*/ 1278276 w 2817848"/>
              <a:gd name="connsiteY41" fmla="*/ 1713569 h 2403559"/>
              <a:gd name="connsiteX42" fmla="*/ 1316376 w 2817848"/>
              <a:gd name="connsiteY42" fmla="*/ 1913594 h 2403559"/>
              <a:gd name="connsiteX43" fmla="*/ 1334092 w 2817848"/>
              <a:gd name="connsiteY43" fmla="*/ 1942645 h 2403559"/>
              <a:gd name="connsiteX44" fmla="*/ 1403244 w 2817848"/>
              <a:gd name="connsiteY44" fmla="*/ 1971220 h 2403559"/>
              <a:gd name="connsiteX45" fmla="*/ 1414198 w 2817848"/>
              <a:gd name="connsiteY45" fmla="*/ 1970744 h 2403559"/>
              <a:gd name="connsiteX46" fmla="*/ 1827868 w 2817848"/>
              <a:gd name="connsiteY46" fmla="*/ 1975982 h 2403559"/>
              <a:gd name="connsiteX47" fmla="*/ 1831869 w 2817848"/>
              <a:gd name="connsiteY47" fmla="*/ 1979125 h 2403559"/>
              <a:gd name="connsiteX48" fmla="*/ 1890257 w 2817848"/>
              <a:gd name="connsiteY48" fmla="*/ 1997509 h 2403559"/>
              <a:gd name="connsiteX49" fmla="*/ 2013606 w 2817848"/>
              <a:gd name="connsiteY49" fmla="*/ 1942454 h 2403559"/>
              <a:gd name="connsiteX50" fmla="*/ 2083805 w 2817848"/>
              <a:gd name="connsiteY50" fmla="*/ 1788149 h 2403559"/>
              <a:gd name="connsiteX51" fmla="*/ 2070661 w 2817848"/>
              <a:gd name="connsiteY51" fmla="*/ 1739381 h 2403559"/>
              <a:gd name="connsiteX52" fmla="*/ 2152481 w 2817848"/>
              <a:gd name="connsiteY52" fmla="*/ 1392862 h 2403559"/>
              <a:gd name="connsiteX53" fmla="*/ 2141813 w 2817848"/>
              <a:gd name="connsiteY53" fmla="*/ 1289230 h 2403559"/>
              <a:gd name="connsiteX54" fmla="*/ 2115047 w 2817848"/>
              <a:gd name="connsiteY54" fmla="*/ 1263893 h 2403559"/>
              <a:gd name="connsiteX55" fmla="*/ 1924547 w 2817848"/>
              <a:gd name="connsiteY55" fmla="*/ 1173692 h 2403559"/>
              <a:gd name="connsiteX56" fmla="*/ 1876255 w 2817848"/>
              <a:gd name="connsiteY56" fmla="*/ 1164928 h 2403559"/>
              <a:gd name="connsiteX57" fmla="*/ 1905592 w 2817848"/>
              <a:gd name="connsiteY57" fmla="*/ 1075203 h 2403559"/>
              <a:gd name="connsiteX58" fmla="*/ 1929881 w 2817848"/>
              <a:gd name="connsiteY58" fmla="*/ 1057105 h 2403559"/>
              <a:gd name="connsiteX59" fmla="*/ 1953313 w 2817848"/>
              <a:gd name="connsiteY59" fmla="*/ 1088824 h 2403559"/>
              <a:gd name="connsiteX60" fmla="*/ 2072661 w 2817848"/>
              <a:gd name="connsiteY60" fmla="*/ 1106635 h 2403559"/>
              <a:gd name="connsiteX61" fmla="*/ 2305643 w 2817848"/>
              <a:gd name="connsiteY61" fmla="*/ 934138 h 2403559"/>
              <a:gd name="connsiteX62" fmla="*/ 2305643 w 2817848"/>
              <a:gd name="connsiteY62" fmla="*/ 934138 h 2403559"/>
              <a:gd name="connsiteX63" fmla="*/ 2560436 w 2817848"/>
              <a:gd name="connsiteY63" fmla="*/ 745352 h 2403559"/>
              <a:gd name="connsiteX64" fmla="*/ 2560436 w 2817848"/>
              <a:gd name="connsiteY64" fmla="*/ 745352 h 2403559"/>
              <a:gd name="connsiteX65" fmla="*/ 2783416 w 2817848"/>
              <a:gd name="connsiteY65" fmla="*/ 580951 h 2403559"/>
              <a:gd name="connsiteX66" fmla="*/ 2783416 w 2817848"/>
              <a:gd name="connsiteY66" fmla="*/ 580951 h 2403559"/>
              <a:gd name="connsiteX67" fmla="*/ 2801133 w 2817848"/>
              <a:gd name="connsiteY67" fmla="*/ 461412 h 2403559"/>
              <a:gd name="connsiteX68" fmla="*/ 1296183 w 2817848"/>
              <a:gd name="connsiteY68" fmla="*/ 419502 h 2403559"/>
              <a:gd name="connsiteX69" fmla="*/ 1296183 w 2817848"/>
              <a:gd name="connsiteY69" fmla="*/ 420073 h 2403559"/>
              <a:gd name="connsiteX70" fmla="*/ 1586219 w 2817848"/>
              <a:gd name="connsiteY70" fmla="*/ 806788 h 2403559"/>
              <a:gd name="connsiteX71" fmla="*/ 1317614 w 2817848"/>
              <a:gd name="connsiteY71" fmla="*/ 967475 h 2403559"/>
              <a:gd name="connsiteX72" fmla="*/ 998431 w 2817848"/>
              <a:gd name="connsiteY72" fmla="*/ 550756 h 2403559"/>
              <a:gd name="connsiteX73" fmla="*/ 1295992 w 2817848"/>
              <a:gd name="connsiteY73" fmla="*/ 419502 h 2403559"/>
              <a:gd name="connsiteX74" fmla="*/ 2539196 w 2817848"/>
              <a:gd name="connsiteY74" fmla="*/ 619527 h 2403559"/>
              <a:gd name="connsiteX75" fmla="*/ 2432135 w 2817848"/>
              <a:gd name="connsiteY75" fmla="*/ 475223 h 2403559"/>
              <a:gd name="connsiteX76" fmla="*/ 2585201 w 2817848"/>
              <a:gd name="connsiteY76" fmla="*/ 361876 h 2403559"/>
              <a:gd name="connsiteX77" fmla="*/ 2692072 w 2817848"/>
              <a:gd name="connsiteY77" fmla="*/ 506084 h 2403559"/>
              <a:gd name="connsiteX78" fmla="*/ 800407 w 2817848"/>
              <a:gd name="connsiteY78" fmla="*/ 1763289 h 2403559"/>
              <a:gd name="connsiteX79" fmla="*/ 964046 w 2817848"/>
              <a:gd name="connsiteY79" fmla="*/ 1642036 h 2403559"/>
              <a:gd name="connsiteX80" fmla="*/ 1070917 w 2817848"/>
              <a:gd name="connsiteY80" fmla="*/ 1786340 h 2403559"/>
              <a:gd name="connsiteX81" fmla="*/ 907182 w 2817848"/>
              <a:gd name="connsiteY81" fmla="*/ 1907593 h 2403559"/>
              <a:gd name="connsiteX82" fmla="*/ 1787292 w 2817848"/>
              <a:gd name="connsiteY82" fmla="*/ 671724 h 2403559"/>
              <a:gd name="connsiteX83" fmla="*/ 1787292 w 2817848"/>
              <a:gd name="connsiteY83" fmla="*/ 671724 h 2403559"/>
              <a:gd name="connsiteX84" fmla="*/ 1787292 w 2817848"/>
              <a:gd name="connsiteY84" fmla="*/ 671724 h 2403559"/>
              <a:gd name="connsiteX85" fmla="*/ 1747382 w 2817848"/>
              <a:gd name="connsiteY85" fmla="*/ 617908 h 2403559"/>
              <a:gd name="connsiteX86" fmla="*/ 1910546 w 2817848"/>
              <a:gd name="connsiteY86" fmla="*/ 495892 h 2403559"/>
              <a:gd name="connsiteX87" fmla="*/ 2017416 w 2817848"/>
              <a:gd name="connsiteY87" fmla="*/ 640101 h 2403559"/>
              <a:gd name="connsiteX88" fmla="*/ 1853681 w 2817848"/>
              <a:gd name="connsiteY88" fmla="*/ 761354 h 2403559"/>
              <a:gd name="connsiteX89" fmla="*/ 1387242 w 2817848"/>
              <a:gd name="connsiteY89" fmla="*/ 1058248 h 2403559"/>
              <a:gd name="connsiteX90" fmla="*/ 1660229 w 2817848"/>
              <a:gd name="connsiteY90" fmla="*/ 905848 h 2403559"/>
              <a:gd name="connsiteX91" fmla="*/ 1726046 w 2817848"/>
              <a:gd name="connsiteY91" fmla="*/ 993574 h 2403559"/>
              <a:gd name="connsiteX92" fmla="*/ 1462680 w 2817848"/>
              <a:gd name="connsiteY92" fmla="*/ 1157023 h 2403559"/>
              <a:gd name="connsiteX93" fmla="*/ 1140068 w 2817848"/>
              <a:gd name="connsiteY93" fmla="*/ 923851 h 2403559"/>
              <a:gd name="connsiteX94" fmla="*/ 1373621 w 2817848"/>
              <a:gd name="connsiteY94" fmla="*/ 1228651 h 2403559"/>
              <a:gd name="connsiteX95" fmla="*/ 1141592 w 2817848"/>
              <a:gd name="connsiteY95" fmla="*/ 1490969 h 2403559"/>
              <a:gd name="connsiteX96" fmla="*/ 1016624 w 2817848"/>
              <a:gd name="connsiteY96" fmla="*/ 1322091 h 2403559"/>
              <a:gd name="connsiteX97" fmla="*/ 1016624 w 2817848"/>
              <a:gd name="connsiteY97" fmla="*/ 1322091 h 2403559"/>
              <a:gd name="connsiteX98" fmla="*/ 915945 w 2817848"/>
              <a:gd name="connsiteY98" fmla="*/ 1185598 h 2403559"/>
              <a:gd name="connsiteX99" fmla="*/ 1140068 w 2817848"/>
              <a:gd name="connsiteY99" fmla="*/ 923851 h 2403559"/>
              <a:gd name="connsiteX100" fmla="*/ 2364126 w 2817848"/>
              <a:gd name="connsiteY100" fmla="*/ 383402 h 2403559"/>
              <a:gd name="connsiteX101" fmla="*/ 2257256 w 2817848"/>
              <a:gd name="connsiteY101" fmla="*/ 239098 h 2403559"/>
              <a:gd name="connsiteX102" fmla="*/ 2410322 w 2817848"/>
              <a:gd name="connsiteY102" fmla="*/ 125751 h 2403559"/>
              <a:gd name="connsiteX103" fmla="*/ 2517193 w 2817848"/>
              <a:gd name="connsiteY103" fmla="*/ 270055 h 2403559"/>
              <a:gd name="connsiteX104" fmla="*/ 2165435 w 2817848"/>
              <a:gd name="connsiteY104" fmla="*/ 307202 h 2403559"/>
              <a:gd name="connsiteX105" fmla="*/ 2272210 w 2817848"/>
              <a:gd name="connsiteY105" fmla="*/ 451411 h 2403559"/>
              <a:gd name="connsiteX106" fmla="*/ 2109237 w 2817848"/>
              <a:gd name="connsiteY106" fmla="*/ 572092 h 2403559"/>
              <a:gd name="connsiteX107" fmla="*/ 2002367 w 2817848"/>
              <a:gd name="connsiteY107" fmla="*/ 427884 h 2403559"/>
              <a:gd name="connsiteX108" fmla="*/ 908896 w 2817848"/>
              <a:gd name="connsiteY108" fmla="*/ 621527 h 2403559"/>
              <a:gd name="connsiteX109" fmla="*/ 1070821 w 2817848"/>
              <a:gd name="connsiteY109" fmla="*/ 832315 h 2403559"/>
              <a:gd name="connsiteX110" fmla="*/ 842221 w 2817848"/>
              <a:gd name="connsiteY110" fmla="*/ 1085871 h 2403559"/>
              <a:gd name="connsiteX111" fmla="*/ 693822 w 2817848"/>
              <a:gd name="connsiteY111" fmla="*/ 885751 h 2403559"/>
              <a:gd name="connsiteX112" fmla="*/ 908896 w 2817848"/>
              <a:gd name="connsiteY112" fmla="*/ 621813 h 2403559"/>
              <a:gd name="connsiteX113" fmla="*/ 828505 w 2817848"/>
              <a:gd name="connsiteY113" fmla="*/ 1458298 h 2403559"/>
              <a:gd name="connsiteX114" fmla="*/ 829839 w 2817848"/>
              <a:gd name="connsiteY114" fmla="*/ 1460394 h 2403559"/>
              <a:gd name="connsiteX115" fmla="*/ 831172 w 2817848"/>
              <a:gd name="connsiteY115" fmla="*/ 1461918 h 2403559"/>
              <a:gd name="connsiteX116" fmla="*/ 896514 w 2817848"/>
              <a:gd name="connsiteY116" fmla="*/ 1550215 h 2403559"/>
              <a:gd name="connsiteX117" fmla="*/ 732303 w 2817848"/>
              <a:gd name="connsiteY117" fmla="*/ 1671468 h 2403559"/>
              <a:gd name="connsiteX118" fmla="*/ 625528 w 2817848"/>
              <a:gd name="connsiteY118" fmla="*/ 1527260 h 2403559"/>
              <a:gd name="connsiteX119" fmla="*/ 789262 w 2817848"/>
              <a:gd name="connsiteY119" fmla="*/ 1406006 h 2403559"/>
              <a:gd name="connsiteX120" fmla="*/ 534183 w 2817848"/>
              <a:gd name="connsiteY120" fmla="*/ 1595268 h 2403559"/>
              <a:gd name="connsiteX121" fmla="*/ 640958 w 2817848"/>
              <a:gd name="connsiteY121" fmla="*/ 1739477 h 2403559"/>
              <a:gd name="connsiteX122" fmla="*/ 477509 w 2817848"/>
              <a:gd name="connsiteY122" fmla="*/ 1860253 h 2403559"/>
              <a:gd name="connsiteX123" fmla="*/ 370639 w 2817848"/>
              <a:gd name="connsiteY123" fmla="*/ 1715950 h 2403559"/>
              <a:gd name="connsiteX124" fmla="*/ 278818 w 2817848"/>
              <a:gd name="connsiteY124" fmla="*/ 1783958 h 2403559"/>
              <a:gd name="connsiteX125" fmla="*/ 385593 w 2817848"/>
              <a:gd name="connsiteY125" fmla="*/ 1928262 h 2403559"/>
              <a:gd name="connsiteX126" fmla="*/ 232526 w 2817848"/>
              <a:gd name="connsiteY126" fmla="*/ 2041610 h 2403559"/>
              <a:gd name="connsiteX127" fmla="*/ 125751 w 2817848"/>
              <a:gd name="connsiteY127" fmla="*/ 1897306 h 2403559"/>
              <a:gd name="connsiteX128" fmla="*/ 453697 w 2817848"/>
              <a:gd name="connsiteY128" fmla="*/ 2020083 h 2403559"/>
              <a:gd name="connsiteX129" fmla="*/ 560472 w 2817848"/>
              <a:gd name="connsiteY129" fmla="*/ 2164387 h 2403559"/>
              <a:gd name="connsiteX130" fmla="*/ 407405 w 2817848"/>
              <a:gd name="connsiteY130" fmla="*/ 2277734 h 2403559"/>
              <a:gd name="connsiteX131" fmla="*/ 300535 w 2817848"/>
              <a:gd name="connsiteY131" fmla="*/ 2133526 h 2403559"/>
              <a:gd name="connsiteX132" fmla="*/ 652293 w 2817848"/>
              <a:gd name="connsiteY132" fmla="*/ 2096283 h 2403559"/>
              <a:gd name="connsiteX133" fmla="*/ 545518 w 2817848"/>
              <a:gd name="connsiteY133" fmla="*/ 1952551 h 2403559"/>
              <a:gd name="connsiteX134" fmla="*/ 708490 w 2817848"/>
              <a:gd name="connsiteY134" fmla="*/ 1831393 h 2403559"/>
              <a:gd name="connsiteX135" fmla="*/ 815361 w 2817848"/>
              <a:gd name="connsiteY135" fmla="*/ 1975601 h 2403559"/>
              <a:gd name="connsiteX136" fmla="*/ 1230746 w 2817848"/>
              <a:gd name="connsiteY136" fmla="*/ 1562026 h 2403559"/>
              <a:gd name="connsiteX137" fmla="*/ 1476015 w 2817848"/>
              <a:gd name="connsiteY137" fmla="*/ 1291230 h 2403559"/>
              <a:gd name="connsiteX138" fmla="*/ 1785577 w 2817848"/>
              <a:gd name="connsiteY138" fmla="*/ 1093205 h 2403559"/>
              <a:gd name="connsiteX139" fmla="*/ 1776052 w 2817848"/>
              <a:gd name="connsiteY139" fmla="*/ 1110636 h 2403559"/>
              <a:gd name="connsiteX140" fmla="*/ 1731094 w 2817848"/>
              <a:gd name="connsiteY140" fmla="*/ 1170644 h 2403559"/>
              <a:gd name="connsiteX141" fmla="*/ 1692994 w 2817848"/>
              <a:gd name="connsiteY141" fmla="*/ 1180169 h 2403559"/>
              <a:gd name="connsiteX142" fmla="*/ 1484588 w 2817848"/>
              <a:gd name="connsiteY142" fmla="*/ 1300088 h 2403559"/>
              <a:gd name="connsiteX143" fmla="*/ 1344760 w 2817848"/>
              <a:gd name="connsiteY143" fmla="*/ 1470871 h 2403559"/>
              <a:gd name="connsiteX144" fmla="*/ 1324282 w 2817848"/>
              <a:gd name="connsiteY144" fmla="*/ 1511924 h 2403559"/>
              <a:gd name="connsiteX145" fmla="*/ 1240747 w 2817848"/>
              <a:gd name="connsiteY145" fmla="*/ 1557740 h 2403559"/>
              <a:gd name="connsiteX146" fmla="*/ 2029417 w 2817848"/>
              <a:gd name="connsiteY146" fmla="*/ 1353714 h 2403559"/>
              <a:gd name="connsiteX147" fmla="*/ 2044086 w 2817848"/>
              <a:gd name="connsiteY147" fmla="*/ 1355810 h 2403559"/>
              <a:gd name="connsiteX148" fmla="*/ 2042657 w 2817848"/>
              <a:gd name="connsiteY148" fmla="*/ 1361906 h 2403559"/>
              <a:gd name="connsiteX149" fmla="*/ 1950931 w 2817848"/>
              <a:gd name="connsiteY149" fmla="*/ 1482206 h 2403559"/>
              <a:gd name="connsiteX150" fmla="*/ 1818153 w 2817848"/>
              <a:gd name="connsiteY150" fmla="*/ 1609174 h 2403559"/>
              <a:gd name="connsiteX151" fmla="*/ 1778053 w 2817848"/>
              <a:gd name="connsiteY151" fmla="*/ 1558882 h 2403559"/>
              <a:gd name="connsiteX152" fmla="*/ 1712044 w 2817848"/>
              <a:gd name="connsiteY152" fmla="*/ 1476301 h 2403559"/>
              <a:gd name="connsiteX153" fmla="*/ 2023798 w 2817848"/>
              <a:gd name="connsiteY153" fmla="*/ 1353714 h 2403559"/>
              <a:gd name="connsiteX154" fmla="*/ 1427628 w 2817848"/>
              <a:gd name="connsiteY154" fmla="*/ 1844537 h 2403559"/>
              <a:gd name="connsiteX155" fmla="*/ 1624319 w 2817848"/>
              <a:gd name="connsiteY155" fmla="*/ 1549262 h 2403559"/>
              <a:gd name="connsiteX156" fmla="*/ 1689470 w 2817848"/>
              <a:gd name="connsiteY156" fmla="*/ 1630987 h 2403559"/>
              <a:gd name="connsiteX157" fmla="*/ 1730904 w 2817848"/>
              <a:gd name="connsiteY157" fmla="*/ 1683089 h 2403559"/>
              <a:gd name="connsiteX158" fmla="*/ 1424961 w 2817848"/>
              <a:gd name="connsiteY158" fmla="*/ 1854539 h 2403559"/>
              <a:gd name="connsiteX159" fmla="*/ 1427628 w 2817848"/>
              <a:gd name="connsiteY159" fmla="*/ 1844537 h 2403559"/>
              <a:gd name="connsiteX160" fmla="*/ 1963600 w 2817848"/>
              <a:gd name="connsiteY160" fmla="*/ 1697281 h 2403559"/>
              <a:gd name="connsiteX161" fmla="*/ 1952360 w 2817848"/>
              <a:gd name="connsiteY161" fmla="*/ 1700519 h 2403559"/>
              <a:gd name="connsiteX162" fmla="*/ 1908069 w 2817848"/>
              <a:gd name="connsiteY162" fmla="*/ 1721760 h 2403559"/>
              <a:gd name="connsiteX163" fmla="*/ 1889019 w 2817848"/>
              <a:gd name="connsiteY163" fmla="*/ 1698328 h 2403559"/>
              <a:gd name="connsiteX164" fmla="*/ 1983697 w 2817848"/>
              <a:gd name="connsiteY164" fmla="*/ 1610318 h 2403559"/>
              <a:gd name="connsiteX165" fmla="*/ 1668992 w 2817848"/>
              <a:gd name="connsiteY165" fmla="*/ 1860539 h 2403559"/>
              <a:gd name="connsiteX166" fmla="*/ 1802342 w 2817848"/>
              <a:gd name="connsiteY166" fmla="*/ 1771957 h 2403559"/>
              <a:gd name="connsiteX167" fmla="*/ 1824249 w 2817848"/>
              <a:gd name="connsiteY167" fmla="*/ 1799484 h 2403559"/>
              <a:gd name="connsiteX168" fmla="*/ 1800913 w 2817848"/>
              <a:gd name="connsiteY168" fmla="*/ 1842442 h 2403559"/>
              <a:gd name="connsiteX169" fmla="*/ 1794912 w 2817848"/>
              <a:gd name="connsiteY169" fmla="*/ 1862158 h 2403559"/>
              <a:gd name="connsiteX170" fmla="*/ 1595554 w 2817848"/>
              <a:gd name="connsiteY170" fmla="*/ 1420865 h 2403559"/>
              <a:gd name="connsiteX171" fmla="*/ 1595554 w 2817848"/>
              <a:gd name="connsiteY171" fmla="*/ 1420865 h 2403559"/>
              <a:gd name="connsiteX172" fmla="*/ 1595554 w 2817848"/>
              <a:gd name="connsiteY172" fmla="*/ 1420865 h 2403559"/>
              <a:gd name="connsiteX173" fmla="*/ 1594792 w 2817848"/>
              <a:gd name="connsiteY173" fmla="*/ 1421532 h 2403559"/>
              <a:gd name="connsiteX174" fmla="*/ 1400005 w 2817848"/>
              <a:gd name="connsiteY174" fmla="*/ 1646322 h 2403559"/>
              <a:gd name="connsiteX175" fmla="*/ 1517639 w 2817848"/>
              <a:gd name="connsiteY175" fmla="*/ 1426485 h 2403559"/>
              <a:gd name="connsiteX176" fmla="*/ 1559930 w 2817848"/>
              <a:gd name="connsiteY176" fmla="*/ 1385432 h 2403559"/>
              <a:gd name="connsiteX177" fmla="*/ 1627653 w 2817848"/>
              <a:gd name="connsiteY177" fmla="*/ 1334473 h 2403559"/>
              <a:gd name="connsiteX178" fmla="*/ 1848442 w 2817848"/>
              <a:gd name="connsiteY178" fmla="*/ 1277323 h 2403559"/>
              <a:gd name="connsiteX179" fmla="*/ 1595554 w 2817848"/>
              <a:gd name="connsiteY179" fmla="*/ 1420865 h 2403559"/>
              <a:gd name="connsiteX180" fmla="*/ 1921690 w 2817848"/>
              <a:gd name="connsiteY180" fmla="*/ 853270 h 2403559"/>
              <a:gd name="connsiteX181" fmla="*/ 2085805 w 2817848"/>
              <a:gd name="connsiteY181" fmla="*/ 732017 h 2403559"/>
              <a:gd name="connsiteX182" fmla="*/ 2192295 w 2817848"/>
              <a:gd name="connsiteY182" fmla="*/ 876226 h 2403559"/>
              <a:gd name="connsiteX183" fmla="*/ 2028655 w 2817848"/>
              <a:gd name="connsiteY183" fmla="*/ 997479 h 2403559"/>
              <a:gd name="connsiteX184" fmla="*/ 2283640 w 2817848"/>
              <a:gd name="connsiteY184" fmla="*/ 808217 h 2403559"/>
              <a:gd name="connsiteX185" fmla="*/ 2177246 w 2817848"/>
              <a:gd name="connsiteY185" fmla="*/ 664009 h 2403559"/>
              <a:gd name="connsiteX186" fmla="*/ 2340314 w 2817848"/>
              <a:gd name="connsiteY186" fmla="*/ 542851 h 2403559"/>
              <a:gd name="connsiteX187" fmla="*/ 2447089 w 2817848"/>
              <a:gd name="connsiteY187" fmla="*/ 687154 h 240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817848" h="2403559">
                <a:moveTo>
                  <a:pt x="2801133" y="461412"/>
                </a:moveTo>
                <a:lnTo>
                  <a:pt x="2484998" y="34406"/>
                </a:lnTo>
                <a:cubicBezTo>
                  <a:pt x="2456842" y="-3267"/>
                  <a:pt x="2403579" y="-11215"/>
                  <a:pt x="2365650" y="16594"/>
                </a:cubicBezTo>
                <a:lnTo>
                  <a:pt x="2143432" y="180901"/>
                </a:lnTo>
                <a:lnTo>
                  <a:pt x="2143432" y="180901"/>
                </a:lnTo>
                <a:lnTo>
                  <a:pt x="1888638" y="369496"/>
                </a:lnTo>
                <a:lnTo>
                  <a:pt x="1888638" y="369496"/>
                </a:lnTo>
                <a:lnTo>
                  <a:pt x="1655561" y="542851"/>
                </a:lnTo>
                <a:cubicBezTo>
                  <a:pt x="1618252" y="571101"/>
                  <a:pt x="1610498" y="624052"/>
                  <a:pt x="1638130" y="661818"/>
                </a:cubicBezTo>
                <a:lnTo>
                  <a:pt x="1661562" y="693441"/>
                </a:lnTo>
                <a:lnTo>
                  <a:pt x="1650704" y="701537"/>
                </a:lnTo>
                <a:lnTo>
                  <a:pt x="1389718" y="353398"/>
                </a:lnTo>
                <a:cubicBezTo>
                  <a:pt x="1373412" y="328653"/>
                  <a:pt x="1347389" y="311972"/>
                  <a:pt x="1318090" y="307488"/>
                </a:cubicBezTo>
                <a:cubicBezTo>
                  <a:pt x="1184740" y="282913"/>
                  <a:pt x="929566" y="457126"/>
                  <a:pt x="882703" y="493702"/>
                </a:cubicBezTo>
                <a:lnTo>
                  <a:pt x="882703" y="493702"/>
                </a:lnTo>
                <a:lnTo>
                  <a:pt x="882036" y="494273"/>
                </a:lnTo>
                <a:cubicBezTo>
                  <a:pt x="820981" y="542851"/>
                  <a:pt x="590380" y="761926"/>
                  <a:pt x="579046" y="880417"/>
                </a:cubicBezTo>
                <a:cubicBezTo>
                  <a:pt x="576104" y="904599"/>
                  <a:pt x="582964" y="928953"/>
                  <a:pt x="598096" y="948044"/>
                </a:cubicBezTo>
                <a:lnTo>
                  <a:pt x="890989" y="1343713"/>
                </a:lnTo>
                <a:lnTo>
                  <a:pt x="887465" y="1346285"/>
                </a:lnTo>
                <a:lnTo>
                  <a:pt x="863843" y="1314376"/>
                </a:lnTo>
                <a:cubicBezTo>
                  <a:pt x="835683" y="1276704"/>
                  <a:pt x="782427" y="1268751"/>
                  <a:pt x="744495" y="1296564"/>
                </a:cubicBezTo>
                <a:lnTo>
                  <a:pt x="34406" y="1822725"/>
                </a:lnTo>
                <a:lnTo>
                  <a:pt x="34406" y="1822725"/>
                </a:lnTo>
                <a:cubicBezTo>
                  <a:pt x="-3267" y="1850881"/>
                  <a:pt x="-11215" y="1904145"/>
                  <a:pt x="16594" y="1942073"/>
                </a:cubicBezTo>
                <a:lnTo>
                  <a:pt x="174614" y="2155529"/>
                </a:lnTo>
                <a:lnTo>
                  <a:pt x="174614" y="2155529"/>
                </a:lnTo>
                <a:lnTo>
                  <a:pt x="333205" y="2369079"/>
                </a:lnTo>
                <a:cubicBezTo>
                  <a:pt x="346633" y="2387272"/>
                  <a:pt x="366752" y="2399369"/>
                  <a:pt x="389117" y="2402702"/>
                </a:cubicBezTo>
                <a:cubicBezTo>
                  <a:pt x="393348" y="2403264"/>
                  <a:pt x="397612" y="2403560"/>
                  <a:pt x="401881" y="2403560"/>
                </a:cubicBezTo>
                <a:cubicBezTo>
                  <a:pt x="420112" y="2403607"/>
                  <a:pt x="437865" y="2397721"/>
                  <a:pt x="452458" y="2386795"/>
                </a:cubicBezTo>
                <a:lnTo>
                  <a:pt x="674772" y="2222204"/>
                </a:lnTo>
                <a:lnTo>
                  <a:pt x="674772" y="2222204"/>
                </a:lnTo>
                <a:lnTo>
                  <a:pt x="929280" y="2033513"/>
                </a:lnTo>
                <a:lnTo>
                  <a:pt x="929280" y="2033513"/>
                </a:lnTo>
                <a:lnTo>
                  <a:pt x="1161880" y="1860920"/>
                </a:lnTo>
                <a:cubicBezTo>
                  <a:pt x="1199552" y="1832764"/>
                  <a:pt x="1207505" y="1779501"/>
                  <a:pt x="1179692" y="1741572"/>
                </a:cubicBezTo>
                <a:lnTo>
                  <a:pt x="1156261" y="1710044"/>
                </a:lnTo>
                <a:lnTo>
                  <a:pt x="1187788" y="1686708"/>
                </a:lnTo>
                <a:lnTo>
                  <a:pt x="1191789" y="1686708"/>
                </a:lnTo>
                <a:cubicBezTo>
                  <a:pt x="1222888" y="1685193"/>
                  <a:pt x="1253378" y="1677554"/>
                  <a:pt x="1281514" y="1664229"/>
                </a:cubicBezTo>
                <a:cubicBezTo>
                  <a:pt x="1279514" y="1681565"/>
                  <a:pt x="1278562" y="1698138"/>
                  <a:pt x="1278276" y="1713569"/>
                </a:cubicBezTo>
                <a:cubicBezTo>
                  <a:pt x="1276990" y="1782158"/>
                  <a:pt x="1289963" y="1850281"/>
                  <a:pt x="1316376" y="1913594"/>
                </a:cubicBezTo>
                <a:cubicBezTo>
                  <a:pt x="1320434" y="1924290"/>
                  <a:pt x="1326444" y="1934139"/>
                  <a:pt x="1334092" y="1942645"/>
                </a:cubicBezTo>
                <a:cubicBezTo>
                  <a:pt x="1351714" y="1962028"/>
                  <a:pt x="1377079" y="1972506"/>
                  <a:pt x="1403244" y="1971220"/>
                </a:cubicBezTo>
                <a:cubicBezTo>
                  <a:pt x="1406768" y="1971220"/>
                  <a:pt x="1410483" y="1971220"/>
                  <a:pt x="1414198" y="1970744"/>
                </a:cubicBezTo>
                <a:lnTo>
                  <a:pt x="1827868" y="1975982"/>
                </a:lnTo>
                <a:cubicBezTo>
                  <a:pt x="1829202" y="1977030"/>
                  <a:pt x="1830535" y="1978173"/>
                  <a:pt x="1831869" y="1979125"/>
                </a:cubicBezTo>
                <a:cubicBezTo>
                  <a:pt x="1848890" y="1991289"/>
                  <a:pt x="1869340" y="1997728"/>
                  <a:pt x="1890257" y="1997509"/>
                </a:cubicBezTo>
                <a:cubicBezTo>
                  <a:pt x="1921499" y="1997509"/>
                  <a:pt x="1962552" y="1984460"/>
                  <a:pt x="2013606" y="1942454"/>
                </a:cubicBezTo>
                <a:cubicBezTo>
                  <a:pt x="2058945" y="1905211"/>
                  <a:pt x="2087234" y="1843108"/>
                  <a:pt x="2083805" y="1788149"/>
                </a:cubicBezTo>
                <a:cubicBezTo>
                  <a:pt x="2083043" y="1771128"/>
                  <a:pt x="2078557" y="1754478"/>
                  <a:pt x="2070661" y="1739381"/>
                </a:cubicBezTo>
                <a:lnTo>
                  <a:pt x="2152481" y="1392862"/>
                </a:lnTo>
                <a:cubicBezTo>
                  <a:pt x="2166482" y="1353238"/>
                  <a:pt x="2163720" y="1318948"/>
                  <a:pt x="2141813" y="1289230"/>
                </a:cubicBezTo>
                <a:cubicBezTo>
                  <a:pt x="2134431" y="1279286"/>
                  <a:pt x="2125372" y="1270713"/>
                  <a:pt x="2115047" y="1263893"/>
                </a:cubicBezTo>
                <a:cubicBezTo>
                  <a:pt x="2058583" y="1220793"/>
                  <a:pt x="1993670" y="1190055"/>
                  <a:pt x="1924547" y="1173692"/>
                </a:cubicBezTo>
                <a:cubicBezTo>
                  <a:pt x="1908612" y="1169939"/>
                  <a:pt x="1892496" y="1167014"/>
                  <a:pt x="1876255" y="1164928"/>
                </a:cubicBezTo>
                <a:cubicBezTo>
                  <a:pt x="1893715" y="1138106"/>
                  <a:pt x="1903830" y="1107159"/>
                  <a:pt x="1905592" y="1075203"/>
                </a:cubicBezTo>
                <a:lnTo>
                  <a:pt x="1929881" y="1057105"/>
                </a:lnTo>
                <a:lnTo>
                  <a:pt x="1953313" y="1088824"/>
                </a:lnTo>
                <a:cubicBezTo>
                  <a:pt x="1981469" y="1126495"/>
                  <a:pt x="2034732" y="1134448"/>
                  <a:pt x="2072661" y="1106635"/>
                </a:cubicBezTo>
                <a:lnTo>
                  <a:pt x="2305643" y="934138"/>
                </a:lnTo>
                <a:lnTo>
                  <a:pt x="2305643" y="934138"/>
                </a:lnTo>
                <a:lnTo>
                  <a:pt x="2560436" y="745352"/>
                </a:lnTo>
                <a:lnTo>
                  <a:pt x="2560436" y="745352"/>
                </a:lnTo>
                <a:lnTo>
                  <a:pt x="2783416" y="580951"/>
                </a:lnTo>
                <a:lnTo>
                  <a:pt x="2783416" y="580951"/>
                </a:lnTo>
                <a:cubicBezTo>
                  <a:pt x="2821174" y="552749"/>
                  <a:pt x="2829089" y="499354"/>
                  <a:pt x="2801133" y="461412"/>
                </a:cubicBezTo>
                <a:close/>
                <a:moveTo>
                  <a:pt x="1296183" y="419502"/>
                </a:moveTo>
                <a:lnTo>
                  <a:pt x="1296183" y="420073"/>
                </a:lnTo>
                <a:lnTo>
                  <a:pt x="1586219" y="806788"/>
                </a:lnTo>
                <a:cubicBezTo>
                  <a:pt x="1523830" y="828220"/>
                  <a:pt x="1434962" y="873463"/>
                  <a:pt x="1317614" y="967475"/>
                </a:cubicBezTo>
                <a:lnTo>
                  <a:pt x="998431" y="550756"/>
                </a:lnTo>
                <a:cubicBezTo>
                  <a:pt x="1107683" y="476176"/>
                  <a:pt x="1255606" y="409501"/>
                  <a:pt x="1295992" y="419502"/>
                </a:cubicBezTo>
                <a:close/>
                <a:moveTo>
                  <a:pt x="2539196" y="619527"/>
                </a:moveTo>
                <a:lnTo>
                  <a:pt x="2432135" y="475223"/>
                </a:lnTo>
                <a:lnTo>
                  <a:pt x="2585201" y="361876"/>
                </a:lnTo>
                <a:lnTo>
                  <a:pt x="2692072" y="506084"/>
                </a:lnTo>
                <a:close/>
                <a:moveTo>
                  <a:pt x="800407" y="1763289"/>
                </a:moveTo>
                <a:lnTo>
                  <a:pt x="964046" y="1642036"/>
                </a:lnTo>
                <a:lnTo>
                  <a:pt x="1070917" y="1786340"/>
                </a:lnTo>
                <a:lnTo>
                  <a:pt x="907182" y="1907593"/>
                </a:lnTo>
                <a:close/>
                <a:moveTo>
                  <a:pt x="1787292" y="671724"/>
                </a:moveTo>
                <a:lnTo>
                  <a:pt x="1787292" y="671724"/>
                </a:lnTo>
                <a:lnTo>
                  <a:pt x="1787292" y="671724"/>
                </a:lnTo>
                <a:lnTo>
                  <a:pt x="1747382" y="617908"/>
                </a:lnTo>
                <a:lnTo>
                  <a:pt x="1910546" y="495892"/>
                </a:lnTo>
                <a:lnTo>
                  <a:pt x="2017416" y="640101"/>
                </a:lnTo>
                <a:lnTo>
                  <a:pt x="1853681" y="761354"/>
                </a:lnTo>
                <a:close/>
                <a:moveTo>
                  <a:pt x="1387242" y="1058248"/>
                </a:moveTo>
                <a:cubicBezTo>
                  <a:pt x="1532403" y="941758"/>
                  <a:pt x="1622224" y="912611"/>
                  <a:pt x="1660229" y="905848"/>
                </a:cubicBezTo>
                <a:lnTo>
                  <a:pt x="1726046" y="993574"/>
                </a:lnTo>
                <a:cubicBezTo>
                  <a:pt x="1660609" y="1018243"/>
                  <a:pt x="1575361" y="1071393"/>
                  <a:pt x="1462680" y="1157023"/>
                </a:cubicBezTo>
                <a:close/>
                <a:moveTo>
                  <a:pt x="1140068" y="923851"/>
                </a:moveTo>
                <a:lnTo>
                  <a:pt x="1373621" y="1228651"/>
                </a:lnTo>
                <a:cubicBezTo>
                  <a:pt x="1311042" y="1284562"/>
                  <a:pt x="1200552" y="1395148"/>
                  <a:pt x="1141592" y="1490969"/>
                </a:cubicBezTo>
                <a:lnTo>
                  <a:pt x="1016624" y="1322091"/>
                </a:lnTo>
                <a:lnTo>
                  <a:pt x="1016624" y="1322091"/>
                </a:lnTo>
                <a:lnTo>
                  <a:pt x="915945" y="1185598"/>
                </a:lnTo>
                <a:cubicBezTo>
                  <a:pt x="941567" y="1139116"/>
                  <a:pt x="1006813" y="1038151"/>
                  <a:pt x="1140068" y="923851"/>
                </a:cubicBezTo>
                <a:close/>
                <a:moveTo>
                  <a:pt x="2364126" y="383402"/>
                </a:moveTo>
                <a:lnTo>
                  <a:pt x="2257256" y="239098"/>
                </a:lnTo>
                <a:lnTo>
                  <a:pt x="2410322" y="125751"/>
                </a:lnTo>
                <a:lnTo>
                  <a:pt x="2517193" y="270055"/>
                </a:lnTo>
                <a:close/>
                <a:moveTo>
                  <a:pt x="2165435" y="307202"/>
                </a:moveTo>
                <a:lnTo>
                  <a:pt x="2272210" y="451411"/>
                </a:lnTo>
                <a:lnTo>
                  <a:pt x="2109237" y="572092"/>
                </a:lnTo>
                <a:lnTo>
                  <a:pt x="2002367" y="427884"/>
                </a:lnTo>
                <a:close/>
                <a:moveTo>
                  <a:pt x="908896" y="621527"/>
                </a:moveTo>
                <a:lnTo>
                  <a:pt x="1070821" y="832315"/>
                </a:lnTo>
                <a:cubicBezTo>
                  <a:pt x="954045" y="932042"/>
                  <a:pt x="883179" y="1022815"/>
                  <a:pt x="842221" y="1085871"/>
                </a:cubicBezTo>
                <a:lnTo>
                  <a:pt x="693822" y="885751"/>
                </a:lnTo>
                <a:cubicBezTo>
                  <a:pt x="704680" y="838126"/>
                  <a:pt x="817456" y="705823"/>
                  <a:pt x="908896" y="621813"/>
                </a:cubicBezTo>
                <a:close/>
                <a:moveTo>
                  <a:pt x="828505" y="1458298"/>
                </a:moveTo>
                <a:lnTo>
                  <a:pt x="829839" y="1460394"/>
                </a:lnTo>
                <a:lnTo>
                  <a:pt x="831172" y="1461918"/>
                </a:lnTo>
                <a:lnTo>
                  <a:pt x="896514" y="1550215"/>
                </a:lnTo>
                <a:lnTo>
                  <a:pt x="732303" y="1671468"/>
                </a:lnTo>
                <a:lnTo>
                  <a:pt x="625528" y="1527260"/>
                </a:lnTo>
                <a:lnTo>
                  <a:pt x="789262" y="1406006"/>
                </a:lnTo>
                <a:close/>
                <a:moveTo>
                  <a:pt x="534183" y="1595268"/>
                </a:moveTo>
                <a:lnTo>
                  <a:pt x="640958" y="1739477"/>
                </a:lnTo>
                <a:lnTo>
                  <a:pt x="477509" y="1860253"/>
                </a:lnTo>
                <a:lnTo>
                  <a:pt x="370639" y="1715950"/>
                </a:lnTo>
                <a:close/>
                <a:moveTo>
                  <a:pt x="278818" y="1783958"/>
                </a:moveTo>
                <a:lnTo>
                  <a:pt x="385593" y="1928262"/>
                </a:lnTo>
                <a:lnTo>
                  <a:pt x="232526" y="2041610"/>
                </a:lnTo>
                <a:lnTo>
                  <a:pt x="125751" y="1897306"/>
                </a:lnTo>
                <a:close/>
                <a:moveTo>
                  <a:pt x="453697" y="2020083"/>
                </a:moveTo>
                <a:lnTo>
                  <a:pt x="560472" y="2164387"/>
                </a:lnTo>
                <a:lnTo>
                  <a:pt x="407405" y="2277734"/>
                </a:lnTo>
                <a:lnTo>
                  <a:pt x="300535" y="2133526"/>
                </a:lnTo>
                <a:close/>
                <a:moveTo>
                  <a:pt x="652293" y="2096283"/>
                </a:moveTo>
                <a:lnTo>
                  <a:pt x="545518" y="1952551"/>
                </a:lnTo>
                <a:lnTo>
                  <a:pt x="708490" y="1831393"/>
                </a:lnTo>
                <a:lnTo>
                  <a:pt x="815361" y="1975601"/>
                </a:lnTo>
                <a:close/>
                <a:moveTo>
                  <a:pt x="1230746" y="1562026"/>
                </a:moveTo>
                <a:cubicBezTo>
                  <a:pt x="1272656" y="1489826"/>
                  <a:pt x="1395148" y="1355238"/>
                  <a:pt x="1476015" y="1291230"/>
                </a:cubicBezTo>
                <a:cubicBezTo>
                  <a:pt x="1668801" y="1138830"/>
                  <a:pt x="1752240" y="1101492"/>
                  <a:pt x="1785577" y="1093205"/>
                </a:cubicBezTo>
                <a:cubicBezTo>
                  <a:pt x="1782701" y="1099177"/>
                  <a:pt x="1779520" y="1104988"/>
                  <a:pt x="1776052" y="1110636"/>
                </a:cubicBezTo>
                <a:cubicBezTo>
                  <a:pt x="1762641" y="1131772"/>
                  <a:pt x="1747611" y="1151832"/>
                  <a:pt x="1731094" y="1170644"/>
                </a:cubicBezTo>
                <a:cubicBezTo>
                  <a:pt x="1718521" y="1173215"/>
                  <a:pt x="1705663" y="1176358"/>
                  <a:pt x="1692994" y="1180169"/>
                </a:cubicBezTo>
                <a:cubicBezTo>
                  <a:pt x="1615518" y="1204248"/>
                  <a:pt x="1544338" y="1245205"/>
                  <a:pt x="1484588" y="1300088"/>
                </a:cubicBezTo>
                <a:cubicBezTo>
                  <a:pt x="1428533" y="1348580"/>
                  <a:pt x="1381241" y="1406349"/>
                  <a:pt x="1344760" y="1470871"/>
                </a:cubicBezTo>
                <a:cubicBezTo>
                  <a:pt x="1337140" y="1484711"/>
                  <a:pt x="1330311" y="1498399"/>
                  <a:pt x="1324282" y="1511924"/>
                </a:cubicBezTo>
                <a:cubicBezTo>
                  <a:pt x="1297488" y="1529050"/>
                  <a:pt x="1269589" y="1544347"/>
                  <a:pt x="1240747" y="1557740"/>
                </a:cubicBezTo>
                <a:close/>
                <a:moveTo>
                  <a:pt x="2029417" y="1353714"/>
                </a:moveTo>
                <a:cubicBezTo>
                  <a:pt x="2034371" y="1353876"/>
                  <a:pt x="2039285" y="1354581"/>
                  <a:pt x="2044086" y="1355810"/>
                </a:cubicBezTo>
                <a:lnTo>
                  <a:pt x="2042657" y="1361906"/>
                </a:lnTo>
                <a:cubicBezTo>
                  <a:pt x="2035228" y="1379527"/>
                  <a:pt x="2014082" y="1416198"/>
                  <a:pt x="1950931" y="1482206"/>
                </a:cubicBezTo>
                <a:cubicBezTo>
                  <a:pt x="1908926" y="1526498"/>
                  <a:pt x="1859968" y="1571836"/>
                  <a:pt x="1818153" y="1609174"/>
                </a:cubicBezTo>
                <a:lnTo>
                  <a:pt x="1778053" y="1558882"/>
                </a:lnTo>
                <a:lnTo>
                  <a:pt x="1712044" y="1476301"/>
                </a:lnTo>
                <a:cubicBezTo>
                  <a:pt x="1826344" y="1396862"/>
                  <a:pt x="1962076" y="1353714"/>
                  <a:pt x="2023798" y="1353714"/>
                </a:cubicBezTo>
                <a:close/>
                <a:moveTo>
                  <a:pt x="1427628" y="1844537"/>
                </a:moveTo>
                <a:cubicBezTo>
                  <a:pt x="1446106" y="1780244"/>
                  <a:pt x="1523450" y="1648894"/>
                  <a:pt x="1624319" y="1549262"/>
                </a:cubicBezTo>
                <a:lnTo>
                  <a:pt x="1689470" y="1630987"/>
                </a:lnTo>
                <a:lnTo>
                  <a:pt x="1730904" y="1683089"/>
                </a:lnTo>
                <a:cubicBezTo>
                  <a:pt x="1649275" y="1743286"/>
                  <a:pt x="1492303" y="1837489"/>
                  <a:pt x="1424961" y="1854539"/>
                </a:cubicBezTo>
                <a:cubicBezTo>
                  <a:pt x="1425628" y="1851490"/>
                  <a:pt x="1426580" y="1847776"/>
                  <a:pt x="1427628" y="1844537"/>
                </a:cubicBezTo>
                <a:close/>
                <a:moveTo>
                  <a:pt x="1963600" y="1697281"/>
                </a:moveTo>
                <a:cubicBezTo>
                  <a:pt x="1959980" y="1698233"/>
                  <a:pt x="1956265" y="1699281"/>
                  <a:pt x="1952360" y="1700519"/>
                </a:cubicBezTo>
                <a:cubicBezTo>
                  <a:pt x="1936873" y="1705977"/>
                  <a:pt x="1922023" y="1713102"/>
                  <a:pt x="1908069" y="1721760"/>
                </a:cubicBezTo>
                <a:lnTo>
                  <a:pt x="1889019" y="1698328"/>
                </a:lnTo>
                <a:cubicBezTo>
                  <a:pt x="1923500" y="1667468"/>
                  <a:pt x="1955056" y="1638131"/>
                  <a:pt x="1983697" y="1610318"/>
                </a:cubicBezTo>
                <a:close/>
                <a:moveTo>
                  <a:pt x="1668992" y="1860539"/>
                </a:moveTo>
                <a:cubicBezTo>
                  <a:pt x="1720998" y="1828821"/>
                  <a:pt x="1768623" y="1796531"/>
                  <a:pt x="1802342" y="1771957"/>
                </a:cubicBezTo>
                <a:lnTo>
                  <a:pt x="1824249" y="1799484"/>
                </a:lnTo>
                <a:cubicBezTo>
                  <a:pt x="1814667" y="1812743"/>
                  <a:pt x="1806818" y="1827183"/>
                  <a:pt x="1800913" y="1842442"/>
                </a:cubicBezTo>
                <a:cubicBezTo>
                  <a:pt x="1798474" y="1848871"/>
                  <a:pt x="1796474" y="1855462"/>
                  <a:pt x="1794912" y="1862158"/>
                </a:cubicBezTo>
                <a:close/>
                <a:moveTo>
                  <a:pt x="1595554" y="1420865"/>
                </a:moveTo>
                <a:lnTo>
                  <a:pt x="1595554" y="1420865"/>
                </a:lnTo>
                <a:lnTo>
                  <a:pt x="1595554" y="1420865"/>
                </a:lnTo>
                <a:lnTo>
                  <a:pt x="1594792" y="1421532"/>
                </a:lnTo>
                <a:cubicBezTo>
                  <a:pt x="1519306" y="1486626"/>
                  <a:pt x="1453698" y="1562350"/>
                  <a:pt x="1400005" y="1646322"/>
                </a:cubicBezTo>
                <a:cubicBezTo>
                  <a:pt x="1413245" y="1578885"/>
                  <a:pt x="1446583" y="1502494"/>
                  <a:pt x="1517639" y="1426485"/>
                </a:cubicBezTo>
                <a:cubicBezTo>
                  <a:pt x="1530498" y="1412769"/>
                  <a:pt x="1544500" y="1399053"/>
                  <a:pt x="1559930" y="1385432"/>
                </a:cubicBezTo>
                <a:cubicBezTo>
                  <a:pt x="1581057" y="1366601"/>
                  <a:pt x="1603707" y="1349561"/>
                  <a:pt x="1627653" y="1334473"/>
                </a:cubicBezTo>
                <a:cubicBezTo>
                  <a:pt x="1708234" y="1283991"/>
                  <a:pt x="1784054" y="1271704"/>
                  <a:pt x="1848442" y="1277323"/>
                </a:cubicBezTo>
                <a:cubicBezTo>
                  <a:pt x="1756860" y="1311004"/>
                  <a:pt x="1671420" y="1359496"/>
                  <a:pt x="1595554" y="1420865"/>
                </a:cubicBezTo>
                <a:close/>
                <a:moveTo>
                  <a:pt x="1921690" y="853270"/>
                </a:moveTo>
                <a:lnTo>
                  <a:pt x="2085805" y="732017"/>
                </a:lnTo>
                <a:lnTo>
                  <a:pt x="2192295" y="876226"/>
                </a:lnTo>
                <a:lnTo>
                  <a:pt x="2028655" y="997479"/>
                </a:lnTo>
                <a:close/>
                <a:moveTo>
                  <a:pt x="2283640" y="808217"/>
                </a:moveTo>
                <a:lnTo>
                  <a:pt x="2177246" y="664009"/>
                </a:lnTo>
                <a:lnTo>
                  <a:pt x="2340314" y="542851"/>
                </a:lnTo>
                <a:lnTo>
                  <a:pt x="2447089" y="687154"/>
                </a:lnTo>
                <a:close/>
              </a:path>
            </a:pathLst>
          </a:custGeom>
          <a:solidFill>
            <a:srgbClr val="58595B"/>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31" name="Text Placeholder 2">
            <a:extLst>
              <a:ext uri="{FF2B5EF4-FFF2-40B4-BE49-F238E27FC236}">
                <a16:creationId xmlns:a16="http://schemas.microsoft.com/office/drawing/2014/main" id="{4BCCC121-0C9E-9583-AC86-D056535DCB6E}"/>
              </a:ext>
            </a:extLst>
          </p:cNvPr>
          <p:cNvSpPr txBox="1">
            <a:spLocks/>
          </p:cNvSpPr>
          <p:nvPr userDrawn="1"/>
        </p:nvSpPr>
        <p:spPr>
          <a:xfrm>
            <a:off x="5646272" y="2565775"/>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CIVIL</a:t>
            </a:r>
          </a:p>
        </p:txBody>
      </p:sp>
      <p:pic>
        <p:nvPicPr>
          <p:cNvPr id="132" name="Graphic 131">
            <a:extLst>
              <a:ext uri="{FF2B5EF4-FFF2-40B4-BE49-F238E27FC236}">
                <a16:creationId xmlns:a16="http://schemas.microsoft.com/office/drawing/2014/main" id="{F4F17B80-2610-3878-8BB3-54420842318B}"/>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648472" y="2044871"/>
            <a:ext cx="490951" cy="490951"/>
          </a:xfrm>
          <a:prstGeom prst="rect">
            <a:avLst/>
          </a:prstGeom>
        </p:spPr>
      </p:pic>
      <p:sp>
        <p:nvSpPr>
          <p:cNvPr id="133" name="Text Placeholder 2">
            <a:extLst>
              <a:ext uri="{FF2B5EF4-FFF2-40B4-BE49-F238E27FC236}">
                <a16:creationId xmlns:a16="http://schemas.microsoft.com/office/drawing/2014/main" id="{41A8E5E0-8654-76CF-C14C-44E919A0F62A}"/>
              </a:ext>
            </a:extLst>
          </p:cNvPr>
          <p:cNvSpPr txBox="1">
            <a:spLocks/>
          </p:cNvSpPr>
          <p:nvPr userDrawn="1"/>
        </p:nvSpPr>
        <p:spPr>
          <a:xfrm>
            <a:off x="6418974" y="2534349"/>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LANDSCAPE ARCHITECTURE</a:t>
            </a:r>
          </a:p>
        </p:txBody>
      </p:sp>
      <p:pic>
        <p:nvPicPr>
          <p:cNvPr id="134" name="Graphic 133">
            <a:extLst>
              <a:ext uri="{FF2B5EF4-FFF2-40B4-BE49-F238E27FC236}">
                <a16:creationId xmlns:a16="http://schemas.microsoft.com/office/drawing/2014/main" id="{6F445B09-3874-111E-046F-BB190EA4184A}"/>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849299" y="2847486"/>
            <a:ext cx="494509" cy="494509"/>
          </a:xfrm>
          <a:prstGeom prst="rect">
            <a:avLst/>
          </a:prstGeom>
        </p:spPr>
      </p:pic>
      <p:sp>
        <p:nvSpPr>
          <p:cNvPr id="135" name="Text Placeholder 2">
            <a:extLst>
              <a:ext uri="{FF2B5EF4-FFF2-40B4-BE49-F238E27FC236}">
                <a16:creationId xmlns:a16="http://schemas.microsoft.com/office/drawing/2014/main" id="{694D2597-D09F-6548-C479-A1E241FDE538}"/>
              </a:ext>
            </a:extLst>
          </p:cNvPr>
          <p:cNvSpPr txBox="1">
            <a:spLocks/>
          </p:cNvSpPr>
          <p:nvPr userDrawn="1"/>
        </p:nvSpPr>
        <p:spPr>
          <a:xfrm>
            <a:off x="5656416" y="3346160"/>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SURVEY</a:t>
            </a:r>
          </a:p>
        </p:txBody>
      </p:sp>
      <p:pic>
        <p:nvPicPr>
          <p:cNvPr id="136" name="Graphic 135">
            <a:extLst>
              <a:ext uri="{FF2B5EF4-FFF2-40B4-BE49-F238E27FC236}">
                <a16:creationId xmlns:a16="http://schemas.microsoft.com/office/drawing/2014/main" id="{A8DC62E9-6573-4B32-2FE0-B9A63DD32B2A}"/>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681217" y="2880692"/>
            <a:ext cx="469623" cy="469623"/>
          </a:xfrm>
          <a:prstGeom prst="rect">
            <a:avLst/>
          </a:prstGeom>
        </p:spPr>
      </p:pic>
      <p:sp>
        <p:nvSpPr>
          <p:cNvPr id="137" name="Text Placeholder 2">
            <a:extLst>
              <a:ext uri="{FF2B5EF4-FFF2-40B4-BE49-F238E27FC236}">
                <a16:creationId xmlns:a16="http://schemas.microsoft.com/office/drawing/2014/main" id="{5AC34B47-9767-8AD3-03B7-075E99D0248F}"/>
              </a:ext>
            </a:extLst>
          </p:cNvPr>
          <p:cNvSpPr txBox="1">
            <a:spLocks/>
          </p:cNvSpPr>
          <p:nvPr userDrawn="1"/>
        </p:nvSpPr>
        <p:spPr>
          <a:xfrm>
            <a:off x="6441055" y="3338816"/>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TRAFFIC</a:t>
            </a:r>
          </a:p>
        </p:txBody>
      </p:sp>
      <p:grpSp>
        <p:nvGrpSpPr>
          <p:cNvPr id="138" name="Group 137">
            <a:extLst>
              <a:ext uri="{FF2B5EF4-FFF2-40B4-BE49-F238E27FC236}">
                <a16:creationId xmlns:a16="http://schemas.microsoft.com/office/drawing/2014/main" id="{545519BA-F8D9-A178-5CD9-8C60E7B1C7E0}"/>
              </a:ext>
            </a:extLst>
          </p:cNvPr>
          <p:cNvGrpSpPr/>
          <p:nvPr userDrawn="1"/>
        </p:nvGrpSpPr>
        <p:grpSpPr>
          <a:xfrm>
            <a:off x="5871716" y="2037249"/>
            <a:ext cx="498616" cy="498573"/>
            <a:chOff x="4438840" y="1771459"/>
            <a:chExt cx="3316605" cy="3316319"/>
          </a:xfrm>
          <a:solidFill>
            <a:srgbClr val="58595B"/>
          </a:solidFill>
        </p:grpSpPr>
        <p:sp>
          <p:nvSpPr>
            <p:cNvPr id="139" name="Freeform: Shape 138">
              <a:extLst>
                <a:ext uri="{FF2B5EF4-FFF2-40B4-BE49-F238E27FC236}">
                  <a16:creationId xmlns:a16="http://schemas.microsoft.com/office/drawing/2014/main" id="{D65D3552-2F24-F7D5-20D9-D4E1B31A74BE}"/>
                </a:ext>
              </a:extLst>
            </p:cNvPr>
            <p:cNvSpPr/>
            <p:nvPr/>
          </p:nvSpPr>
          <p:spPr>
            <a:xfrm>
              <a:off x="5046154" y="2379154"/>
              <a:ext cx="2101405" cy="2101405"/>
            </a:xfrm>
            <a:custGeom>
              <a:avLst/>
              <a:gdLst>
                <a:gd name="connsiteX0" fmla="*/ 1050703 w 2101405"/>
                <a:gd name="connsiteY0" fmla="*/ 0 h 2101405"/>
                <a:gd name="connsiteX1" fmla="*/ 0 w 2101405"/>
                <a:gd name="connsiteY1" fmla="*/ 1050703 h 2101405"/>
                <a:gd name="connsiteX2" fmla="*/ 1050703 w 2101405"/>
                <a:gd name="connsiteY2" fmla="*/ 2101406 h 2101405"/>
                <a:gd name="connsiteX3" fmla="*/ 2101406 w 2101405"/>
                <a:gd name="connsiteY3" fmla="*/ 1050703 h 2101405"/>
                <a:gd name="connsiteX4" fmla="*/ 1050703 w 2101405"/>
                <a:gd name="connsiteY4" fmla="*/ 0 h 2101405"/>
                <a:gd name="connsiteX5" fmla="*/ 1050703 w 2101405"/>
                <a:gd name="connsiteY5" fmla="*/ 1980724 h 2101405"/>
                <a:gd name="connsiteX6" fmla="*/ 120777 w 2101405"/>
                <a:gd name="connsiteY6" fmla="*/ 1050798 h 2101405"/>
                <a:gd name="connsiteX7" fmla="*/ 1050703 w 2101405"/>
                <a:gd name="connsiteY7" fmla="*/ 120872 h 2101405"/>
                <a:gd name="connsiteX8" fmla="*/ 1980629 w 2101405"/>
                <a:gd name="connsiteY8" fmla="*/ 1050798 h 2101405"/>
                <a:gd name="connsiteX9" fmla="*/ 1050703 w 2101405"/>
                <a:gd name="connsiteY9" fmla="*/ 1980724 h 210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1405" h="2101405">
                  <a:moveTo>
                    <a:pt x="1050703" y="0"/>
                  </a:moveTo>
                  <a:cubicBezTo>
                    <a:pt x="471297" y="0"/>
                    <a:pt x="0" y="471392"/>
                    <a:pt x="0" y="1050703"/>
                  </a:cubicBezTo>
                  <a:cubicBezTo>
                    <a:pt x="0" y="1630013"/>
                    <a:pt x="471297" y="2101406"/>
                    <a:pt x="1050703" y="2101406"/>
                  </a:cubicBezTo>
                  <a:cubicBezTo>
                    <a:pt x="1630109" y="2101406"/>
                    <a:pt x="2101406" y="1630013"/>
                    <a:pt x="2101406" y="1050703"/>
                  </a:cubicBezTo>
                  <a:cubicBezTo>
                    <a:pt x="2101406" y="471392"/>
                    <a:pt x="1630013" y="0"/>
                    <a:pt x="1050703" y="0"/>
                  </a:cubicBezTo>
                  <a:close/>
                  <a:moveTo>
                    <a:pt x="1050703" y="1980724"/>
                  </a:moveTo>
                  <a:cubicBezTo>
                    <a:pt x="537877" y="1980724"/>
                    <a:pt x="120777" y="1563529"/>
                    <a:pt x="120777" y="1050798"/>
                  </a:cubicBezTo>
                  <a:cubicBezTo>
                    <a:pt x="120777" y="538067"/>
                    <a:pt x="537972" y="120872"/>
                    <a:pt x="1050703" y="120872"/>
                  </a:cubicBezTo>
                  <a:cubicBezTo>
                    <a:pt x="1563434" y="120872"/>
                    <a:pt x="1980629" y="538067"/>
                    <a:pt x="1980629" y="1050798"/>
                  </a:cubicBezTo>
                  <a:cubicBezTo>
                    <a:pt x="1980629" y="1563529"/>
                    <a:pt x="1563434" y="1980724"/>
                    <a:pt x="1050703" y="198072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40" name="Freeform: Shape 139">
              <a:extLst>
                <a:ext uri="{FF2B5EF4-FFF2-40B4-BE49-F238E27FC236}">
                  <a16:creationId xmlns:a16="http://schemas.microsoft.com/office/drawing/2014/main" id="{627B344D-97AF-9785-387C-0E59C70FCB35}"/>
                </a:ext>
              </a:extLst>
            </p:cNvPr>
            <p:cNvSpPr/>
            <p:nvPr/>
          </p:nvSpPr>
          <p:spPr>
            <a:xfrm>
              <a:off x="4438840" y="1771459"/>
              <a:ext cx="3316605" cy="3316319"/>
            </a:xfrm>
            <a:custGeom>
              <a:avLst/>
              <a:gdLst>
                <a:gd name="connsiteX0" fmla="*/ 3039713 w 3316605"/>
                <a:gd name="connsiteY0" fmla="*/ 1157669 h 3316319"/>
                <a:gd name="connsiteX1" fmla="*/ 3120867 w 3316605"/>
                <a:gd name="connsiteY1" fmla="*/ 1038130 h 3316319"/>
                <a:gd name="connsiteX2" fmla="*/ 3126010 w 3316605"/>
                <a:gd name="connsiteY2" fmla="*/ 883349 h 3316319"/>
                <a:gd name="connsiteX3" fmla="*/ 3053144 w 3316605"/>
                <a:gd name="connsiteY3" fmla="*/ 758952 h 3316319"/>
                <a:gd name="connsiteX4" fmla="*/ 2915603 w 3316605"/>
                <a:gd name="connsiteY4" fmla="*/ 687800 h 3316319"/>
                <a:gd name="connsiteX5" fmla="*/ 2773013 w 3316605"/>
                <a:gd name="connsiteY5" fmla="*/ 700088 h 3316319"/>
                <a:gd name="connsiteX6" fmla="*/ 2658046 w 3316605"/>
                <a:gd name="connsiteY6" fmla="*/ 658178 h 3316319"/>
                <a:gd name="connsiteX7" fmla="*/ 2658046 w 3316605"/>
                <a:gd name="connsiteY7" fmla="*/ 658178 h 3316319"/>
                <a:gd name="connsiteX8" fmla="*/ 2616137 w 3316605"/>
                <a:gd name="connsiteY8" fmla="*/ 543211 h 3316319"/>
                <a:gd name="connsiteX9" fmla="*/ 2628424 w 3316605"/>
                <a:gd name="connsiteY9" fmla="*/ 400622 h 3316319"/>
                <a:gd name="connsiteX10" fmla="*/ 2557272 w 3316605"/>
                <a:gd name="connsiteY10" fmla="*/ 263081 h 3316319"/>
                <a:gd name="connsiteX11" fmla="*/ 2432876 w 3316605"/>
                <a:gd name="connsiteY11" fmla="*/ 190214 h 3316319"/>
                <a:gd name="connsiteX12" fmla="*/ 2278190 w 3316605"/>
                <a:gd name="connsiteY12" fmla="*/ 195358 h 3316319"/>
                <a:gd name="connsiteX13" fmla="*/ 2158746 w 3316605"/>
                <a:gd name="connsiteY13" fmla="*/ 276511 h 3316319"/>
                <a:gd name="connsiteX14" fmla="*/ 2039588 w 3316605"/>
                <a:gd name="connsiteY14" fmla="*/ 296609 h 3316319"/>
                <a:gd name="connsiteX15" fmla="*/ 2016061 w 3316605"/>
                <a:gd name="connsiteY15" fmla="*/ 290227 h 3316319"/>
                <a:gd name="connsiteX16" fmla="*/ 1922907 w 3316605"/>
                <a:gd name="connsiteY16" fmla="*/ 212598 h 3316319"/>
                <a:gd name="connsiteX17" fmla="*/ 1860995 w 3316605"/>
                <a:gd name="connsiteY17" fmla="*/ 82677 h 3316319"/>
                <a:gd name="connsiteX18" fmla="*/ 1730121 w 3316605"/>
                <a:gd name="connsiteY18" fmla="*/ 0 h 3316319"/>
                <a:gd name="connsiteX19" fmla="*/ 1586008 w 3316605"/>
                <a:gd name="connsiteY19" fmla="*/ 0 h 3316319"/>
                <a:gd name="connsiteX20" fmla="*/ 1455134 w 3316605"/>
                <a:gd name="connsiteY20" fmla="*/ 82677 h 3316319"/>
                <a:gd name="connsiteX21" fmla="*/ 1393317 w 3316605"/>
                <a:gd name="connsiteY21" fmla="*/ 212598 h 3316319"/>
                <a:gd name="connsiteX22" fmla="*/ 1300163 w 3316605"/>
                <a:gd name="connsiteY22" fmla="*/ 290227 h 3316319"/>
                <a:gd name="connsiteX23" fmla="*/ 1276636 w 3316605"/>
                <a:gd name="connsiteY23" fmla="*/ 296609 h 3316319"/>
                <a:gd name="connsiteX24" fmla="*/ 1157478 w 3316605"/>
                <a:gd name="connsiteY24" fmla="*/ 276511 h 3316319"/>
                <a:gd name="connsiteX25" fmla="*/ 1037939 w 3316605"/>
                <a:gd name="connsiteY25" fmla="*/ 195358 h 3316319"/>
                <a:gd name="connsiteX26" fmla="*/ 883158 w 3316605"/>
                <a:gd name="connsiteY26" fmla="*/ 190214 h 3316319"/>
                <a:gd name="connsiteX27" fmla="*/ 758762 w 3316605"/>
                <a:gd name="connsiteY27" fmla="*/ 263081 h 3316319"/>
                <a:gd name="connsiteX28" fmla="*/ 687610 w 3316605"/>
                <a:gd name="connsiteY28" fmla="*/ 400622 h 3316319"/>
                <a:gd name="connsiteX29" fmla="*/ 699897 w 3316605"/>
                <a:gd name="connsiteY29" fmla="*/ 543116 h 3316319"/>
                <a:gd name="connsiteX30" fmla="*/ 657987 w 3316605"/>
                <a:gd name="connsiteY30" fmla="*/ 658082 h 3316319"/>
                <a:gd name="connsiteX31" fmla="*/ 657987 w 3316605"/>
                <a:gd name="connsiteY31" fmla="*/ 658082 h 3316319"/>
                <a:gd name="connsiteX32" fmla="*/ 543116 w 3316605"/>
                <a:gd name="connsiteY32" fmla="*/ 699992 h 3316319"/>
                <a:gd name="connsiteX33" fmla="*/ 400526 w 3316605"/>
                <a:gd name="connsiteY33" fmla="*/ 687705 h 3316319"/>
                <a:gd name="connsiteX34" fmla="*/ 263081 w 3316605"/>
                <a:gd name="connsiteY34" fmla="*/ 758857 h 3316319"/>
                <a:gd name="connsiteX35" fmla="*/ 190214 w 3316605"/>
                <a:gd name="connsiteY35" fmla="*/ 883253 h 3316319"/>
                <a:gd name="connsiteX36" fmla="*/ 195358 w 3316605"/>
                <a:gd name="connsiteY36" fmla="*/ 1038035 h 3316319"/>
                <a:gd name="connsiteX37" fmla="*/ 276511 w 3316605"/>
                <a:gd name="connsiteY37" fmla="*/ 1157573 h 3316319"/>
                <a:gd name="connsiteX38" fmla="*/ 296609 w 3316605"/>
                <a:gd name="connsiteY38" fmla="*/ 1276731 h 3316319"/>
                <a:gd name="connsiteX39" fmla="*/ 290227 w 3316605"/>
                <a:gd name="connsiteY39" fmla="*/ 1300258 h 3316319"/>
                <a:gd name="connsiteX40" fmla="*/ 212598 w 3316605"/>
                <a:gd name="connsiteY40" fmla="*/ 1393412 h 3316319"/>
                <a:gd name="connsiteX41" fmla="*/ 82677 w 3316605"/>
                <a:gd name="connsiteY41" fmla="*/ 1455230 h 3316319"/>
                <a:gd name="connsiteX42" fmla="*/ 0 w 3316605"/>
                <a:gd name="connsiteY42" fmla="*/ 1586103 h 3316319"/>
                <a:gd name="connsiteX43" fmla="*/ 0 w 3316605"/>
                <a:gd name="connsiteY43" fmla="*/ 1730216 h 3316319"/>
                <a:gd name="connsiteX44" fmla="*/ 82677 w 3316605"/>
                <a:gd name="connsiteY44" fmla="*/ 1861090 h 3316319"/>
                <a:gd name="connsiteX45" fmla="*/ 212598 w 3316605"/>
                <a:gd name="connsiteY45" fmla="*/ 1922907 h 3316319"/>
                <a:gd name="connsiteX46" fmla="*/ 290227 w 3316605"/>
                <a:gd name="connsiteY46" fmla="*/ 2016062 h 3316319"/>
                <a:gd name="connsiteX47" fmla="*/ 296609 w 3316605"/>
                <a:gd name="connsiteY47" fmla="*/ 2039588 h 3316319"/>
                <a:gd name="connsiteX48" fmla="*/ 276511 w 3316605"/>
                <a:gd name="connsiteY48" fmla="*/ 2158746 h 3316319"/>
                <a:gd name="connsiteX49" fmla="*/ 195358 w 3316605"/>
                <a:gd name="connsiteY49" fmla="*/ 2278285 h 3316319"/>
                <a:gd name="connsiteX50" fmla="*/ 190214 w 3316605"/>
                <a:gd name="connsiteY50" fmla="*/ 2432971 h 3316319"/>
                <a:gd name="connsiteX51" fmla="*/ 263081 w 3316605"/>
                <a:gd name="connsiteY51" fmla="*/ 2557367 h 3316319"/>
                <a:gd name="connsiteX52" fmla="*/ 400622 w 3316605"/>
                <a:gd name="connsiteY52" fmla="*/ 2628519 h 3316319"/>
                <a:gd name="connsiteX53" fmla="*/ 543116 w 3316605"/>
                <a:gd name="connsiteY53" fmla="*/ 2616232 h 3316319"/>
                <a:gd name="connsiteX54" fmla="*/ 658082 w 3316605"/>
                <a:gd name="connsiteY54" fmla="*/ 2658142 h 3316319"/>
                <a:gd name="connsiteX55" fmla="*/ 658082 w 3316605"/>
                <a:gd name="connsiteY55" fmla="*/ 2658142 h 3316319"/>
                <a:gd name="connsiteX56" fmla="*/ 699992 w 3316605"/>
                <a:gd name="connsiteY56" fmla="*/ 2773109 h 3316319"/>
                <a:gd name="connsiteX57" fmla="*/ 687705 w 3316605"/>
                <a:gd name="connsiteY57" fmla="*/ 2915698 h 3316319"/>
                <a:gd name="connsiteX58" fmla="*/ 758857 w 3316605"/>
                <a:gd name="connsiteY58" fmla="*/ 3053239 h 3316319"/>
                <a:gd name="connsiteX59" fmla="*/ 883253 w 3316605"/>
                <a:gd name="connsiteY59" fmla="*/ 3126105 h 3316319"/>
                <a:gd name="connsiteX60" fmla="*/ 1038035 w 3316605"/>
                <a:gd name="connsiteY60" fmla="*/ 3120962 h 3316319"/>
                <a:gd name="connsiteX61" fmla="*/ 1157573 w 3316605"/>
                <a:gd name="connsiteY61" fmla="*/ 3039809 h 3316319"/>
                <a:gd name="connsiteX62" fmla="*/ 1276731 w 3316605"/>
                <a:gd name="connsiteY62" fmla="*/ 3019711 h 3316319"/>
                <a:gd name="connsiteX63" fmla="*/ 1300258 w 3316605"/>
                <a:gd name="connsiteY63" fmla="*/ 3026093 h 3316319"/>
                <a:gd name="connsiteX64" fmla="*/ 1393412 w 3316605"/>
                <a:gd name="connsiteY64" fmla="*/ 3103721 h 3316319"/>
                <a:gd name="connsiteX65" fmla="*/ 1455325 w 3316605"/>
                <a:gd name="connsiteY65" fmla="*/ 3233642 h 3316319"/>
                <a:gd name="connsiteX66" fmla="*/ 1586198 w 3316605"/>
                <a:gd name="connsiteY66" fmla="*/ 3316319 h 3316319"/>
                <a:gd name="connsiteX67" fmla="*/ 1730311 w 3316605"/>
                <a:gd name="connsiteY67" fmla="*/ 3316319 h 3316319"/>
                <a:gd name="connsiteX68" fmla="*/ 1861185 w 3316605"/>
                <a:gd name="connsiteY68" fmla="*/ 3233642 h 3316319"/>
                <a:gd name="connsiteX69" fmla="*/ 1923098 w 3316605"/>
                <a:gd name="connsiteY69" fmla="*/ 3103721 h 3316319"/>
                <a:gd name="connsiteX70" fmla="*/ 2016252 w 3316605"/>
                <a:gd name="connsiteY70" fmla="*/ 3026093 h 3316319"/>
                <a:gd name="connsiteX71" fmla="*/ 2039874 w 3316605"/>
                <a:gd name="connsiteY71" fmla="*/ 3019711 h 3316319"/>
                <a:gd name="connsiteX72" fmla="*/ 2159032 w 3316605"/>
                <a:gd name="connsiteY72" fmla="*/ 3039809 h 3316319"/>
                <a:gd name="connsiteX73" fmla="*/ 2278571 w 3316605"/>
                <a:gd name="connsiteY73" fmla="*/ 3120962 h 3316319"/>
                <a:gd name="connsiteX74" fmla="*/ 2433352 w 3316605"/>
                <a:gd name="connsiteY74" fmla="*/ 3126105 h 3316319"/>
                <a:gd name="connsiteX75" fmla="*/ 2557748 w 3316605"/>
                <a:gd name="connsiteY75" fmla="*/ 3053239 h 3316319"/>
                <a:gd name="connsiteX76" fmla="*/ 2628900 w 3316605"/>
                <a:gd name="connsiteY76" fmla="*/ 2915698 h 3316319"/>
                <a:gd name="connsiteX77" fmla="*/ 2616613 w 3316605"/>
                <a:gd name="connsiteY77" fmla="*/ 2773109 h 3316319"/>
                <a:gd name="connsiteX78" fmla="*/ 2658523 w 3316605"/>
                <a:gd name="connsiteY78" fmla="*/ 2658142 h 3316319"/>
                <a:gd name="connsiteX79" fmla="*/ 2658523 w 3316605"/>
                <a:gd name="connsiteY79" fmla="*/ 2658142 h 3316319"/>
                <a:gd name="connsiteX80" fmla="*/ 2773490 w 3316605"/>
                <a:gd name="connsiteY80" fmla="*/ 2616232 h 3316319"/>
                <a:gd name="connsiteX81" fmla="*/ 2915984 w 3316605"/>
                <a:gd name="connsiteY81" fmla="*/ 2628519 h 3316319"/>
                <a:gd name="connsiteX82" fmla="*/ 3053525 w 3316605"/>
                <a:gd name="connsiteY82" fmla="*/ 2557367 h 3316319"/>
                <a:gd name="connsiteX83" fmla="*/ 3126391 w 3316605"/>
                <a:gd name="connsiteY83" fmla="*/ 2432971 h 3316319"/>
                <a:gd name="connsiteX84" fmla="*/ 3121247 w 3316605"/>
                <a:gd name="connsiteY84" fmla="*/ 2278190 h 3316319"/>
                <a:gd name="connsiteX85" fmla="*/ 3040094 w 3316605"/>
                <a:gd name="connsiteY85" fmla="*/ 2158651 h 3316319"/>
                <a:gd name="connsiteX86" fmla="*/ 3019996 w 3316605"/>
                <a:gd name="connsiteY86" fmla="*/ 2039493 h 3316319"/>
                <a:gd name="connsiteX87" fmla="*/ 3026378 w 3316605"/>
                <a:gd name="connsiteY87" fmla="*/ 2015966 h 3316319"/>
                <a:gd name="connsiteX88" fmla="*/ 3104007 w 3316605"/>
                <a:gd name="connsiteY88" fmla="*/ 1922812 h 3316319"/>
                <a:gd name="connsiteX89" fmla="*/ 3233928 w 3316605"/>
                <a:gd name="connsiteY89" fmla="*/ 1860899 h 3316319"/>
                <a:gd name="connsiteX90" fmla="*/ 3316605 w 3316605"/>
                <a:gd name="connsiteY90" fmla="*/ 1730026 h 3316319"/>
                <a:gd name="connsiteX91" fmla="*/ 3316605 w 3316605"/>
                <a:gd name="connsiteY91" fmla="*/ 1585913 h 3316319"/>
                <a:gd name="connsiteX92" fmla="*/ 3233928 w 3316605"/>
                <a:gd name="connsiteY92" fmla="*/ 1455039 h 3316319"/>
                <a:gd name="connsiteX93" fmla="*/ 3104007 w 3316605"/>
                <a:gd name="connsiteY93" fmla="*/ 1393127 h 3316319"/>
                <a:gd name="connsiteX94" fmla="*/ 3026378 w 3316605"/>
                <a:gd name="connsiteY94" fmla="*/ 1299972 h 3316319"/>
                <a:gd name="connsiteX95" fmla="*/ 3019996 w 3316605"/>
                <a:gd name="connsiteY95" fmla="*/ 1276445 h 3316319"/>
                <a:gd name="connsiteX96" fmla="*/ 3040094 w 3316605"/>
                <a:gd name="connsiteY96" fmla="*/ 1157288 h 3316319"/>
                <a:gd name="connsiteX97" fmla="*/ 3169444 w 3316605"/>
                <a:gd name="connsiteY97" fmla="*/ 1758125 h 3316319"/>
                <a:gd name="connsiteX98" fmla="*/ 2960180 w 3316605"/>
                <a:gd name="connsiteY98" fmla="*/ 1857756 h 3316319"/>
                <a:gd name="connsiteX99" fmla="*/ 2935700 w 3316605"/>
                <a:gd name="connsiteY99" fmla="*/ 1887093 h 3316319"/>
                <a:gd name="connsiteX100" fmla="*/ 2876741 w 3316605"/>
                <a:gd name="connsiteY100" fmla="*/ 2105978 h 3316319"/>
                <a:gd name="connsiteX101" fmla="*/ 2883027 w 3316605"/>
                <a:gd name="connsiteY101" fmla="*/ 2143506 h 3316319"/>
                <a:gd name="connsiteX102" fmla="*/ 3013234 w 3316605"/>
                <a:gd name="connsiteY102" fmla="*/ 2335244 h 3316319"/>
                <a:gd name="connsiteX103" fmla="*/ 3014853 w 3316605"/>
                <a:gd name="connsiteY103" fmla="*/ 2383917 h 3316319"/>
                <a:gd name="connsiteX104" fmla="*/ 2955703 w 3316605"/>
                <a:gd name="connsiteY104" fmla="*/ 2484977 h 3316319"/>
                <a:gd name="connsiteX105" fmla="*/ 2912459 w 3316605"/>
                <a:gd name="connsiteY105" fmla="*/ 2507361 h 3316319"/>
                <a:gd name="connsiteX106" fmla="*/ 2681383 w 3316605"/>
                <a:gd name="connsiteY106" fmla="*/ 2487549 h 3316319"/>
                <a:gd name="connsiteX107" fmla="*/ 2645188 w 3316605"/>
                <a:gd name="connsiteY107" fmla="*/ 2500789 h 3316319"/>
                <a:gd name="connsiteX108" fmla="*/ 2500313 w 3316605"/>
                <a:gd name="connsiteY108" fmla="*/ 2645664 h 3316319"/>
                <a:gd name="connsiteX109" fmla="*/ 2487073 w 3316605"/>
                <a:gd name="connsiteY109" fmla="*/ 2681859 h 3316319"/>
                <a:gd name="connsiteX110" fmla="*/ 2506885 w 3316605"/>
                <a:gd name="connsiteY110" fmla="*/ 2912936 h 3316319"/>
                <a:gd name="connsiteX111" fmla="*/ 2484501 w 3316605"/>
                <a:gd name="connsiteY111" fmla="*/ 2956179 h 3316319"/>
                <a:gd name="connsiteX112" fmla="*/ 2383441 w 3316605"/>
                <a:gd name="connsiteY112" fmla="*/ 3015329 h 3316319"/>
                <a:gd name="connsiteX113" fmla="*/ 2334768 w 3316605"/>
                <a:gd name="connsiteY113" fmla="*/ 3013710 h 3316319"/>
                <a:gd name="connsiteX114" fmla="*/ 2143030 w 3316605"/>
                <a:gd name="connsiteY114" fmla="*/ 2883503 h 3316319"/>
                <a:gd name="connsiteX115" fmla="*/ 2105501 w 3316605"/>
                <a:gd name="connsiteY115" fmla="*/ 2877217 h 3316319"/>
                <a:gd name="connsiteX116" fmla="*/ 1886617 w 3316605"/>
                <a:gd name="connsiteY116" fmla="*/ 2936177 h 3316319"/>
                <a:gd name="connsiteX117" fmla="*/ 1857280 w 3316605"/>
                <a:gd name="connsiteY117" fmla="*/ 2960656 h 3316319"/>
                <a:gd name="connsiteX118" fmla="*/ 1757648 w 3316605"/>
                <a:gd name="connsiteY118" fmla="*/ 3169825 h 3316319"/>
                <a:gd name="connsiteX119" fmla="*/ 1716405 w 3316605"/>
                <a:gd name="connsiteY119" fmla="*/ 3195828 h 3316319"/>
                <a:gd name="connsiteX120" fmla="*/ 1599343 w 3316605"/>
                <a:gd name="connsiteY120" fmla="*/ 3195828 h 3316319"/>
                <a:gd name="connsiteX121" fmla="*/ 1558100 w 3316605"/>
                <a:gd name="connsiteY121" fmla="*/ 3169825 h 3316319"/>
                <a:gd name="connsiteX122" fmla="*/ 1458468 w 3316605"/>
                <a:gd name="connsiteY122" fmla="*/ 2960656 h 3316319"/>
                <a:gd name="connsiteX123" fmla="*/ 1429131 w 3316605"/>
                <a:gd name="connsiteY123" fmla="*/ 2936177 h 3316319"/>
                <a:gd name="connsiteX124" fmla="*/ 1210247 w 3316605"/>
                <a:gd name="connsiteY124" fmla="*/ 2877217 h 3316319"/>
                <a:gd name="connsiteX125" fmla="*/ 1172718 w 3316605"/>
                <a:gd name="connsiteY125" fmla="*/ 2883503 h 3316319"/>
                <a:gd name="connsiteX126" fmla="*/ 980980 w 3316605"/>
                <a:gd name="connsiteY126" fmla="*/ 3013710 h 3316319"/>
                <a:gd name="connsiteX127" fmla="*/ 932307 w 3316605"/>
                <a:gd name="connsiteY127" fmla="*/ 3015329 h 3316319"/>
                <a:gd name="connsiteX128" fmla="*/ 831247 w 3316605"/>
                <a:gd name="connsiteY128" fmla="*/ 2956179 h 3316319"/>
                <a:gd name="connsiteX129" fmla="*/ 808863 w 3316605"/>
                <a:gd name="connsiteY129" fmla="*/ 2912936 h 3316319"/>
                <a:gd name="connsiteX130" fmla="*/ 828675 w 3316605"/>
                <a:gd name="connsiteY130" fmla="*/ 2681859 h 3316319"/>
                <a:gd name="connsiteX131" fmla="*/ 815435 w 3316605"/>
                <a:gd name="connsiteY131" fmla="*/ 2645664 h 3316319"/>
                <a:gd name="connsiteX132" fmla="*/ 670560 w 3316605"/>
                <a:gd name="connsiteY132" fmla="*/ 2500789 h 3316319"/>
                <a:gd name="connsiteX133" fmla="*/ 634365 w 3316605"/>
                <a:gd name="connsiteY133" fmla="*/ 2487549 h 3316319"/>
                <a:gd name="connsiteX134" fmla="*/ 403289 w 3316605"/>
                <a:gd name="connsiteY134" fmla="*/ 2507456 h 3316319"/>
                <a:gd name="connsiteX135" fmla="*/ 359950 w 3316605"/>
                <a:gd name="connsiteY135" fmla="*/ 2485073 h 3316319"/>
                <a:gd name="connsiteX136" fmla="*/ 300800 w 3316605"/>
                <a:gd name="connsiteY136" fmla="*/ 2384012 h 3316319"/>
                <a:gd name="connsiteX137" fmla="*/ 302419 w 3316605"/>
                <a:gd name="connsiteY137" fmla="*/ 2335340 h 3316319"/>
                <a:gd name="connsiteX138" fmla="*/ 432626 w 3316605"/>
                <a:gd name="connsiteY138" fmla="*/ 2143506 h 3316319"/>
                <a:gd name="connsiteX139" fmla="*/ 438912 w 3316605"/>
                <a:gd name="connsiteY139" fmla="*/ 2105978 h 3316319"/>
                <a:gd name="connsiteX140" fmla="*/ 379952 w 3316605"/>
                <a:gd name="connsiteY140" fmla="*/ 1887093 h 3316319"/>
                <a:gd name="connsiteX141" fmla="*/ 355473 w 3316605"/>
                <a:gd name="connsiteY141" fmla="*/ 1857756 h 3316319"/>
                <a:gd name="connsiteX142" fmla="*/ 146209 w 3316605"/>
                <a:gd name="connsiteY142" fmla="*/ 1758125 h 3316319"/>
                <a:gd name="connsiteX143" fmla="*/ 120206 w 3316605"/>
                <a:gd name="connsiteY143" fmla="*/ 1716881 h 3316319"/>
                <a:gd name="connsiteX144" fmla="*/ 120206 w 3316605"/>
                <a:gd name="connsiteY144" fmla="*/ 1599819 h 3316319"/>
                <a:gd name="connsiteX145" fmla="*/ 146209 w 3316605"/>
                <a:gd name="connsiteY145" fmla="*/ 1558576 h 3316319"/>
                <a:gd name="connsiteX146" fmla="*/ 355473 w 3316605"/>
                <a:gd name="connsiteY146" fmla="*/ 1458944 h 3316319"/>
                <a:gd name="connsiteX147" fmla="*/ 379952 w 3316605"/>
                <a:gd name="connsiteY147" fmla="*/ 1429607 h 3316319"/>
                <a:gd name="connsiteX148" fmla="*/ 438912 w 3316605"/>
                <a:gd name="connsiteY148" fmla="*/ 1210723 h 3316319"/>
                <a:gd name="connsiteX149" fmla="*/ 432626 w 3316605"/>
                <a:gd name="connsiteY149" fmla="*/ 1173194 h 3316319"/>
                <a:gd name="connsiteX150" fmla="*/ 302324 w 3316605"/>
                <a:gd name="connsiteY150" fmla="*/ 981456 h 3316319"/>
                <a:gd name="connsiteX151" fmla="*/ 300704 w 3316605"/>
                <a:gd name="connsiteY151" fmla="*/ 932688 h 3316319"/>
                <a:gd name="connsiteX152" fmla="*/ 359855 w 3316605"/>
                <a:gd name="connsiteY152" fmla="*/ 831628 h 3316319"/>
                <a:gd name="connsiteX153" fmla="*/ 403098 w 3316605"/>
                <a:gd name="connsiteY153" fmla="*/ 809244 h 3316319"/>
                <a:gd name="connsiteX154" fmla="*/ 634270 w 3316605"/>
                <a:gd name="connsiteY154" fmla="*/ 829056 h 3316319"/>
                <a:gd name="connsiteX155" fmla="*/ 670465 w 3316605"/>
                <a:gd name="connsiteY155" fmla="*/ 815816 h 3316319"/>
                <a:gd name="connsiteX156" fmla="*/ 815340 w 3316605"/>
                <a:gd name="connsiteY156" fmla="*/ 670941 h 3316319"/>
                <a:gd name="connsiteX157" fmla="*/ 828580 w 3316605"/>
                <a:gd name="connsiteY157" fmla="*/ 634746 h 3316319"/>
                <a:gd name="connsiteX158" fmla="*/ 808673 w 3316605"/>
                <a:gd name="connsiteY158" fmla="*/ 403670 h 3316319"/>
                <a:gd name="connsiteX159" fmla="*/ 831056 w 3316605"/>
                <a:gd name="connsiteY159" fmla="*/ 360426 h 3316319"/>
                <a:gd name="connsiteX160" fmla="*/ 932021 w 3316605"/>
                <a:gd name="connsiteY160" fmla="*/ 301276 h 3316319"/>
                <a:gd name="connsiteX161" fmla="*/ 980789 w 3316605"/>
                <a:gd name="connsiteY161" fmla="*/ 302895 h 3316319"/>
                <a:gd name="connsiteX162" fmla="*/ 1172528 w 3316605"/>
                <a:gd name="connsiteY162" fmla="*/ 433197 h 3316319"/>
                <a:gd name="connsiteX163" fmla="*/ 1210056 w 3316605"/>
                <a:gd name="connsiteY163" fmla="*/ 439484 h 3316319"/>
                <a:gd name="connsiteX164" fmla="*/ 1428940 w 3316605"/>
                <a:gd name="connsiteY164" fmla="*/ 380524 h 3316319"/>
                <a:gd name="connsiteX165" fmla="*/ 1458278 w 3316605"/>
                <a:gd name="connsiteY165" fmla="*/ 356045 h 3316319"/>
                <a:gd name="connsiteX166" fmla="*/ 1557909 w 3316605"/>
                <a:gd name="connsiteY166" fmla="*/ 146876 h 3316319"/>
                <a:gd name="connsiteX167" fmla="*/ 1599152 w 3316605"/>
                <a:gd name="connsiteY167" fmla="*/ 120872 h 3316319"/>
                <a:gd name="connsiteX168" fmla="*/ 1716215 w 3316605"/>
                <a:gd name="connsiteY168" fmla="*/ 120872 h 3316319"/>
                <a:gd name="connsiteX169" fmla="*/ 1757458 w 3316605"/>
                <a:gd name="connsiteY169" fmla="*/ 146876 h 3316319"/>
                <a:gd name="connsiteX170" fmla="*/ 1857089 w 3316605"/>
                <a:gd name="connsiteY170" fmla="*/ 356045 h 3316319"/>
                <a:gd name="connsiteX171" fmla="*/ 1886426 w 3316605"/>
                <a:gd name="connsiteY171" fmla="*/ 380524 h 3316319"/>
                <a:gd name="connsiteX172" fmla="*/ 2105311 w 3316605"/>
                <a:gd name="connsiteY172" fmla="*/ 439484 h 3316319"/>
                <a:gd name="connsiteX173" fmla="*/ 2142839 w 3316605"/>
                <a:gd name="connsiteY173" fmla="*/ 433197 h 3316319"/>
                <a:gd name="connsiteX174" fmla="*/ 2334578 w 3316605"/>
                <a:gd name="connsiteY174" fmla="*/ 302990 h 3316319"/>
                <a:gd name="connsiteX175" fmla="*/ 2383250 w 3316605"/>
                <a:gd name="connsiteY175" fmla="*/ 301371 h 3316319"/>
                <a:gd name="connsiteX176" fmla="*/ 2484311 w 3316605"/>
                <a:gd name="connsiteY176" fmla="*/ 360521 h 3316319"/>
                <a:gd name="connsiteX177" fmla="*/ 2506694 w 3316605"/>
                <a:gd name="connsiteY177" fmla="*/ 403860 h 3316319"/>
                <a:gd name="connsiteX178" fmla="*/ 2486882 w 3316605"/>
                <a:gd name="connsiteY178" fmla="*/ 634937 h 3316319"/>
                <a:gd name="connsiteX179" fmla="*/ 2500122 w 3316605"/>
                <a:gd name="connsiteY179" fmla="*/ 671132 h 3316319"/>
                <a:gd name="connsiteX180" fmla="*/ 2644997 w 3316605"/>
                <a:gd name="connsiteY180" fmla="*/ 816007 h 3316319"/>
                <a:gd name="connsiteX181" fmla="*/ 2681192 w 3316605"/>
                <a:gd name="connsiteY181" fmla="*/ 829247 h 3316319"/>
                <a:gd name="connsiteX182" fmla="*/ 2912269 w 3316605"/>
                <a:gd name="connsiteY182" fmla="*/ 809435 h 3316319"/>
                <a:gd name="connsiteX183" fmla="*/ 2955512 w 3316605"/>
                <a:gd name="connsiteY183" fmla="*/ 831818 h 3316319"/>
                <a:gd name="connsiteX184" fmla="*/ 3014663 w 3316605"/>
                <a:gd name="connsiteY184" fmla="*/ 932879 h 3316319"/>
                <a:gd name="connsiteX185" fmla="*/ 3013043 w 3316605"/>
                <a:gd name="connsiteY185" fmla="*/ 981551 h 3316319"/>
                <a:gd name="connsiteX186" fmla="*/ 2882837 w 3316605"/>
                <a:gd name="connsiteY186" fmla="*/ 1173290 h 3316319"/>
                <a:gd name="connsiteX187" fmla="*/ 2876550 w 3316605"/>
                <a:gd name="connsiteY187" fmla="*/ 1210818 h 3316319"/>
                <a:gd name="connsiteX188" fmla="*/ 2935510 w 3316605"/>
                <a:gd name="connsiteY188" fmla="*/ 1429703 h 3316319"/>
                <a:gd name="connsiteX189" fmla="*/ 2959989 w 3316605"/>
                <a:gd name="connsiteY189" fmla="*/ 1459040 h 3316319"/>
                <a:gd name="connsiteX190" fmla="*/ 3169253 w 3316605"/>
                <a:gd name="connsiteY190" fmla="*/ 1558671 h 3316319"/>
                <a:gd name="connsiteX191" fmla="*/ 3195257 w 3316605"/>
                <a:gd name="connsiteY191" fmla="*/ 1599914 h 3316319"/>
                <a:gd name="connsiteX192" fmla="*/ 3195257 w 3316605"/>
                <a:gd name="connsiteY192" fmla="*/ 1716977 h 3316319"/>
                <a:gd name="connsiteX193" fmla="*/ 3169253 w 3316605"/>
                <a:gd name="connsiteY193" fmla="*/ 1758220 h 331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3316605" h="3316319">
                  <a:moveTo>
                    <a:pt x="3039713" y="1157669"/>
                  </a:moveTo>
                  <a:lnTo>
                    <a:pt x="3120867" y="1038130"/>
                  </a:lnTo>
                  <a:cubicBezTo>
                    <a:pt x="3152299" y="991838"/>
                    <a:pt x="3154299" y="931640"/>
                    <a:pt x="3126010" y="883349"/>
                  </a:cubicBezTo>
                  <a:lnTo>
                    <a:pt x="3053144" y="758952"/>
                  </a:lnTo>
                  <a:cubicBezTo>
                    <a:pt x="3024854" y="710660"/>
                    <a:pt x="2971324" y="683038"/>
                    <a:pt x="2915603" y="687800"/>
                  </a:cubicBezTo>
                  <a:lnTo>
                    <a:pt x="2773013" y="700088"/>
                  </a:lnTo>
                  <a:cubicBezTo>
                    <a:pt x="2730437" y="703707"/>
                    <a:pt x="2688336" y="688372"/>
                    <a:pt x="2658046" y="658178"/>
                  </a:cubicBezTo>
                  <a:lnTo>
                    <a:pt x="2658046" y="658178"/>
                  </a:lnTo>
                  <a:cubicBezTo>
                    <a:pt x="2627757" y="627888"/>
                    <a:pt x="2612422" y="585883"/>
                    <a:pt x="2616137" y="543211"/>
                  </a:cubicBezTo>
                  <a:lnTo>
                    <a:pt x="2628424" y="400622"/>
                  </a:lnTo>
                  <a:cubicBezTo>
                    <a:pt x="2633186" y="344900"/>
                    <a:pt x="2605564" y="291370"/>
                    <a:pt x="2557272" y="263081"/>
                  </a:cubicBezTo>
                  <a:lnTo>
                    <a:pt x="2432876" y="190214"/>
                  </a:lnTo>
                  <a:cubicBezTo>
                    <a:pt x="2384584" y="161925"/>
                    <a:pt x="2324386" y="163925"/>
                    <a:pt x="2278190" y="195358"/>
                  </a:cubicBezTo>
                  <a:lnTo>
                    <a:pt x="2158746" y="276511"/>
                  </a:lnTo>
                  <a:cubicBezTo>
                    <a:pt x="2123885" y="300228"/>
                    <a:pt x="2080355" y="307562"/>
                    <a:pt x="2039588" y="296609"/>
                  </a:cubicBezTo>
                  <a:lnTo>
                    <a:pt x="2016061" y="290227"/>
                  </a:lnTo>
                  <a:cubicBezTo>
                    <a:pt x="1975104" y="279178"/>
                    <a:pt x="1941100" y="250793"/>
                    <a:pt x="1922907" y="212598"/>
                  </a:cubicBezTo>
                  <a:lnTo>
                    <a:pt x="1860995" y="82677"/>
                  </a:lnTo>
                  <a:cubicBezTo>
                    <a:pt x="1836992" y="32194"/>
                    <a:pt x="1786033" y="0"/>
                    <a:pt x="1730121" y="0"/>
                  </a:cubicBezTo>
                  <a:lnTo>
                    <a:pt x="1586008" y="0"/>
                  </a:lnTo>
                  <a:cubicBezTo>
                    <a:pt x="1530096" y="0"/>
                    <a:pt x="1479137" y="32194"/>
                    <a:pt x="1455134" y="82677"/>
                  </a:cubicBezTo>
                  <a:lnTo>
                    <a:pt x="1393317" y="212598"/>
                  </a:lnTo>
                  <a:cubicBezTo>
                    <a:pt x="1375124" y="250889"/>
                    <a:pt x="1341025" y="279273"/>
                    <a:pt x="1300163" y="290227"/>
                  </a:cubicBezTo>
                  <a:lnTo>
                    <a:pt x="1276636" y="296609"/>
                  </a:lnTo>
                  <a:cubicBezTo>
                    <a:pt x="1235869" y="307562"/>
                    <a:pt x="1192340" y="300228"/>
                    <a:pt x="1157478" y="276511"/>
                  </a:cubicBezTo>
                  <a:lnTo>
                    <a:pt x="1037939" y="195358"/>
                  </a:lnTo>
                  <a:cubicBezTo>
                    <a:pt x="991648" y="163925"/>
                    <a:pt x="931450" y="161925"/>
                    <a:pt x="883158" y="190214"/>
                  </a:cubicBezTo>
                  <a:lnTo>
                    <a:pt x="758762" y="263081"/>
                  </a:lnTo>
                  <a:cubicBezTo>
                    <a:pt x="710470" y="291370"/>
                    <a:pt x="682847" y="344900"/>
                    <a:pt x="687610" y="400622"/>
                  </a:cubicBezTo>
                  <a:lnTo>
                    <a:pt x="699897" y="543116"/>
                  </a:lnTo>
                  <a:cubicBezTo>
                    <a:pt x="703517" y="585788"/>
                    <a:pt x="688181" y="627793"/>
                    <a:pt x="657987" y="658082"/>
                  </a:cubicBezTo>
                  <a:lnTo>
                    <a:pt x="657987" y="658082"/>
                  </a:lnTo>
                  <a:cubicBezTo>
                    <a:pt x="627698" y="688372"/>
                    <a:pt x="585692" y="703707"/>
                    <a:pt x="543116" y="699992"/>
                  </a:cubicBezTo>
                  <a:lnTo>
                    <a:pt x="400526" y="687705"/>
                  </a:lnTo>
                  <a:cubicBezTo>
                    <a:pt x="344805" y="682943"/>
                    <a:pt x="291275" y="710660"/>
                    <a:pt x="263081" y="758857"/>
                  </a:cubicBezTo>
                  <a:lnTo>
                    <a:pt x="190214" y="883253"/>
                  </a:lnTo>
                  <a:cubicBezTo>
                    <a:pt x="161925" y="931545"/>
                    <a:pt x="163925" y="991743"/>
                    <a:pt x="195358" y="1038035"/>
                  </a:cubicBezTo>
                  <a:lnTo>
                    <a:pt x="276511" y="1157573"/>
                  </a:lnTo>
                  <a:cubicBezTo>
                    <a:pt x="300228" y="1192435"/>
                    <a:pt x="307562" y="1235964"/>
                    <a:pt x="296609" y="1276731"/>
                  </a:cubicBezTo>
                  <a:lnTo>
                    <a:pt x="290227" y="1300258"/>
                  </a:lnTo>
                  <a:cubicBezTo>
                    <a:pt x="279178" y="1341215"/>
                    <a:pt x="250793" y="1375220"/>
                    <a:pt x="212598" y="1393412"/>
                  </a:cubicBezTo>
                  <a:lnTo>
                    <a:pt x="82677" y="1455230"/>
                  </a:lnTo>
                  <a:cubicBezTo>
                    <a:pt x="32195" y="1479233"/>
                    <a:pt x="0" y="1530191"/>
                    <a:pt x="0" y="1586103"/>
                  </a:cubicBezTo>
                  <a:lnTo>
                    <a:pt x="0" y="1730216"/>
                  </a:lnTo>
                  <a:cubicBezTo>
                    <a:pt x="0" y="1786128"/>
                    <a:pt x="32195" y="1837087"/>
                    <a:pt x="82677" y="1861090"/>
                  </a:cubicBezTo>
                  <a:lnTo>
                    <a:pt x="212598" y="1922907"/>
                  </a:lnTo>
                  <a:cubicBezTo>
                    <a:pt x="250889" y="1941100"/>
                    <a:pt x="279273" y="1975199"/>
                    <a:pt x="290227" y="2016062"/>
                  </a:cubicBezTo>
                  <a:lnTo>
                    <a:pt x="296609" y="2039588"/>
                  </a:lnTo>
                  <a:cubicBezTo>
                    <a:pt x="307562" y="2080355"/>
                    <a:pt x="300228" y="2123789"/>
                    <a:pt x="276511" y="2158746"/>
                  </a:cubicBezTo>
                  <a:lnTo>
                    <a:pt x="195358" y="2278285"/>
                  </a:lnTo>
                  <a:cubicBezTo>
                    <a:pt x="163925" y="2324576"/>
                    <a:pt x="161925" y="2384774"/>
                    <a:pt x="190214" y="2432971"/>
                  </a:cubicBezTo>
                  <a:lnTo>
                    <a:pt x="263081" y="2557367"/>
                  </a:lnTo>
                  <a:cubicBezTo>
                    <a:pt x="291370" y="2605659"/>
                    <a:pt x="344900" y="2633282"/>
                    <a:pt x="400622" y="2628519"/>
                  </a:cubicBezTo>
                  <a:lnTo>
                    <a:pt x="543116" y="2616232"/>
                  </a:lnTo>
                  <a:cubicBezTo>
                    <a:pt x="585692" y="2612517"/>
                    <a:pt x="627793" y="2627948"/>
                    <a:pt x="658082" y="2658142"/>
                  </a:cubicBezTo>
                  <a:lnTo>
                    <a:pt x="658082" y="2658142"/>
                  </a:lnTo>
                  <a:cubicBezTo>
                    <a:pt x="688372" y="2688431"/>
                    <a:pt x="703707" y="2730437"/>
                    <a:pt x="699992" y="2773109"/>
                  </a:cubicBezTo>
                  <a:lnTo>
                    <a:pt x="687705" y="2915698"/>
                  </a:lnTo>
                  <a:cubicBezTo>
                    <a:pt x="682943" y="2971419"/>
                    <a:pt x="710565" y="3024950"/>
                    <a:pt x="758857" y="3053239"/>
                  </a:cubicBezTo>
                  <a:lnTo>
                    <a:pt x="883253" y="3126105"/>
                  </a:lnTo>
                  <a:cubicBezTo>
                    <a:pt x="931545" y="3154394"/>
                    <a:pt x="991743" y="3152394"/>
                    <a:pt x="1038035" y="3120962"/>
                  </a:cubicBezTo>
                  <a:lnTo>
                    <a:pt x="1157573" y="3039809"/>
                  </a:lnTo>
                  <a:cubicBezTo>
                    <a:pt x="1192530" y="3016091"/>
                    <a:pt x="1235964" y="3008757"/>
                    <a:pt x="1276731" y="3019711"/>
                  </a:cubicBezTo>
                  <a:lnTo>
                    <a:pt x="1300258" y="3026093"/>
                  </a:lnTo>
                  <a:cubicBezTo>
                    <a:pt x="1341215" y="3037142"/>
                    <a:pt x="1375220" y="3065526"/>
                    <a:pt x="1393412" y="3103721"/>
                  </a:cubicBezTo>
                  <a:lnTo>
                    <a:pt x="1455325" y="3233642"/>
                  </a:lnTo>
                  <a:cubicBezTo>
                    <a:pt x="1479328" y="3284125"/>
                    <a:pt x="1530286" y="3316319"/>
                    <a:pt x="1586198" y="3316319"/>
                  </a:cubicBezTo>
                  <a:lnTo>
                    <a:pt x="1730311" y="3316319"/>
                  </a:lnTo>
                  <a:cubicBezTo>
                    <a:pt x="1786223" y="3316319"/>
                    <a:pt x="1837182" y="3284125"/>
                    <a:pt x="1861185" y="3233642"/>
                  </a:cubicBezTo>
                  <a:lnTo>
                    <a:pt x="1923098" y="3103721"/>
                  </a:lnTo>
                  <a:cubicBezTo>
                    <a:pt x="1941290" y="3065431"/>
                    <a:pt x="1975390" y="3037046"/>
                    <a:pt x="2016252" y="3026093"/>
                  </a:cubicBezTo>
                  <a:lnTo>
                    <a:pt x="2039874" y="3019711"/>
                  </a:lnTo>
                  <a:cubicBezTo>
                    <a:pt x="2080641" y="3008757"/>
                    <a:pt x="2124170" y="3016091"/>
                    <a:pt x="2159032" y="3039809"/>
                  </a:cubicBezTo>
                  <a:lnTo>
                    <a:pt x="2278571" y="3120962"/>
                  </a:lnTo>
                  <a:cubicBezTo>
                    <a:pt x="2324862" y="3152394"/>
                    <a:pt x="2385060" y="3154394"/>
                    <a:pt x="2433352" y="3126105"/>
                  </a:cubicBezTo>
                  <a:lnTo>
                    <a:pt x="2557748" y="3053239"/>
                  </a:lnTo>
                  <a:cubicBezTo>
                    <a:pt x="2606040" y="3024950"/>
                    <a:pt x="2633663" y="2971419"/>
                    <a:pt x="2628900" y="2915698"/>
                  </a:cubicBezTo>
                  <a:lnTo>
                    <a:pt x="2616613" y="2773109"/>
                  </a:lnTo>
                  <a:cubicBezTo>
                    <a:pt x="2612993" y="2730532"/>
                    <a:pt x="2628329" y="2688431"/>
                    <a:pt x="2658523" y="2658142"/>
                  </a:cubicBezTo>
                  <a:lnTo>
                    <a:pt x="2658523" y="2658142"/>
                  </a:lnTo>
                  <a:cubicBezTo>
                    <a:pt x="2688812" y="2627852"/>
                    <a:pt x="2730818" y="2612517"/>
                    <a:pt x="2773490" y="2616232"/>
                  </a:cubicBezTo>
                  <a:lnTo>
                    <a:pt x="2915984" y="2628519"/>
                  </a:lnTo>
                  <a:cubicBezTo>
                    <a:pt x="2971705" y="2633282"/>
                    <a:pt x="3025235" y="2605659"/>
                    <a:pt x="3053525" y="2557367"/>
                  </a:cubicBezTo>
                  <a:lnTo>
                    <a:pt x="3126391" y="2432971"/>
                  </a:lnTo>
                  <a:cubicBezTo>
                    <a:pt x="3154680" y="2384679"/>
                    <a:pt x="3152680" y="2324481"/>
                    <a:pt x="3121247" y="2278190"/>
                  </a:cubicBezTo>
                  <a:lnTo>
                    <a:pt x="3040094" y="2158651"/>
                  </a:lnTo>
                  <a:cubicBezTo>
                    <a:pt x="3016377" y="2123694"/>
                    <a:pt x="3009043" y="2080260"/>
                    <a:pt x="3019996" y="2039493"/>
                  </a:cubicBezTo>
                  <a:lnTo>
                    <a:pt x="3026378" y="2015966"/>
                  </a:lnTo>
                  <a:cubicBezTo>
                    <a:pt x="3037427" y="1975009"/>
                    <a:pt x="3065812" y="1941005"/>
                    <a:pt x="3104007" y="1922812"/>
                  </a:cubicBezTo>
                  <a:lnTo>
                    <a:pt x="3233928" y="1860899"/>
                  </a:lnTo>
                  <a:cubicBezTo>
                    <a:pt x="3284411" y="1836896"/>
                    <a:pt x="3316605" y="1785938"/>
                    <a:pt x="3316605" y="1730026"/>
                  </a:cubicBezTo>
                  <a:lnTo>
                    <a:pt x="3316605" y="1585913"/>
                  </a:lnTo>
                  <a:cubicBezTo>
                    <a:pt x="3316605" y="1530001"/>
                    <a:pt x="3284411" y="1479042"/>
                    <a:pt x="3233928" y="1455039"/>
                  </a:cubicBezTo>
                  <a:lnTo>
                    <a:pt x="3104007" y="1393127"/>
                  </a:lnTo>
                  <a:cubicBezTo>
                    <a:pt x="3065717" y="1374934"/>
                    <a:pt x="3037332" y="1340834"/>
                    <a:pt x="3026378" y="1299972"/>
                  </a:cubicBezTo>
                  <a:lnTo>
                    <a:pt x="3019996" y="1276445"/>
                  </a:lnTo>
                  <a:cubicBezTo>
                    <a:pt x="3009043" y="1235678"/>
                    <a:pt x="3016377" y="1192149"/>
                    <a:pt x="3040094" y="1157288"/>
                  </a:cubicBezTo>
                  <a:close/>
                  <a:moveTo>
                    <a:pt x="3169444" y="1758125"/>
                  </a:moveTo>
                  <a:lnTo>
                    <a:pt x="2960180" y="1857756"/>
                  </a:lnTo>
                  <a:cubicBezTo>
                    <a:pt x="2948178" y="1863471"/>
                    <a:pt x="2939225" y="1874234"/>
                    <a:pt x="2935700" y="1887093"/>
                  </a:cubicBezTo>
                  <a:lnTo>
                    <a:pt x="2876741" y="2105978"/>
                  </a:lnTo>
                  <a:cubicBezTo>
                    <a:pt x="2873312" y="2118836"/>
                    <a:pt x="2875598" y="2132457"/>
                    <a:pt x="2883027" y="2143506"/>
                  </a:cubicBezTo>
                  <a:lnTo>
                    <a:pt x="3013234" y="2335244"/>
                  </a:lnTo>
                  <a:cubicBezTo>
                    <a:pt x="3023140" y="2349818"/>
                    <a:pt x="3023807" y="2368772"/>
                    <a:pt x="3014853" y="2383917"/>
                  </a:cubicBezTo>
                  <a:lnTo>
                    <a:pt x="2955703" y="2484977"/>
                  </a:lnTo>
                  <a:cubicBezTo>
                    <a:pt x="2946845" y="2500217"/>
                    <a:pt x="2929985" y="2508885"/>
                    <a:pt x="2912459" y="2507361"/>
                  </a:cubicBezTo>
                  <a:lnTo>
                    <a:pt x="2681383" y="2487549"/>
                  </a:lnTo>
                  <a:cubicBezTo>
                    <a:pt x="2667953" y="2486406"/>
                    <a:pt x="2654713" y="2491264"/>
                    <a:pt x="2645188" y="2500789"/>
                  </a:cubicBezTo>
                  <a:lnTo>
                    <a:pt x="2500313" y="2645664"/>
                  </a:lnTo>
                  <a:cubicBezTo>
                    <a:pt x="2490788" y="2655189"/>
                    <a:pt x="2485930" y="2668429"/>
                    <a:pt x="2487073" y="2681859"/>
                  </a:cubicBezTo>
                  <a:lnTo>
                    <a:pt x="2506885" y="2912936"/>
                  </a:lnTo>
                  <a:cubicBezTo>
                    <a:pt x="2508409" y="2930462"/>
                    <a:pt x="2499646" y="2947321"/>
                    <a:pt x="2484501" y="2956179"/>
                  </a:cubicBezTo>
                  <a:lnTo>
                    <a:pt x="2383441" y="3015329"/>
                  </a:lnTo>
                  <a:cubicBezTo>
                    <a:pt x="2368201" y="3024188"/>
                    <a:pt x="2349246" y="3023616"/>
                    <a:pt x="2334768" y="3013710"/>
                  </a:cubicBezTo>
                  <a:lnTo>
                    <a:pt x="2143030" y="2883503"/>
                  </a:lnTo>
                  <a:cubicBezTo>
                    <a:pt x="2132076" y="2876074"/>
                    <a:pt x="2118360" y="2873693"/>
                    <a:pt x="2105501" y="2877217"/>
                  </a:cubicBezTo>
                  <a:lnTo>
                    <a:pt x="1886617" y="2936177"/>
                  </a:lnTo>
                  <a:cubicBezTo>
                    <a:pt x="1873758" y="2939606"/>
                    <a:pt x="1862995" y="2948559"/>
                    <a:pt x="1857280" y="2960656"/>
                  </a:cubicBezTo>
                  <a:lnTo>
                    <a:pt x="1757648" y="3169825"/>
                  </a:lnTo>
                  <a:cubicBezTo>
                    <a:pt x="1750124" y="3185732"/>
                    <a:pt x="1734026" y="3195828"/>
                    <a:pt x="1716405" y="3195828"/>
                  </a:cubicBezTo>
                  <a:lnTo>
                    <a:pt x="1599343" y="3195828"/>
                  </a:lnTo>
                  <a:cubicBezTo>
                    <a:pt x="1581722" y="3195828"/>
                    <a:pt x="1565720" y="3185732"/>
                    <a:pt x="1558100" y="3169825"/>
                  </a:cubicBezTo>
                  <a:lnTo>
                    <a:pt x="1458468" y="2960656"/>
                  </a:lnTo>
                  <a:cubicBezTo>
                    <a:pt x="1452753" y="2948654"/>
                    <a:pt x="1441990" y="2939701"/>
                    <a:pt x="1429131" y="2936177"/>
                  </a:cubicBezTo>
                  <a:lnTo>
                    <a:pt x="1210247" y="2877217"/>
                  </a:lnTo>
                  <a:cubicBezTo>
                    <a:pt x="1197388" y="2873788"/>
                    <a:pt x="1183767" y="2876074"/>
                    <a:pt x="1172718" y="2883503"/>
                  </a:cubicBezTo>
                  <a:lnTo>
                    <a:pt x="980980" y="3013710"/>
                  </a:lnTo>
                  <a:cubicBezTo>
                    <a:pt x="966407" y="3023616"/>
                    <a:pt x="947452" y="3024283"/>
                    <a:pt x="932307" y="3015329"/>
                  </a:cubicBezTo>
                  <a:lnTo>
                    <a:pt x="831247" y="2956179"/>
                  </a:lnTo>
                  <a:cubicBezTo>
                    <a:pt x="816007" y="2947321"/>
                    <a:pt x="807339" y="2930462"/>
                    <a:pt x="808863" y="2912936"/>
                  </a:cubicBezTo>
                  <a:lnTo>
                    <a:pt x="828675" y="2681859"/>
                  </a:lnTo>
                  <a:cubicBezTo>
                    <a:pt x="829818" y="2668429"/>
                    <a:pt x="824960" y="2655189"/>
                    <a:pt x="815435" y="2645664"/>
                  </a:cubicBezTo>
                  <a:lnTo>
                    <a:pt x="670560" y="2500789"/>
                  </a:lnTo>
                  <a:cubicBezTo>
                    <a:pt x="661035" y="2491264"/>
                    <a:pt x="647795" y="2486406"/>
                    <a:pt x="634365" y="2487549"/>
                  </a:cubicBezTo>
                  <a:lnTo>
                    <a:pt x="403289" y="2507456"/>
                  </a:lnTo>
                  <a:cubicBezTo>
                    <a:pt x="385763" y="2508981"/>
                    <a:pt x="368903" y="2500217"/>
                    <a:pt x="359950" y="2485073"/>
                  </a:cubicBezTo>
                  <a:lnTo>
                    <a:pt x="300800" y="2384012"/>
                  </a:lnTo>
                  <a:cubicBezTo>
                    <a:pt x="291941" y="2368868"/>
                    <a:pt x="292513" y="2349818"/>
                    <a:pt x="302419" y="2335340"/>
                  </a:cubicBezTo>
                  <a:lnTo>
                    <a:pt x="432626" y="2143506"/>
                  </a:lnTo>
                  <a:cubicBezTo>
                    <a:pt x="440055" y="2132552"/>
                    <a:pt x="442436" y="2118836"/>
                    <a:pt x="438912" y="2105978"/>
                  </a:cubicBezTo>
                  <a:lnTo>
                    <a:pt x="379952" y="1887093"/>
                  </a:lnTo>
                  <a:cubicBezTo>
                    <a:pt x="376523" y="1874234"/>
                    <a:pt x="367570" y="1863471"/>
                    <a:pt x="355473" y="1857756"/>
                  </a:cubicBezTo>
                  <a:lnTo>
                    <a:pt x="146209" y="1758125"/>
                  </a:lnTo>
                  <a:cubicBezTo>
                    <a:pt x="130302" y="1750600"/>
                    <a:pt x="120206" y="1734503"/>
                    <a:pt x="120206" y="1716881"/>
                  </a:cubicBezTo>
                  <a:lnTo>
                    <a:pt x="120206" y="1599819"/>
                  </a:lnTo>
                  <a:cubicBezTo>
                    <a:pt x="120206" y="1582198"/>
                    <a:pt x="130302" y="1566196"/>
                    <a:pt x="146209" y="1558576"/>
                  </a:cubicBezTo>
                  <a:lnTo>
                    <a:pt x="355473" y="1458944"/>
                  </a:lnTo>
                  <a:cubicBezTo>
                    <a:pt x="367475" y="1453229"/>
                    <a:pt x="376428" y="1442466"/>
                    <a:pt x="379952" y="1429607"/>
                  </a:cubicBezTo>
                  <a:lnTo>
                    <a:pt x="438912" y="1210723"/>
                  </a:lnTo>
                  <a:cubicBezTo>
                    <a:pt x="442341" y="1197864"/>
                    <a:pt x="440055" y="1184148"/>
                    <a:pt x="432626" y="1173194"/>
                  </a:cubicBezTo>
                  <a:lnTo>
                    <a:pt x="302324" y="981456"/>
                  </a:lnTo>
                  <a:cubicBezTo>
                    <a:pt x="292418" y="966883"/>
                    <a:pt x="291751" y="947928"/>
                    <a:pt x="300704" y="932688"/>
                  </a:cubicBezTo>
                  <a:lnTo>
                    <a:pt x="359855" y="831628"/>
                  </a:lnTo>
                  <a:cubicBezTo>
                    <a:pt x="368713" y="816483"/>
                    <a:pt x="385572" y="807720"/>
                    <a:pt x="403098" y="809244"/>
                  </a:cubicBezTo>
                  <a:lnTo>
                    <a:pt x="634270" y="829056"/>
                  </a:lnTo>
                  <a:cubicBezTo>
                    <a:pt x="647700" y="830199"/>
                    <a:pt x="660940" y="825341"/>
                    <a:pt x="670465" y="815816"/>
                  </a:cubicBezTo>
                  <a:lnTo>
                    <a:pt x="815340" y="670941"/>
                  </a:lnTo>
                  <a:cubicBezTo>
                    <a:pt x="824865" y="661416"/>
                    <a:pt x="829723" y="648176"/>
                    <a:pt x="828580" y="634746"/>
                  </a:cubicBezTo>
                  <a:lnTo>
                    <a:pt x="808673" y="403670"/>
                  </a:lnTo>
                  <a:cubicBezTo>
                    <a:pt x="807149" y="386144"/>
                    <a:pt x="815912" y="369284"/>
                    <a:pt x="831056" y="360426"/>
                  </a:cubicBezTo>
                  <a:lnTo>
                    <a:pt x="932021" y="301276"/>
                  </a:lnTo>
                  <a:cubicBezTo>
                    <a:pt x="947261" y="292418"/>
                    <a:pt x="966216" y="292989"/>
                    <a:pt x="980789" y="302895"/>
                  </a:cubicBezTo>
                  <a:lnTo>
                    <a:pt x="1172528" y="433197"/>
                  </a:lnTo>
                  <a:cubicBezTo>
                    <a:pt x="1183481" y="440627"/>
                    <a:pt x="1197197" y="443008"/>
                    <a:pt x="1210056" y="439484"/>
                  </a:cubicBezTo>
                  <a:lnTo>
                    <a:pt x="1428940" y="380524"/>
                  </a:lnTo>
                  <a:cubicBezTo>
                    <a:pt x="1441799" y="377095"/>
                    <a:pt x="1452563" y="368141"/>
                    <a:pt x="1458278" y="356045"/>
                  </a:cubicBezTo>
                  <a:lnTo>
                    <a:pt x="1557909" y="146876"/>
                  </a:lnTo>
                  <a:cubicBezTo>
                    <a:pt x="1565434" y="130969"/>
                    <a:pt x="1581531" y="120872"/>
                    <a:pt x="1599152" y="120872"/>
                  </a:cubicBezTo>
                  <a:lnTo>
                    <a:pt x="1716215" y="120872"/>
                  </a:lnTo>
                  <a:cubicBezTo>
                    <a:pt x="1733836" y="120872"/>
                    <a:pt x="1749838" y="130969"/>
                    <a:pt x="1757458" y="146876"/>
                  </a:cubicBezTo>
                  <a:lnTo>
                    <a:pt x="1857089" y="356045"/>
                  </a:lnTo>
                  <a:cubicBezTo>
                    <a:pt x="1862804" y="368046"/>
                    <a:pt x="1873568" y="377000"/>
                    <a:pt x="1886426" y="380524"/>
                  </a:cubicBezTo>
                  <a:lnTo>
                    <a:pt x="2105311" y="439484"/>
                  </a:lnTo>
                  <a:cubicBezTo>
                    <a:pt x="2118170" y="442913"/>
                    <a:pt x="2131790" y="440627"/>
                    <a:pt x="2142839" y="433197"/>
                  </a:cubicBezTo>
                  <a:lnTo>
                    <a:pt x="2334578" y="302990"/>
                  </a:lnTo>
                  <a:cubicBezTo>
                    <a:pt x="2349151" y="293084"/>
                    <a:pt x="2368106" y="292513"/>
                    <a:pt x="2383250" y="301371"/>
                  </a:cubicBezTo>
                  <a:lnTo>
                    <a:pt x="2484311" y="360521"/>
                  </a:lnTo>
                  <a:cubicBezTo>
                    <a:pt x="2499551" y="369379"/>
                    <a:pt x="2508218" y="386239"/>
                    <a:pt x="2506694" y="403860"/>
                  </a:cubicBezTo>
                  <a:lnTo>
                    <a:pt x="2486882" y="634937"/>
                  </a:lnTo>
                  <a:cubicBezTo>
                    <a:pt x="2485739" y="648367"/>
                    <a:pt x="2490597" y="661607"/>
                    <a:pt x="2500122" y="671132"/>
                  </a:cubicBezTo>
                  <a:lnTo>
                    <a:pt x="2644997" y="816007"/>
                  </a:lnTo>
                  <a:cubicBezTo>
                    <a:pt x="2654522" y="825532"/>
                    <a:pt x="2667762" y="830390"/>
                    <a:pt x="2681192" y="829247"/>
                  </a:cubicBezTo>
                  <a:lnTo>
                    <a:pt x="2912269" y="809435"/>
                  </a:lnTo>
                  <a:cubicBezTo>
                    <a:pt x="2929795" y="807911"/>
                    <a:pt x="2946654" y="816674"/>
                    <a:pt x="2955512" y="831818"/>
                  </a:cubicBezTo>
                  <a:lnTo>
                    <a:pt x="3014663" y="932879"/>
                  </a:lnTo>
                  <a:cubicBezTo>
                    <a:pt x="3023521" y="948118"/>
                    <a:pt x="3022950" y="967073"/>
                    <a:pt x="3013043" y="981551"/>
                  </a:cubicBezTo>
                  <a:lnTo>
                    <a:pt x="2882837" y="1173290"/>
                  </a:lnTo>
                  <a:cubicBezTo>
                    <a:pt x="2875407" y="1184243"/>
                    <a:pt x="2873026" y="1197959"/>
                    <a:pt x="2876550" y="1210818"/>
                  </a:cubicBezTo>
                  <a:lnTo>
                    <a:pt x="2935510" y="1429703"/>
                  </a:lnTo>
                  <a:cubicBezTo>
                    <a:pt x="2938939" y="1442561"/>
                    <a:pt x="2947892" y="1453325"/>
                    <a:pt x="2959989" y="1459040"/>
                  </a:cubicBezTo>
                  <a:lnTo>
                    <a:pt x="3169253" y="1558671"/>
                  </a:lnTo>
                  <a:cubicBezTo>
                    <a:pt x="3185160" y="1566196"/>
                    <a:pt x="3195257" y="1582293"/>
                    <a:pt x="3195257" y="1599914"/>
                  </a:cubicBezTo>
                  <a:lnTo>
                    <a:pt x="3195257" y="1716977"/>
                  </a:lnTo>
                  <a:cubicBezTo>
                    <a:pt x="3195257" y="1734598"/>
                    <a:pt x="3185160" y="1750600"/>
                    <a:pt x="3169253" y="175822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141" name="Freeform: Shape 140">
              <a:extLst>
                <a:ext uri="{FF2B5EF4-FFF2-40B4-BE49-F238E27FC236}">
                  <a16:creationId xmlns:a16="http://schemas.microsoft.com/office/drawing/2014/main" id="{7DEE162E-CEB2-327B-3928-1D5D6D867216}"/>
                </a:ext>
              </a:extLst>
            </p:cNvPr>
            <p:cNvSpPr/>
            <p:nvPr/>
          </p:nvSpPr>
          <p:spPr>
            <a:xfrm>
              <a:off x="5454395" y="2783015"/>
              <a:ext cx="1285208" cy="1321211"/>
            </a:xfrm>
            <a:custGeom>
              <a:avLst/>
              <a:gdLst>
                <a:gd name="connsiteX0" fmla="*/ 949262 w 1285208"/>
                <a:gd name="connsiteY0" fmla="*/ 21240 h 1321211"/>
                <a:gd name="connsiteX1" fmla="*/ 919353 w 1285208"/>
                <a:gd name="connsiteY1" fmla="*/ 4952 h 1321211"/>
                <a:gd name="connsiteX2" fmla="*/ 860012 w 1285208"/>
                <a:gd name="connsiteY2" fmla="*/ 40195 h 1321211"/>
                <a:gd name="connsiteX3" fmla="*/ 860012 w 1285208"/>
                <a:gd name="connsiteY3" fmla="*/ 402811 h 1321211"/>
                <a:gd name="connsiteX4" fmla="*/ 853440 w 1285208"/>
                <a:gd name="connsiteY4" fmla="*/ 424909 h 1321211"/>
                <a:gd name="connsiteX5" fmla="*/ 813721 w 1285208"/>
                <a:gd name="connsiteY5" fmla="*/ 485202 h 1321211"/>
                <a:gd name="connsiteX6" fmla="*/ 780193 w 1285208"/>
                <a:gd name="connsiteY6" fmla="*/ 503300 h 1321211"/>
                <a:gd name="connsiteX7" fmla="*/ 504920 w 1285208"/>
                <a:gd name="connsiteY7" fmla="*/ 503300 h 1321211"/>
                <a:gd name="connsiteX8" fmla="*/ 471392 w 1285208"/>
                <a:gd name="connsiteY8" fmla="*/ 485202 h 1321211"/>
                <a:gd name="connsiteX9" fmla="*/ 431673 w 1285208"/>
                <a:gd name="connsiteY9" fmla="*/ 424909 h 1321211"/>
                <a:gd name="connsiteX10" fmla="*/ 425005 w 1285208"/>
                <a:gd name="connsiteY10" fmla="*/ 402811 h 1321211"/>
                <a:gd name="connsiteX11" fmla="*/ 425005 w 1285208"/>
                <a:gd name="connsiteY11" fmla="*/ 40290 h 1321211"/>
                <a:gd name="connsiteX12" fmla="*/ 365665 w 1285208"/>
                <a:gd name="connsiteY12" fmla="*/ 5047 h 1321211"/>
                <a:gd name="connsiteX13" fmla="*/ 335756 w 1285208"/>
                <a:gd name="connsiteY13" fmla="*/ 21335 h 1321211"/>
                <a:gd name="connsiteX14" fmla="*/ 0 w 1285208"/>
                <a:gd name="connsiteY14" fmla="*/ 585977 h 1321211"/>
                <a:gd name="connsiteX15" fmla="*/ 316325 w 1285208"/>
                <a:gd name="connsiteY15" fmla="*/ 1138808 h 1321211"/>
                <a:gd name="connsiteX16" fmla="*/ 335661 w 1285208"/>
                <a:gd name="connsiteY16" fmla="*/ 1173098 h 1321211"/>
                <a:gd name="connsiteX17" fmla="*/ 335661 w 1285208"/>
                <a:gd name="connsiteY17" fmla="*/ 1281016 h 1321211"/>
                <a:gd name="connsiteX18" fmla="*/ 375857 w 1285208"/>
                <a:gd name="connsiteY18" fmla="*/ 1321212 h 1321211"/>
                <a:gd name="connsiteX19" fmla="*/ 416338 w 1285208"/>
                <a:gd name="connsiteY19" fmla="*/ 1321212 h 1321211"/>
                <a:gd name="connsiteX20" fmla="*/ 456533 w 1285208"/>
                <a:gd name="connsiteY20" fmla="*/ 1281016 h 1321211"/>
                <a:gd name="connsiteX21" fmla="*/ 456533 w 1285208"/>
                <a:gd name="connsiteY21" fmla="*/ 1099851 h 1321211"/>
                <a:gd name="connsiteX22" fmla="*/ 433388 w 1285208"/>
                <a:gd name="connsiteY22" fmla="*/ 1063465 h 1321211"/>
                <a:gd name="connsiteX23" fmla="*/ 421767 w 1285208"/>
                <a:gd name="connsiteY23" fmla="*/ 1058036 h 1321211"/>
                <a:gd name="connsiteX24" fmla="*/ 120872 w 1285208"/>
                <a:gd name="connsiteY24" fmla="*/ 585977 h 1321211"/>
                <a:gd name="connsiteX25" fmla="*/ 232600 w 1285208"/>
                <a:gd name="connsiteY25" fmla="*/ 263270 h 1321211"/>
                <a:gd name="connsiteX26" fmla="*/ 304324 w 1285208"/>
                <a:gd name="connsiteY26" fmla="*/ 288130 h 1321211"/>
                <a:gd name="connsiteX27" fmla="*/ 304324 w 1285208"/>
                <a:gd name="connsiteY27" fmla="*/ 439006 h 1321211"/>
                <a:gd name="connsiteX28" fmla="*/ 310991 w 1285208"/>
                <a:gd name="connsiteY28" fmla="*/ 461104 h 1321211"/>
                <a:gd name="connsiteX29" fmla="*/ 406432 w 1285208"/>
                <a:gd name="connsiteY29" fmla="*/ 605980 h 1321211"/>
                <a:gd name="connsiteX30" fmla="*/ 439960 w 1285208"/>
                <a:gd name="connsiteY30" fmla="*/ 624077 h 1321211"/>
                <a:gd name="connsiteX31" fmla="*/ 845344 w 1285208"/>
                <a:gd name="connsiteY31" fmla="*/ 624077 h 1321211"/>
                <a:gd name="connsiteX32" fmla="*/ 878872 w 1285208"/>
                <a:gd name="connsiteY32" fmla="*/ 605980 h 1321211"/>
                <a:gd name="connsiteX33" fmla="*/ 974312 w 1285208"/>
                <a:gd name="connsiteY33" fmla="*/ 461104 h 1321211"/>
                <a:gd name="connsiteX34" fmla="*/ 980980 w 1285208"/>
                <a:gd name="connsiteY34" fmla="*/ 439006 h 1321211"/>
                <a:gd name="connsiteX35" fmla="*/ 980980 w 1285208"/>
                <a:gd name="connsiteY35" fmla="*/ 288035 h 1321211"/>
                <a:gd name="connsiteX36" fmla="*/ 1052703 w 1285208"/>
                <a:gd name="connsiteY36" fmla="*/ 263175 h 1321211"/>
                <a:gd name="connsiteX37" fmla="*/ 1164431 w 1285208"/>
                <a:gd name="connsiteY37" fmla="*/ 585882 h 1321211"/>
                <a:gd name="connsiteX38" fmla="*/ 863537 w 1285208"/>
                <a:gd name="connsiteY38" fmla="*/ 1057941 h 1321211"/>
                <a:gd name="connsiteX39" fmla="*/ 851916 w 1285208"/>
                <a:gd name="connsiteY39" fmla="*/ 1063370 h 1321211"/>
                <a:gd name="connsiteX40" fmla="*/ 828770 w 1285208"/>
                <a:gd name="connsiteY40" fmla="*/ 1099756 h 1321211"/>
                <a:gd name="connsiteX41" fmla="*/ 828770 w 1285208"/>
                <a:gd name="connsiteY41" fmla="*/ 1280921 h 1321211"/>
                <a:gd name="connsiteX42" fmla="*/ 868966 w 1285208"/>
                <a:gd name="connsiteY42" fmla="*/ 1321117 h 1321211"/>
                <a:gd name="connsiteX43" fmla="*/ 909447 w 1285208"/>
                <a:gd name="connsiteY43" fmla="*/ 1321117 h 1321211"/>
                <a:gd name="connsiteX44" fmla="*/ 949643 w 1285208"/>
                <a:gd name="connsiteY44" fmla="*/ 1280921 h 1321211"/>
                <a:gd name="connsiteX45" fmla="*/ 949643 w 1285208"/>
                <a:gd name="connsiteY45" fmla="*/ 1173003 h 1321211"/>
                <a:gd name="connsiteX46" fmla="*/ 968978 w 1285208"/>
                <a:gd name="connsiteY46" fmla="*/ 1138713 h 1321211"/>
                <a:gd name="connsiteX47" fmla="*/ 1285208 w 1285208"/>
                <a:gd name="connsiteY47" fmla="*/ 585882 h 1321211"/>
                <a:gd name="connsiteX48" fmla="*/ 949452 w 1285208"/>
                <a:gd name="connsiteY48" fmla="*/ 21240 h 132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85208" h="1321211">
                  <a:moveTo>
                    <a:pt x="949262" y="21240"/>
                  </a:moveTo>
                  <a:lnTo>
                    <a:pt x="919353" y="4952"/>
                  </a:lnTo>
                  <a:cubicBezTo>
                    <a:pt x="892588" y="-9621"/>
                    <a:pt x="860012" y="9715"/>
                    <a:pt x="860012" y="40195"/>
                  </a:cubicBezTo>
                  <a:lnTo>
                    <a:pt x="860012" y="402811"/>
                  </a:lnTo>
                  <a:cubicBezTo>
                    <a:pt x="860012" y="410622"/>
                    <a:pt x="857726" y="418337"/>
                    <a:pt x="853440" y="424909"/>
                  </a:cubicBezTo>
                  <a:lnTo>
                    <a:pt x="813721" y="485202"/>
                  </a:lnTo>
                  <a:cubicBezTo>
                    <a:pt x="806291" y="496442"/>
                    <a:pt x="793718" y="503300"/>
                    <a:pt x="780193" y="503300"/>
                  </a:cubicBezTo>
                  <a:lnTo>
                    <a:pt x="504920" y="503300"/>
                  </a:lnTo>
                  <a:cubicBezTo>
                    <a:pt x="491395" y="503300"/>
                    <a:pt x="478822" y="496537"/>
                    <a:pt x="471392" y="485202"/>
                  </a:cubicBezTo>
                  <a:lnTo>
                    <a:pt x="431673" y="424909"/>
                  </a:lnTo>
                  <a:cubicBezTo>
                    <a:pt x="427387" y="418337"/>
                    <a:pt x="425005" y="410622"/>
                    <a:pt x="425005" y="402811"/>
                  </a:cubicBezTo>
                  <a:lnTo>
                    <a:pt x="425005" y="40290"/>
                  </a:lnTo>
                  <a:cubicBezTo>
                    <a:pt x="425005" y="9810"/>
                    <a:pt x="392430" y="-9526"/>
                    <a:pt x="365665" y="5047"/>
                  </a:cubicBezTo>
                  <a:lnTo>
                    <a:pt x="335756" y="21335"/>
                  </a:lnTo>
                  <a:cubicBezTo>
                    <a:pt x="128683" y="134016"/>
                    <a:pt x="0" y="350424"/>
                    <a:pt x="0" y="585977"/>
                  </a:cubicBezTo>
                  <a:cubicBezTo>
                    <a:pt x="0" y="821530"/>
                    <a:pt x="122396" y="1024127"/>
                    <a:pt x="316325" y="1138808"/>
                  </a:cubicBezTo>
                  <a:cubicBezTo>
                    <a:pt x="328422" y="1145952"/>
                    <a:pt x="335661" y="1159096"/>
                    <a:pt x="335661" y="1173098"/>
                  </a:cubicBezTo>
                  <a:lnTo>
                    <a:pt x="335661" y="1281016"/>
                  </a:lnTo>
                  <a:cubicBezTo>
                    <a:pt x="335661" y="1303210"/>
                    <a:pt x="353663" y="1321212"/>
                    <a:pt x="375857" y="1321212"/>
                  </a:cubicBezTo>
                  <a:lnTo>
                    <a:pt x="416338" y="1321212"/>
                  </a:lnTo>
                  <a:cubicBezTo>
                    <a:pt x="438531" y="1321212"/>
                    <a:pt x="456533" y="1303210"/>
                    <a:pt x="456533" y="1281016"/>
                  </a:cubicBezTo>
                  <a:lnTo>
                    <a:pt x="456533" y="1099851"/>
                  </a:lnTo>
                  <a:cubicBezTo>
                    <a:pt x="456533" y="1084230"/>
                    <a:pt x="447484" y="1070133"/>
                    <a:pt x="433388" y="1063465"/>
                  </a:cubicBezTo>
                  <a:lnTo>
                    <a:pt x="421767" y="1058036"/>
                  </a:lnTo>
                  <a:cubicBezTo>
                    <a:pt x="238982" y="972406"/>
                    <a:pt x="120872" y="787050"/>
                    <a:pt x="120872" y="585977"/>
                  </a:cubicBezTo>
                  <a:cubicBezTo>
                    <a:pt x="120872" y="466819"/>
                    <a:pt x="161354" y="353758"/>
                    <a:pt x="232600" y="263270"/>
                  </a:cubicBezTo>
                  <a:cubicBezTo>
                    <a:pt x="256127" y="233361"/>
                    <a:pt x="304324" y="250030"/>
                    <a:pt x="304324" y="288130"/>
                  </a:cubicBezTo>
                  <a:lnTo>
                    <a:pt x="304324" y="439006"/>
                  </a:lnTo>
                  <a:cubicBezTo>
                    <a:pt x="304324" y="446817"/>
                    <a:pt x="306610" y="454532"/>
                    <a:pt x="310991" y="461104"/>
                  </a:cubicBezTo>
                  <a:lnTo>
                    <a:pt x="406432" y="605980"/>
                  </a:lnTo>
                  <a:cubicBezTo>
                    <a:pt x="413861" y="617219"/>
                    <a:pt x="426434" y="624077"/>
                    <a:pt x="439960" y="624077"/>
                  </a:cubicBezTo>
                  <a:lnTo>
                    <a:pt x="845344" y="624077"/>
                  </a:lnTo>
                  <a:cubicBezTo>
                    <a:pt x="858869" y="624077"/>
                    <a:pt x="871442" y="617314"/>
                    <a:pt x="878872" y="605980"/>
                  </a:cubicBezTo>
                  <a:lnTo>
                    <a:pt x="974312" y="461104"/>
                  </a:lnTo>
                  <a:cubicBezTo>
                    <a:pt x="978599" y="454532"/>
                    <a:pt x="980980" y="446912"/>
                    <a:pt x="980980" y="439006"/>
                  </a:cubicBezTo>
                  <a:lnTo>
                    <a:pt x="980980" y="288035"/>
                  </a:lnTo>
                  <a:cubicBezTo>
                    <a:pt x="980980" y="249935"/>
                    <a:pt x="1029176" y="233171"/>
                    <a:pt x="1052703" y="263175"/>
                  </a:cubicBezTo>
                  <a:cubicBezTo>
                    <a:pt x="1123950" y="353662"/>
                    <a:pt x="1164431" y="466724"/>
                    <a:pt x="1164431" y="585882"/>
                  </a:cubicBezTo>
                  <a:cubicBezTo>
                    <a:pt x="1164431" y="786955"/>
                    <a:pt x="1046321" y="972311"/>
                    <a:pt x="863537" y="1057941"/>
                  </a:cubicBezTo>
                  <a:lnTo>
                    <a:pt x="851916" y="1063370"/>
                  </a:lnTo>
                  <a:cubicBezTo>
                    <a:pt x="837819" y="1069942"/>
                    <a:pt x="828770" y="1084135"/>
                    <a:pt x="828770" y="1099756"/>
                  </a:cubicBezTo>
                  <a:lnTo>
                    <a:pt x="828770" y="1280921"/>
                  </a:lnTo>
                  <a:cubicBezTo>
                    <a:pt x="828770" y="1303114"/>
                    <a:pt x="846772" y="1321117"/>
                    <a:pt x="868966" y="1321117"/>
                  </a:cubicBezTo>
                  <a:lnTo>
                    <a:pt x="909447" y="1321117"/>
                  </a:lnTo>
                  <a:cubicBezTo>
                    <a:pt x="931640" y="1321117"/>
                    <a:pt x="949643" y="1303114"/>
                    <a:pt x="949643" y="1280921"/>
                  </a:cubicBezTo>
                  <a:lnTo>
                    <a:pt x="949643" y="1173003"/>
                  </a:lnTo>
                  <a:cubicBezTo>
                    <a:pt x="949643" y="1159001"/>
                    <a:pt x="956882" y="1145857"/>
                    <a:pt x="968978" y="1138713"/>
                  </a:cubicBezTo>
                  <a:cubicBezTo>
                    <a:pt x="1162907" y="1023936"/>
                    <a:pt x="1285208" y="813148"/>
                    <a:pt x="1285208" y="585882"/>
                  </a:cubicBezTo>
                  <a:cubicBezTo>
                    <a:pt x="1285208" y="358615"/>
                    <a:pt x="1156621" y="133921"/>
                    <a:pt x="949452" y="2124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pic>
        <p:nvPicPr>
          <p:cNvPr id="142" name="Graphic 141">
            <a:extLst>
              <a:ext uri="{FF2B5EF4-FFF2-40B4-BE49-F238E27FC236}">
                <a16:creationId xmlns:a16="http://schemas.microsoft.com/office/drawing/2014/main" id="{77A1AAFD-0792-5EBB-8EC9-A8B6A08657EC}"/>
              </a:ext>
            </a:extLst>
          </p:cNvPr>
          <p:cNvPicPr>
            <a:picLocks noChangeAspect="1"/>
          </p:cNvPicPr>
          <p:nvPr userDrawn="1"/>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970244" y="2066850"/>
            <a:ext cx="463354" cy="463354"/>
          </a:xfrm>
          <a:prstGeom prst="rect">
            <a:avLst/>
          </a:prstGeom>
        </p:spPr>
      </p:pic>
      <p:sp>
        <p:nvSpPr>
          <p:cNvPr id="143" name="Text Placeholder 2">
            <a:extLst>
              <a:ext uri="{FF2B5EF4-FFF2-40B4-BE49-F238E27FC236}">
                <a16:creationId xmlns:a16="http://schemas.microsoft.com/office/drawing/2014/main" id="{1B7296F5-B38F-E1C1-D291-0B0DE67689A2}"/>
              </a:ext>
            </a:extLst>
          </p:cNvPr>
          <p:cNvSpPr txBox="1">
            <a:spLocks/>
          </p:cNvSpPr>
          <p:nvPr userDrawn="1"/>
        </p:nvSpPr>
        <p:spPr>
          <a:xfrm>
            <a:off x="2726948" y="2562276"/>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ENVIRONMENTAL</a:t>
            </a:r>
          </a:p>
        </p:txBody>
      </p:sp>
      <p:pic>
        <p:nvPicPr>
          <p:cNvPr id="144" name="Graphic 143">
            <a:extLst>
              <a:ext uri="{FF2B5EF4-FFF2-40B4-BE49-F238E27FC236}">
                <a16:creationId xmlns:a16="http://schemas.microsoft.com/office/drawing/2014/main" id="{3613F6C9-C22C-7F07-CE51-D7DF561A2586}"/>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771036" y="2033629"/>
            <a:ext cx="496575" cy="496575"/>
          </a:xfrm>
          <a:prstGeom prst="rect">
            <a:avLst/>
          </a:prstGeom>
        </p:spPr>
      </p:pic>
      <p:sp>
        <p:nvSpPr>
          <p:cNvPr id="145" name="Text Placeholder 2">
            <a:extLst>
              <a:ext uri="{FF2B5EF4-FFF2-40B4-BE49-F238E27FC236}">
                <a16:creationId xmlns:a16="http://schemas.microsoft.com/office/drawing/2014/main" id="{9637F798-1F10-819D-4399-1EC8BA45A475}"/>
              </a:ext>
            </a:extLst>
          </p:cNvPr>
          <p:cNvSpPr txBox="1">
            <a:spLocks/>
          </p:cNvSpPr>
          <p:nvPr userDrawn="1"/>
        </p:nvSpPr>
        <p:spPr>
          <a:xfrm>
            <a:off x="3544350" y="2562276"/>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GEOTECHNICAL</a:t>
            </a:r>
          </a:p>
        </p:txBody>
      </p:sp>
      <p:pic>
        <p:nvPicPr>
          <p:cNvPr id="146" name="Graphic 145">
            <a:extLst>
              <a:ext uri="{FF2B5EF4-FFF2-40B4-BE49-F238E27FC236}">
                <a16:creationId xmlns:a16="http://schemas.microsoft.com/office/drawing/2014/main" id="{B83F9AC3-1178-DF5C-5DAE-91B331B5AF71}"/>
              </a:ext>
            </a:extLst>
          </p:cNvPr>
          <p:cNvPicPr>
            <a:picLocks noChangeAspect="1"/>
          </p:cNvPicPr>
          <p:nvPr userDrawn="1"/>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941228" y="2840049"/>
            <a:ext cx="481800" cy="481800"/>
          </a:xfrm>
          <a:prstGeom prst="rect">
            <a:avLst/>
          </a:prstGeom>
        </p:spPr>
      </p:pic>
      <p:sp>
        <p:nvSpPr>
          <p:cNvPr id="147" name="Text Placeholder 2">
            <a:extLst>
              <a:ext uri="{FF2B5EF4-FFF2-40B4-BE49-F238E27FC236}">
                <a16:creationId xmlns:a16="http://schemas.microsoft.com/office/drawing/2014/main" id="{0C064710-550D-484A-BA93-A8668BBEEB96}"/>
              </a:ext>
            </a:extLst>
          </p:cNvPr>
          <p:cNvSpPr txBox="1">
            <a:spLocks/>
          </p:cNvSpPr>
          <p:nvPr userDrawn="1"/>
        </p:nvSpPr>
        <p:spPr>
          <a:xfrm>
            <a:off x="2707155" y="3353921"/>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LAND</a:t>
            </a:r>
            <a:br>
              <a:rPr kumimoji="0" lang="en-US" sz="800" b="0" i="0" u="none" strike="noStrike" kern="1200" cap="all" spc="0" normalizeH="0" baseline="0" noProof="0" dirty="0">
                <a:ln>
                  <a:noFill/>
                </a:ln>
                <a:solidFill>
                  <a:srgbClr val="58595B"/>
                </a:solidFill>
                <a:effectLst/>
                <a:uLnTx/>
                <a:uFillTx/>
                <a:latin typeface="Calibri"/>
                <a:ea typeface="+mn-ea"/>
                <a:cs typeface="+mn-cs"/>
              </a:rPr>
            </a:br>
            <a:r>
              <a:rPr kumimoji="0" lang="en-US" sz="800" b="0" i="0" u="none" strike="noStrike" kern="1200" cap="all" spc="0" normalizeH="0" baseline="0" noProof="0" dirty="0">
                <a:ln>
                  <a:noFill/>
                </a:ln>
                <a:solidFill>
                  <a:srgbClr val="58595B"/>
                </a:solidFill>
                <a:effectLst/>
                <a:uLnTx/>
                <a:uFillTx/>
                <a:latin typeface="Calibri"/>
                <a:ea typeface="+mn-ea"/>
                <a:cs typeface="+mn-cs"/>
              </a:rPr>
              <a:t>DEVELOPMENT</a:t>
            </a:r>
          </a:p>
        </p:txBody>
      </p:sp>
      <p:pic>
        <p:nvPicPr>
          <p:cNvPr id="148" name="Graphic 147">
            <a:extLst>
              <a:ext uri="{FF2B5EF4-FFF2-40B4-BE49-F238E27FC236}">
                <a16:creationId xmlns:a16="http://schemas.microsoft.com/office/drawing/2014/main" id="{9FA0BBD9-6CB0-F991-F1CE-E2BFDAAE0149}"/>
              </a:ext>
            </a:extLst>
          </p:cNvPr>
          <p:cNvPicPr>
            <a:picLocks noChangeAspect="1"/>
          </p:cNvPicPr>
          <p:nvPr userDrawn="1"/>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3773341" y="2835560"/>
            <a:ext cx="486289" cy="486289"/>
          </a:xfrm>
          <a:prstGeom prst="rect">
            <a:avLst/>
          </a:prstGeom>
        </p:spPr>
      </p:pic>
      <p:sp>
        <p:nvSpPr>
          <p:cNvPr id="149" name="Text Placeholder 2">
            <a:extLst>
              <a:ext uri="{FF2B5EF4-FFF2-40B4-BE49-F238E27FC236}">
                <a16:creationId xmlns:a16="http://schemas.microsoft.com/office/drawing/2014/main" id="{588036C3-FFE1-BCA5-75C4-3CE8313CE473}"/>
              </a:ext>
            </a:extLst>
          </p:cNvPr>
          <p:cNvSpPr txBox="1">
            <a:spLocks/>
          </p:cNvSpPr>
          <p:nvPr userDrawn="1"/>
        </p:nvSpPr>
        <p:spPr>
          <a:xfrm>
            <a:off x="3541512" y="3353921"/>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MATERIALS </a:t>
            </a:r>
            <a:br>
              <a:rPr kumimoji="0" lang="en-US" sz="800" b="0" i="0" u="none" strike="noStrike" kern="1200" cap="all" spc="0" normalizeH="0" baseline="0" noProof="0" dirty="0">
                <a:ln>
                  <a:noFill/>
                </a:ln>
                <a:solidFill>
                  <a:srgbClr val="58595B"/>
                </a:solidFill>
                <a:effectLst/>
                <a:uLnTx/>
                <a:uFillTx/>
                <a:latin typeface="Calibri"/>
                <a:ea typeface="+mn-ea"/>
                <a:cs typeface="+mn-cs"/>
              </a:rPr>
            </a:br>
            <a:r>
              <a:rPr kumimoji="0" lang="en-US" sz="800" b="0" i="0" u="none" strike="noStrike" kern="1200" cap="all" spc="0" normalizeH="0" baseline="0" noProof="0" dirty="0">
                <a:ln>
                  <a:noFill/>
                </a:ln>
                <a:solidFill>
                  <a:srgbClr val="58595B"/>
                </a:solidFill>
                <a:effectLst/>
                <a:uLnTx/>
                <a:uFillTx/>
                <a:latin typeface="Calibri"/>
                <a:ea typeface="+mn-ea"/>
                <a:cs typeface="+mn-cs"/>
              </a:rPr>
              <a:t>TESTING</a:t>
            </a:r>
          </a:p>
        </p:txBody>
      </p:sp>
      <p:pic>
        <p:nvPicPr>
          <p:cNvPr id="150" name="Graphic 149">
            <a:extLst>
              <a:ext uri="{FF2B5EF4-FFF2-40B4-BE49-F238E27FC236}">
                <a16:creationId xmlns:a16="http://schemas.microsoft.com/office/drawing/2014/main" id="{59C534ED-1F0F-C527-243A-C88B9F801220}"/>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2961939" y="3675388"/>
            <a:ext cx="465075" cy="465075"/>
          </a:xfrm>
          <a:prstGeom prst="rect">
            <a:avLst/>
          </a:prstGeom>
        </p:spPr>
      </p:pic>
      <p:sp>
        <p:nvSpPr>
          <p:cNvPr id="151" name="Text Placeholder 2">
            <a:extLst>
              <a:ext uri="{FF2B5EF4-FFF2-40B4-BE49-F238E27FC236}">
                <a16:creationId xmlns:a16="http://schemas.microsoft.com/office/drawing/2014/main" id="{393ABB2F-871B-489E-2A2F-89E00D7021A9}"/>
              </a:ext>
            </a:extLst>
          </p:cNvPr>
          <p:cNvSpPr txBox="1">
            <a:spLocks/>
          </p:cNvSpPr>
          <p:nvPr userDrawn="1"/>
        </p:nvSpPr>
        <p:spPr>
          <a:xfrm>
            <a:off x="2710791" y="4172535"/>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PERMITTING</a:t>
            </a:r>
          </a:p>
        </p:txBody>
      </p:sp>
      <p:pic>
        <p:nvPicPr>
          <p:cNvPr id="152" name="Graphic 151">
            <a:extLst>
              <a:ext uri="{FF2B5EF4-FFF2-40B4-BE49-F238E27FC236}">
                <a16:creationId xmlns:a16="http://schemas.microsoft.com/office/drawing/2014/main" id="{04B09BAE-D407-810F-F04E-FA5156DF326A}"/>
              </a:ext>
            </a:extLst>
          </p:cNvPr>
          <p:cNvPicPr>
            <a:picLocks noChangeAspect="1"/>
          </p:cNvPicPr>
          <p:nvPr userDrawn="1"/>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422231" y="1974803"/>
            <a:ext cx="531818" cy="531818"/>
          </a:xfrm>
          <a:prstGeom prst="rect">
            <a:avLst/>
          </a:prstGeom>
        </p:spPr>
      </p:pic>
      <p:sp>
        <p:nvSpPr>
          <p:cNvPr id="153" name="Text Placeholder 2">
            <a:extLst>
              <a:ext uri="{FF2B5EF4-FFF2-40B4-BE49-F238E27FC236}">
                <a16:creationId xmlns:a16="http://schemas.microsoft.com/office/drawing/2014/main" id="{31B19387-4FC4-92FA-E072-09C6AD469B15}"/>
              </a:ext>
            </a:extLst>
          </p:cNvPr>
          <p:cNvSpPr txBox="1">
            <a:spLocks/>
          </p:cNvSpPr>
          <p:nvPr userDrawn="1"/>
        </p:nvSpPr>
        <p:spPr>
          <a:xfrm>
            <a:off x="223086" y="2525036"/>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AIR QUALITY</a:t>
            </a:r>
          </a:p>
        </p:txBody>
      </p:sp>
      <p:pic>
        <p:nvPicPr>
          <p:cNvPr id="154" name="Graphic 153">
            <a:extLst>
              <a:ext uri="{FF2B5EF4-FFF2-40B4-BE49-F238E27FC236}">
                <a16:creationId xmlns:a16="http://schemas.microsoft.com/office/drawing/2014/main" id="{0E0BF505-4C94-7FFC-01AE-6E0E319F09C3}"/>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221549" y="2005545"/>
            <a:ext cx="501076" cy="501076"/>
          </a:xfrm>
          <a:prstGeom prst="rect">
            <a:avLst/>
          </a:prstGeom>
        </p:spPr>
      </p:pic>
      <p:sp>
        <p:nvSpPr>
          <p:cNvPr id="155" name="Text Placeholder 2">
            <a:extLst>
              <a:ext uri="{FF2B5EF4-FFF2-40B4-BE49-F238E27FC236}">
                <a16:creationId xmlns:a16="http://schemas.microsoft.com/office/drawing/2014/main" id="{CF6CAF00-2348-1361-7147-EB583A8EBFEE}"/>
              </a:ext>
            </a:extLst>
          </p:cNvPr>
          <p:cNvSpPr txBox="1">
            <a:spLocks/>
          </p:cNvSpPr>
          <p:nvPr userDrawn="1"/>
        </p:nvSpPr>
        <p:spPr>
          <a:xfrm>
            <a:off x="1007033" y="2525036"/>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ARCHITECTURE</a:t>
            </a:r>
          </a:p>
        </p:txBody>
      </p:sp>
      <p:pic>
        <p:nvPicPr>
          <p:cNvPr id="156" name="Graphic 155">
            <a:extLst>
              <a:ext uri="{FF2B5EF4-FFF2-40B4-BE49-F238E27FC236}">
                <a16:creationId xmlns:a16="http://schemas.microsoft.com/office/drawing/2014/main" id="{0760F79E-6BA9-4F67-26B5-C6C9B74A7399}"/>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2012280" y="1974808"/>
            <a:ext cx="531813" cy="531813"/>
          </a:xfrm>
          <a:prstGeom prst="rect">
            <a:avLst/>
          </a:prstGeom>
        </p:spPr>
      </p:pic>
      <p:sp>
        <p:nvSpPr>
          <p:cNvPr id="157" name="Text Placeholder 2">
            <a:extLst>
              <a:ext uri="{FF2B5EF4-FFF2-40B4-BE49-F238E27FC236}">
                <a16:creationId xmlns:a16="http://schemas.microsoft.com/office/drawing/2014/main" id="{E0585A60-A50A-0CE2-AB90-1BD1D4214A64}"/>
              </a:ext>
            </a:extLst>
          </p:cNvPr>
          <p:cNvSpPr txBox="1">
            <a:spLocks/>
          </p:cNvSpPr>
          <p:nvPr userDrawn="1"/>
        </p:nvSpPr>
        <p:spPr>
          <a:xfrm>
            <a:off x="1752170" y="2525036"/>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AUTOMATION</a:t>
            </a:r>
          </a:p>
        </p:txBody>
      </p:sp>
      <p:grpSp>
        <p:nvGrpSpPr>
          <p:cNvPr id="228" name="Group 227">
            <a:extLst>
              <a:ext uri="{FF2B5EF4-FFF2-40B4-BE49-F238E27FC236}">
                <a16:creationId xmlns:a16="http://schemas.microsoft.com/office/drawing/2014/main" id="{53B8A3D5-2CFA-52B2-176A-F24C3EEE7806}"/>
              </a:ext>
            </a:extLst>
          </p:cNvPr>
          <p:cNvGrpSpPr/>
          <p:nvPr userDrawn="1"/>
        </p:nvGrpSpPr>
        <p:grpSpPr>
          <a:xfrm>
            <a:off x="134339" y="2779434"/>
            <a:ext cx="1014663" cy="840526"/>
            <a:chOff x="134339" y="2784111"/>
            <a:chExt cx="1014663" cy="840526"/>
          </a:xfrm>
        </p:grpSpPr>
        <p:pic>
          <p:nvPicPr>
            <p:cNvPr id="158" name="Graphic 157">
              <a:extLst>
                <a:ext uri="{FF2B5EF4-FFF2-40B4-BE49-F238E27FC236}">
                  <a16:creationId xmlns:a16="http://schemas.microsoft.com/office/drawing/2014/main" id="{B3657DB2-5AB7-9E33-8B99-FCBA10671539}"/>
                </a:ext>
              </a:extLst>
            </p:cNvPr>
            <p:cNvPicPr>
              <a:picLocks noChangeAspect="1"/>
            </p:cNvPicPr>
            <p:nvPr userDrawn="1"/>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424942" y="2784111"/>
              <a:ext cx="498174" cy="498174"/>
            </a:xfrm>
            <a:prstGeom prst="rect">
              <a:avLst/>
            </a:prstGeom>
          </p:spPr>
        </p:pic>
        <p:sp>
          <p:nvSpPr>
            <p:cNvPr id="159" name="Text Placeholder 2">
              <a:extLst>
                <a:ext uri="{FF2B5EF4-FFF2-40B4-BE49-F238E27FC236}">
                  <a16:creationId xmlns:a16="http://schemas.microsoft.com/office/drawing/2014/main" id="{212D0E3F-E201-AEBA-9FBC-551B8ABA459E}"/>
                </a:ext>
              </a:extLst>
            </p:cNvPr>
            <p:cNvSpPr txBox="1">
              <a:spLocks/>
            </p:cNvSpPr>
            <p:nvPr userDrawn="1"/>
          </p:nvSpPr>
          <p:spPr>
            <a:xfrm>
              <a:off x="134339" y="3300700"/>
              <a:ext cx="1014663"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BUILDING SCIENCE</a:t>
              </a:r>
            </a:p>
          </p:txBody>
        </p:sp>
      </p:grpSp>
      <p:grpSp>
        <p:nvGrpSpPr>
          <p:cNvPr id="227" name="Group 226">
            <a:extLst>
              <a:ext uri="{FF2B5EF4-FFF2-40B4-BE49-F238E27FC236}">
                <a16:creationId xmlns:a16="http://schemas.microsoft.com/office/drawing/2014/main" id="{0C1FA41D-AC3D-A61E-6666-B98BF5510BBB}"/>
              </a:ext>
            </a:extLst>
          </p:cNvPr>
          <p:cNvGrpSpPr/>
          <p:nvPr userDrawn="1"/>
        </p:nvGrpSpPr>
        <p:grpSpPr>
          <a:xfrm>
            <a:off x="990481" y="2774758"/>
            <a:ext cx="949946" cy="849879"/>
            <a:chOff x="990481" y="2774758"/>
            <a:chExt cx="949946" cy="849879"/>
          </a:xfrm>
        </p:grpSpPr>
        <p:pic>
          <p:nvPicPr>
            <p:cNvPr id="160" name="Graphic 159">
              <a:extLst>
                <a:ext uri="{FF2B5EF4-FFF2-40B4-BE49-F238E27FC236}">
                  <a16:creationId xmlns:a16="http://schemas.microsoft.com/office/drawing/2014/main" id="{5134BAD1-1C3F-551C-153B-138C0FD1CEAE}"/>
                </a:ext>
              </a:extLst>
            </p:cNvPr>
            <p:cNvPicPr>
              <a:picLocks noChangeAspect="1"/>
            </p:cNvPicPr>
            <p:nvPr userDrawn="1"/>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1272653" y="2774758"/>
              <a:ext cx="507527" cy="507527"/>
            </a:xfrm>
            <a:prstGeom prst="rect">
              <a:avLst/>
            </a:prstGeom>
          </p:spPr>
        </p:pic>
        <p:sp>
          <p:nvSpPr>
            <p:cNvPr id="161" name="Text Placeholder 2">
              <a:extLst>
                <a:ext uri="{FF2B5EF4-FFF2-40B4-BE49-F238E27FC236}">
                  <a16:creationId xmlns:a16="http://schemas.microsoft.com/office/drawing/2014/main" id="{D0585120-5307-E37F-AF6A-31C0918D178D}"/>
                </a:ext>
              </a:extLst>
            </p:cNvPr>
            <p:cNvSpPr txBox="1">
              <a:spLocks/>
            </p:cNvSpPr>
            <p:nvPr userDrawn="1"/>
          </p:nvSpPr>
          <p:spPr>
            <a:xfrm>
              <a:off x="990481" y="3300700"/>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COMMISSIONING</a:t>
              </a:r>
            </a:p>
          </p:txBody>
        </p:sp>
      </p:grpSp>
      <p:grpSp>
        <p:nvGrpSpPr>
          <p:cNvPr id="226" name="Group 225">
            <a:extLst>
              <a:ext uri="{FF2B5EF4-FFF2-40B4-BE49-F238E27FC236}">
                <a16:creationId xmlns:a16="http://schemas.microsoft.com/office/drawing/2014/main" id="{329AE4FE-382C-ED1A-B7DD-263AFE921440}"/>
              </a:ext>
            </a:extLst>
          </p:cNvPr>
          <p:cNvGrpSpPr/>
          <p:nvPr userDrawn="1"/>
        </p:nvGrpSpPr>
        <p:grpSpPr>
          <a:xfrm>
            <a:off x="1730400" y="2791102"/>
            <a:ext cx="949946" cy="843317"/>
            <a:chOff x="1730400" y="2803628"/>
            <a:chExt cx="949946" cy="843317"/>
          </a:xfrm>
        </p:grpSpPr>
        <p:pic>
          <p:nvPicPr>
            <p:cNvPr id="168" name="Graphic 167">
              <a:extLst>
                <a:ext uri="{FF2B5EF4-FFF2-40B4-BE49-F238E27FC236}">
                  <a16:creationId xmlns:a16="http://schemas.microsoft.com/office/drawing/2014/main" id="{31532AB5-346C-DCA9-DD09-3E7B2A852A9A}"/>
                </a:ext>
              </a:extLst>
            </p:cNvPr>
            <p:cNvPicPr>
              <a:picLocks noChangeAspect="1"/>
            </p:cNvPicPr>
            <p:nvPr userDrawn="1"/>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966265" y="2803628"/>
              <a:ext cx="478217" cy="478217"/>
            </a:xfrm>
            <a:prstGeom prst="rect">
              <a:avLst/>
            </a:prstGeom>
          </p:spPr>
        </p:pic>
        <p:sp>
          <p:nvSpPr>
            <p:cNvPr id="169" name="Text Placeholder 2">
              <a:extLst>
                <a:ext uri="{FF2B5EF4-FFF2-40B4-BE49-F238E27FC236}">
                  <a16:creationId xmlns:a16="http://schemas.microsoft.com/office/drawing/2014/main" id="{9ACB7AA7-F9B6-7743-CE38-C9B53C935D60}"/>
                </a:ext>
              </a:extLst>
            </p:cNvPr>
            <p:cNvSpPr txBox="1">
              <a:spLocks/>
            </p:cNvSpPr>
            <p:nvPr userDrawn="1"/>
          </p:nvSpPr>
          <p:spPr>
            <a:xfrm>
              <a:off x="1730400" y="3323008"/>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ELECTRICAL</a:t>
              </a:r>
            </a:p>
          </p:txBody>
        </p:sp>
      </p:grpSp>
      <p:pic>
        <p:nvPicPr>
          <p:cNvPr id="170" name="Graphic 169">
            <a:extLst>
              <a:ext uri="{FF2B5EF4-FFF2-40B4-BE49-F238E27FC236}">
                <a16:creationId xmlns:a16="http://schemas.microsoft.com/office/drawing/2014/main" id="{3D369440-17E9-CB39-ABF0-80B85EAEAB8D}"/>
              </a:ext>
            </a:extLst>
          </p:cNvPr>
          <p:cNvPicPr>
            <a:picLocks noChangeAspect="1"/>
          </p:cNvPicPr>
          <p:nvPr userDrawn="1"/>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403170" y="3617081"/>
            <a:ext cx="474307" cy="474307"/>
          </a:xfrm>
          <a:prstGeom prst="rect">
            <a:avLst/>
          </a:prstGeom>
        </p:spPr>
      </p:pic>
      <p:sp>
        <p:nvSpPr>
          <p:cNvPr id="171" name="Text Placeholder 2">
            <a:extLst>
              <a:ext uri="{FF2B5EF4-FFF2-40B4-BE49-F238E27FC236}">
                <a16:creationId xmlns:a16="http://schemas.microsoft.com/office/drawing/2014/main" id="{3BA9FF71-DBBB-E4CB-518C-4112105E8F0F}"/>
              </a:ext>
            </a:extLst>
          </p:cNvPr>
          <p:cNvSpPr txBox="1">
            <a:spLocks/>
          </p:cNvSpPr>
          <p:nvPr userDrawn="1"/>
        </p:nvSpPr>
        <p:spPr>
          <a:xfrm>
            <a:off x="165350" y="4106424"/>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FIRE </a:t>
            </a:r>
            <a:br>
              <a:rPr kumimoji="0" lang="en-US" sz="800" b="0" i="0" u="none" strike="noStrike" kern="1200" cap="all" spc="0" normalizeH="0" baseline="0" noProof="0" dirty="0">
                <a:ln>
                  <a:noFill/>
                </a:ln>
                <a:solidFill>
                  <a:srgbClr val="58595B"/>
                </a:solidFill>
                <a:effectLst/>
                <a:uLnTx/>
                <a:uFillTx/>
                <a:latin typeface="Calibri"/>
                <a:ea typeface="+mn-ea"/>
                <a:cs typeface="+mn-cs"/>
              </a:rPr>
            </a:br>
            <a:r>
              <a:rPr kumimoji="0" lang="en-US" sz="800" b="0" i="0" u="none" strike="noStrike" kern="1200" cap="all" spc="0" normalizeH="0" baseline="0" noProof="0" dirty="0">
                <a:ln>
                  <a:noFill/>
                </a:ln>
                <a:solidFill>
                  <a:srgbClr val="58595B"/>
                </a:solidFill>
                <a:effectLst/>
                <a:uLnTx/>
                <a:uFillTx/>
                <a:latin typeface="Calibri"/>
                <a:ea typeface="+mn-ea"/>
                <a:cs typeface="+mn-cs"/>
              </a:rPr>
              <a:t>PROTECTION</a:t>
            </a:r>
          </a:p>
        </p:txBody>
      </p:sp>
      <p:sp>
        <p:nvSpPr>
          <p:cNvPr id="172" name="Text Placeholder 2">
            <a:extLst>
              <a:ext uri="{FF2B5EF4-FFF2-40B4-BE49-F238E27FC236}">
                <a16:creationId xmlns:a16="http://schemas.microsoft.com/office/drawing/2014/main" id="{6288A901-4742-4B81-E643-314AFDF9C557}"/>
              </a:ext>
            </a:extLst>
          </p:cNvPr>
          <p:cNvSpPr txBox="1">
            <a:spLocks/>
          </p:cNvSpPr>
          <p:nvPr userDrawn="1"/>
        </p:nvSpPr>
        <p:spPr>
          <a:xfrm>
            <a:off x="941694" y="4106424"/>
            <a:ext cx="1023466" cy="31694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High Performance buildings</a:t>
            </a:r>
          </a:p>
        </p:txBody>
      </p:sp>
      <p:pic>
        <p:nvPicPr>
          <p:cNvPr id="173" name="Graphic 172">
            <a:extLst>
              <a:ext uri="{FF2B5EF4-FFF2-40B4-BE49-F238E27FC236}">
                <a16:creationId xmlns:a16="http://schemas.microsoft.com/office/drawing/2014/main" id="{FE744723-44A2-E76D-890A-89CA3C3875C3}"/>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1150761" y="3622693"/>
            <a:ext cx="502990" cy="468695"/>
          </a:xfrm>
          <a:prstGeom prst="rect">
            <a:avLst/>
          </a:prstGeom>
        </p:spPr>
      </p:pic>
      <p:sp>
        <p:nvSpPr>
          <p:cNvPr id="174" name="Text Placeholder 2">
            <a:extLst>
              <a:ext uri="{FF2B5EF4-FFF2-40B4-BE49-F238E27FC236}">
                <a16:creationId xmlns:a16="http://schemas.microsoft.com/office/drawing/2014/main" id="{5AD1ACE3-5772-0803-4361-75DD8764A25E}"/>
              </a:ext>
            </a:extLst>
          </p:cNvPr>
          <p:cNvSpPr txBox="1">
            <a:spLocks/>
          </p:cNvSpPr>
          <p:nvPr userDrawn="1"/>
        </p:nvSpPr>
        <p:spPr>
          <a:xfrm>
            <a:off x="1678990" y="4133705"/>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Intelligent buildings</a:t>
            </a:r>
          </a:p>
        </p:txBody>
      </p:sp>
      <p:pic>
        <p:nvPicPr>
          <p:cNvPr id="175" name="Graphic 174">
            <a:extLst>
              <a:ext uri="{FF2B5EF4-FFF2-40B4-BE49-F238E27FC236}">
                <a16:creationId xmlns:a16="http://schemas.microsoft.com/office/drawing/2014/main" id="{0DE6DA69-BDC5-5EBF-3427-CE880E578292}"/>
              </a:ext>
            </a:extLst>
          </p:cNvPr>
          <p:cNvPicPr>
            <a:picLocks noChangeAspect="1"/>
          </p:cNvPicPr>
          <p:nvPr userDrawn="1"/>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394358" y="4558321"/>
            <a:ext cx="457200" cy="457200"/>
          </a:xfrm>
          <a:prstGeom prst="rect">
            <a:avLst/>
          </a:prstGeom>
        </p:spPr>
      </p:pic>
      <p:sp>
        <p:nvSpPr>
          <p:cNvPr id="176" name="Text Placeholder 2">
            <a:extLst>
              <a:ext uri="{FF2B5EF4-FFF2-40B4-BE49-F238E27FC236}">
                <a16:creationId xmlns:a16="http://schemas.microsoft.com/office/drawing/2014/main" id="{66149E2E-CE38-E04F-A62D-C10DAF015A93}"/>
              </a:ext>
            </a:extLst>
          </p:cNvPr>
          <p:cNvSpPr txBox="1">
            <a:spLocks/>
          </p:cNvSpPr>
          <p:nvPr userDrawn="1"/>
        </p:nvSpPr>
        <p:spPr>
          <a:xfrm>
            <a:off x="147985" y="5061351"/>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LIGHTING</a:t>
            </a:r>
            <a:br>
              <a:rPr kumimoji="0" lang="en-US" sz="800" b="0" i="0" u="none" strike="noStrike" kern="1200" cap="all" spc="0" normalizeH="0" baseline="0" noProof="0" dirty="0">
                <a:ln>
                  <a:noFill/>
                </a:ln>
                <a:solidFill>
                  <a:srgbClr val="58595B"/>
                </a:solidFill>
                <a:effectLst/>
                <a:uLnTx/>
                <a:uFillTx/>
                <a:latin typeface="Calibri"/>
                <a:ea typeface="+mn-ea"/>
                <a:cs typeface="+mn-cs"/>
              </a:rPr>
            </a:br>
            <a:r>
              <a:rPr kumimoji="0" lang="en-US" sz="800" b="0" i="0" u="none" strike="noStrike" kern="1200" cap="all" spc="0" normalizeH="0" baseline="0" noProof="0" dirty="0">
                <a:ln>
                  <a:noFill/>
                </a:ln>
                <a:solidFill>
                  <a:srgbClr val="58595B"/>
                </a:solidFill>
                <a:effectLst/>
                <a:uLnTx/>
                <a:uFillTx/>
                <a:latin typeface="Calibri"/>
                <a:ea typeface="+mn-ea"/>
                <a:cs typeface="+mn-cs"/>
              </a:rPr>
              <a:t>DESIGN</a:t>
            </a:r>
          </a:p>
        </p:txBody>
      </p:sp>
      <p:pic>
        <p:nvPicPr>
          <p:cNvPr id="177" name="Graphic 176">
            <a:extLst>
              <a:ext uri="{FF2B5EF4-FFF2-40B4-BE49-F238E27FC236}">
                <a16:creationId xmlns:a16="http://schemas.microsoft.com/office/drawing/2014/main" id="{C39231B8-24C0-5F5C-740B-FF0E9DF7B9F3}"/>
              </a:ext>
            </a:extLst>
          </p:cNvPr>
          <p:cNvPicPr>
            <a:picLocks noChangeAspect="1"/>
          </p:cNvPicPr>
          <p:nvPr userDrawn="1"/>
        </p:nvPicPr>
        <p:blipFill>
          <a:blip r:embed="rId52" cstate="print">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1174643" y="4529232"/>
            <a:ext cx="486289" cy="486289"/>
          </a:xfrm>
          <a:prstGeom prst="rect">
            <a:avLst/>
          </a:prstGeom>
        </p:spPr>
      </p:pic>
      <p:sp>
        <p:nvSpPr>
          <p:cNvPr id="178" name="Text Placeholder 2">
            <a:extLst>
              <a:ext uri="{FF2B5EF4-FFF2-40B4-BE49-F238E27FC236}">
                <a16:creationId xmlns:a16="http://schemas.microsoft.com/office/drawing/2014/main" id="{E8A2AFBA-82CB-5572-173D-A17466968860}"/>
              </a:ext>
            </a:extLst>
          </p:cNvPr>
          <p:cNvSpPr txBox="1">
            <a:spLocks/>
          </p:cNvSpPr>
          <p:nvPr userDrawn="1"/>
        </p:nvSpPr>
        <p:spPr>
          <a:xfrm>
            <a:off x="942814" y="5061351"/>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MECHANICAL</a:t>
            </a:r>
          </a:p>
        </p:txBody>
      </p:sp>
      <p:pic>
        <p:nvPicPr>
          <p:cNvPr id="179" name="Graphic 178">
            <a:extLst>
              <a:ext uri="{FF2B5EF4-FFF2-40B4-BE49-F238E27FC236}">
                <a16:creationId xmlns:a16="http://schemas.microsoft.com/office/drawing/2014/main" id="{9FEDF17F-9EEA-4535-5A48-645B7371DA0B}"/>
              </a:ext>
            </a:extLst>
          </p:cNvPr>
          <p:cNvPicPr>
            <a:picLocks noChangeAspect="1"/>
          </p:cNvPicPr>
          <p:nvPr userDrawn="1"/>
        </p:nvPicPr>
        <p:blipFill>
          <a:blip r:embed="rId54" cstate="print">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1956439" y="3642492"/>
            <a:ext cx="445383" cy="445383"/>
          </a:xfrm>
          <a:prstGeom prst="rect">
            <a:avLst/>
          </a:prstGeom>
        </p:spPr>
      </p:pic>
      <p:pic>
        <p:nvPicPr>
          <p:cNvPr id="180" name="Graphic 179">
            <a:extLst>
              <a:ext uri="{FF2B5EF4-FFF2-40B4-BE49-F238E27FC236}">
                <a16:creationId xmlns:a16="http://schemas.microsoft.com/office/drawing/2014/main" id="{CC18960C-BE27-6095-08AF-8E03C785D7C6}"/>
              </a:ext>
            </a:extLst>
          </p:cNvPr>
          <p:cNvPicPr>
            <a:picLocks noChangeAspect="1"/>
          </p:cNvPicPr>
          <p:nvPr userDrawn="1"/>
        </p:nvPicPr>
        <p:blipFill>
          <a:blip r:embed="rId56" cstate="print">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1869681" y="4587608"/>
            <a:ext cx="501024" cy="501024"/>
          </a:xfrm>
          <a:prstGeom prst="rect">
            <a:avLst/>
          </a:prstGeom>
        </p:spPr>
      </p:pic>
      <p:sp>
        <p:nvSpPr>
          <p:cNvPr id="181" name="Text Placeholder 2">
            <a:extLst>
              <a:ext uri="{FF2B5EF4-FFF2-40B4-BE49-F238E27FC236}">
                <a16:creationId xmlns:a16="http://schemas.microsoft.com/office/drawing/2014/main" id="{4CB8913C-91FB-E79C-54CD-C2BB3DC0760E}"/>
              </a:ext>
            </a:extLst>
          </p:cNvPr>
          <p:cNvSpPr txBox="1">
            <a:spLocks/>
          </p:cNvSpPr>
          <p:nvPr userDrawn="1"/>
        </p:nvSpPr>
        <p:spPr>
          <a:xfrm>
            <a:off x="1645220" y="5064256"/>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PLUMBING</a:t>
            </a:r>
          </a:p>
        </p:txBody>
      </p:sp>
      <p:pic>
        <p:nvPicPr>
          <p:cNvPr id="182" name="Graphic 181">
            <a:extLst>
              <a:ext uri="{FF2B5EF4-FFF2-40B4-BE49-F238E27FC236}">
                <a16:creationId xmlns:a16="http://schemas.microsoft.com/office/drawing/2014/main" id="{67D58375-D849-E8EA-7150-AD4B794FEDBB}"/>
              </a:ext>
            </a:extLst>
          </p:cNvPr>
          <p:cNvPicPr>
            <a:picLocks noChangeAspect="1"/>
          </p:cNvPicPr>
          <p:nvPr userDrawn="1"/>
        </p:nvPicPr>
        <p:blipFill>
          <a:blip r:embed="rId58" cstate="print">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353746" y="5429649"/>
            <a:ext cx="470106" cy="470106"/>
          </a:xfrm>
          <a:prstGeom prst="rect">
            <a:avLst/>
          </a:prstGeom>
        </p:spPr>
      </p:pic>
      <p:sp>
        <p:nvSpPr>
          <p:cNvPr id="183" name="Text Placeholder 2">
            <a:extLst>
              <a:ext uri="{FF2B5EF4-FFF2-40B4-BE49-F238E27FC236}">
                <a16:creationId xmlns:a16="http://schemas.microsoft.com/office/drawing/2014/main" id="{790110DC-9172-3367-3A31-E057A73296CE}"/>
              </a:ext>
            </a:extLst>
          </p:cNvPr>
          <p:cNvSpPr txBox="1">
            <a:spLocks/>
          </p:cNvSpPr>
          <p:nvPr userDrawn="1"/>
        </p:nvSpPr>
        <p:spPr>
          <a:xfrm>
            <a:off x="113826" y="5875379"/>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SECURITY</a:t>
            </a:r>
          </a:p>
        </p:txBody>
      </p:sp>
      <p:pic>
        <p:nvPicPr>
          <p:cNvPr id="184" name="Graphic 183">
            <a:extLst>
              <a:ext uri="{FF2B5EF4-FFF2-40B4-BE49-F238E27FC236}">
                <a16:creationId xmlns:a16="http://schemas.microsoft.com/office/drawing/2014/main" id="{5C2ABA52-CB11-E877-4073-48E70577DF20}"/>
              </a:ext>
            </a:extLst>
          </p:cNvPr>
          <p:cNvPicPr>
            <a:picLocks noChangeAspect="1"/>
          </p:cNvPicPr>
          <p:nvPr userDrawn="1"/>
        </p:nvPicPr>
        <p:blipFill>
          <a:blip r:embed="rId60" cstate="print">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130409" y="5367938"/>
            <a:ext cx="531817" cy="531817"/>
          </a:xfrm>
          <a:prstGeom prst="rect">
            <a:avLst/>
          </a:prstGeom>
        </p:spPr>
      </p:pic>
      <p:sp>
        <p:nvSpPr>
          <p:cNvPr id="185" name="Text Placeholder 2">
            <a:extLst>
              <a:ext uri="{FF2B5EF4-FFF2-40B4-BE49-F238E27FC236}">
                <a16:creationId xmlns:a16="http://schemas.microsoft.com/office/drawing/2014/main" id="{3C8D2B35-D551-F806-D81C-1EAD4E1BEA02}"/>
              </a:ext>
            </a:extLst>
          </p:cNvPr>
          <p:cNvSpPr txBox="1">
            <a:spLocks/>
          </p:cNvSpPr>
          <p:nvPr userDrawn="1"/>
        </p:nvSpPr>
        <p:spPr>
          <a:xfrm>
            <a:off x="895209" y="5875379"/>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STRUCTURAL</a:t>
            </a:r>
          </a:p>
        </p:txBody>
      </p:sp>
      <p:pic>
        <p:nvPicPr>
          <p:cNvPr id="186" name="Graphic 185">
            <a:extLst>
              <a:ext uri="{FF2B5EF4-FFF2-40B4-BE49-F238E27FC236}">
                <a16:creationId xmlns:a16="http://schemas.microsoft.com/office/drawing/2014/main" id="{B0B00076-4786-8295-2C24-FE0B2ACB60DF}"/>
              </a:ext>
            </a:extLst>
          </p:cNvPr>
          <p:cNvPicPr>
            <a:picLocks noChangeAspect="1"/>
          </p:cNvPicPr>
          <p:nvPr userDrawn="1"/>
        </p:nvPicPr>
        <p:blipFill>
          <a:blip r:embed="rId62" cstate="print">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1869681" y="5430132"/>
            <a:ext cx="469623" cy="469623"/>
          </a:xfrm>
          <a:prstGeom prst="rect">
            <a:avLst/>
          </a:prstGeom>
        </p:spPr>
      </p:pic>
      <p:sp>
        <p:nvSpPr>
          <p:cNvPr id="187" name="Text Placeholder 2">
            <a:extLst>
              <a:ext uri="{FF2B5EF4-FFF2-40B4-BE49-F238E27FC236}">
                <a16:creationId xmlns:a16="http://schemas.microsoft.com/office/drawing/2014/main" id="{0554578A-04CC-FC72-D542-1631BAB25BB7}"/>
              </a:ext>
            </a:extLst>
          </p:cNvPr>
          <p:cNvSpPr txBox="1">
            <a:spLocks/>
          </p:cNvSpPr>
          <p:nvPr userDrawn="1"/>
        </p:nvSpPr>
        <p:spPr>
          <a:xfrm>
            <a:off x="1629519" y="5893331"/>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TECHNOLOGY</a:t>
            </a:r>
            <a:br>
              <a:rPr kumimoji="0" lang="en-US" sz="800" b="0" i="0" u="none" strike="noStrike" kern="1200" cap="all" spc="0" normalizeH="0" baseline="0" noProof="0" dirty="0">
                <a:ln>
                  <a:noFill/>
                </a:ln>
                <a:solidFill>
                  <a:srgbClr val="58595B"/>
                </a:solidFill>
                <a:effectLst/>
                <a:uLnTx/>
                <a:uFillTx/>
                <a:latin typeface="Calibri"/>
                <a:ea typeface="+mn-ea"/>
                <a:cs typeface="+mn-cs"/>
              </a:rPr>
            </a:br>
            <a:r>
              <a:rPr kumimoji="0" lang="en-US" sz="800" b="0" i="0" u="none" strike="noStrike" kern="1200" cap="all" spc="0" normalizeH="0" baseline="0" noProof="0" dirty="0">
                <a:ln>
                  <a:noFill/>
                </a:ln>
                <a:solidFill>
                  <a:srgbClr val="58595B"/>
                </a:solidFill>
                <a:effectLst/>
                <a:uLnTx/>
                <a:uFillTx/>
                <a:latin typeface="Calibri"/>
                <a:ea typeface="+mn-ea"/>
                <a:cs typeface="+mn-cs"/>
              </a:rPr>
              <a:t>DESIGN</a:t>
            </a:r>
          </a:p>
        </p:txBody>
      </p:sp>
      <p:sp>
        <p:nvSpPr>
          <p:cNvPr id="188" name="Right Bracket 187">
            <a:extLst>
              <a:ext uri="{FF2B5EF4-FFF2-40B4-BE49-F238E27FC236}">
                <a16:creationId xmlns:a16="http://schemas.microsoft.com/office/drawing/2014/main" id="{0BF860D9-80DE-2C25-86DF-FB1A986DFEBC}"/>
              </a:ext>
            </a:extLst>
          </p:cNvPr>
          <p:cNvSpPr/>
          <p:nvPr userDrawn="1"/>
        </p:nvSpPr>
        <p:spPr>
          <a:xfrm rot="16200000">
            <a:off x="1425839" y="723122"/>
            <a:ext cx="109784" cy="2500204"/>
          </a:xfrm>
          <a:prstGeom prst="rightBracket">
            <a:avLst/>
          </a:prstGeom>
          <a:noFill/>
          <a:ln w="12700" cap="flat" cmpd="sng" algn="ctr">
            <a:solidFill>
              <a:srgbClr val="EAEAEA">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Calibri"/>
              <a:ea typeface="+mn-ea"/>
              <a:cs typeface="+mn-cs"/>
            </a:endParaRPr>
          </a:p>
        </p:txBody>
      </p:sp>
      <p:sp>
        <p:nvSpPr>
          <p:cNvPr id="189" name="Right Bracket 188">
            <a:extLst>
              <a:ext uri="{FF2B5EF4-FFF2-40B4-BE49-F238E27FC236}">
                <a16:creationId xmlns:a16="http://schemas.microsoft.com/office/drawing/2014/main" id="{0481D887-F7AE-DA95-9FAD-A40B1902ECFA}"/>
              </a:ext>
            </a:extLst>
          </p:cNvPr>
          <p:cNvSpPr/>
          <p:nvPr userDrawn="1"/>
        </p:nvSpPr>
        <p:spPr>
          <a:xfrm rot="16200000">
            <a:off x="6460826" y="1299655"/>
            <a:ext cx="105835" cy="1362111"/>
          </a:xfrm>
          <a:prstGeom prst="rightBracket">
            <a:avLst/>
          </a:prstGeom>
          <a:noFill/>
          <a:ln w="12700" cap="flat" cmpd="sng" algn="ctr">
            <a:solidFill>
              <a:srgbClr val="EAEAEA">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Calibri"/>
              <a:ea typeface="+mn-ea"/>
              <a:cs typeface="+mn-cs"/>
            </a:endParaRPr>
          </a:p>
        </p:txBody>
      </p:sp>
      <p:sp>
        <p:nvSpPr>
          <p:cNvPr id="190" name="Right Bracket 189">
            <a:extLst>
              <a:ext uri="{FF2B5EF4-FFF2-40B4-BE49-F238E27FC236}">
                <a16:creationId xmlns:a16="http://schemas.microsoft.com/office/drawing/2014/main" id="{91821CEE-0813-B2A9-B82F-D67AFE39D364}"/>
              </a:ext>
            </a:extLst>
          </p:cNvPr>
          <p:cNvSpPr/>
          <p:nvPr userDrawn="1"/>
        </p:nvSpPr>
        <p:spPr>
          <a:xfrm rot="16200000">
            <a:off x="7894970" y="1450835"/>
            <a:ext cx="105835" cy="1051560"/>
          </a:xfrm>
          <a:prstGeom prst="rightBracket">
            <a:avLst/>
          </a:prstGeom>
          <a:noFill/>
          <a:ln w="12700" cap="flat" cmpd="sng" algn="ctr">
            <a:solidFill>
              <a:srgbClr val="EAEAEA">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Calibri"/>
              <a:ea typeface="+mn-ea"/>
              <a:cs typeface="+mn-cs"/>
            </a:endParaRPr>
          </a:p>
        </p:txBody>
      </p:sp>
      <p:sp>
        <p:nvSpPr>
          <p:cNvPr id="191" name="Right Bracket 190">
            <a:extLst>
              <a:ext uri="{FF2B5EF4-FFF2-40B4-BE49-F238E27FC236}">
                <a16:creationId xmlns:a16="http://schemas.microsoft.com/office/drawing/2014/main" id="{04159060-E5B8-0BEF-1E17-CA59A9029B46}"/>
              </a:ext>
            </a:extLst>
          </p:cNvPr>
          <p:cNvSpPr/>
          <p:nvPr userDrawn="1"/>
        </p:nvSpPr>
        <p:spPr>
          <a:xfrm rot="16200000">
            <a:off x="9339121" y="1291691"/>
            <a:ext cx="105835" cy="1362111"/>
          </a:xfrm>
          <a:prstGeom prst="rightBracket">
            <a:avLst/>
          </a:prstGeom>
          <a:noFill/>
          <a:ln w="12700" cap="flat" cmpd="sng" algn="ctr">
            <a:solidFill>
              <a:srgbClr val="EAEAEA">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Calibri"/>
              <a:ea typeface="+mn-ea"/>
              <a:cs typeface="+mn-cs"/>
            </a:endParaRPr>
          </a:p>
        </p:txBody>
      </p:sp>
      <p:sp>
        <p:nvSpPr>
          <p:cNvPr id="192" name="Right Bracket 191">
            <a:extLst>
              <a:ext uri="{FF2B5EF4-FFF2-40B4-BE49-F238E27FC236}">
                <a16:creationId xmlns:a16="http://schemas.microsoft.com/office/drawing/2014/main" id="{B6494DC2-6293-FA75-D15A-75C1D358319F}"/>
              </a:ext>
            </a:extLst>
          </p:cNvPr>
          <p:cNvSpPr/>
          <p:nvPr userDrawn="1"/>
        </p:nvSpPr>
        <p:spPr>
          <a:xfrm rot="16200000">
            <a:off x="11142178" y="1151409"/>
            <a:ext cx="77815" cy="1607869"/>
          </a:xfrm>
          <a:prstGeom prst="rightBracket">
            <a:avLst/>
          </a:prstGeom>
          <a:noFill/>
          <a:ln w="12700" cap="flat" cmpd="sng" algn="ctr">
            <a:solidFill>
              <a:srgbClr val="EAEAEA">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Calibri"/>
              <a:ea typeface="+mn-ea"/>
              <a:cs typeface="+mn-cs"/>
            </a:endParaRPr>
          </a:p>
        </p:txBody>
      </p:sp>
      <p:sp>
        <p:nvSpPr>
          <p:cNvPr id="193" name="Right Bracket 192">
            <a:extLst>
              <a:ext uri="{FF2B5EF4-FFF2-40B4-BE49-F238E27FC236}">
                <a16:creationId xmlns:a16="http://schemas.microsoft.com/office/drawing/2014/main" id="{3BD4E5F5-F27A-94BB-3E06-769660869E7B}"/>
              </a:ext>
            </a:extLst>
          </p:cNvPr>
          <p:cNvSpPr/>
          <p:nvPr userDrawn="1"/>
        </p:nvSpPr>
        <p:spPr>
          <a:xfrm rot="16200000">
            <a:off x="3546957" y="1286454"/>
            <a:ext cx="105835" cy="1362111"/>
          </a:xfrm>
          <a:prstGeom prst="rightBracket">
            <a:avLst/>
          </a:prstGeom>
          <a:noFill/>
          <a:ln w="12700" cap="flat" cmpd="sng" algn="ctr">
            <a:solidFill>
              <a:srgbClr val="EAEAEA">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Calibri"/>
              <a:ea typeface="+mn-ea"/>
              <a:cs typeface="+mn-cs"/>
            </a:endParaRPr>
          </a:p>
        </p:txBody>
      </p:sp>
      <p:sp>
        <p:nvSpPr>
          <p:cNvPr id="2" name="Right Bracket 1">
            <a:extLst>
              <a:ext uri="{FF2B5EF4-FFF2-40B4-BE49-F238E27FC236}">
                <a16:creationId xmlns:a16="http://schemas.microsoft.com/office/drawing/2014/main" id="{633FB956-535D-BC70-E172-66BEFE99C608}"/>
              </a:ext>
            </a:extLst>
          </p:cNvPr>
          <p:cNvSpPr/>
          <p:nvPr userDrawn="1"/>
        </p:nvSpPr>
        <p:spPr>
          <a:xfrm rot="16200000">
            <a:off x="5030687" y="1447740"/>
            <a:ext cx="105833" cy="1049171"/>
          </a:xfrm>
          <a:prstGeom prst="rightBracket">
            <a:avLst/>
          </a:prstGeom>
          <a:noFill/>
          <a:ln w="12700" cap="flat" cmpd="sng" algn="ctr">
            <a:solidFill>
              <a:srgbClr val="EAEAEA">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latin typeface="Calibri"/>
              <a:ea typeface="+mn-ea"/>
              <a:cs typeface="+mn-cs"/>
            </a:endParaRPr>
          </a:p>
        </p:txBody>
      </p:sp>
      <p:grpSp>
        <p:nvGrpSpPr>
          <p:cNvPr id="199" name="Group 198">
            <a:extLst>
              <a:ext uri="{FF2B5EF4-FFF2-40B4-BE49-F238E27FC236}">
                <a16:creationId xmlns:a16="http://schemas.microsoft.com/office/drawing/2014/main" id="{84D487CB-0B52-5E06-13AE-EEF465BD5003}"/>
              </a:ext>
            </a:extLst>
          </p:cNvPr>
          <p:cNvGrpSpPr/>
          <p:nvPr userDrawn="1"/>
        </p:nvGrpSpPr>
        <p:grpSpPr>
          <a:xfrm>
            <a:off x="4912439" y="2073193"/>
            <a:ext cx="337124" cy="460821"/>
            <a:chOff x="4933863" y="1838134"/>
            <a:chExt cx="2324325" cy="3177159"/>
          </a:xfrm>
          <a:solidFill>
            <a:schemeClr val="tx1"/>
          </a:solidFill>
        </p:grpSpPr>
        <p:sp>
          <p:nvSpPr>
            <p:cNvPr id="197" name="Freeform: Shape 196">
              <a:extLst>
                <a:ext uri="{FF2B5EF4-FFF2-40B4-BE49-F238E27FC236}">
                  <a16:creationId xmlns:a16="http://schemas.microsoft.com/office/drawing/2014/main" id="{06259675-781F-59BD-D1DB-6698970A19FB}"/>
                </a:ext>
              </a:extLst>
            </p:cNvPr>
            <p:cNvSpPr/>
            <p:nvPr/>
          </p:nvSpPr>
          <p:spPr>
            <a:xfrm>
              <a:off x="5526786" y="1838134"/>
              <a:ext cx="1731402" cy="3128867"/>
            </a:xfrm>
            <a:custGeom>
              <a:avLst/>
              <a:gdLst>
                <a:gd name="connsiteX0" fmla="*/ 1673066 w 1731402"/>
                <a:gd name="connsiteY0" fmla="*/ 1267682 h 3128867"/>
                <a:gd name="connsiteX1" fmla="*/ 1609725 w 1731402"/>
                <a:gd name="connsiteY1" fmla="*/ 1231106 h 3128867"/>
                <a:gd name="connsiteX2" fmla="*/ 815911 w 1731402"/>
                <a:gd name="connsiteY2" fmla="*/ 1735931 h 3128867"/>
                <a:gd name="connsiteX3" fmla="*/ 797814 w 1731402"/>
                <a:gd name="connsiteY3" fmla="*/ 1706309 h 3128867"/>
                <a:gd name="connsiteX4" fmla="*/ 757238 w 1731402"/>
                <a:gd name="connsiteY4" fmla="*/ 1676781 h 3128867"/>
                <a:gd name="connsiteX5" fmla="*/ 762857 w 1731402"/>
                <a:gd name="connsiteY5" fmla="*/ 1673352 h 3128867"/>
                <a:gd name="connsiteX6" fmla="*/ 1049560 w 1731402"/>
                <a:gd name="connsiteY6" fmla="*/ 1465136 h 3128867"/>
                <a:gd name="connsiteX7" fmla="*/ 1106996 w 1731402"/>
                <a:gd name="connsiteY7" fmla="*/ 1361313 h 3128867"/>
                <a:gd name="connsiteX8" fmla="*/ 1106996 w 1731402"/>
                <a:gd name="connsiteY8" fmla="*/ 993648 h 3128867"/>
                <a:gd name="connsiteX9" fmla="*/ 1057180 w 1731402"/>
                <a:gd name="connsiteY9" fmla="*/ 895445 h 3128867"/>
                <a:gd name="connsiteX10" fmla="*/ 762952 w 1731402"/>
                <a:gd name="connsiteY10" fmla="*/ 681704 h 3128867"/>
                <a:gd name="connsiteX11" fmla="*/ 758285 w 1731402"/>
                <a:gd name="connsiteY11" fmla="*/ 678942 h 3128867"/>
                <a:gd name="connsiteX12" fmla="*/ 1049655 w 1731402"/>
                <a:gd name="connsiteY12" fmla="*/ 466535 h 3128867"/>
                <a:gd name="connsiteX13" fmla="*/ 1107091 w 1731402"/>
                <a:gd name="connsiteY13" fmla="*/ 362712 h 3128867"/>
                <a:gd name="connsiteX14" fmla="*/ 1107091 w 1731402"/>
                <a:gd name="connsiteY14" fmla="*/ 121539 h 3128867"/>
                <a:gd name="connsiteX15" fmla="*/ 986600 w 1731402"/>
                <a:gd name="connsiteY15" fmla="*/ 191 h 3128867"/>
                <a:gd name="connsiteX16" fmla="*/ 866013 w 1731402"/>
                <a:gd name="connsiteY16" fmla="*/ 121539 h 3128867"/>
                <a:gd name="connsiteX17" fmla="*/ 866013 w 1731402"/>
                <a:gd name="connsiteY17" fmla="*/ 301657 h 3128867"/>
                <a:gd name="connsiteX18" fmla="*/ 543306 w 1731402"/>
                <a:gd name="connsiteY18" fmla="*/ 536353 h 3128867"/>
                <a:gd name="connsiteX19" fmla="*/ 525494 w 1731402"/>
                <a:gd name="connsiteY19" fmla="*/ 508254 h 3128867"/>
                <a:gd name="connsiteX20" fmla="*/ 468344 w 1731402"/>
                <a:gd name="connsiteY20" fmla="*/ 466725 h 3128867"/>
                <a:gd name="connsiteX21" fmla="*/ 543782 w 1731402"/>
                <a:gd name="connsiteY21" fmla="*/ 466725 h 3128867"/>
                <a:gd name="connsiteX22" fmla="*/ 589407 w 1731402"/>
                <a:gd name="connsiteY22" fmla="*/ 421005 h 3128867"/>
                <a:gd name="connsiteX23" fmla="*/ 543782 w 1731402"/>
                <a:gd name="connsiteY23" fmla="*/ 375285 h 3128867"/>
                <a:gd name="connsiteX24" fmla="*/ 342614 w 1731402"/>
                <a:gd name="connsiteY24" fmla="*/ 375285 h 3128867"/>
                <a:gd name="connsiteX25" fmla="*/ 240983 w 1731402"/>
                <a:gd name="connsiteY25" fmla="*/ 301466 h 3128867"/>
                <a:gd name="connsiteX26" fmla="*/ 240983 w 1731402"/>
                <a:gd name="connsiteY26" fmla="*/ 237458 h 3128867"/>
                <a:gd name="connsiteX27" fmla="*/ 782574 w 1731402"/>
                <a:gd name="connsiteY27" fmla="*/ 237458 h 3128867"/>
                <a:gd name="connsiteX28" fmla="*/ 828294 w 1731402"/>
                <a:gd name="connsiteY28" fmla="*/ 191738 h 3128867"/>
                <a:gd name="connsiteX29" fmla="*/ 782574 w 1731402"/>
                <a:gd name="connsiteY29" fmla="*/ 146018 h 3128867"/>
                <a:gd name="connsiteX30" fmla="*/ 240983 w 1731402"/>
                <a:gd name="connsiteY30" fmla="*/ 146018 h 3128867"/>
                <a:gd name="connsiteX31" fmla="*/ 240983 w 1731402"/>
                <a:gd name="connsiteY31" fmla="*/ 121349 h 3128867"/>
                <a:gd name="connsiteX32" fmla="*/ 120491 w 1731402"/>
                <a:gd name="connsiteY32" fmla="*/ 0 h 3128867"/>
                <a:gd name="connsiteX33" fmla="*/ 0 w 1731402"/>
                <a:gd name="connsiteY33" fmla="*/ 121349 h 3128867"/>
                <a:gd name="connsiteX34" fmla="*/ 0 w 1731402"/>
                <a:gd name="connsiteY34" fmla="*/ 362522 h 3128867"/>
                <a:gd name="connsiteX35" fmla="*/ 55435 w 1731402"/>
                <a:gd name="connsiteY35" fmla="*/ 465106 h 3128867"/>
                <a:gd name="connsiteX36" fmla="*/ 344043 w 1731402"/>
                <a:gd name="connsiteY36" fmla="*/ 674656 h 3128867"/>
                <a:gd name="connsiteX37" fmla="*/ 348996 w 1731402"/>
                <a:gd name="connsiteY37" fmla="*/ 677704 h 3128867"/>
                <a:gd name="connsiteX38" fmla="*/ 49054 w 1731402"/>
                <a:gd name="connsiteY38" fmla="*/ 895922 h 3128867"/>
                <a:gd name="connsiteX39" fmla="*/ 0 w 1731402"/>
                <a:gd name="connsiteY39" fmla="*/ 993553 h 3128867"/>
                <a:gd name="connsiteX40" fmla="*/ 0 w 1731402"/>
                <a:gd name="connsiteY40" fmla="*/ 1361218 h 3128867"/>
                <a:gd name="connsiteX41" fmla="*/ 55435 w 1731402"/>
                <a:gd name="connsiteY41" fmla="*/ 1463707 h 3128867"/>
                <a:gd name="connsiteX42" fmla="*/ 656368 w 1731402"/>
                <a:gd name="connsiteY42" fmla="*/ 1900047 h 3128867"/>
                <a:gd name="connsiteX43" fmla="*/ 683228 w 1731402"/>
                <a:gd name="connsiteY43" fmla="*/ 1908715 h 3128867"/>
                <a:gd name="connsiteX44" fmla="*/ 693610 w 1731402"/>
                <a:gd name="connsiteY44" fmla="*/ 1907477 h 3128867"/>
                <a:gd name="connsiteX45" fmla="*/ 666369 w 1731402"/>
                <a:gd name="connsiteY45" fmla="*/ 1953101 h 3128867"/>
                <a:gd name="connsiteX46" fmla="*/ 661226 w 1731402"/>
                <a:gd name="connsiteY46" fmla="*/ 1992725 h 3128867"/>
                <a:gd name="connsiteX47" fmla="*/ 685705 w 1731402"/>
                <a:gd name="connsiteY47" fmla="*/ 2024348 h 3128867"/>
                <a:gd name="connsiteX48" fmla="*/ 725329 w 1731402"/>
                <a:gd name="connsiteY48" fmla="*/ 2029492 h 3128867"/>
                <a:gd name="connsiteX49" fmla="*/ 757047 w 1731402"/>
                <a:gd name="connsiteY49" fmla="*/ 2004917 h 3128867"/>
                <a:gd name="connsiteX50" fmla="*/ 1585722 w 1731402"/>
                <a:gd name="connsiteY50" fmla="*/ 1345978 h 3128867"/>
                <a:gd name="connsiteX51" fmla="*/ 1435608 w 1731402"/>
                <a:gd name="connsiteY51" fmla="*/ 2401443 h 3128867"/>
                <a:gd name="connsiteX52" fmla="*/ 704945 w 1731402"/>
                <a:gd name="connsiteY52" fmla="*/ 3027712 h 3128867"/>
                <a:gd name="connsiteX53" fmla="*/ 674465 w 1731402"/>
                <a:gd name="connsiteY53" fmla="*/ 3095054 h 3128867"/>
                <a:gd name="connsiteX54" fmla="*/ 723328 w 1731402"/>
                <a:gd name="connsiteY54" fmla="*/ 3128867 h 3128867"/>
                <a:gd name="connsiteX55" fmla="*/ 741712 w 1731402"/>
                <a:gd name="connsiteY55" fmla="*/ 3125534 h 3128867"/>
                <a:gd name="connsiteX56" fmla="*/ 1526286 w 1731402"/>
                <a:gd name="connsiteY56" fmla="*/ 2453354 h 3128867"/>
                <a:gd name="connsiteX57" fmla="*/ 1673257 w 1731402"/>
                <a:gd name="connsiteY57" fmla="*/ 1267492 h 3128867"/>
                <a:gd name="connsiteX58" fmla="*/ 328231 w 1731402"/>
                <a:gd name="connsiteY58" fmla="*/ 1363885 h 3128867"/>
                <a:gd name="connsiteX59" fmla="*/ 737330 w 1731402"/>
                <a:gd name="connsiteY59" fmla="*/ 1363885 h 3128867"/>
                <a:gd name="connsiteX60" fmla="*/ 782955 w 1731402"/>
                <a:gd name="connsiteY60" fmla="*/ 1318165 h 3128867"/>
                <a:gd name="connsiteX61" fmla="*/ 737330 w 1731402"/>
                <a:gd name="connsiteY61" fmla="*/ 1272445 h 3128867"/>
                <a:gd name="connsiteX62" fmla="*/ 240887 w 1731402"/>
                <a:gd name="connsiteY62" fmla="*/ 1272445 h 3128867"/>
                <a:gd name="connsiteX63" fmla="*/ 240887 w 1731402"/>
                <a:gd name="connsiteY63" fmla="*/ 1082231 h 3128867"/>
                <a:gd name="connsiteX64" fmla="*/ 737330 w 1731402"/>
                <a:gd name="connsiteY64" fmla="*/ 1082231 h 3128867"/>
                <a:gd name="connsiteX65" fmla="*/ 782955 w 1731402"/>
                <a:gd name="connsiteY65" fmla="*/ 1036511 h 3128867"/>
                <a:gd name="connsiteX66" fmla="*/ 737330 w 1731402"/>
                <a:gd name="connsiteY66" fmla="*/ 990791 h 3128867"/>
                <a:gd name="connsiteX67" fmla="*/ 330137 w 1731402"/>
                <a:gd name="connsiteY67" fmla="*/ 990791 h 3128867"/>
                <a:gd name="connsiteX68" fmla="*/ 563785 w 1731402"/>
                <a:gd name="connsiteY68" fmla="*/ 820484 h 3128867"/>
                <a:gd name="connsiteX69" fmla="*/ 581311 w 1731402"/>
                <a:gd name="connsiteY69" fmla="*/ 847820 h 3128867"/>
                <a:gd name="connsiteX70" fmla="*/ 865918 w 1731402"/>
                <a:gd name="connsiteY70" fmla="*/ 1055751 h 3128867"/>
                <a:gd name="connsiteX71" fmla="*/ 865918 w 1731402"/>
                <a:gd name="connsiteY71" fmla="*/ 1299972 h 3128867"/>
                <a:gd name="connsiteX72" fmla="*/ 581406 w 1731402"/>
                <a:gd name="connsiteY72" fmla="*/ 1506569 h 3128867"/>
                <a:gd name="connsiteX73" fmla="*/ 563404 w 1731402"/>
                <a:gd name="connsiteY73" fmla="*/ 1535240 h 3128867"/>
                <a:gd name="connsiteX74" fmla="*/ 328231 w 1731402"/>
                <a:gd name="connsiteY74" fmla="*/ 1363694 h 3128867"/>
                <a:gd name="connsiteX75" fmla="*/ 629888 w 1731402"/>
                <a:gd name="connsiteY75" fmla="*/ 1583817 h 3128867"/>
                <a:gd name="connsiteX76" fmla="*/ 635032 w 1731402"/>
                <a:gd name="connsiteY76" fmla="*/ 1580579 h 3128867"/>
                <a:gd name="connsiteX77" fmla="*/ 938308 w 1731402"/>
                <a:gd name="connsiteY77" fmla="*/ 1360265 h 3128867"/>
                <a:gd name="connsiteX78" fmla="*/ 957167 w 1731402"/>
                <a:gd name="connsiteY78" fmla="*/ 1323308 h 3128867"/>
                <a:gd name="connsiteX79" fmla="*/ 957167 w 1731402"/>
                <a:gd name="connsiteY79" fmla="*/ 1033653 h 3128867"/>
                <a:gd name="connsiteX80" fmla="*/ 957167 w 1731402"/>
                <a:gd name="connsiteY80" fmla="*/ 1029938 h 3128867"/>
                <a:gd name="connsiteX81" fmla="*/ 952405 w 1731402"/>
                <a:gd name="connsiteY81" fmla="*/ 1012031 h 3128867"/>
                <a:gd name="connsiteX82" fmla="*/ 940880 w 1731402"/>
                <a:gd name="connsiteY82" fmla="*/ 997553 h 3128867"/>
                <a:gd name="connsiteX83" fmla="*/ 938213 w 1731402"/>
                <a:gd name="connsiteY83" fmla="*/ 995458 h 3128867"/>
                <a:gd name="connsiteX84" fmla="*/ 635222 w 1731402"/>
                <a:gd name="connsiteY84" fmla="*/ 774097 h 3128867"/>
                <a:gd name="connsiteX85" fmla="*/ 630936 w 1731402"/>
                <a:gd name="connsiteY85" fmla="*/ 771525 h 3128867"/>
                <a:gd name="connsiteX86" fmla="*/ 691420 w 1731402"/>
                <a:gd name="connsiteY86" fmla="*/ 727424 h 3128867"/>
                <a:gd name="connsiteX87" fmla="*/ 709231 w 1731402"/>
                <a:gd name="connsiteY87" fmla="*/ 755333 h 3128867"/>
                <a:gd name="connsiteX88" fmla="*/ 1001649 w 1731402"/>
                <a:gd name="connsiteY88" fmla="*/ 967645 h 3128867"/>
                <a:gd name="connsiteX89" fmla="*/ 1015651 w 1731402"/>
                <a:gd name="connsiteY89" fmla="*/ 993362 h 3128867"/>
                <a:gd name="connsiteX90" fmla="*/ 1015651 w 1731402"/>
                <a:gd name="connsiteY90" fmla="*/ 1361027 h 3128867"/>
                <a:gd name="connsiteX91" fmla="*/ 998315 w 1731402"/>
                <a:gd name="connsiteY91" fmla="*/ 1389221 h 3128867"/>
                <a:gd name="connsiteX92" fmla="*/ 709231 w 1731402"/>
                <a:gd name="connsiteY92" fmla="*/ 1599057 h 3128867"/>
                <a:gd name="connsiteX93" fmla="*/ 691134 w 1731402"/>
                <a:gd name="connsiteY93" fmla="*/ 1628299 h 3128867"/>
                <a:gd name="connsiteX94" fmla="*/ 629888 w 1731402"/>
                <a:gd name="connsiteY94" fmla="*/ 1583627 h 3128867"/>
                <a:gd name="connsiteX95" fmla="*/ 397574 w 1731402"/>
                <a:gd name="connsiteY95" fmla="*/ 600647 h 3128867"/>
                <a:gd name="connsiteX96" fmla="*/ 106013 w 1731402"/>
                <a:gd name="connsiteY96" fmla="*/ 389192 h 3128867"/>
                <a:gd name="connsiteX97" fmla="*/ 105061 w 1731402"/>
                <a:gd name="connsiteY97" fmla="*/ 388525 h 3128867"/>
                <a:gd name="connsiteX98" fmla="*/ 91249 w 1731402"/>
                <a:gd name="connsiteY98" fmla="*/ 362617 h 3128867"/>
                <a:gd name="connsiteX99" fmla="*/ 91249 w 1731402"/>
                <a:gd name="connsiteY99" fmla="*/ 121539 h 3128867"/>
                <a:gd name="connsiteX100" fmla="*/ 120396 w 1731402"/>
                <a:gd name="connsiteY100" fmla="*/ 91631 h 3128867"/>
                <a:gd name="connsiteX101" fmla="*/ 149543 w 1731402"/>
                <a:gd name="connsiteY101" fmla="*/ 121539 h 3128867"/>
                <a:gd name="connsiteX102" fmla="*/ 149543 w 1731402"/>
                <a:gd name="connsiteY102" fmla="*/ 324898 h 3128867"/>
                <a:gd name="connsiteX103" fmla="*/ 168402 w 1731402"/>
                <a:gd name="connsiteY103" fmla="*/ 361855 h 3128867"/>
                <a:gd name="connsiteX104" fmla="*/ 471678 w 1731402"/>
                <a:gd name="connsiteY104" fmla="*/ 582168 h 3128867"/>
                <a:gd name="connsiteX105" fmla="*/ 476441 w 1731402"/>
                <a:gd name="connsiteY105" fmla="*/ 585026 h 3128867"/>
                <a:gd name="connsiteX106" fmla="*/ 415481 w 1731402"/>
                <a:gd name="connsiteY106" fmla="*/ 629317 h 3128867"/>
                <a:gd name="connsiteX107" fmla="*/ 397574 w 1731402"/>
                <a:gd name="connsiteY107" fmla="*/ 600837 h 3128867"/>
                <a:gd name="connsiteX108" fmla="*/ 709898 w 1731402"/>
                <a:gd name="connsiteY108" fmla="*/ 1826038 h 3128867"/>
                <a:gd name="connsiteX109" fmla="*/ 106013 w 1731402"/>
                <a:gd name="connsiteY109" fmla="*/ 1387697 h 3128867"/>
                <a:gd name="connsiteX110" fmla="*/ 105061 w 1731402"/>
                <a:gd name="connsiteY110" fmla="*/ 1387031 h 3128867"/>
                <a:gd name="connsiteX111" fmla="*/ 91249 w 1731402"/>
                <a:gd name="connsiteY111" fmla="*/ 1361123 h 3128867"/>
                <a:gd name="connsiteX112" fmla="*/ 91249 w 1731402"/>
                <a:gd name="connsiteY112" fmla="*/ 993458 h 3128867"/>
                <a:gd name="connsiteX113" fmla="*/ 103441 w 1731402"/>
                <a:gd name="connsiteY113" fmla="*/ 969169 h 3128867"/>
                <a:gd name="connsiteX114" fmla="*/ 938498 w 1731402"/>
                <a:gd name="connsiteY114" fmla="*/ 361664 h 3128867"/>
                <a:gd name="connsiteX115" fmla="*/ 957263 w 1731402"/>
                <a:gd name="connsiteY115" fmla="*/ 324707 h 3128867"/>
                <a:gd name="connsiteX116" fmla="*/ 957263 w 1731402"/>
                <a:gd name="connsiteY116" fmla="*/ 121539 h 3128867"/>
                <a:gd name="connsiteX117" fmla="*/ 986504 w 1731402"/>
                <a:gd name="connsiteY117" fmla="*/ 91631 h 3128867"/>
                <a:gd name="connsiteX118" fmla="*/ 1015651 w 1731402"/>
                <a:gd name="connsiteY118" fmla="*/ 121539 h 3128867"/>
                <a:gd name="connsiteX119" fmla="*/ 1015651 w 1731402"/>
                <a:gd name="connsiteY119" fmla="*/ 362712 h 3128867"/>
                <a:gd name="connsiteX120" fmla="*/ 998315 w 1731402"/>
                <a:gd name="connsiteY120" fmla="*/ 391001 h 3128867"/>
                <a:gd name="connsiteX121" fmla="*/ 168402 w 1731402"/>
                <a:gd name="connsiteY121" fmla="*/ 995839 h 3128867"/>
                <a:gd name="connsiteX122" fmla="*/ 149638 w 1731402"/>
                <a:gd name="connsiteY122" fmla="*/ 1032796 h 3128867"/>
                <a:gd name="connsiteX123" fmla="*/ 149638 w 1731402"/>
                <a:gd name="connsiteY123" fmla="*/ 1323499 h 3128867"/>
                <a:gd name="connsiteX124" fmla="*/ 168402 w 1731402"/>
                <a:gd name="connsiteY124" fmla="*/ 1360361 h 3128867"/>
                <a:gd name="connsiteX125" fmla="*/ 743998 w 1731402"/>
                <a:gd name="connsiteY125" fmla="*/ 1780127 h 3128867"/>
                <a:gd name="connsiteX126" fmla="*/ 774573 w 1731402"/>
                <a:gd name="connsiteY126" fmla="*/ 1788605 h 3128867"/>
                <a:gd name="connsiteX127" fmla="*/ 727805 w 1731402"/>
                <a:gd name="connsiteY127" fmla="*/ 1854232 h 3128867"/>
                <a:gd name="connsiteX128" fmla="*/ 709994 w 1731402"/>
                <a:gd name="connsiteY128" fmla="*/ 1826133 h 312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731402" h="3128867">
                  <a:moveTo>
                    <a:pt x="1673066" y="1267682"/>
                  </a:moveTo>
                  <a:cubicBezTo>
                    <a:pt x="1665446" y="1240250"/>
                    <a:pt x="1637728" y="1224153"/>
                    <a:pt x="1609725" y="1231106"/>
                  </a:cubicBezTo>
                  <a:cubicBezTo>
                    <a:pt x="1294257" y="1312164"/>
                    <a:pt x="1019747" y="1488091"/>
                    <a:pt x="815911" y="1735931"/>
                  </a:cubicBezTo>
                  <a:cubicBezTo>
                    <a:pt x="814102" y="1724406"/>
                    <a:pt x="807910" y="1713643"/>
                    <a:pt x="797814" y="1706309"/>
                  </a:cubicBezTo>
                  <a:lnTo>
                    <a:pt x="757238" y="1676781"/>
                  </a:lnTo>
                  <a:cubicBezTo>
                    <a:pt x="759143" y="1675733"/>
                    <a:pt x="761048" y="1674590"/>
                    <a:pt x="762857" y="1673352"/>
                  </a:cubicBezTo>
                  <a:lnTo>
                    <a:pt x="1049560" y="1465136"/>
                  </a:lnTo>
                  <a:cubicBezTo>
                    <a:pt x="1084993" y="1442752"/>
                    <a:pt x="1106996" y="1402937"/>
                    <a:pt x="1106996" y="1361313"/>
                  </a:cubicBezTo>
                  <a:lnTo>
                    <a:pt x="1106996" y="993648"/>
                  </a:lnTo>
                  <a:cubicBezTo>
                    <a:pt x="1106996" y="956691"/>
                    <a:pt x="1088993" y="921068"/>
                    <a:pt x="1057180" y="895445"/>
                  </a:cubicBezTo>
                  <a:lnTo>
                    <a:pt x="762952" y="681704"/>
                  </a:lnTo>
                  <a:cubicBezTo>
                    <a:pt x="761428" y="680657"/>
                    <a:pt x="759809" y="679799"/>
                    <a:pt x="758285" y="678942"/>
                  </a:cubicBezTo>
                  <a:lnTo>
                    <a:pt x="1049655" y="466535"/>
                  </a:lnTo>
                  <a:cubicBezTo>
                    <a:pt x="1085088" y="444151"/>
                    <a:pt x="1107091" y="404336"/>
                    <a:pt x="1107091" y="362712"/>
                  </a:cubicBezTo>
                  <a:lnTo>
                    <a:pt x="1107091" y="121539"/>
                  </a:lnTo>
                  <a:cubicBezTo>
                    <a:pt x="1107091" y="54673"/>
                    <a:pt x="1052989" y="191"/>
                    <a:pt x="986600" y="191"/>
                  </a:cubicBezTo>
                  <a:cubicBezTo>
                    <a:pt x="920210" y="191"/>
                    <a:pt x="866013" y="54578"/>
                    <a:pt x="866013" y="121539"/>
                  </a:cubicBezTo>
                  <a:lnTo>
                    <a:pt x="866013" y="301657"/>
                  </a:lnTo>
                  <a:lnTo>
                    <a:pt x="543306" y="536353"/>
                  </a:lnTo>
                  <a:cubicBezTo>
                    <a:pt x="541115" y="525018"/>
                    <a:pt x="534829" y="515017"/>
                    <a:pt x="525494" y="508254"/>
                  </a:cubicBezTo>
                  <a:lnTo>
                    <a:pt x="468344" y="466725"/>
                  </a:lnTo>
                  <a:lnTo>
                    <a:pt x="543782" y="466725"/>
                  </a:lnTo>
                  <a:cubicBezTo>
                    <a:pt x="568928" y="466725"/>
                    <a:pt x="589407" y="446246"/>
                    <a:pt x="589407" y="421005"/>
                  </a:cubicBezTo>
                  <a:cubicBezTo>
                    <a:pt x="589407" y="395764"/>
                    <a:pt x="568928" y="375285"/>
                    <a:pt x="543782" y="375285"/>
                  </a:cubicBezTo>
                  <a:lnTo>
                    <a:pt x="342614" y="375285"/>
                  </a:lnTo>
                  <a:lnTo>
                    <a:pt x="240983" y="301466"/>
                  </a:lnTo>
                  <a:lnTo>
                    <a:pt x="240983" y="237458"/>
                  </a:lnTo>
                  <a:lnTo>
                    <a:pt x="782574" y="237458"/>
                  </a:lnTo>
                  <a:cubicBezTo>
                    <a:pt x="807720" y="237458"/>
                    <a:pt x="828294" y="216980"/>
                    <a:pt x="828294" y="191738"/>
                  </a:cubicBezTo>
                  <a:cubicBezTo>
                    <a:pt x="828294" y="166497"/>
                    <a:pt x="807815" y="146018"/>
                    <a:pt x="782574" y="146018"/>
                  </a:cubicBezTo>
                  <a:lnTo>
                    <a:pt x="240983" y="146018"/>
                  </a:lnTo>
                  <a:lnTo>
                    <a:pt x="240983" y="121349"/>
                  </a:lnTo>
                  <a:cubicBezTo>
                    <a:pt x="240983" y="54483"/>
                    <a:pt x="186880" y="0"/>
                    <a:pt x="120491" y="0"/>
                  </a:cubicBezTo>
                  <a:cubicBezTo>
                    <a:pt x="54102" y="0"/>
                    <a:pt x="0" y="54388"/>
                    <a:pt x="0" y="121349"/>
                  </a:cubicBezTo>
                  <a:lnTo>
                    <a:pt x="0" y="362522"/>
                  </a:lnTo>
                  <a:cubicBezTo>
                    <a:pt x="0" y="404717"/>
                    <a:pt x="21717" y="444818"/>
                    <a:pt x="55435" y="465106"/>
                  </a:cubicBezTo>
                  <a:lnTo>
                    <a:pt x="344043" y="674656"/>
                  </a:lnTo>
                  <a:cubicBezTo>
                    <a:pt x="345662" y="675799"/>
                    <a:pt x="347281" y="676751"/>
                    <a:pt x="348996" y="677704"/>
                  </a:cubicBezTo>
                  <a:lnTo>
                    <a:pt x="49054" y="895922"/>
                  </a:lnTo>
                  <a:cubicBezTo>
                    <a:pt x="17907" y="919543"/>
                    <a:pt x="0" y="955072"/>
                    <a:pt x="0" y="993553"/>
                  </a:cubicBezTo>
                  <a:lnTo>
                    <a:pt x="0" y="1361218"/>
                  </a:lnTo>
                  <a:cubicBezTo>
                    <a:pt x="0" y="1403414"/>
                    <a:pt x="21717" y="1443514"/>
                    <a:pt x="55435" y="1463707"/>
                  </a:cubicBezTo>
                  <a:lnTo>
                    <a:pt x="656368" y="1900047"/>
                  </a:lnTo>
                  <a:cubicBezTo>
                    <a:pt x="664178" y="1905762"/>
                    <a:pt x="673418" y="1908715"/>
                    <a:pt x="683228" y="1908715"/>
                  </a:cubicBezTo>
                  <a:cubicBezTo>
                    <a:pt x="686752" y="1908715"/>
                    <a:pt x="690181" y="1908239"/>
                    <a:pt x="693610" y="1907477"/>
                  </a:cubicBezTo>
                  <a:cubicBezTo>
                    <a:pt x="684371" y="1922526"/>
                    <a:pt x="675227" y="1937671"/>
                    <a:pt x="666369" y="1953101"/>
                  </a:cubicBezTo>
                  <a:cubicBezTo>
                    <a:pt x="659416" y="1965198"/>
                    <a:pt x="657606" y="1979295"/>
                    <a:pt x="661226" y="1992725"/>
                  </a:cubicBezTo>
                  <a:cubicBezTo>
                    <a:pt x="664940" y="2006251"/>
                    <a:pt x="673608" y="2017395"/>
                    <a:pt x="685705" y="2024348"/>
                  </a:cubicBezTo>
                  <a:cubicBezTo>
                    <a:pt x="697802" y="2031302"/>
                    <a:pt x="711898" y="2033111"/>
                    <a:pt x="725329" y="2029492"/>
                  </a:cubicBezTo>
                  <a:cubicBezTo>
                    <a:pt x="738854" y="2025872"/>
                    <a:pt x="750094" y="2017109"/>
                    <a:pt x="757047" y="2004917"/>
                  </a:cubicBezTo>
                  <a:cubicBezTo>
                    <a:pt x="941070" y="1683163"/>
                    <a:pt x="1234821" y="1449800"/>
                    <a:pt x="1585722" y="1345978"/>
                  </a:cubicBezTo>
                  <a:cubicBezTo>
                    <a:pt x="1672971" y="1705166"/>
                    <a:pt x="1619822" y="2079212"/>
                    <a:pt x="1435608" y="2401443"/>
                  </a:cubicBezTo>
                  <a:cubicBezTo>
                    <a:pt x="1270540" y="2690146"/>
                    <a:pt x="1010984" y="2912555"/>
                    <a:pt x="704945" y="3027712"/>
                  </a:cubicBezTo>
                  <a:cubicBezTo>
                    <a:pt x="677989" y="3037904"/>
                    <a:pt x="664273" y="3068002"/>
                    <a:pt x="674465" y="3095054"/>
                  </a:cubicBezTo>
                  <a:cubicBezTo>
                    <a:pt x="682085" y="3115342"/>
                    <a:pt x="701802" y="3128867"/>
                    <a:pt x="723328" y="3128867"/>
                  </a:cubicBezTo>
                  <a:cubicBezTo>
                    <a:pt x="729520" y="3128867"/>
                    <a:pt x="735616" y="3127724"/>
                    <a:pt x="741712" y="3125534"/>
                  </a:cubicBezTo>
                  <a:cubicBezTo>
                    <a:pt x="1070610" y="3001804"/>
                    <a:pt x="1349216" y="2763107"/>
                    <a:pt x="1526286" y="2453354"/>
                  </a:cubicBezTo>
                  <a:cubicBezTo>
                    <a:pt x="1733740" y="2090642"/>
                    <a:pt x="1785938" y="1669447"/>
                    <a:pt x="1673257" y="1267492"/>
                  </a:cubicBezTo>
                  <a:close/>
                  <a:moveTo>
                    <a:pt x="328231" y="1363885"/>
                  </a:moveTo>
                  <a:lnTo>
                    <a:pt x="737330" y="1363885"/>
                  </a:lnTo>
                  <a:cubicBezTo>
                    <a:pt x="762476" y="1363885"/>
                    <a:pt x="782955" y="1343406"/>
                    <a:pt x="782955" y="1318165"/>
                  </a:cubicBezTo>
                  <a:cubicBezTo>
                    <a:pt x="782955" y="1292924"/>
                    <a:pt x="762476" y="1272445"/>
                    <a:pt x="737330" y="1272445"/>
                  </a:cubicBezTo>
                  <a:lnTo>
                    <a:pt x="240887" y="1272445"/>
                  </a:lnTo>
                  <a:lnTo>
                    <a:pt x="240887" y="1082231"/>
                  </a:lnTo>
                  <a:lnTo>
                    <a:pt x="737330" y="1082231"/>
                  </a:lnTo>
                  <a:cubicBezTo>
                    <a:pt x="762476" y="1082231"/>
                    <a:pt x="782955" y="1061752"/>
                    <a:pt x="782955" y="1036511"/>
                  </a:cubicBezTo>
                  <a:cubicBezTo>
                    <a:pt x="782955" y="1011269"/>
                    <a:pt x="762476" y="990791"/>
                    <a:pt x="737330" y="990791"/>
                  </a:cubicBezTo>
                  <a:lnTo>
                    <a:pt x="330137" y="990791"/>
                  </a:lnTo>
                  <a:lnTo>
                    <a:pt x="563785" y="820484"/>
                  </a:lnTo>
                  <a:cubicBezTo>
                    <a:pt x="566071" y="831056"/>
                    <a:pt x="571881" y="840962"/>
                    <a:pt x="581311" y="847820"/>
                  </a:cubicBezTo>
                  <a:lnTo>
                    <a:pt x="865918" y="1055751"/>
                  </a:lnTo>
                  <a:lnTo>
                    <a:pt x="865918" y="1299972"/>
                  </a:lnTo>
                  <a:lnTo>
                    <a:pt x="581406" y="1506569"/>
                  </a:lnTo>
                  <a:cubicBezTo>
                    <a:pt x="571881" y="1513523"/>
                    <a:pt x="565595" y="1523619"/>
                    <a:pt x="563404" y="1535240"/>
                  </a:cubicBezTo>
                  <a:lnTo>
                    <a:pt x="328231" y="1363694"/>
                  </a:lnTo>
                  <a:close/>
                  <a:moveTo>
                    <a:pt x="629888" y="1583817"/>
                  </a:moveTo>
                  <a:cubicBezTo>
                    <a:pt x="631698" y="1582865"/>
                    <a:pt x="633413" y="1581817"/>
                    <a:pt x="635032" y="1580579"/>
                  </a:cubicBezTo>
                  <a:lnTo>
                    <a:pt x="938308" y="1360265"/>
                  </a:lnTo>
                  <a:cubicBezTo>
                    <a:pt x="950119" y="1351693"/>
                    <a:pt x="957167" y="1337882"/>
                    <a:pt x="957167" y="1323308"/>
                  </a:cubicBezTo>
                  <a:lnTo>
                    <a:pt x="957167" y="1033653"/>
                  </a:lnTo>
                  <a:cubicBezTo>
                    <a:pt x="957167" y="1032415"/>
                    <a:pt x="957167" y="1031272"/>
                    <a:pt x="957167" y="1029938"/>
                  </a:cubicBezTo>
                  <a:cubicBezTo>
                    <a:pt x="956786" y="1023652"/>
                    <a:pt x="955167" y="1017556"/>
                    <a:pt x="952405" y="1012031"/>
                  </a:cubicBezTo>
                  <a:cubicBezTo>
                    <a:pt x="949547" y="1006316"/>
                    <a:pt x="945547" y="1001363"/>
                    <a:pt x="940880" y="997553"/>
                  </a:cubicBezTo>
                  <a:cubicBezTo>
                    <a:pt x="940213" y="996982"/>
                    <a:pt x="939451" y="996410"/>
                    <a:pt x="938213" y="995458"/>
                  </a:cubicBezTo>
                  <a:lnTo>
                    <a:pt x="635222" y="774097"/>
                  </a:lnTo>
                  <a:cubicBezTo>
                    <a:pt x="633889" y="773144"/>
                    <a:pt x="632365" y="772382"/>
                    <a:pt x="630936" y="771525"/>
                  </a:cubicBezTo>
                  <a:lnTo>
                    <a:pt x="691420" y="727424"/>
                  </a:lnTo>
                  <a:cubicBezTo>
                    <a:pt x="693706" y="738664"/>
                    <a:pt x="699897" y="748570"/>
                    <a:pt x="709231" y="755333"/>
                  </a:cubicBezTo>
                  <a:lnTo>
                    <a:pt x="1001649" y="967645"/>
                  </a:lnTo>
                  <a:cubicBezTo>
                    <a:pt x="1010507" y="974884"/>
                    <a:pt x="1015651" y="984218"/>
                    <a:pt x="1015651" y="993362"/>
                  </a:cubicBezTo>
                  <a:lnTo>
                    <a:pt x="1015651" y="1361027"/>
                  </a:lnTo>
                  <a:cubicBezTo>
                    <a:pt x="1015651" y="1373696"/>
                    <a:pt x="1007078" y="1383697"/>
                    <a:pt x="998315" y="1389221"/>
                  </a:cubicBezTo>
                  <a:lnTo>
                    <a:pt x="709231" y="1599057"/>
                  </a:lnTo>
                  <a:cubicBezTo>
                    <a:pt x="699230" y="1606296"/>
                    <a:pt x="693134" y="1616964"/>
                    <a:pt x="691134" y="1628299"/>
                  </a:cubicBezTo>
                  <a:lnTo>
                    <a:pt x="629888" y="1583627"/>
                  </a:lnTo>
                  <a:close/>
                  <a:moveTo>
                    <a:pt x="397574" y="600647"/>
                  </a:moveTo>
                  <a:lnTo>
                    <a:pt x="106013" y="389192"/>
                  </a:lnTo>
                  <a:lnTo>
                    <a:pt x="105061" y="388525"/>
                  </a:lnTo>
                  <a:cubicBezTo>
                    <a:pt x="96488" y="383477"/>
                    <a:pt x="91249" y="373475"/>
                    <a:pt x="91249" y="362617"/>
                  </a:cubicBezTo>
                  <a:lnTo>
                    <a:pt x="91249" y="121539"/>
                  </a:lnTo>
                  <a:cubicBezTo>
                    <a:pt x="91249" y="105061"/>
                    <a:pt x="104299" y="91631"/>
                    <a:pt x="120396" y="91631"/>
                  </a:cubicBezTo>
                  <a:cubicBezTo>
                    <a:pt x="136493" y="91631"/>
                    <a:pt x="149543" y="105061"/>
                    <a:pt x="149543" y="121539"/>
                  </a:cubicBezTo>
                  <a:lnTo>
                    <a:pt x="149543" y="324898"/>
                  </a:lnTo>
                  <a:cubicBezTo>
                    <a:pt x="149543" y="339471"/>
                    <a:pt x="156591" y="353282"/>
                    <a:pt x="168402" y="361855"/>
                  </a:cubicBezTo>
                  <a:lnTo>
                    <a:pt x="471678" y="582168"/>
                  </a:lnTo>
                  <a:cubicBezTo>
                    <a:pt x="473202" y="583311"/>
                    <a:pt x="474821" y="584073"/>
                    <a:pt x="476441" y="585026"/>
                  </a:cubicBezTo>
                  <a:lnTo>
                    <a:pt x="415481" y="629317"/>
                  </a:lnTo>
                  <a:cubicBezTo>
                    <a:pt x="413385" y="618268"/>
                    <a:pt x="407384" y="607981"/>
                    <a:pt x="397574" y="600837"/>
                  </a:cubicBezTo>
                  <a:close/>
                  <a:moveTo>
                    <a:pt x="709898" y="1826038"/>
                  </a:moveTo>
                  <a:lnTo>
                    <a:pt x="106013" y="1387697"/>
                  </a:lnTo>
                  <a:lnTo>
                    <a:pt x="105061" y="1387031"/>
                  </a:lnTo>
                  <a:cubicBezTo>
                    <a:pt x="96488" y="1381982"/>
                    <a:pt x="91249" y="1371981"/>
                    <a:pt x="91249" y="1361123"/>
                  </a:cubicBezTo>
                  <a:lnTo>
                    <a:pt x="91249" y="993458"/>
                  </a:lnTo>
                  <a:cubicBezTo>
                    <a:pt x="91249" y="983647"/>
                    <a:pt x="95536" y="975170"/>
                    <a:pt x="103441" y="969169"/>
                  </a:cubicBezTo>
                  <a:lnTo>
                    <a:pt x="938498" y="361664"/>
                  </a:lnTo>
                  <a:cubicBezTo>
                    <a:pt x="950309" y="353092"/>
                    <a:pt x="957263" y="339281"/>
                    <a:pt x="957263" y="324707"/>
                  </a:cubicBezTo>
                  <a:lnTo>
                    <a:pt x="957263" y="121539"/>
                  </a:lnTo>
                  <a:cubicBezTo>
                    <a:pt x="957263" y="105061"/>
                    <a:pt x="970407" y="91631"/>
                    <a:pt x="986504" y="91631"/>
                  </a:cubicBezTo>
                  <a:cubicBezTo>
                    <a:pt x="1002602" y="91631"/>
                    <a:pt x="1015651" y="105061"/>
                    <a:pt x="1015651" y="121539"/>
                  </a:cubicBezTo>
                  <a:lnTo>
                    <a:pt x="1015651" y="362712"/>
                  </a:lnTo>
                  <a:cubicBezTo>
                    <a:pt x="1015651" y="375380"/>
                    <a:pt x="1006983" y="385382"/>
                    <a:pt x="998315" y="391001"/>
                  </a:cubicBezTo>
                  <a:lnTo>
                    <a:pt x="168402" y="995839"/>
                  </a:lnTo>
                  <a:cubicBezTo>
                    <a:pt x="156686" y="1004411"/>
                    <a:pt x="149638" y="1018223"/>
                    <a:pt x="149638" y="1032796"/>
                  </a:cubicBezTo>
                  <a:lnTo>
                    <a:pt x="149638" y="1323499"/>
                  </a:lnTo>
                  <a:cubicBezTo>
                    <a:pt x="149638" y="1338072"/>
                    <a:pt x="156686" y="1351883"/>
                    <a:pt x="168402" y="1360361"/>
                  </a:cubicBezTo>
                  <a:lnTo>
                    <a:pt x="743998" y="1780127"/>
                  </a:lnTo>
                  <a:cubicBezTo>
                    <a:pt x="752951" y="1786700"/>
                    <a:pt x="763714" y="1789462"/>
                    <a:pt x="774573" y="1788605"/>
                  </a:cubicBezTo>
                  <a:cubicBezTo>
                    <a:pt x="758476" y="1810036"/>
                    <a:pt x="742855" y="1831848"/>
                    <a:pt x="727805" y="1854232"/>
                  </a:cubicBezTo>
                  <a:cubicBezTo>
                    <a:pt x="725614" y="1843373"/>
                    <a:pt x="719709" y="1833182"/>
                    <a:pt x="709994" y="1826133"/>
                  </a:cubicBezTo>
                  <a:close/>
                </a:path>
              </a:pathLst>
            </a:custGeom>
            <a:grpFill/>
            <a:ln w="9525" cap="flat">
              <a:noFill/>
              <a:prstDash val="solid"/>
              <a:miter/>
            </a:ln>
          </p:spPr>
          <p:txBody>
            <a:bodyPr rtlCol="0" anchor="ctr"/>
            <a:lstStyle/>
            <a:p>
              <a:endParaRPr lang="en-US" dirty="0"/>
            </a:p>
          </p:txBody>
        </p:sp>
        <p:sp>
          <p:nvSpPr>
            <p:cNvPr id="198" name="Freeform: Shape 197">
              <a:extLst>
                <a:ext uri="{FF2B5EF4-FFF2-40B4-BE49-F238E27FC236}">
                  <a16:creationId xmlns:a16="http://schemas.microsoft.com/office/drawing/2014/main" id="{86EC6297-C58A-D978-206A-12A85A6A0428}"/>
                </a:ext>
              </a:extLst>
            </p:cNvPr>
            <p:cNvSpPr/>
            <p:nvPr/>
          </p:nvSpPr>
          <p:spPr>
            <a:xfrm>
              <a:off x="4933863" y="3067490"/>
              <a:ext cx="2009242" cy="1947803"/>
            </a:xfrm>
            <a:custGeom>
              <a:avLst/>
              <a:gdLst>
                <a:gd name="connsiteX0" fmla="*/ 1271484 w 2009242"/>
                <a:gd name="connsiteY0" fmla="*/ 1540324 h 1947803"/>
                <a:gd name="connsiteX1" fmla="*/ 1998813 w 2009242"/>
                <a:gd name="connsiteY1" fmla="*/ 565726 h 1947803"/>
                <a:gd name="connsiteX2" fmla="*/ 1988145 w 2009242"/>
                <a:gd name="connsiteY2" fmla="*/ 492383 h 1947803"/>
                <a:gd name="connsiteX3" fmla="*/ 1914802 w 2009242"/>
                <a:gd name="connsiteY3" fmla="*/ 503051 h 1947803"/>
                <a:gd name="connsiteX4" fmla="*/ 1265769 w 2009242"/>
                <a:gd name="connsiteY4" fmla="*/ 1372684 h 1947803"/>
                <a:gd name="connsiteX5" fmla="*/ 1064410 w 2009242"/>
                <a:gd name="connsiteY5" fmla="*/ 723841 h 1947803"/>
                <a:gd name="connsiteX6" fmla="*/ 121054 w 2009242"/>
                <a:gd name="connsiteY6" fmla="*/ 1751 h 1947803"/>
                <a:gd name="connsiteX7" fmla="*/ 57523 w 2009242"/>
                <a:gd name="connsiteY7" fmla="*/ 38327 h 1947803"/>
                <a:gd name="connsiteX8" fmla="*/ 204493 w 2009242"/>
                <a:gd name="connsiteY8" fmla="*/ 1223999 h 1947803"/>
                <a:gd name="connsiteX9" fmla="*/ 1149373 w 2009242"/>
                <a:gd name="connsiteY9" fmla="*/ 1946184 h 1947803"/>
                <a:gd name="connsiteX10" fmla="*/ 1162423 w 2009242"/>
                <a:gd name="connsiteY10" fmla="*/ 1947804 h 1947803"/>
                <a:gd name="connsiteX11" fmla="*/ 1212715 w 2009242"/>
                <a:gd name="connsiteY11" fmla="*/ 1909513 h 1947803"/>
                <a:gd name="connsiteX12" fmla="*/ 1269388 w 2009242"/>
                <a:gd name="connsiteY12" fmla="*/ 1542705 h 1947803"/>
                <a:gd name="connsiteX13" fmla="*/ 1271484 w 2009242"/>
                <a:gd name="connsiteY13" fmla="*/ 1540229 h 1947803"/>
                <a:gd name="connsiteX14" fmla="*/ 489862 w 2009242"/>
                <a:gd name="connsiteY14" fmla="*/ 541532 h 1947803"/>
                <a:gd name="connsiteX15" fmla="*/ 419187 w 2009242"/>
                <a:gd name="connsiteY15" fmla="*/ 519244 h 1947803"/>
                <a:gd name="connsiteX16" fmla="*/ 396898 w 2009242"/>
                <a:gd name="connsiteY16" fmla="*/ 589919 h 1947803"/>
                <a:gd name="connsiteX17" fmla="*/ 1024882 w 2009242"/>
                <a:gd name="connsiteY17" fmla="*/ 1797594 h 1947803"/>
                <a:gd name="connsiteX18" fmla="*/ 295171 w 2009242"/>
                <a:gd name="connsiteY18" fmla="*/ 1172278 h 1947803"/>
                <a:gd name="connsiteX19" fmla="*/ 145153 w 2009242"/>
                <a:gd name="connsiteY19" fmla="*/ 116813 h 1947803"/>
                <a:gd name="connsiteX20" fmla="*/ 973828 w 2009242"/>
                <a:gd name="connsiteY20" fmla="*/ 775847 h 1947803"/>
                <a:gd name="connsiteX21" fmla="*/ 1135657 w 2009242"/>
                <a:gd name="connsiteY21" fmla="*/ 1783497 h 1947803"/>
                <a:gd name="connsiteX22" fmla="*/ 489958 w 2009242"/>
                <a:gd name="connsiteY22" fmla="*/ 541532 h 194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09242" h="1947803">
                  <a:moveTo>
                    <a:pt x="1271484" y="1540324"/>
                  </a:moveTo>
                  <a:lnTo>
                    <a:pt x="1998813" y="565726"/>
                  </a:lnTo>
                  <a:cubicBezTo>
                    <a:pt x="2016148" y="542485"/>
                    <a:pt x="2011386" y="509719"/>
                    <a:pt x="1988145" y="492383"/>
                  </a:cubicBezTo>
                  <a:cubicBezTo>
                    <a:pt x="1964904" y="475048"/>
                    <a:pt x="1932138" y="479810"/>
                    <a:pt x="1914802" y="503051"/>
                  </a:cubicBezTo>
                  <a:lnTo>
                    <a:pt x="1265769" y="1372684"/>
                  </a:lnTo>
                  <a:cubicBezTo>
                    <a:pt x="1248338" y="1146656"/>
                    <a:pt x="1180711" y="925866"/>
                    <a:pt x="1064410" y="723841"/>
                  </a:cubicBezTo>
                  <a:cubicBezTo>
                    <a:pt x="856861" y="360843"/>
                    <a:pt x="521676" y="104335"/>
                    <a:pt x="121054" y="1751"/>
                  </a:cubicBezTo>
                  <a:cubicBezTo>
                    <a:pt x="93622" y="-5584"/>
                    <a:pt x="65143" y="10799"/>
                    <a:pt x="57523" y="38327"/>
                  </a:cubicBezTo>
                  <a:cubicBezTo>
                    <a:pt x="-54206" y="441806"/>
                    <a:pt x="-2104" y="862906"/>
                    <a:pt x="204493" y="1223999"/>
                  </a:cubicBezTo>
                  <a:cubicBezTo>
                    <a:pt x="411091" y="1586615"/>
                    <a:pt x="746656" y="1843124"/>
                    <a:pt x="1149373" y="1946184"/>
                  </a:cubicBezTo>
                  <a:cubicBezTo>
                    <a:pt x="1153564" y="1947232"/>
                    <a:pt x="1157946" y="1947804"/>
                    <a:pt x="1162423" y="1947804"/>
                  </a:cubicBezTo>
                  <a:cubicBezTo>
                    <a:pt x="1185759" y="1947804"/>
                    <a:pt x="1206523" y="1932087"/>
                    <a:pt x="1212715" y="1909513"/>
                  </a:cubicBezTo>
                  <a:cubicBezTo>
                    <a:pt x="1246433" y="1788164"/>
                    <a:pt x="1265198" y="1665101"/>
                    <a:pt x="1269388" y="1542705"/>
                  </a:cubicBezTo>
                  <a:cubicBezTo>
                    <a:pt x="1270055" y="1541848"/>
                    <a:pt x="1270817" y="1541086"/>
                    <a:pt x="1271484" y="1540229"/>
                  </a:cubicBezTo>
                  <a:close/>
                  <a:moveTo>
                    <a:pt x="489862" y="541532"/>
                  </a:moveTo>
                  <a:cubicBezTo>
                    <a:pt x="476527" y="515815"/>
                    <a:pt x="444809" y="505814"/>
                    <a:pt x="419187" y="519244"/>
                  </a:cubicBezTo>
                  <a:cubicBezTo>
                    <a:pt x="393469" y="532579"/>
                    <a:pt x="383468" y="564202"/>
                    <a:pt x="396898" y="589919"/>
                  </a:cubicBezTo>
                  <a:lnTo>
                    <a:pt x="1024882" y="1797594"/>
                  </a:lnTo>
                  <a:cubicBezTo>
                    <a:pt x="717034" y="1681580"/>
                    <a:pt x="460906" y="1463076"/>
                    <a:pt x="295171" y="1172278"/>
                  </a:cubicBezTo>
                  <a:cubicBezTo>
                    <a:pt x="111720" y="851381"/>
                    <a:pt x="58666" y="477334"/>
                    <a:pt x="145153" y="116813"/>
                  </a:cubicBezTo>
                  <a:cubicBezTo>
                    <a:pt x="495863" y="220254"/>
                    <a:pt x="789519" y="453712"/>
                    <a:pt x="973828" y="775847"/>
                  </a:cubicBezTo>
                  <a:cubicBezTo>
                    <a:pt x="1150326" y="1082457"/>
                    <a:pt x="1206809" y="1437740"/>
                    <a:pt x="1135657" y="1783497"/>
                  </a:cubicBezTo>
                  <a:lnTo>
                    <a:pt x="489958" y="541532"/>
                  </a:lnTo>
                  <a:close/>
                </a:path>
              </a:pathLst>
            </a:custGeom>
            <a:grpFill/>
            <a:ln w="9525" cap="flat">
              <a:noFill/>
              <a:prstDash val="solid"/>
              <a:miter/>
            </a:ln>
          </p:spPr>
          <p:txBody>
            <a:bodyPr rtlCol="0" anchor="ctr"/>
            <a:lstStyle/>
            <a:p>
              <a:endParaRPr lang="en-US" dirty="0"/>
            </a:p>
          </p:txBody>
        </p:sp>
      </p:grpSp>
      <p:sp>
        <p:nvSpPr>
          <p:cNvPr id="200" name="Text Placeholder 2">
            <a:extLst>
              <a:ext uri="{FF2B5EF4-FFF2-40B4-BE49-F238E27FC236}">
                <a16:creationId xmlns:a16="http://schemas.microsoft.com/office/drawing/2014/main" id="{C9137B50-3351-D815-EA92-C1FFBC24FA58}"/>
              </a:ext>
            </a:extLst>
          </p:cNvPr>
          <p:cNvSpPr txBox="1">
            <a:spLocks/>
          </p:cNvSpPr>
          <p:nvPr userDrawn="1"/>
        </p:nvSpPr>
        <p:spPr>
          <a:xfrm>
            <a:off x="4744694" y="2564276"/>
            <a:ext cx="697450"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Agrifood</a:t>
            </a:r>
          </a:p>
        </p:txBody>
      </p:sp>
      <p:pic>
        <p:nvPicPr>
          <p:cNvPr id="201" name="Graphic 200">
            <a:extLst>
              <a:ext uri="{FF2B5EF4-FFF2-40B4-BE49-F238E27FC236}">
                <a16:creationId xmlns:a16="http://schemas.microsoft.com/office/drawing/2014/main" id="{CFE6815C-BFDB-ABB2-7E9B-0AA72E69682F}"/>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4878873" y="2790036"/>
            <a:ext cx="531813" cy="531813"/>
          </a:xfrm>
          <a:prstGeom prst="rect">
            <a:avLst/>
          </a:prstGeom>
        </p:spPr>
      </p:pic>
      <p:sp>
        <p:nvSpPr>
          <p:cNvPr id="202" name="Text Placeholder 2">
            <a:extLst>
              <a:ext uri="{FF2B5EF4-FFF2-40B4-BE49-F238E27FC236}">
                <a16:creationId xmlns:a16="http://schemas.microsoft.com/office/drawing/2014/main" id="{1E92266C-4B5D-7BA2-DC1B-F87CB0A21B50}"/>
              </a:ext>
            </a:extLst>
          </p:cNvPr>
          <p:cNvSpPr txBox="1">
            <a:spLocks/>
          </p:cNvSpPr>
          <p:nvPr userDrawn="1"/>
        </p:nvSpPr>
        <p:spPr>
          <a:xfrm>
            <a:off x="4618763" y="3340264"/>
            <a:ext cx="930109" cy="29320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AUTOMATION</a:t>
            </a:r>
          </a:p>
        </p:txBody>
      </p:sp>
      <p:grpSp>
        <p:nvGrpSpPr>
          <p:cNvPr id="208" name="Group 207">
            <a:extLst>
              <a:ext uri="{FF2B5EF4-FFF2-40B4-BE49-F238E27FC236}">
                <a16:creationId xmlns:a16="http://schemas.microsoft.com/office/drawing/2014/main" id="{095B800F-EEF1-4947-566E-62819B6F5558}"/>
              </a:ext>
            </a:extLst>
          </p:cNvPr>
          <p:cNvGrpSpPr/>
          <p:nvPr userDrawn="1"/>
        </p:nvGrpSpPr>
        <p:grpSpPr>
          <a:xfrm>
            <a:off x="4927519" y="3692913"/>
            <a:ext cx="329365" cy="465075"/>
            <a:chOff x="4962525" y="1828800"/>
            <a:chExt cx="2264759" cy="3197922"/>
          </a:xfrm>
          <a:solidFill>
            <a:schemeClr val="tx1"/>
          </a:solidFill>
        </p:grpSpPr>
        <p:sp>
          <p:nvSpPr>
            <p:cNvPr id="206" name="Freeform: Shape 205">
              <a:extLst>
                <a:ext uri="{FF2B5EF4-FFF2-40B4-BE49-F238E27FC236}">
                  <a16:creationId xmlns:a16="http://schemas.microsoft.com/office/drawing/2014/main" id="{906B75C3-4E30-8E03-E003-A86DCB8BE26E}"/>
                </a:ext>
              </a:extLst>
            </p:cNvPr>
            <p:cNvSpPr/>
            <p:nvPr/>
          </p:nvSpPr>
          <p:spPr>
            <a:xfrm>
              <a:off x="4962525" y="2825662"/>
              <a:ext cx="2264759" cy="2201060"/>
            </a:xfrm>
            <a:custGeom>
              <a:avLst/>
              <a:gdLst>
                <a:gd name="connsiteX0" fmla="*/ 2264759 w 2264759"/>
                <a:gd name="connsiteY0" fmla="*/ 814030 h 2201060"/>
                <a:gd name="connsiteX1" fmla="*/ 2264759 w 2264759"/>
                <a:gd name="connsiteY1" fmla="*/ 750308 h 2201060"/>
                <a:gd name="connsiteX2" fmla="*/ 2239613 w 2264759"/>
                <a:gd name="connsiteY2" fmla="*/ 706969 h 2201060"/>
                <a:gd name="connsiteX3" fmla="*/ 1819085 w 2264759"/>
                <a:gd name="connsiteY3" fmla="*/ 466653 h 2201060"/>
                <a:gd name="connsiteX4" fmla="*/ 1819085 w 2264759"/>
                <a:gd name="connsiteY4" fmla="*/ 431982 h 2201060"/>
                <a:gd name="connsiteX5" fmla="*/ 1794796 w 2264759"/>
                <a:gd name="connsiteY5" fmla="*/ 389120 h 2201060"/>
                <a:gd name="connsiteX6" fmla="*/ 1158050 w 2264759"/>
                <a:gd name="connsiteY6" fmla="*/ 7072 h 2201060"/>
                <a:gd name="connsiteX7" fmla="*/ 1106615 w 2264759"/>
                <a:gd name="connsiteY7" fmla="*/ 7072 h 2201060"/>
                <a:gd name="connsiteX8" fmla="*/ 469964 w 2264759"/>
                <a:gd name="connsiteY8" fmla="*/ 389120 h 2201060"/>
                <a:gd name="connsiteX9" fmla="*/ 445675 w 2264759"/>
                <a:gd name="connsiteY9" fmla="*/ 431982 h 2201060"/>
                <a:gd name="connsiteX10" fmla="*/ 445675 w 2264759"/>
                <a:gd name="connsiteY10" fmla="*/ 466653 h 2201060"/>
                <a:gd name="connsiteX11" fmla="*/ 25146 w 2264759"/>
                <a:gd name="connsiteY11" fmla="*/ 706969 h 2201060"/>
                <a:gd name="connsiteX12" fmla="*/ 0 w 2264759"/>
                <a:gd name="connsiteY12" fmla="*/ 750308 h 2201060"/>
                <a:gd name="connsiteX13" fmla="*/ 0 w 2264759"/>
                <a:gd name="connsiteY13" fmla="*/ 814030 h 2201060"/>
                <a:gd name="connsiteX14" fmla="*/ 24289 w 2264759"/>
                <a:gd name="connsiteY14" fmla="*/ 856893 h 2201060"/>
                <a:gd name="connsiteX15" fmla="*/ 271272 w 2264759"/>
                <a:gd name="connsiteY15" fmla="*/ 1005007 h 2201060"/>
                <a:gd name="connsiteX16" fmla="*/ 24289 w 2264759"/>
                <a:gd name="connsiteY16" fmla="*/ 1153216 h 2201060"/>
                <a:gd name="connsiteX17" fmla="*/ 0 w 2264759"/>
                <a:gd name="connsiteY17" fmla="*/ 1196078 h 2201060"/>
                <a:gd name="connsiteX18" fmla="*/ 0 w 2264759"/>
                <a:gd name="connsiteY18" fmla="*/ 1259800 h 2201060"/>
                <a:gd name="connsiteX19" fmla="*/ 24765 w 2264759"/>
                <a:gd name="connsiteY19" fmla="*/ 1302949 h 2201060"/>
                <a:gd name="connsiteX20" fmla="*/ 318325 w 2264759"/>
                <a:gd name="connsiteY20" fmla="*/ 1474208 h 2201060"/>
                <a:gd name="connsiteX21" fmla="*/ 318325 w 2264759"/>
                <a:gd name="connsiteY21" fmla="*/ 1705475 h 2201060"/>
                <a:gd name="connsiteX22" fmla="*/ 343091 w 2264759"/>
                <a:gd name="connsiteY22" fmla="*/ 1748623 h 2201060"/>
                <a:gd name="connsiteX23" fmla="*/ 1107186 w 2264759"/>
                <a:gd name="connsiteY23" fmla="*/ 2194298 h 2201060"/>
                <a:gd name="connsiteX24" fmla="*/ 1132332 w 2264759"/>
                <a:gd name="connsiteY24" fmla="*/ 2201061 h 2201060"/>
                <a:gd name="connsiteX25" fmla="*/ 1157478 w 2264759"/>
                <a:gd name="connsiteY25" fmla="*/ 2194298 h 2201060"/>
                <a:gd name="connsiteX26" fmla="*/ 1921574 w 2264759"/>
                <a:gd name="connsiteY26" fmla="*/ 1748623 h 2201060"/>
                <a:gd name="connsiteX27" fmla="*/ 1946339 w 2264759"/>
                <a:gd name="connsiteY27" fmla="*/ 1705475 h 2201060"/>
                <a:gd name="connsiteX28" fmla="*/ 1946339 w 2264759"/>
                <a:gd name="connsiteY28" fmla="*/ 1474208 h 2201060"/>
                <a:gd name="connsiteX29" fmla="*/ 2239899 w 2264759"/>
                <a:gd name="connsiteY29" fmla="*/ 1302949 h 2201060"/>
                <a:gd name="connsiteX30" fmla="*/ 2264664 w 2264759"/>
                <a:gd name="connsiteY30" fmla="*/ 1259800 h 2201060"/>
                <a:gd name="connsiteX31" fmla="*/ 2264664 w 2264759"/>
                <a:gd name="connsiteY31" fmla="*/ 1196078 h 2201060"/>
                <a:gd name="connsiteX32" fmla="*/ 2240375 w 2264759"/>
                <a:gd name="connsiteY32" fmla="*/ 1153216 h 2201060"/>
                <a:gd name="connsiteX33" fmla="*/ 1993392 w 2264759"/>
                <a:gd name="connsiteY33" fmla="*/ 1005007 h 2201060"/>
                <a:gd name="connsiteX34" fmla="*/ 2240375 w 2264759"/>
                <a:gd name="connsiteY34" fmla="*/ 856893 h 2201060"/>
                <a:gd name="connsiteX35" fmla="*/ 2264664 w 2264759"/>
                <a:gd name="connsiteY35" fmla="*/ 814030 h 2201060"/>
                <a:gd name="connsiteX36" fmla="*/ 545687 w 2264759"/>
                <a:gd name="connsiteY36" fmla="*/ 520279 h 2201060"/>
                <a:gd name="connsiteX37" fmla="*/ 1082421 w 2264759"/>
                <a:gd name="connsiteY37" fmla="*/ 842320 h 2201060"/>
                <a:gd name="connsiteX38" fmla="*/ 1082421 w 2264759"/>
                <a:gd name="connsiteY38" fmla="*/ 1363718 h 2201060"/>
                <a:gd name="connsiteX39" fmla="*/ 545687 w 2264759"/>
                <a:gd name="connsiteY39" fmla="*/ 1050631 h 2201060"/>
                <a:gd name="connsiteX40" fmla="*/ 545687 w 2264759"/>
                <a:gd name="connsiteY40" fmla="*/ 520279 h 2201060"/>
                <a:gd name="connsiteX41" fmla="*/ 1182338 w 2264759"/>
                <a:gd name="connsiteY41" fmla="*/ 842320 h 2201060"/>
                <a:gd name="connsiteX42" fmla="*/ 1719167 w 2264759"/>
                <a:gd name="connsiteY42" fmla="*/ 520279 h 2201060"/>
                <a:gd name="connsiteX43" fmla="*/ 1719167 w 2264759"/>
                <a:gd name="connsiteY43" fmla="*/ 1050631 h 2201060"/>
                <a:gd name="connsiteX44" fmla="*/ 1182338 w 2264759"/>
                <a:gd name="connsiteY44" fmla="*/ 1363718 h 2201060"/>
                <a:gd name="connsiteX45" fmla="*/ 1182338 w 2264759"/>
                <a:gd name="connsiteY45" fmla="*/ 842320 h 2201060"/>
                <a:gd name="connsiteX46" fmla="*/ 1132332 w 2264759"/>
                <a:gd name="connsiteY46" fmla="*/ 108228 h 2201060"/>
                <a:gd name="connsiteX47" fmla="*/ 1671923 w 2264759"/>
                <a:gd name="connsiteY47" fmla="*/ 431982 h 2201060"/>
                <a:gd name="connsiteX48" fmla="*/ 1132332 w 2264759"/>
                <a:gd name="connsiteY48" fmla="*/ 755737 h 2201060"/>
                <a:gd name="connsiteX49" fmla="*/ 592741 w 2264759"/>
                <a:gd name="connsiteY49" fmla="*/ 431982 h 2201060"/>
                <a:gd name="connsiteX50" fmla="*/ 1132332 w 2264759"/>
                <a:gd name="connsiteY50" fmla="*/ 108228 h 2201060"/>
                <a:gd name="connsiteX51" fmla="*/ 99917 w 2264759"/>
                <a:gd name="connsiteY51" fmla="*/ 779359 h 2201060"/>
                <a:gd name="connsiteX52" fmla="*/ 445675 w 2264759"/>
                <a:gd name="connsiteY52" fmla="*/ 581811 h 2201060"/>
                <a:gd name="connsiteX53" fmla="*/ 445675 w 2264759"/>
                <a:gd name="connsiteY53" fmla="*/ 910519 h 2201060"/>
                <a:gd name="connsiteX54" fmla="*/ 370523 w 2264759"/>
                <a:gd name="connsiteY54" fmla="*/ 948142 h 2201060"/>
                <a:gd name="connsiteX55" fmla="*/ 99917 w 2264759"/>
                <a:gd name="connsiteY55" fmla="*/ 785836 h 2201060"/>
                <a:gd name="connsiteX56" fmla="*/ 99917 w 2264759"/>
                <a:gd name="connsiteY56" fmla="*/ 779455 h 2201060"/>
                <a:gd name="connsiteX57" fmla="*/ 99917 w 2264759"/>
                <a:gd name="connsiteY57" fmla="*/ 1224367 h 2201060"/>
                <a:gd name="connsiteX58" fmla="*/ 368618 w 2264759"/>
                <a:gd name="connsiteY58" fmla="*/ 1063109 h 2201060"/>
                <a:gd name="connsiteX59" fmla="*/ 1082326 w 2264759"/>
                <a:gd name="connsiteY59" fmla="*/ 1479447 h 2201060"/>
                <a:gd name="connsiteX60" fmla="*/ 1082326 w 2264759"/>
                <a:gd name="connsiteY60" fmla="*/ 1486114 h 2201060"/>
                <a:gd name="connsiteX61" fmla="*/ 813626 w 2264759"/>
                <a:gd name="connsiteY61" fmla="*/ 1647372 h 2201060"/>
                <a:gd name="connsiteX62" fmla="*/ 99917 w 2264759"/>
                <a:gd name="connsiteY62" fmla="*/ 1231035 h 2201060"/>
                <a:gd name="connsiteX63" fmla="*/ 99917 w 2264759"/>
                <a:gd name="connsiteY63" fmla="*/ 1224367 h 2201060"/>
                <a:gd name="connsiteX64" fmla="*/ 418243 w 2264759"/>
                <a:gd name="connsiteY64" fmla="*/ 1532406 h 2201060"/>
                <a:gd name="connsiteX65" fmla="*/ 788765 w 2264759"/>
                <a:gd name="connsiteY65" fmla="*/ 1748528 h 2201060"/>
                <a:gd name="connsiteX66" fmla="*/ 813911 w 2264759"/>
                <a:gd name="connsiteY66" fmla="*/ 1755291 h 2201060"/>
                <a:gd name="connsiteX67" fmla="*/ 839629 w 2264759"/>
                <a:gd name="connsiteY67" fmla="*/ 1748147 h 2201060"/>
                <a:gd name="connsiteX68" fmla="*/ 1082326 w 2264759"/>
                <a:gd name="connsiteY68" fmla="*/ 1602605 h 2201060"/>
                <a:gd name="connsiteX69" fmla="*/ 1082326 w 2264759"/>
                <a:gd name="connsiteY69" fmla="*/ 2064091 h 2201060"/>
                <a:gd name="connsiteX70" fmla="*/ 418243 w 2264759"/>
                <a:gd name="connsiteY70" fmla="*/ 1676710 h 2201060"/>
                <a:gd name="connsiteX71" fmla="*/ 418243 w 2264759"/>
                <a:gd name="connsiteY71" fmla="*/ 1532406 h 2201060"/>
                <a:gd name="connsiteX72" fmla="*/ 1846421 w 2264759"/>
                <a:gd name="connsiteY72" fmla="*/ 1676710 h 2201060"/>
                <a:gd name="connsiteX73" fmla="*/ 1182338 w 2264759"/>
                <a:gd name="connsiteY73" fmla="*/ 2064091 h 2201060"/>
                <a:gd name="connsiteX74" fmla="*/ 1182338 w 2264759"/>
                <a:gd name="connsiteY74" fmla="*/ 1602605 h 2201060"/>
                <a:gd name="connsiteX75" fmla="*/ 1425035 w 2264759"/>
                <a:gd name="connsiteY75" fmla="*/ 1748147 h 2201060"/>
                <a:gd name="connsiteX76" fmla="*/ 1450753 w 2264759"/>
                <a:gd name="connsiteY76" fmla="*/ 1755291 h 2201060"/>
                <a:gd name="connsiteX77" fmla="*/ 1475899 w 2264759"/>
                <a:gd name="connsiteY77" fmla="*/ 1748528 h 2201060"/>
                <a:gd name="connsiteX78" fmla="*/ 1846421 w 2264759"/>
                <a:gd name="connsiteY78" fmla="*/ 1532406 h 2201060"/>
                <a:gd name="connsiteX79" fmla="*/ 1846421 w 2264759"/>
                <a:gd name="connsiteY79" fmla="*/ 1676614 h 2201060"/>
                <a:gd name="connsiteX80" fmla="*/ 2164747 w 2264759"/>
                <a:gd name="connsiteY80" fmla="*/ 1231035 h 2201060"/>
                <a:gd name="connsiteX81" fmla="*/ 1451039 w 2264759"/>
                <a:gd name="connsiteY81" fmla="*/ 1647277 h 2201060"/>
                <a:gd name="connsiteX82" fmla="*/ 1182243 w 2264759"/>
                <a:gd name="connsiteY82" fmla="*/ 1486019 h 2201060"/>
                <a:gd name="connsiteX83" fmla="*/ 1182243 w 2264759"/>
                <a:gd name="connsiteY83" fmla="*/ 1479352 h 2201060"/>
                <a:gd name="connsiteX84" fmla="*/ 1895951 w 2264759"/>
                <a:gd name="connsiteY84" fmla="*/ 1063014 h 2201060"/>
                <a:gd name="connsiteX85" fmla="*/ 2164747 w 2264759"/>
                <a:gd name="connsiteY85" fmla="*/ 1224272 h 2201060"/>
                <a:gd name="connsiteX86" fmla="*/ 2164747 w 2264759"/>
                <a:gd name="connsiteY86" fmla="*/ 1230940 h 2201060"/>
                <a:gd name="connsiteX87" fmla="*/ 2164747 w 2264759"/>
                <a:gd name="connsiteY87" fmla="*/ 785741 h 2201060"/>
                <a:gd name="connsiteX88" fmla="*/ 1894142 w 2264759"/>
                <a:gd name="connsiteY88" fmla="*/ 948047 h 2201060"/>
                <a:gd name="connsiteX89" fmla="*/ 1818989 w 2264759"/>
                <a:gd name="connsiteY89" fmla="*/ 910423 h 2201060"/>
                <a:gd name="connsiteX90" fmla="*/ 1818989 w 2264759"/>
                <a:gd name="connsiteY90" fmla="*/ 581716 h 2201060"/>
                <a:gd name="connsiteX91" fmla="*/ 2164747 w 2264759"/>
                <a:gd name="connsiteY91" fmla="*/ 779264 h 2201060"/>
                <a:gd name="connsiteX92" fmla="*/ 2164747 w 2264759"/>
                <a:gd name="connsiteY92" fmla="*/ 785646 h 220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264759" h="2201060">
                  <a:moveTo>
                    <a:pt x="2264759" y="814030"/>
                  </a:moveTo>
                  <a:lnTo>
                    <a:pt x="2264759" y="750308"/>
                  </a:lnTo>
                  <a:cubicBezTo>
                    <a:pt x="2264759" y="732401"/>
                    <a:pt x="2255139" y="715828"/>
                    <a:pt x="2239613" y="706969"/>
                  </a:cubicBezTo>
                  <a:lnTo>
                    <a:pt x="1819085" y="466653"/>
                  </a:lnTo>
                  <a:lnTo>
                    <a:pt x="1819085" y="431982"/>
                  </a:lnTo>
                  <a:cubicBezTo>
                    <a:pt x="1819085" y="414457"/>
                    <a:pt x="1809845" y="398169"/>
                    <a:pt x="1794796" y="389120"/>
                  </a:cubicBezTo>
                  <a:lnTo>
                    <a:pt x="1158050" y="7072"/>
                  </a:lnTo>
                  <a:cubicBezTo>
                    <a:pt x="1142238" y="-2357"/>
                    <a:pt x="1122521" y="-2357"/>
                    <a:pt x="1106615" y="7072"/>
                  </a:cubicBezTo>
                  <a:lnTo>
                    <a:pt x="469964" y="389120"/>
                  </a:lnTo>
                  <a:cubicBezTo>
                    <a:pt x="454914" y="398169"/>
                    <a:pt x="445675" y="414361"/>
                    <a:pt x="445675" y="431982"/>
                  </a:cubicBezTo>
                  <a:lnTo>
                    <a:pt x="445675" y="466653"/>
                  </a:lnTo>
                  <a:lnTo>
                    <a:pt x="25146" y="706969"/>
                  </a:lnTo>
                  <a:cubicBezTo>
                    <a:pt x="9620" y="715828"/>
                    <a:pt x="0" y="732401"/>
                    <a:pt x="0" y="750308"/>
                  </a:cubicBezTo>
                  <a:lnTo>
                    <a:pt x="0" y="814030"/>
                  </a:lnTo>
                  <a:cubicBezTo>
                    <a:pt x="0" y="831556"/>
                    <a:pt x="9239" y="847844"/>
                    <a:pt x="24289" y="856893"/>
                  </a:cubicBezTo>
                  <a:lnTo>
                    <a:pt x="271272" y="1005007"/>
                  </a:lnTo>
                  <a:lnTo>
                    <a:pt x="24289" y="1153216"/>
                  </a:lnTo>
                  <a:cubicBezTo>
                    <a:pt x="9239" y="1162264"/>
                    <a:pt x="0" y="1178457"/>
                    <a:pt x="0" y="1196078"/>
                  </a:cubicBezTo>
                  <a:lnTo>
                    <a:pt x="0" y="1259800"/>
                  </a:lnTo>
                  <a:cubicBezTo>
                    <a:pt x="0" y="1277517"/>
                    <a:pt x="9430" y="1293995"/>
                    <a:pt x="24765" y="1302949"/>
                  </a:cubicBezTo>
                  <a:lnTo>
                    <a:pt x="318325" y="1474208"/>
                  </a:lnTo>
                  <a:lnTo>
                    <a:pt x="318325" y="1705475"/>
                  </a:lnTo>
                  <a:cubicBezTo>
                    <a:pt x="318325" y="1723192"/>
                    <a:pt x="327755" y="1739670"/>
                    <a:pt x="343091" y="1748623"/>
                  </a:cubicBezTo>
                  <a:lnTo>
                    <a:pt x="1107186" y="2194298"/>
                  </a:lnTo>
                  <a:cubicBezTo>
                    <a:pt x="1114997" y="2198870"/>
                    <a:pt x="1123664" y="2201061"/>
                    <a:pt x="1132332" y="2201061"/>
                  </a:cubicBezTo>
                  <a:cubicBezTo>
                    <a:pt x="1141000" y="2201061"/>
                    <a:pt x="1149763" y="2198775"/>
                    <a:pt x="1157478" y="2194298"/>
                  </a:cubicBezTo>
                  <a:lnTo>
                    <a:pt x="1921574" y="1748623"/>
                  </a:lnTo>
                  <a:cubicBezTo>
                    <a:pt x="1936909" y="1739670"/>
                    <a:pt x="1946339" y="1723192"/>
                    <a:pt x="1946339" y="1705475"/>
                  </a:cubicBezTo>
                  <a:lnTo>
                    <a:pt x="1946339" y="1474208"/>
                  </a:lnTo>
                  <a:lnTo>
                    <a:pt x="2239899" y="1302949"/>
                  </a:lnTo>
                  <a:cubicBezTo>
                    <a:pt x="2255234" y="1293995"/>
                    <a:pt x="2264664" y="1277517"/>
                    <a:pt x="2264664" y="1259800"/>
                  </a:cubicBezTo>
                  <a:lnTo>
                    <a:pt x="2264664" y="1196078"/>
                  </a:lnTo>
                  <a:cubicBezTo>
                    <a:pt x="2264664" y="1178552"/>
                    <a:pt x="2255425" y="1162264"/>
                    <a:pt x="2240375" y="1153216"/>
                  </a:cubicBezTo>
                  <a:lnTo>
                    <a:pt x="1993392" y="1005007"/>
                  </a:lnTo>
                  <a:lnTo>
                    <a:pt x="2240375" y="856893"/>
                  </a:lnTo>
                  <a:cubicBezTo>
                    <a:pt x="2255425" y="847844"/>
                    <a:pt x="2264664" y="831652"/>
                    <a:pt x="2264664" y="814030"/>
                  </a:cubicBezTo>
                  <a:close/>
                  <a:moveTo>
                    <a:pt x="545687" y="520279"/>
                  </a:moveTo>
                  <a:lnTo>
                    <a:pt x="1082421" y="842320"/>
                  </a:lnTo>
                  <a:lnTo>
                    <a:pt x="1082421" y="1363718"/>
                  </a:lnTo>
                  <a:lnTo>
                    <a:pt x="545687" y="1050631"/>
                  </a:lnTo>
                  <a:lnTo>
                    <a:pt x="545687" y="520279"/>
                  </a:lnTo>
                  <a:close/>
                  <a:moveTo>
                    <a:pt x="1182338" y="842320"/>
                  </a:moveTo>
                  <a:lnTo>
                    <a:pt x="1719167" y="520279"/>
                  </a:lnTo>
                  <a:lnTo>
                    <a:pt x="1719167" y="1050631"/>
                  </a:lnTo>
                  <a:lnTo>
                    <a:pt x="1182338" y="1363718"/>
                  </a:lnTo>
                  <a:lnTo>
                    <a:pt x="1182338" y="842320"/>
                  </a:lnTo>
                  <a:close/>
                  <a:moveTo>
                    <a:pt x="1132332" y="108228"/>
                  </a:moveTo>
                  <a:lnTo>
                    <a:pt x="1671923" y="431982"/>
                  </a:lnTo>
                  <a:lnTo>
                    <a:pt x="1132332" y="755737"/>
                  </a:lnTo>
                  <a:lnTo>
                    <a:pt x="592741" y="431982"/>
                  </a:lnTo>
                  <a:lnTo>
                    <a:pt x="1132332" y="108228"/>
                  </a:lnTo>
                  <a:close/>
                  <a:moveTo>
                    <a:pt x="99917" y="779359"/>
                  </a:moveTo>
                  <a:lnTo>
                    <a:pt x="445675" y="581811"/>
                  </a:lnTo>
                  <a:lnTo>
                    <a:pt x="445675" y="910519"/>
                  </a:lnTo>
                  <a:lnTo>
                    <a:pt x="370523" y="948142"/>
                  </a:lnTo>
                  <a:lnTo>
                    <a:pt x="99917" y="785836"/>
                  </a:lnTo>
                  <a:lnTo>
                    <a:pt x="99917" y="779455"/>
                  </a:lnTo>
                  <a:close/>
                  <a:moveTo>
                    <a:pt x="99917" y="1224367"/>
                  </a:moveTo>
                  <a:lnTo>
                    <a:pt x="368618" y="1063109"/>
                  </a:lnTo>
                  <a:lnTo>
                    <a:pt x="1082326" y="1479447"/>
                  </a:lnTo>
                  <a:lnTo>
                    <a:pt x="1082326" y="1486114"/>
                  </a:lnTo>
                  <a:lnTo>
                    <a:pt x="813626" y="1647372"/>
                  </a:lnTo>
                  <a:lnTo>
                    <a:pt x="99917" y="1231035"/>
                  </a:lnTo>
                  <a:lnTo>
                    <a:pt x="99917" y="1224367"/>
                  </a:lnTo>
                  <a:close/>
                  <a:moveTo>
                    <a:pt x="418243" y="1532406"/>
                  </a:moveTo>
                  <a:lnTo>
                    <a:pt x="788765" y="1748528"/>
                  </a:lnTo>
                  <a:cubicBezTo>
                    <a:pt x="796576" y="1753100"/>
                    <a:pt x="805244" y="1755291"/>
                    <a:pt x="813911" y="1755291"/>
                  </a:cubicBezTo>
                  <a:cubicBezTo>
                    <a:pt x="822579" y="1755291"/>
                    <a:pt x="831723" y="1752910"/>
                    <a:pt x="839629" y="1748147"/>
                  </a:cubicBezTo>
                  <a:lnTo>
                    <a:pt x="1082326" y="1602605"/>
                  </a:lnTo>
                  <a:lnTo>
                    <a:pt x="1082326" y="2064091"/>
                  </a:lnTo>
                  <a:lnTo>
                    <a:pt x="418243" y="1676710"/>
                  </a:lnTo>
                  <a:lnTo>
                    <a:pt x="418243" y="1532406"/>
                  </a:lnTo>
                  <a:close/>
                  <a:moveTo>
                    <a:pt x="1846421" y="1676710"/>
                  </a:moveTo>
                  <a:lnTo>
                    <a:pt x="1182338" y="2064091"/>
                  </a:lnTo>
                  <a:lnTo>
                    <a:pt x="1182338" y="1602605"/>
                  </a:lnTo>
                  <a:lnTo>
                    <a:pt x="1425035" y="1748147"/>
                  </a:lnTo>
                  <a:cubicBezTo>
                    <a:pt x="1432941" y="1752910"/>
                    <a:pt x="1441799" y="1755291"/>
                    <a:pt x="1450753" y="1755291"/>
                  </a:cubicBezTo>
                  <a:cubicBezTo>
                    <a:pt x="1459706" y="1755291"/>
                    <a:pt x="1468184" y="1753005"/>
                    <a:pt x="1475899" y="1748528"/>
                  </a:cubicBezTo>
                  <a:lnTo>
                    <a:pt x="1846421" y="1532406"/>
                  </a:lnTo>
                  <a:lnTo>
                    <a:pt x="1846421" y="1676614"/>
                  </a:lnTo>
                  <a:close/>
                  <a:moveTo>
                    <a:pt x="2164747" y="1231035"/>
                  </a:moveTo>
                  <a:lnTo>
                    <a:pt x="1451039" y="1647277"/>
                  </a:lnTo>
                  <a:lnTo>
                    <a:pt x="1182243" y="1486019"/>
                  </a:lnTo>
                  <a:lnTo>
                    <a:pt x="1182243" y="1479352"/>
                  </a:lnTo>
                  <a:lnTo>
                    <a:pt x="1895951" y="1063014"/>
                  </a:lnTo>
                  <a:lnTo>
                    <a:pt x="2164747" y="1224272"/>
                  </a:lnTo>
                  <a:lnTo>
                    <a:pt x="2164747" y="1230940"/>
                  </a:lnTo>
                  <a:close/>
                  <a:moveTo>
                    <a:pt x="2164747" y="785741"/>
                  </a:moveTo>
                  <a:lnTo>
                    <a:pt x="1894142" y="948047"/>
                  </a:lnTo>
                  <a:lnTo>
                    <a:pt x="1818989" y="910423"/>
                  </a:lnTo>
                  <a:lnTo>
                    <a:pt x="1818989" y="581716"/>
                  </a:lnTo>
                  <a:lnTo>
                    <a:pt x="2164747" y="779264"/>
                  </a:lnTo>
                  <a:lnTo>
                    <a:pt x="2164747" y="785646"/>
                  </a:lnTo>
                  <a:close/>
                </a:path>
              </a:pathLst>
            </a:custGeom>
            <a:grpFill/>
            <a:ln w="9525" cap="flat">
              <a:noFill/>
              <a:prstDash val="solid"/>
              <a:miter/>
            </a:ln>
          </p:spPr>
          <p:txBody>
            <a:bodyPr rtlCol="0" anchor="ctr"/>
            <a:lstStyle/>
            <a:p>
              <a:endParaRPr lang="en-US" dirty="0"/>
            </a:p>
          </p:txBody>
        </p:sp>
        <p:sp>
          <p:nvSpPr>
            <p:cNvPr id="207" name="Freeform: Shape 206">
              <a:extLst>
                <a:ext uri="{FF2B5EF4-FFF2-40B4-BE49-F238E27FC236}">
                  <a16:creationId xmlns:a16="http://schemas.microsoft.com/office/drawing/2014/main" id="{9B4F288E-601C-860B-17BB-2FECD981460A}"/>
                </a:ext>
              </a:extLst>
            </p:cNvPr>
            <p:cNvSpPr/>
            <p:nvPr/>
          </p:nvSpPr>
          <p:spPr>
            <a:xfrm>
              <a:off x="5599175" y="1828800"/>
              <a:ext cx="991457" cy="991457"/>
            </a:xfrm>
            <a:custGeom>
              <a:avLst/>
              <a:gdLst>
                <a:gd name="connsiteX0" fmla="*/ 177356 w 991457"/>
                <a:gd name="connsiteY0" fmla="*/ 991362 h 991457"/>
                <a:gd name="connsiteX1" fmla="*/ 212693 w 991457"/>
                <a:gd name="connsiteY1" fmla="*/ 976694 h 991457"/>
                <a:gd name="connsiteX2" fmla="*/ 212693 w 991457"/>
                <a:gd name="connsiteY2" fmla="*/ 906018 h 991457"/>
                <a:gd name="connsiteX3" fmla="*/ 100013 w 991457"/>
                <a:gd name="connsiteY3" fmla="*/ 793337 h 991457"/>
                <a:gd name="connsiteX4" fmla="*/ 100013 w 991457"/>
                <a:gd name="connsiteY4" fmla="*/ 580073 h 991457"/>
                <a:gd name="connsiteX5" fmla="*/ 261747 w 991457"/>
                <a:gd name="connsiteY5" fmla="*/ 418338 h 991457"/>
                <a:gd name="connsiteX6" fmla="*/ 729710 w 991457"/>
                <a:gd name="connsiteY6" fmla="*/ 418338 h 991457"/>
                <a:gd name="connsiteX7" fmla="*/ 891445 w 991457"/>
                <a:gd name="connsiteY7" fmla="*/ 580073 h 991457"/>
                <a:gd name="connsiteX8" fmla="*/ 891445 w 991457"/>
                <a:gd name="connsiteY8" fmla="*/ 793337 h 991457"/>
                <a:gd name="connsiteX9" fmla="*/ 778764 w 991457"/>
                <a:gd name="connsiteY9" fmla="*/ 906018 h 991457"/>
                <a:gd name="connsiteX10" fmla="*/ 778764 w 991457"/>
                <a:gd name="connsiteY10" fmla="*/ 976694 h 991457"/>
                <a:gd name="connsiteX11" fmla="*/ 814102 w 991457"/>
                <a:gd name="connsiteY11" fmla="*/ 991362 h 991457"/>
                <a:gd name="connsiteX12" fmla="*/ 849440 w 991457"/>
                <a:gd name="connsiteY12" fmla="*/ 976694 h 991457"/>
                <a:gd name="connsiteX13" fmla="*/ 991457 w 991457"/>
                <a:gd name="connsiteY13" fmla="*/ 834676 h 991457"/>
                <a:gd name="connsiteX14" fmla="*/ 991457 w 991457"/>
                <a:gd name="connsiteY14" fmla="*/ 538639 h 991457"/>
                <a:gd name="connsiteX15" fmla="*/ 771144 w 991457"/>
                <a:gd name="connsiteY15" fmla="*/ 318325 h 991457"/>
                <a:gd name="connsiteX16" fmla="*/ 545687 w 991457"/>
                <a:gd name="connsiteY16" fmla="*/ 318325 h 991457"/>
                <a:gd name="connsiteX17" fmla="*/ 545687 w 991457"/>
                <a:gd name="connsiteY17" fmla="*/ 50006 h 991457"/>
                <a:gd name="connsiteX18" fmla="*/ 495681 w 991457"/>
                <a:gd name="connsiteY18" fmla="*/ 0 h 991457"/>
                <a:gd name="connsiteX19" fmla="*/ 445675 w 991457"/>
                <a:gd name="connsiteY19" fmla="*/ 50006 h 991457"/>
                <a:gd name="connsiteX20" fmla="*/ 445675 w 991457"/>
                <a:gd name="connsiteY20" fmla="*/ 318421 h 991457"/>
                <a:gd name="connsiteX21" fmla="*/ 220313 w 991457"/>
                <a:gd name="connsiteY21" fmla="*/ 318421 h 991457"/>
                <a:gd name="connsiteX22" fmla="*/ 0 w 991457"/>
                <a:gd name="connsiteY22" fmla="*/ 538734 h 991457"/>
                <a:gd name="connsiteX23" fmla="*/ 0 w 991457"/>
                <a:gd name="connsiteY23" fmla="*/ 834771 h 991457"/>
                <a:gd name="connsiteX24" fmla="*/ 142018 w 991457"/>
                <a:gd name="connsiteY24" fmla="*/ 976789 h 991457"/>
                <a:gd name="connsiteX25" fmla="*/ 177356 w 991457"/>
                <a:gd name="connsiteY25" fmla="*/ 991457 h 99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1457" h="991457">
                  <a:moveTo>
                    <a:pt x="177356" y="991362"/>
                  </a:moveTo>
                  <a:cubicBezTo>
                    <a:pt x="190119" y="991362"/>
                    <a:pt x="202883" y="986504"/>
                    <a:pt x="212693" y="976694"/>
                  </a:cubicBezTo>
                  <a:cubicBezTo>
                    <a:pt x="232220" y="957167"/>
                    <a:pt x="232220" y="925544"/>
                    <a:pt x="212693" y="906018"/>
                  </a:cubicBezTo>
                  <a:lnTo>
                    <a:pt x="100013" y="793337"/>
                  </a:lnTo>
                  <a:lnTo>
                    <a:pt x="100013" y="580073"/>
                  </a:lnTo>
                  <a:lnTo>
                    <a:pt x="261747" y="418338"/>
                  </a:lnTo>
                  <a:lnTo>
                    <a:pt x="729710" y="418338"/>
                  </a:lnTo>
                  <a:lnTo>
                    <a:pt x="891445" y="580073"/>
                  </a:lnTo>
                  <a:lnTo>
                    <a:pt x="891445" y="793337"/>
                  </a:lnTo>
                  <a:lnTo>
                    <a:pt x="778764" y="906018"/>
                  </a:lnTo>
                  <a:cubicBezTo>
                    <a:pt x="759238" y="925544"/>
                    <a:pt x="759238" y="957167"/>
                    <a:pt x="778764" y="976694"/>
                  </a:cubicBezTo>
                  <a:cubicBezTo>
                    <a:pt x="788480" y="986409"/>
                    <a:pt x="801338" y="991362"/>
                    <a:pt x="814102" y="991362"/>
                  </a:cubicBezTo>
                  <a:cubicBezTo>
                    <a:pt x="826865" y="991362"/>
                    <a:pt x="839629" y="986504"/>
                    <a:pt x="849440" y="976694"/>
                  </a:cubicBezTo>
                  <a:lnTo>
                    <a:pt x="991457" y="834676"/>
                  </a:lnTo>
                  <a:lnTo>
                    <a:pt x="991457" y="538639"/>
                  </a:lnTo>
                  <a:lnTo>
                    <a:pt x="771144" y="318325"/>
                  </a:lnTo>
                  <a:lnTo>
                    <a:pt x="545687" y="318325"/>
                  </a:lnTo>
                  <a:lnTo>
                    <a:pt x="545687" y="50006"/>
                  </a:lnTo>
                  <a:cubicBezTo>
                    <a:pt x="545687" y="22384"/>
                    <a:pt x="523304" y="0"/>
                    <a:pt x="495681" y="0"/>
                  </a:cubicBezTo>
                  <a:cubicBezTo>
                    <a:pt x="468059" y="0"/>
                    <a:pt x="445675" y="22384"/>
                    <a:pt x="445675" y="50006"/>
                  </a:cubicBezTo>
                  <a:lnTo>
                    <a:pt x="445675" y="318421"/>
                  </a:lnTo>
                  <a:lnTo>
                    <a:pt x="220313" y="318421"/>
                  </a:lnTo>
                  <a:lnTo>
                    <a:pt x="0" y="538734"/>
                  </a:lnTo>
                  <a:lnTo>
                    <a:pt x="0" y="834771"/>
                  </a:lnTo>
                  <a:lnTo>
                    <a:pt x="142018" y="976789"/>
                  </a:lnTo>
                  <a:cubicBezTo>
                    <a:pt x="151733" y="986504"/>
                    <a:pt x="164592" y="991457"/>
                    <a:pt x="177356" y="991457"/>
                  </a:cubicBezTo>
                  <a:close/>
                </a:path>
              </a:pathLst>
            </a:custGeom>
            <a:grpFill/>
            <a:ln w="9525" cap="flat">
              <a:noFill/>
              <a:prstDash val="solid"/>
              <a:miter/>
            </a:ln>
          </p:spPr>
          <p:txBody>
            <a:bodyPr rtlCol="0" anchor="ctr"/>
            <a:lstStyle/>
            <a:p>
              <a:endParaRPr lang="en-US" dirty="0"/>
            </a:p>
          </p:txBody>
        </p:sp>
      </p:grpSp>
      <p:sp>
        <p:nvSpPr>
          <p:cNvPr id="209" name="Text Placeholder 2">
            <a:extLst>
              <a:ext uri="{FF2B5EF4-FFF2-40B4-BE49-F238E27FC236}">
                <a16:creationId xmlns:a16="http://schemas.microsoft.com/office/drawing/2014/main" id="{850CC885-E436-2281-D5AA-6E94F0EAE73A}"/>
              </a:ext>
            </a:extLst>
          </p:cNvPr>
          <p:cNvSpPr txBox="1">
            <a:spLocks/>
          </p:cNvSpPr>
          <p:nvPr userDrawn="1"/>
        </p:nvSpPr>
        <p:spPr>
          <a:xfrm>
            <a:off x="4625913" y="4172535"/>
            <a:ext cx="949946"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Manufacturing + Distribution</a:t>
            </a:r>
          </a:p>
        </p:txBody>
      </p:sp>
      <p:grpSp>
        <p:nvGrpSpPr>
          <p:cNvPr id="218" name="Group 217">
            <a:extLst>
              <a:ext uri="{FF2B5EF4-FFF2-40B4-BE49-F238E27FC236}">
                <a16:creationId xmlns:a16="http://schemas.microsoft.com/office/drawing/2014/main" id="{D53B2DA0-0CC9-67C0-222C-60791C7FF033}"/>
              </a:ext>
            </a:extLst>
          </p:cNvPr>
          <p:cNvGrpSpPr/>
          <p:nvPr userDrawn="1"/>
        </p:nvGrpSpPr>
        <p:grpSpPr>
          <a:xfrm>
            <a:off x="4945731" y="4572968"/>
            <a:ext cx="367390" cy="462566"/>
            <a:chOff x="4819707" y="1823909"/>
            <a:chExt cx="2550017" cy="3210624"/>
          </a:xfrm>
          <a:solidFill>
            <a:schemeClr val="tx1"/>
          </a:solidFill>
        </p:grpSpPr>
        <p:sp>
          <p:nvSpPr>
            <p:cNvPr id="213" name="Freeform: Shape 212">
              <a:extLst>
                <a:ext uri="{FF2B5EF4-FFF2-40B4-BE49-F238E27FC236}">
                  <a16:creationId xmlns:a16="http://schemas.microsoft.com/office/drawing/2014/main" id="{0D912598-40D3-12A4-D2F3-F4476242A868}"/>
                </a:ext>
              </a:extLst>
            </p:cNvPr>
            <p:cNvSpPr/>
            <p:nvPr/>
          </p:nvSpPr>
          <p:spPr>
            <a:xfrm>
              <a:off x="4981670" y="2469451"/>
              <a:ext cx="2388054" cy="2565082"/>
            </a:xfrm>
            <a:custGeom>
              <a:avLst/>
              <a:gdLst>
                <a:gd name="connsiteX0" fmla="*/ 2376773 w 2388054"/>
                <a:gd name="connsiteY0" fmla="*/ 2170271 h 2565082"/>
                <a:gd name="connsiteX1" fmla="*/ 1846707 w 2388054"/>
                <a:gd name="connsiteY1" fmla="*/ 656177 h 2565082"/>
                <a:gd name="connsiteX2" fmla="*/ 1846707 w 2388054"/>
                <a:gd name="connsiteY2" fmla="*/ 323659 h 2565082"/>
                <a:gd name="connsiteX3" fmla="*/ 1862804 w 2388054"/>
                <a:gd name="connsiteY3" fmla="*/ 323659 h 2565082"/>
                <a:gd name="connsiteX4" fmla="*/ 2031492 w 2388054"/>
                <a:gd name="connsiteY4" fmla="*/ 161830 h 2565082"/>
                <a:gd name="connsiteX5" fmla="*/ 1862804 w 2388054"/>
                <a:gd name="connsiteY5" fmla="*/ 0 h 2565082"/>
                <a:gd name="connsiteX6" fmla="*/ 1285970 w 2388054"/>
                <a:gd name="connsiteY6" fmla="*/ 0 h 2565082"/>
                <a:gd name="connsiteX7" fmla="*/ 1117283 w 2388054"/>
                <a:gd name="connsiteY7" fmla="*/ 161830 h 2565082"/>
                <a:gd name="connsiteX8" fmla="*/ 1285970 w 2388054"/>
                <a:gd name="connsiteY8" fmla="*/ 323659 h 2565082"/>
                <a:gd name="connsiteX9" fmla="*/ 1323023 w 2388054"/>
                <a:gd name="connsiteY9" fmla="*/ 323659 h 2565082"/>
                <a:gd name="connsiteX10" fmla="*/ 1323023 w 2388054"/>
                <a:gd name="connsiteY10" fmla="*/ 671798 h 2565082"/>
                <a:gd name="connsiteX11" fmla="*/ 914305 w 2388054"/>
                <a:gd name="connsiteY11" fmla="*/ 1782985 h 2565082"/>
                <a:gd name="connsiteX12" fmla="*/ 580073 w 2388054"/>
                <a:gd name="connsiteY12" fmla="*/ 1888046 h 2565082"/>
                <a:gd name="connsiteX13" fmla="*/ 549783 w 2388054"/>
                <a:gd name="connsiteY13" fmla="*/ 2057305 h 2565082"/>
                <a:gd name="connsiteX14" fmla="*/ 229648 w 2388054"/>
                <a:gd name="connsiteY14" fmla="*/ 2057305 h 2565082"/>
                <a:gd name="connsiteX15" fmla="*/ 0 w 2388054"/>
                <a:gd name="connsiteY15" fmla="*/ 2286952 h 2565082"/>
                <a:gd name="connsiteX16" fmla="*/ 0 w 2388054"/>
                <a:gd name="connsiteY16" fmla="*/ 2334959 h 2565082"/>
                <a:gd name="connsiteX17" fmla="*/ 229648 w 2388054"/>
                <a:gd name="connsiteY17" fmla="*/ 2564606 h 2565082"/>
                <a:gd name="connsiteX18" fmla="*/ 936689 w 2388054"/>
                <a:gd name="connsiteY18" fmla="*/ 2564606 h 2565082"/>
                <a:gd name="connsiteX19" fmla="*/ 1002887 w 2388054"/>
                <a:gd name="connsiteY19" fmla="*/ 2553748 h 2565082"/>
                <a:gd name="connsiteX20" fmla="*/ 1088231 w 2388054"/>
                <a:gd name="connsiteY20" fmla="*/ 2564606 h 2565082"/>
                <a:gd name="connsiteX21" fmla="*/ 1352074 w 2388054"/>
                <a:gd name="connsiteY21" fmla="*/ 2564606 h 2565082"/>
                <a:gd name="connsiteX22" fmla="*/ 1359789 w 2388054"/>
                <a:gd name="connsiteY22" fmla="*/ 2565083 h 2565082"/>
                <a:gd name="connsiteX23" fmla="*/ 1367314 w 2388054"/>
                <a:gd name="connsiteY23" fmla="*/ 2564606 h 2565082"/>
                <a:gd name="connsiteX24" fmla="*/ 2060162 w 2388054"/>
                <a:gd name="connsiteY24" fmla="*/ 2564606 h 2565082"/>
                <a:gd name="connsiteX25" fmla="*/ 2326005 w 2388054"/>
                <a:gd name="connsiteY25" fmla="*/ 2435543 h 2565082"/>
                <a:gd name="connsiteX26" fmla="*/ 2376583 w 2388054"/>
                <a:gd name="connsiteY26" fmla="*/ 2170176 h 2565082"/>
                <a:gd name="connsiteX27" fmla="*/ 1428274 w 2388054"/>
                <a:gd name="connsiteY27" fmla="*/ 690562 h 2565082"/>
                <a:gd name="connsiteX28" fmla="*/ 1428274 w 2388054"/>
                <a:gd name="connsiteY28" fmla="*/ 218408 h 2565082"/>
                <a:gd name="connsiteX29" fmla="*/ 1285970 w 2388054"/>
                <a:gd name="connsiteY29" fmla="*/ 218408 h 2565082"/>
                <a:gd name="connsiteX30" fmla="*/ 1222534 w 2388054"/>
                <a:gd name="connsiteY30" fmla="*/ 161830 h 2565082"/>
                <a:gd name="connsiteX31" fmla="*/ 1285970 w 2388054"/>
                <a:gd name="connsiteY31" fmla="*/ 105251 h 2565082"/>
                <a:gd name="connsiteX32" fmla="*/ 1862804 w 2388054"/>
                <a:gd name="connsiteY32" fmla="*/ 105251 h 2565082"/>
                <a:gd name="connsiteX33" fmla="*/ 1926146 w 2388054"/>
                <a:gd name="connsiteY33" fmla="*/ 161830 h 2565082"/>
                <a:gd name="connsiteX34" fmla="*/ 1862804 w 2388054"/>
                <a:gd name="connsiteY34" fmla="*/ 218408 h 2565082"/>
                <a:gd name="connsiteX35" fmla="*/ 1741456 w 2388054"/>
                <a:gd name="connsiteY35" fmla="*/ 218408 h 2565082"/>
                <a:gd name="connsiteX36" fmla="*/ 1741456 w 2388054"/>
                <a:gd name="connsiteY36" fmla="*/ 674084 h 2565082"/>
                <a:gd name="connsiteX37" fmla="*/ 1953101 w 2388054"/>
                <a:gd name="connsiteY37" fmla="*/ 1278350 h 2565082"/>
                <a:gd name="connsiteX38" fmla="*/ 1683829 w 2388054"/>
                <a:gd name="connsiteY38" fmla="*/ 1421035 h 2565082"/>
                <a:gd name="connsiteX39" fmla="*/ 1445228 w 2388054"/>
                <a:gd name="connsiteY39" fmla="*/ 1529620 h 2565082"/>
                <a:gd name="connsiteX40" fmla="*/ 1156907 w 2388054"/>
                <a:gd name="connsiteY40" fmla="*/ 1428750 h 2565082"/>
                <a:gd name="connsiteX41" fmla="*/ 1428369 w 2388054"/>
                <a:gd name="connsiteY41" fmla="*/ 690562 h 2565082"/>
                <a:gd name="connsiteX42" fmla="*/ 670084 w 2388054"/>
                <a:gd name="connsiteY42" fmla="*/ 1942814 h 2565082"/>
                <a:gd name="connsiteX43" fmla="*/ 891635 w 2388054"/>
                <a:gd name="connsiteY43" fmla="*/ 1887188 h 2565082"/>
                <a:gd name="connsiteX44" fmla="*/ 1131665 w 2388054"/>
                <a:gd name="connsiteY44" fmla="*/ 2016442 h 2565082"/>
                <a:gd name="connsiteX45" fmla="*/ 1077182 w 2388054"/>
                <a:gd name="connsiteY45" fmla="*/ 2106549 h 2565082"/>
                <a:gd name="connsiteX46" fmla="*/ 936784 w 2388054"/>
                <a:gd name="connsiteY46" fmla="*/ 2057305 h 2565082"/>
                <a:gd name="connsiteX47" fmla="*/ 657701 w 2388054"/>
                <a:gd name="connsiteY47" fmla="*/ 2057305 h 2565082"/>
                <a:gd name="connsiteX48" fmla="*/ 670084 w 2388054"/>
                <a:gd name="connsiteY48" fmla="*/ 1942814 h 2565082"/>
                <a:gd name="connsiteX49" fmla="*/ 1501045 w 2388054"/>
                <a:gd name="connsiteY49" fmla="*/ 2384203 h 2565082"/>
                <a:gd name="connsiteX50" fmla="*/ 1375124 w 2388054"/>
                <a:gd name="connsiteY50" fmla="*/ 2459450 h 2565082"/>
                <a:gd name="connsiteX51" fmla="*/ 1353788 w 2388054"/>
                <a:gd name="connsiteY51" fmla="*/ 2459450 h 2565082"/>
                <a:gd name="connsiteX52" fmla="*/ 1279493 w 2388054"/>
                <a:gd name="connsiteY52" fmla="*/ 2439829 h 2565082"/>
                <a:gd name="connsiteX53" fmla="*/ 1162241 w 2388054"/>
                <a:gd name="connsiteY53" fmla="*/ 2376678 h 2565082"/>
                <a:gd name="connsiteX54" fmla="*/ 1166432 w 2388054"/>
                <a:gd name="connsiteY54" fmla="*/ 2335054 h 2565082"/>
                <a:gd name="connsiteX55" fmla="*/ 1166432 w 2388054"/>
                <a:gd name="connsiteY55" fmla="*/ 2287048 h 2565082"/>
                <a:gd name="connsiteX56" fmla="*/ 1146810 w 2388054"/>
                <a:gd name="connsiteY56" fmla="*/ 2194941 h 2565082"/>
                <a:gd name="connsiteX57" fmla="*/ 1224439 w 2388054"/>
                <a:gd name="connsiteY57" fmla="*/ 2066544 h 2565082"/>
                <a:gd name="connsiteX58" fmla="*/ 1441799 w 2388054"/>
                <a:gd name="connsiteY58" fmla="*/ 2183606 h 2565082"/>
                <a:gd name="connsiteX59" fmla="*/ 1516761 w 2388054"/>
                <a:gd name="connsiteY59" fmla="*/ 2275808 h 2565082"/>
                <a:gd name="connsiteX60" fmla="*/ 1501045 w 2388054"/>
                <a:gd name="connsiteY60" fmla="*/ 2384298 h 2565082"/>
                <a:gd name="connsiteX61" fmla="*/ 105251 w 2388054"/>
                <a:gd name="connsiteY61" fmla="*/ 2335054 h 2565082"/>
                <a:gd name="connsiteX62" fmla="*/ 105251 w 2388054"/>
                <a:gd name="connsiteY62" fmla="*/ 2287048 h 2565082"/>
                <a:gd name="connsiteX63" fmla="*/ 229648 w 2388054"/>
                <a:gd name="connsiteY63" fmla="*/ 2162747 h 2565082"/>
                <a:gd name="connsiteX64" fmla="*/ 546259 w 2388054"/>
                <a:gd name="connsiteY64" fmla="*/ 2162747 h 2565082"/>
                <a:gd name="connsiteX65" fmla="*/ 546259 w 2388054"/>
                <a:gd name="connsiteY65" fmla="*/ 2459546 h 2565082"/>
                <a:gd name="connsiteX66" fmla="*/ 229648 w 2388054"/>
                <a:gd name="connsiteY66" fmla="*/ 2459546 h 2565082"/>
                <a:gd name="connsiteX67" fmla="*/ 105251 w 2388054"/>
                <a:gd name="connsiteY67" fmla="*/ 2335149 h 2565082"/>
                <a:gd name="connsiteX68" fmla="*/ 651510 w 2388054"/>
                <a:gd name="connsiteY68" fmla="*/ 2459450 h 2565082"/>
                <a:gd name="connsiteX69" fmla="*/ 651510 w 2388054"/>
                <a:gd name="connsiteY69" fmla="*/ 2162651 h 2565082"/>
                <a:gd name="connsiteX70" fmla="*/ 936784 w 2388054"/>
                <a:gd name="connsiteY70" fmla="*/ 2162651 h 2565082"/>
                <a:gd name="connsiteX71" fmla="*/ 1038606 w 2388054"/>
                <a:gd name="connsiteY71" fmla="*/ 2215991 h 2565082"/>
                <a:gd name="connsiteX72" fmla="*/ 1045369 w 2388054"/>
                <a:gd name="connsiteY72" fmla="*/ 2227612 h 2565082"/>
                <a:gd name="connsiteX73" fmla="*/ 1061180 w 2388054"/>
                <a:gd name="connsiteY73" fmla="*/ 2287048 h 2565082"/>
                <a:gd name="connsiteX74" fmla="*/ 1061180 w 2388054"/>
                <a:gd name="connsiteY74" fmla="*/ 2335054 h 2565082"/>
                <a:gd name="connsiteX75" fmla="*/ 984409 w 2388054"/>
                <a:gd name="connsiteY75" fmla="*/ 2449925 h 2565082"/>
                <a:gd name="connsiteX76" fmla="*/ 978599 w 2388054"/>
                <a:gd name="connsiteY76" fmla="*/ 2451735 h 2565082"/>
                <a:gd name="connsiteX77" fmla="*/ 936784 w 2388054"/>
                <a:gd name="connsiteY77" fmla="*/ 2459546 h 2565082"/>
                <a:gd name="connsiteX78" fmla="*/ 651510 w 2388054"/>
                <a:gd name="connsiteY78" fmla="*/ 2459546 h 2565082"/>
                <a:gd name="connsiteX79" fmla="*/ 2242376 w 2388054"/>
                <a:gd name="connsiteY79" fmla="*/ 2371916 h 2565082"/>
                <a:gd name="connsiteX80" fmla="*/ 2060258 w 2388054"/>
                <a:gd name="connsiteY80" fmla="*/ 2459450 h 2565082"/>
                <a:gd name="connsiteX81" fmla="*/ 1576483 w 2388054"/>
                <a:gd name="connsiteY81" fmla="*/ 2459450 h 2565082"/>
                <a:gd name="connsiteX82" fmla="*/ 1590961 w 2388054"/>
                <a:gd name="connsiteY82" fmla="*/ 2438972 h 2565082"/>
                <a:gd name="connsiteX83" fmla="*/ 1618393 w 2388054"/>
                <a:gd name="connsiteY83" fmla="*/ 2248186 h 2565082"/>
                <a:gd name="connsiteX84" fmla="*/ 1491710 w 2388054"/>
                <a:gd name="connsiteY84" fmla="*/ 2090928 h 2565082"/>
                <a:gd name="connsiteX85" fmla="*/ 1008888 w 2388054"/>
                <a:gd name="connsiteY85" fmla="*/ 1830896 h 2565082"/>
                <a:gd name="connsiteX86" fmla="*/ 1118140 w 2388054"/>
                <a:gd name="connsiteY86" fmla="*/ 1533811 h 2565082"/>
                <a:gd name="connsiteX87" fmla="*/ 1445038 w 2388054"/>
                <a:gd name="connsiteY87" fmla="*/ 1635062 h 2565082"/>
                <a:gd name="connsiteX88" fmla="*/ 1757363 w 2388054"/>
                <a:gd name="connsiteY88" fmla="*/ 1496378 h 2565082"/>
                <a:gd name="connsiteX89" fmla="*/ 1988915 w 2388054"/>
                <a:gd name="connsiteY89" fmla="*/ 1381030 h 2565082"/>
                <a:gd name="connsiteX90" fmla="*/ 2276285 w 2388054"/>
                <a:gd name="connsiteY90" fmla="*/ 2201704 h 2565082"/>
                <a:gd name="connsiteX91" fmla="*/ 2242376 w 2388054"/>
                <a:gd name="connsiteY91" fmla="*/ 2371916 h 256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388054" h="2565082">
                  <a:moveTo>
                    <a:pt x="2376773" y="2170271"/>
                  </a:moveTo>
                  <a:lnTo>
                    <a:pt x="1846707" y="656177"/>
                  </a:lnTo>
                  <a:lnTo>
                    <a:pt x="1846707" y="323659"/>
                  </a:lnTo>
                  <a:lnTo>
                    <a:pt x="1862804" y="323659"/>
                  </a:lnTo>
                  <a:cubicBezTo>
                    <a:pt x="1955768" y="323659"/>
                    <a:pt x="2031492" y="250984"/>
                    <a:pt x="2031492" y="161830"/>
                  </a:cubicBezTo>
                  <a:cubicBezTo>
                    <a:pt x="2031492" y="72676"/>
                    <a:pt x="1955864" y="0"/>
                    <a:pt x="1862804" y="0"/>
                  </a:cubicBezTo>
                  <a:lnTo>
                    <a:pt x="1285970" y="0"/>
                  </a:lnTo>
                  <a:cubicBezTo>
                    <a:pt x="1192911" y="0"/>
                    <a:pt x="1117283" y="72580"/>
                    <a:pt x="1117283" y="161830"/>
                  </a:cubicBezTo>
                  <a:cubicBezTo>
                    <a:pt x="1117283" y="251079"/>
                    <a:pt x="1192911" y="323659"/>
                    <a:pt x="1285970" y="323659"/>
                  </a:cubicBezTo>
                  <a:lnTo>
                    <a:pt x="1323023" y="323659"/>
                  </a:lnTo>
                  <a:lnTo>
                    <a:pt x="1323023" y="671798"/>
                  </a:lnTo>
                  <a:lnTo>
                    <a:pt x="914305" y="1782985"/>
                  </a:lnTo>
                  <a:cubicBezTo>
                    <a:pt x="792575" y="1733836"/>
                    <a:pt x="647891" y="1776698"/>
                    <a:pt x="580073" y="1888046"/>
                  </a:cubicBezTo>
                  <a:cubicBezTo>
                    <a:pt x="549974" y="1937480"/>
                    <a:pt x="540163" y="1998631"/>
                    <a:pt x="549783" y="2057305"/>
                  </a:cubicBezTo>
                  <a:lnTo>
                    <a:pt x="229648" y="2057305"/>
                  </a:lnTo>
                  <a:cubicBezTo>
                    <a:pt x="103061" y="2057305"/>
                    <a:pt x="0" y="2160365"/>
                    <a:pt x="0" y="2286952"/>
                  </a:cubicBezTo>
                  <a:lnTo>
                    <a:pt x="0" y="2334959"/>
                  </a:lnTo>
                  <a:cubicBezTo>
                    <a:pt x="0" y="2461641"/>
                    <a:pt x="103061" y="2564606"/>
                    <a:pt x="229648" y="2564606"/>
                  </a:cubicBezTo>
                  <a:lnTo>
                    <a:pt x="936689" y="2564606"/>
                  </a:lnTo>
                  <a:cubicBezTo>
                    <a:pt x="959834" y="2564606"/>
                    <a:pt x="981742" y="2560130"/>
                    <a:pt x="1002887" y="2553748"/>
                  </a:cubicBezTo>
                  <a:cubicBezTo>
                    <a:pt x="1029748" y="2561368"/>
                    <a:pt x="1054703" y="2564606"/>
                    <a:pt x="1088231" y="2564606"/>
                  </a:cubicBezTo>
                  <a:lnTo>
                    <a:pt x="1352074" y="2564606"/>
                  </a:lnTo>
                  <a:cubicBezTo>
                    <a:pt x="1354646" y="2564606"/>
                    <a:pt x="1357217" y="2565083"/>
                    <a:pt x="1359789" y="2565083"/>
                  </a:cubicBezTo>
                  <a:cubicBezTo>
                    <a:pt x="1362361" y="2565083"/>
                    <a:pt x="1364837" y="2564702"/>
                    <a:pt x="1367314" y="2564606"/>
                  </a:cubicBezTo>
                  <a:lnTo>
                    <a:pt x="2060162" y="2564606"/>
                  </a:lnTo>
                  <a:cubicBezTo>
                    <a:pt x="2166652" y="2564606"/>
                    <a:pt x="2263521" y="2517553"/>
                    <a:pt x="2326005" y="2435543"/>
                  </a:cubicBezTo>
                  <a:cubicBezTo>
                    <a:pt x="2383822" y="2359724"/>
                    <a:pt x="2402586" y="2264283"/>
                    <a:pt x="2376583" y="2170176"/>
                  </a:cubicBezTo>
                  <a:close/>
                  <a:moveTo>
                    <a:pt x="1428274" y="690562"/>
                  </a:moveTo>
                  <a:lnTo>
                    <a:pt x="1428274" y="218408"/>
                  </a:lnTo>
                  <a:lnTo>
                    <a:pt x="1285970" y="218408"/>
                  </a:lnTo>
                  <a:cubicBezTo>
                    <a:pt x="1251014" y="218408"/>
                    <a:pt x="1222534" y="192976"/>
                    <a:pt x="1222534" y="161830"/>
                  </a:cubicBezTo>
                  <a:cubicBezTo>
                    <a:pt x="1222534" y="130683"/>
                    <a:pt x="1251014" y="105251"/>
                    <a:pt x="1285970" y="105251"/>
                  </a:cubicBezTo>
                  <a:lnTo>
                    <a:pt x="1862804" y="105251"/>
                  </a:lnTo>
                  <a:cubicBezTo>
                    <a:pt x="1897761" y="105251"/>
                    <a:pt x="1926146" y="130588"/>
                    <a:pt x="1926146" y="161830"/>
                  </a:cubicBezTo>
                  <a:cubicBezTo>
                    <a:pt x="1926146" y="193072"/>
                    <a:pt x="1897761" y="218408"/>
                    <a:pt x="1862804" y="218408"/>
                  </a:cubicBezTo>
                  <a:lnTo>
                    <a:pt x="1741456" y="218408"/>
                  </a:lnTo>
                  <a:lnTo>
                    <a:pt x="1741456" y="674084"/>
                  </a:lnTo>
                  <a:lnTo>
                    <a:pt x="1953101" y="1278350"/>
                  </a:lnTo>
                  <a:cubicBezTo>
                    <a:pt x="1812703" y="1295495"/>
                    <a:pt x="1744599" y="1361504"/>
                    <a:pt x="1683829" y="1421035"/>
                  </a:cubicBezTo>
                  <a:cubicBezTo>
                    <a:pt x="1621822" y="1481709"/>
                    <a:pt x="1572863" y="1529620"/>
                    <a:pt x="1445228" y="1529620"/>
                  </a:cubicBezTo>
                  <a:cubicBezTo>
                    <a:pt x="1280732" y="1529620"/>
                    <a:pt x="1191673" y="1462659"/>
                    <a:pt x="1156907" y="1428750"/>
                  </a:cubicBezTo>
                  <a:lnTo>
                    <a:pt x="1428369" y="690562"/>
                  </a:lnTo>
                  <a:close/>
                  <a:moveTo>
                    <a:pt x="670084" y="1942814"/>
                  </a:moveTo>
                  <a:cubicBezTo>
                    <a:pt x="714280" y="1870043"/>
                    <a:pt x="813721" y="1845183"/>
                    <a:pt x="891635" y="1887188"/>
                  </a:cubicBezTo>
                  <a:lnTo>
                    <a:pt x="1131665" y="2016442"/>
                  </a:lnTo>
                  <a:lnTo>
                    <a:pt x="1077182" y="2106549"/>
                  </a:lnTo>
                  <a:cubicBezTo>
                    <a:pt x="1038225" y="2076164"/>
                    <a:pt x="989933" y="2057305"/>
                    <a:pt x="936784" y="2057305"/>
                  </a:cubicBezTo>
                  <a:lnTo>
                    <a:pt x="657701" y="2057305"/>
                  </a:lnTo>
                  <a:cubicBezTo>
                    <a:pt x="646367" y="2018157"/>
                    <a:pt x="649986" y="1975771"/>
                    <a:pt x="670084" y="1942814"/>
                  </a:cubicBezTo>
                  <a:close/>
                  <a:moveTo>
                    <a:pt x="1501045" y="2384203"/>
                  </a:moveTo>
                  <a:cubicBezTo>
                    <a:pt x="1473899" y="2428780"/>
                    <a:pt x="1425988" y="2455164"/>
                    <a:pt x="1375124" y="2459450"/>
                  </a:cubicBezTo>
                  <a:lnTo>
                    <a:pt x="1353788" y="2459450"/>
                  </a:lnTo>
                  <a:cubicBezTo>
                    <a:pt x="1328452" y="2458402"/>
                    <a:pt x="1303020" y="2452497"/>
                    <a:pt x="1279493" y="2439829"/>
                  </a:cubicBezTo>
                  <a:lnTo>
                    <a:pt x="1162241" y="2376678"/>
                  </a:lnTo>
                  <a:cubicBezTo>
                    <a:pt x="1164717" y="2363152"/>
                    <a:pt x="1166432" y="2349341"/>
                    <a:pt x="1166432" y="2335054"/>
                  </a:cubicBezTo>
                  <a:lnTo>
                    <a:pt x="1166432" y="2287048"/>
                  </a:lnTo>
                  <a:cubicBezTo>
                    <a:pt x="1166432" y="2254282"/>
                    <a:pt x="1159288" y="2223230"/>
                    <a:pt x="1146810" y="2194941"/>
                  </a:cubicBezTo>
                  <a:lnTo>
                    <a:pt x="1224439" y="2066544"/>
                  </a:lnTo>
                  <a:lnTo>
                    <a:pt x="1441799" y="2183606"/>
                  </a:lnTo>
                  <a:cubicBezTo>
                    <a:pt x="1479518" y="2203990"/>
                    <a:pt x="1506188" y="2236660"/>
                    <a:pt x="1516761" y="2275808"/>
                  </a:cubicBezTo>
                  <a:cubicBezTo>
                    <a:pt x="1526762" y="2312670"/>
                    <a:pt x="1521143" y="2351151"/>
                    <a:pt x="1501045" y="2384298"/>
                  </a:cubicBezTo>
                  <a:close/>
                  <a:moveTo>
                    <a:pt x="105251" y="2335054"/>
                  </a:moveTo>
                  <a:lnTo>
                    <a:pt x="105251" y="2287048"/>
                  </a:lnTo>
                  <a:cubicBezTo>
                    <a:pt x="105251" y="2218468"/>
                    <a:pt x="161068" y="2162747"/>
                    <a:pt x="229648" y="2162747"/>
                  </a:cubicBezTo>
                  <a:lnTo>
                    <a:pt x="546259" y="2162747"/>
                  </a:lnTo>
                  <a:lnTo>
                    <a:pt x="546259" y="2459546"/>
                  </a:lnTo>
                  <a:lnTo>
                    <a:pt x="229648" y="2459546"/>
                  </a:lnTo>
                  <a:cubicBezTo>
                    <a:pt x="161068" y="2459546"/>
                    <a:pt x="105251" y="2403729"/>
                    <a:pt x="105251" y="2335149"/>
                  </a:cubicBezTo>
                  <a:close/>
                  <a:moveTo>
                    <a:pt x="651510" y="2459450"/>
                  </a:moveTo>
                  <a:lnTo>
                    <a:pt x="651510" y="2162651"/>
                  </a:lnTo>
                  <a:lnTo>
                    <a:pt x="936784" y="2162651"/>
                  </a:lnTo>
                  <a:cubicBezTo>
                    <a:pt x="978884" y="2162651"/>
                    <a:pt x="1016032" y="2183797"/>
                    <a:pt x="1038606" y="2215991"/>
                  </a:cubicBezTo>
                  <a:cubicBezTo>
                    <a:pt x="1040511" y="2220087"/>
                    <a:pt x="1042416" y="2224088"/>
                    <a:pt x="1045369" y="2227612"/>
                  </a:cubicBezTo>
                  <a:cubicBezTo>
                    <a:pt x="1055084" y="2245328"/>
                    <a:pt x="1061180" y="2265426"/>
                    <a:pt x="1061180" y="2287048"/>
                  </a:cubicBezTo>
                  <a:lnTo>
                    <a:pt x="1061180" y="2335054"/>
                  </a:lnTo>
                  <a:cubicBezTo>
                    <a:pt x="1061180" y="2386775"/>
                    <a:pt x="1029462" y="2431161"/>
                    <a:pt x="984409" y="2449925"/>
                  </a:cubicBezTo>
                  <a:cubicBezTo>
                    <a:pt x="982504" y="2450592"/>
                    <a:pt x="980408" y="2450783"/>
                    <a:pt x="978599" y="2451735"/>
                  </a:cubicBezTo>
                  <a:cubicBezTo>
                    <a:pt x="965454" y="2456498"/>
                    <a:pt x="951548" y="2459546"/>
                    <a:pt x="936784" y="2459546"/>
                  </a:cubicBezTo>
                  <a:lnTo>
                    <a:pt x="651510" y="2459546"/>
                  </a:lnTo>
                  <a:close/>
                  <a:moveTo>
                    <a:pt x="2242376" y="2371916"/>
                  </a:moveTo>
                  <a:cubicBezTo>
                    <a:pt x="2199989" y="2427542"/>
                    <a:pt x="2133600" y="2459450"/>
                    <a:pt x="2060258" y="2459450"/>
                  </a:cubicBezTo>
                  <a:lnTo>
                    <a:pt x="1576483" y="2459450"/>
                  </a:lnTo>
                  <a:cubicBezTo>
                    <a:pt x="1581531" y="2452783"/>
                    <a:pt x="1586579" y="2446210"/>
                    <a:pt x="1590961" y="2438972"/>
                  </a:cubicBezTo>
                  <a:cubicBezTo>
                    <a:pt x="1626299" y="2380869"/>
                    <a:pt x="1636014" y="2313146"/>
                    <a:pt x="1618393" y="2248186"/>
                  </a:cubicBezTo>
                  <a:cubicBezTo>
                    <a:pt x="1600105" y="2180939"/>
                    <a:pt x="1555147" y="2125027"/>
                    <a:pt x="1491710" y="2090928"/>
                  </a:cubicBezTo>
                  <a:lnTo>
                    <a:pt x="1008888" y="1830896"/>
                  </a:lnTo>
                  <a:lnTo>
                    <a:pt x="1118140" y="1533811"/>
                  </a:lnTo>
                  <a:cubicBezTo>
                    <a:pt x="1178719" y="1580198"/>
                    <a:pt x="1284161" y="1635062"/>
                    <a:pt x="1445038" y="1635062"/>
                  </a:cubicBezTo>
                  <a:cubicBezTo>
                    <a:pt x="1615631" y="1635062"/>
                    <a:pt x="1690973" y="1561433"/>
                    <a:pt x="1757363" y="1496378"/>
                  </a:cubicBezTo>
                  <a:cubicBezTo>
                    <a:pt x="1815846" y="1439132"/>
                    <a:pt x="1867853" y="1389507"/>
                    <a:pt x="1988915" y="1381030"/>
                  </a:cubicBezTo>
                  <a:lnTo>
                    <a:pt x="2276285" y="2201704"/>
                  </a:lnTo>
                  <a:cubicBezTo>
                    <a:pt x="2292477" y="2260378"/>
                    <a:pt x="2280095" y="2322481"/>
                    <a:pt x="2242376" y="2371916"/>
                  </a:cubicBezTo>
                  <a:close/>
                </a:path>
              </a:pathLst>
            </a:custGeom>
            <a:grpFill/>
            <a:ln w="9525" cap="flat">
              <a:no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5637AD2D-7C57-414C-C212-90A4EFE48B59}"/>
                </a:ext>
              </a:extLst>
            </p:cNvPr>
            <p:cNvSpPr/>
            <p:nvPr/>
          </p:nvSpPr>
          <p:spPr>
            <a:xfrm>
              <a:off x="6725697" y="4010786"/>
              <a:ext cx="300799" cy="289369"/>
            </a:xfrm>
            <a:custGeom>
              <a:avLst/>
              <a:gdLst>
                <a:gd name="connsiteX0" fmla="*/ 150400 w 300799"/>
                <a:gd name="connsiteY0" fmla="*/ 0 h 289369"/>
                <a:gd name="connsiteX1" fmla="*/ 0 w 300799"/>
                <a:gd name="connsiteY1" fmla="*/ 144685 h 289369"/>
                <a:gd name="connsiteX2" fmla="*/ 150400 w 300799"/>
                <a:gd name="connsiteY2" fmla="*/ 289369 h 289369"/>
                <a:gd name="connsiteX3" fmla="*/ 300800 w 300799"/>
                <a:gd name="connsiteY3" fmla="*/ 144685 h 289369"/>
                <a:gd name="connsiteX4" fmla="*/ 150400 w 300799"/>
                <a:gd name="connsiteY4" fmla="*/ 0 h 289369"/>
                <a:gd name="connsiteX5" fmla="*/ 150400 w 300799"/>
                <a:gd name="connsiteY5" fmla="*/ 184118 h 289369"/>
                <a:gd name="connsiteX6" fmla="*/ 105251 w 300799"/>
                <a:gd name="connsiteY6" fmla="*/ 144685 h 289369"/>
                <a:gd name="connsiteX7" fmla="*/ 150400 w 300799"/>
                <a:gd name="connsiteY7" fmla="*/ 105346 h 289369"/>
                <a:gd name="connsiteX8" fmla="*/ 195548 w 300799"/>
                <a:gd name="connsiteY8" fmla="*/ 144685 h 289369"/>
                <a:gd name="connsiteX9" fmla="*/ 150400 w 300799"/>
                <a:gd name="connsiteY9" fmla="*/ 184118 h 28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799" h="289369">
                  <a:moveTo>
                    <a:pt x="150400" y="0"/>
                  </a:moveTo>
                  <a:cubicBezTo>
                    <a:pt x="67437" y="0"/>
                    <a:pt x="0" y="64865"/>
                    <a:pt x="0" y="144685"/>
                  </a:cubicBezTo>
                  <a:cubicBezTo>
                    <a:pt x="0" y="224504"/>
                    <a:pt x="67532" y="289369"/>
                    <a:pt x="150400" y="289369"/>
                  </a:cubicBezTo>
                  <a:cubicBezTo>
                    <a:pt x="233267" y="289369"/>
                    <a:pt x="300800" y="224409"/>
                    <a:pt x="300800" y="144685"/>
                  </a:cubicBezTo>
                  <a:cubicBezTo>
                    <a:pt x="300800" y="64960"/>
                    <a:pt x="233267" y="0"/>
                    <a:pt x="150400" y="0"/>
                  </a:cubicBezTo>
                  <a:close/>
                  <a:moveTo>
                    <a:pt x="150400" y="184118"/>
                  </a:moveTo>
                  <a:cubicBezTo>
                    <a:pt x="125539" y="184118"/>
                    <a:pt x="105251" y="166402"/>
                    <a:pt x="105251" y="144685"/>
                  </a:cubicBezTo>
                  <a:cubicBezTo>
                    <a:pt x="105251" y="122968"/>
                    <a:pt x="125539" y="105346"/>
                    <a:pt x="150400" y="105346"/>
                  </a:cubicBezTo>
                  <a:cubicBezTo>
                    <a:pt x="175260" y="105346"/>
                    <a:pt x="195548" y="123063"/>
                    <a:pt x="195548" y="144685"/>
                  </a:cubicBezTo>
                  <a:cubicBezTo>
                    <a:pt x="195548" y="166306"/>
                    <a:pt x="175260" y="184118"/>
                    <a:pt x="150400" y="184118"/>
                  </a:cubicBezTo>
                  <a:close/>
                </a:path>
              </a:pathLst>
            </a:custGeom>
            <a:grpFill/>
            <a:ln w="9525" cap="flat">
              <a:noFill/>
              <a:prstDash val="solid"/>
              <a:miter/>
            </a:ln>
          </p:spPr>
          <p:txBody>
            <a:bodyPr rtlCol="0" anchor="ctr"/>
            <a:lstStyle/>
            <a:p>
              <a:endParaRPr lang="en-US" dirty="0"/>
            </a:p>
          </p:txBody>
        </p:sp>
        <p:sp>
          <p:nvSpPr>
            <p:cNvPr id="215" name="Freeform: Shape 214">
              <a:extLst>
                <a:ext uri="{FF2B5EF4-FFF2-40B4-BE49-F238E27FC236}">
                  <a16:creationId xmlns:a16="http://schemas.microsoft.com/office/drawing/2014/main" id="{01AADE94-7D87-3A02-3ED0-D7463C28E23D}"/>
                </a:ext>
              </a:extLst>
            </p:cNvPr>
            <p:cNvSpPr/>
            <p:nvPr/>
          </p:nvSpPr>
          <p:spPr>
            <a:xfrm>
              <a:off x="6668166" y="4488274"/>
              <a:ext cx="300799" cy="289369"/>
            </a:xfrm>
            <a:custGeom>
              <a:avLst/>
              <a:gdLst>
                <a:gd name="connsiteX0" fmla="*/ 150400 w 300799"/>
                <a:gd name="connsiteY0" fmla="*/ 0 h 289369"/>
                <a:gd name="connsiteX1" fmla="*/ 0 w 300799"/>
                <a:gd name="connsiteY1" fmla="*/ 144685 h 289369"/>
                <a:gd name="connsiteX2" fmla="*/ 150400 w 300799"/>
                <a:gd name="connsiteY2" fmla="*/ 289370 h 289369"/>
                <a:gd name="connsiteX3" fmla="*/ 300799 w 300799"/>
                <a:gd name="connsiteY3" fmla="*/ 144685 h 289369"/>
                <a:gd name="connsiteX4" fmla="*/ 150400 w 300799"/>
                <a:gd name="connsiteY4" fmla="*/ 0 h 289369"/>
                <a:gd name="connsiteX5" fmla="*/ 150400 w 300799"/>
                <a:gd name="connsiteY5" fmla="*/ 184118 h 289369"/>
                <a:gd name="connsiteX6" fmla="*/ 105251 w 300799"/>
                <a:gd name="connsiteY6" fmla="*/ 144780 h 289369"/>
                <a:gd name="connsiteX7" fmla="*/ 150400 w 300799"/>
                <a:gd name="connsiteY7" fmla="*/ 105346 h 289369"/>
                <a:gd name="connsiteX8" fmla="*/ 195548 w 300799"/>
                <a:gd name="connsiteY8" fmla="*/ 144780 h 289369"/>
                <a:gd name="connsiteX9" fmla="*/ 150400 w 300799"/>
                <a:gd name="connsiteY9" fmla="*/ 184118 h 28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799" h="289369">
                  <a:moveTo>
                    <a:pt x="150400" y="0"/>
                  </a:moveTo>
                  <a:cubicBezTo>
                    <a:pt x="67437" y="0"/>
                    <a:pt x="0" y="64961"/>
                    <a:pt x="0" y="144685"/>
                  </a:cubicBezTo>
                  <a:cubicBezTo>
                    <a:pt x="0" y="224409"/>
                    <a:pt x="67532" y="289370"/>
                    <a:pt x="150400" y="289370"/>
                  </a:cubicBezTo>
                  <a:cubicBezTo>
                    <a:pt x="233267" y="289370"/>
                    <a:pt x="300799" y="224504"/>
                    <a:pt x="300799" y="144685"/>
                  </a:cubicBezTo>
                  <a:cubicBezTo>
                    <a:pt x="300799" y="64865"/>
                    <a:pt x="233267" y="0"/>
                    <a:pt x="150400" y="0"/>
                  </a:cubicBezTo>
                  <a:close/>
                  <a:moveTo>
                    <a:pt x="150400" y="184118"/>
                  </a:moveTo>
                  <a:cubicBezTo>
                    <a:pt x="125539" y="184118"/>
                    <a:pt x="105251" y="166402"/>
                    <a:pt x="105251" y="144780"/>
                  </a:cubicBezTo>
                  <a:cubicBezTo>
                    <a:pt x="105251" y="123158"/>
                    <a:pt x="125539" y="105346"/>
                    <a:pt x="150400" y="105346"/>
                  </a:cubicBezTo>
                  <a:cubicBezTo>
                    <a:pt x="175260" y="105346"/>
                    <a:pt x="195548" y="123063"/>
                    <a:pt x="195548" y="144780"/>
                  </a:cubicBezTo>
                  <a:cubicBezTo>
                    <a:pt x="195548" y="166497"/>
                    <a:pt x="175260" y="184118"/>
                    <a:pt x="150400" y="184118"/>
                  </a:cubicBezTo>
                  <a:close/>
                </a:path>
              </a:pathLst>
            </a:custGeom>
            <a:grpFill/>
            <a:ln w="9525" cap="flat">
              <a:noFill/>
              <a:prstDash val="solid"/>
              <a:miter/>
            </a:ln>
          </p:spPr>
          <p:txBody>
            <a:bodyPr rtlCol="0" anchor="ctr"/>
            <a:lstStyle/>
            <a:p>
              <a:endParaRPr lang="en-US" dirty="0"/>
            </a:p>
          </p:txBody>
        </p:sp>
        <p:sp>
          <p:nvSpPr>
            <p:cNvPr id="216" name="Freeform: Shape 215">
              <a:extLst>
                <a:ext uri="{FF2B5EF4-FFF2-40B4-BE49-F238E27FC236}">
                  <a16:creationId xmlns:a16="http://schemas.microsoft.com/office/drawing/2014/main" id="{D1D68434-D362-7FF7-2CA2-E37BDFCCA103}"/>
                </a:ext>
              </a:extLst>
            </p:cNvPr>
            <p:cNvSpPr/>
            <p:nvPr/>
          </p:nvSpPr>
          <p:spPr>
            <a:xfrm>
              <a:off x="6200775" y="4181474"/>
              <a:ext cx="300799" cy="289369"/>
            </a:xfrm>
            <a:custGeom>
              <a:avLst/>
              <a:gdLst>
                <a:gd name="connsiteX0" fmla="*/ 150400 w 300799"/>
                <a:gd name="connsiteY0" fmla="*/ 0 h 289369"/>
                <a:gd name="connsiteX1" fmla="*/ 0 w 300799"/>
                <a:gd name="connsiteY1" fmla="*/ 144685 h 289369"/>
                <a:gd name="connsiteX2" fmla="*/ 150400 w 300799"/>
                <a:gd name="connsiteY2" fmla="*/ 289370 h 289369"/>
                <a:gd name="connsiteX3" fmla="*/ 300800 w 300799"/>
                <a:gd name="connsiteY3" fmla="*/ 144685 h 289369"/>
                <a:gd name="connsiteX4" fmla="*/ 150400 w 300799"/>
                <a:gd name="connsiteY4" fmla="*/ 0 h 289369"/>
                <a:gd name="connsiteX5" fmla="*/ 150400 w 300799"/>
                <a:gd name="connsiteY5" fmla="*/ 184023 h 289369"/>
                <a:gd name="connsiteX6" fmla="*/ 105251 w 300799"/>
                <a:gd name="connsiteY6" fmla="*/ 144685 h 289369"/>
                <a:gd name="connsiteX7" fmla="*/ 150400 w 300799"/>
                <a:gd name="connsiteY7" fmla="*/ 105346 h 289369"/>
                <a:gd name="connsiteX8" fmla="*/ 195548 w 300799"/>
                <a:gd name="connsiteY8" fmla="*/ 144685 h 289369"/>
                <a:gd name="connsiteX9" fmla="*/ 150400 w 300799"/>
                <a:gd name="connsiteY9" fmla="*/ 184023 h 28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799" h="289369">
                  <a:moveTo>
                    <a:pt x="150400" y="0"/>
                  </a:moveTo>
                  <a:cubicBezTo>
                    <a:pt x="67437" y="0"/>
                    <a:pt x="0" y="64865"/>
                    <a:pt x="0" y="144685"/>
                  </a:cubicBezTo>
                  <a:cubicBezTo>
                    <a:pt x="0" y="224504"/>
                    <a:pt x="67532" y="289370"/>
                    <a:pt x="150400" y="289370"/>
                  </a:cubicBezTo>
                  <a:cubicBezTo>
                    <a:pt x="233267" y="289370"/>
                    <a:pt x="300800" y="224504"/>
                    <a:pt x="300800" y="144685"/>
                  </a:cubicBezTo>
                  <a:cubicBezTo>
                    <a:pt x="300800" y="64865"/>
                    <a:pt x="233267" y="0"/>
                    <a:pt x="150400" y="0"/>
                  </a:cubicBezTo>
                  <a:close/>
                  <a:moveTo>
                    <a:pt x="150400" y="184023"/>
                  </a:moveTo>
                  <a:cubicBezTo>
                    <a:pt x="125539" y="184023"/>
                    <a:pt x="105251" y="166306"/>
                    <a:pt x="105251" y="144685"/>
                  </a:cubicBezTo>
                  <a:cubicBezTo>
                    <a:pt x="105251" y="123063"/>
                    <a:pt x="125539" y="105346"/>
                    <a:pt x="150400" y="105346"/>
                  </a:cubicBezTo>
                  <a:cubicBezTo>
                    <a:pt x="175260" y="105346"/>
                    <a:pt x="195548" y="123063"/>
                    <a:pt x="195548" y="144685"/>
                  </a:cubicBezTo>
                  <a:cubicBezTo>
                    <a:pt x="195548" y="166306"/>
                    <a:pt x="175260" y="184023"/>
                    <a:pt x="150400" y="184023"/>
                  </a:cubicBezTo>
                  <a:close/>
                </a:path>
              </a:pathLst>
            </a:custGeom>
            <a:grpFill/>
            <a:ln w="9525" cap="flat">
              <a:no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B0BE9B70-22B1-6336-FCD6-A6E05CFB0542}"/>
                </a:ext>
              </a:extLst>
            </p:cNvPr>
            <p:cNvSpPr/>
            <p:nvPr/>
          </p:nvSpPr>
          <p:spPr>
            <a:xfrm>
              <a:off x="4819707" y="1823909"/>
              <a:ext cx="1242979" cy="2518251"/>
            </a:xfrm>
            <a:custGeom>
              <a:avLst/>
              <a:gdLst>
                <a:gd name="connsiteX0" fmla="*/ 297694 w 1242979"/>
                <a:gd name="connsiteY0" fmla="*/ 2184687 h 2518251"/>
                <a:gd name="connsiteX1" fmla="*/ 345796 w 1242979"/>
                <a:gd name="connsiteY1" fmla="*/ 2267364 h 2518251"/>
                <a:gd name="connsiteX2" fmla="*/ 306172 w 1242979"/>
                <a:gd name="connsiteY2" fmla="*/ 2374139 h 2518251"/>
                <a:gd name="connsiteX3" fmla="*/ 358654 w 1242979"/>
                <a:gd name="connsiteY3" fmla="*/ 2480247 h 2518251"/>
                <a:gd name="connsiteX4" fmla="*/ 463334 w 1242979"/>
                <a:gd name="connsiteY4" fmla="*/ 2518252 h 2518251"/>
                <a:gd name="connsiteX5" fmla="*/ 578682 w 1242979"/>
                <a:gd name="connsiteY5" fmla="*/ 2470246 h 2518251"/>
                <a:gd name="connsiteX6" fmla="*/ 620687 w 1242979"/>
                <a:gd name="connsiteY6" fmla="*/ 2360518 h 2518251"/>
                <a:gd name="connsiteX7" fmla="*/ 568204 w 1242979"/>
                <a:gd name="connsiteY7" fmla="*/ 2254314 h 2518251"/>
                <a:gd name="connsiteX8" fmla="*/ 439426 w 1242979"/>
                <a:gd name="connsiteY8" fmla="*/ 2218786 h 2518251"/>
                <a:gd name="connsiteX9" fmla="*/ 395040 w 1242979"/>
                <a:gd name="connsiteY9" fmla="*/ 2142586 h 2518251"/>
                <a:gd name="connsiteX10" fmla="*/ 448475 w 1242979"/>
                <a:gd name="connsiteY10" fmla="*/ 2090675 h 2518251"/>
                <a:gd name="connsiteX11" fmla="*/ 490195 w 1242979"/>
                <a:gd name="connsiteY11" fmla="*/ 1915415 h 2518251"/>
                <a:gd name="connsiteX12" fmla="*/ 463620 w 1242979"/>
                <a:gd name="connsiteY12" fmla="*/ 1844263 h 2518251"/>
                <a:gd name="connsiteX13" fmla="*/ 647167 w 1242979"/>
                <a:gd name="connsiteY13" fmla="*/ 1695578 h 2518251"/>
                <a:gd name="connsiteX14" fmla="*/ 900532 w 1242979"/>
                <a:gd name="connsiteY14" fmla="*/ 1802544 h 2518251"/>
                <a:gd name="connsiteX15" fmla="*/ 1015213 w 1242979"/>
                <a:gd name="connsiteY15" fmla="*/ 1783589 h 2518251"/>
                <a:gd name="connsiteX16" fmla="*/ 1213047 w 1242979"/>
                <a:gd name="connsiteY16" fmla="*/ 1609472 h 2518251"/>
                <a:gd name="connsiteX17" fmla="*/ 1222191 w 1242979"/>
                <a:gd name="connsiteY17" fmla="*/ 1365251 h 2518251"/>
                <a:gd name="connsiteX18" fmla="*/ 835190 w 1242979"/>
                <a:gd name="connsiteY18" fmla="*/ 1157034 h 2518251"/>
                <a:gd name="connsiteX19" fmla="*/ 759085 w 1242979"/>
                <a:gd name="connsiteY19" fmla="*/ 942055 h 2518251"/>
                <a:gd name="connsiteX20" fmla="*/ 847192 w 1242979"/>
                <a:gd name="connsiteY20" fmla="*/ 844900 h 2518251"/>
                <a:gd name="connsiteX21" fmla="*/ 853478 w 1242979"/>
                <a:gd name="connsiteY21" fmla="*/ 675165 h 2518251"/>
                <a:gd name="connsiteX22" fmla="*/ 770611 w 1242979"/>
                <a:gd name="connsiteY22" fmla="*/ 570580 h 2518251"/>
                <a:gd name="connsiteX23" fmla="*/ 920725 w 1242979"/>
                <a:gd name="connsiteY23" fmla="*/ 343314 h 2518251"/>
                <a:gd name="connsiteX24" fmla="*/ 974541 w 1242979"/>
                <a:gd name="connsiteY24" fmla="*/ 351219 h 2518251"/>
                <a:gd name="connsiteX25" fmla="*/ 1053122 w 1242979"/>
                <a:gd name="connsiteY25" fmla="*/ 334074 h 2518251"/>
                <a:gd name="connsiteX26" fmla="*/ 1148086 w 1242979"/>
                <a:gd name="connsiteY26" fmla="*/ 230538 h 2518251"/>
                <a:gd name="connsiteX27" fmla="*/ 1138180 w 1242979"/>
                <a:gd name="connsiteY27" fmla="*/ 97473 h 2518251"/>
                <a:gd name="connsiteX28" fmla="*/ 894626 w 1242979"/>
                <a:gd name="connsiteY28" fmla="*/ 17082 h 2518251"/>
                <a:gd name="connsiteX29" fmla="*/ 799662 w 1242979"/>
                <a:gd name="connsiteY29" fmla="*/ 120619 h 2518251"/>
                <a:gd name="connsiteX30" fmla="*/ 809568 w 1242979"/>
                <a:gd name="connsiteY30" fmla="*/ 253683 h 2518251"/>
                <a:gd name="connsiteX31" fmla="*/ 832142 w 1242979"/>
                <a:gd name="connsiteY31" fmla="*/ 286354 h 2518251"/>
                <a:gd name="connsiteX32" fmla="*/ 670312 w 1242979"/>
                <a:gd name="connsiteY32" fmla="*/ 531337 h 2518251"/>
                <a:gd name="connsiteX33" fmla="*/ 552202 w 1242979"/>
                <a:gd name="connsiteY33" fmla="*/ 540100 h 2518251"/>
                <a:gd name="connsiteX34" fmla="*/ 415709 w 1242979"/>
                <a:gd name="connsiteY34" fmla="*/ 660306 h 2518251"/>
                <a:gd name="connsiteX35" fmla="*/ 414280 w 1242979"/>
                <a:gd name="connsiteY35" fmla="*/ 664306 h 2518251"/>
                <a:gd name="connsiteX36" fmla="*/ 320173 w 1242979"/>
                <a:gd name="connsiteY36" fmla="*/ 644399 h 2518251"/>
                <a:gd name="connsiteX37" fmla="*/ 150438 w 1242979"/>
                <a:gd name="connsiteY37" fmla="*/ 511239 h 2518251"/>
                <a:gd name="connsiteX38" fmla="*/ 41472 w 1242979"/>
                <a:gd name="connsiteY38" fmla="*/ 567151 h 2518251"/>
                <a:gd name="connsiteX39" fmla="*/ 7468 w 1242979"/>
                <a:gd name="connsiteY39" fmla="*/ 675641 h 2518251"/>
                <a:gd name="connsiteX40" fmla="*/ 164249 w 1242979"/>
                <a:gd name="connsiteY40" fmla="*/ 813182 h 2518251"/>
                <a:gd name="connsiteX41" fmla="*/ 178060 w 1242979"/>
                <a:gd name="connsiteY41" fmla="*/ 812610 h 2518251"/>
                <a:gd name="connsiteX42" fmla="*/ 287026 w 1242979"/>
                <a:gd name="connsiteY42" fmla="*/ 756603 h 2518251"/>
                <a:gd name="connsiteX43" fmla="*/ 293884 w 1242979"/>
                <a:gd name="connsiteY43" fmla="*/ 746507 h 2518251"/>
                <a:gd name="connsiteX44" fmla="*/ 396564 w 1242979"/>
                <a:gd name="connsiteY44" fmla="*/ 768224 h 2518251"/>
                <a:gd name="connsiteX45" fmla="*/ 409327 w 1242979"/>
                <a:gd name="connsiteY45" fmla="*/ 830136 h 2518251"/>
                <a:gd name="connsiteX46" fmla="*/ 632022 w 1242979"/>
                <a:gd name="connsiteY46" fmla="*/ 978250 h 2518251"/>
                <a:gd name="connsiteX47" fmla="*/ 659359 w 1242979"/>
                <a:gd name="connsiteY47" fmla="*/ 976059 h 2518251"/>
                <a:gd name="connsiteX48" fmla="*/ 735749 w 1242979"/>
                <a:gd name="connsiteY48" fmla="*/ 1191801 h 2518251"/>
                <a:gd name="connsiteX49" fmla="*/ 586683 w 1242979"/>
                <a:gd name="connsiteY49" fmla="*/ 1343915 h 2518251"/>
                <a:gd name="connsiteX50" fmla="*/ 577539 w 1242979"/>
                <a:gd name="connsiteY50" fmla="*/ 1588231 h 2518251"/>
                <a:gd name="connsiteX51" fmla="*/ 587350 w 1242979"/>
                <a:gd name="connsiteY51" fmla="*/ 1608615 h 2518251"/>
                <a:gd name="connsiteX52" fmla="*/ 393135 w 1242979"/>
                <a:gd name="connsiteY52" fmla="*/ 1766063 h 2518251"/>
                <a:gd name="connsiteX53" fmla="*/ 386848 w 1242979"/>
                <a:gd name="connsiteY53" fmla="*/ 1761015 h 2518251"/>
                <a:gd name="connsiteX54" fmla="*/ 45282 w 1242979"/>
                <a:gd name="connsiteY54" fmla="*/ 1819117 h 2518251"/>
                <a:gd name="connsiteX55" fmla="*/ 3562 w 1242979"/>
                <a:gd name="connsiteY55" fmla="*/ 1994472 h 2518251"/>
                <a:gd name="connsiteX56" fmla="*/ 107004 w 1242979"/>
                <a:gd name="connsiteY56" fmla="*/ 2148968 h 2518251"/>
                <a:gd name="connsiteX57" fmla="*/ 246355 w 1242979"/>
                <a:gd name="connsiteY57" fmla="*/ 2190116 h 2518251"/>
                <a:gd name="connsiteX58" fmla="*/ 297790 w 1242979"/>
                <a:gd name="connsiteY58" fmla="*/ 2184687 h 2518251"/>
                <a:gd name="connsiteX59" fmla="*/ 515626 w 1242979"/>
                <a:gd name="connsiteY59" fmla="*/ 2365471 h 2518251"/>
                <a:gd name="connsiteX60" fmla="*/ 503149 w 1242979"/>
                <a:gd name="connsiteY60" fmla="*/ 2397094 h 2518251"/>
                <a:gd name="connsiteX61" fmla="*/ 427234 w 1242979"/>
                <a:gd name="connsiteY61" fmla="*/ 2400237 h 2518251"/>
                <a:gd name="connsiteX62" fmla="*/ 411423 w 1242979"/>
                <a:gd name="connsiteY62" fmla="*/ 2369186 h 2518251"/>
                <a:gd name="connsiteX63" fmla="*/ 423901 w 1242979"/>
                <a:gd name="connsiteY63" fmla="*/ 2337563 h 2518251"/>
                <a:gd name="connsiteX64" fmla="*/ 423901 w 1242979"/>
                <a:gd name="connsiteY64" fmla="*/ 2337563 h 2518251"/>
                <a:gd name="connsiteX65" fmla="*/ 463525 w 1242979"/>
                <a:gd name="connsiteY65" fmla="*/ 2321370 h 2518251"/>
                <a:gd name="connsiteX66" fmla="*/ 499720 w 1242979"/>
                <a:gd name="connsiteY66" fmla="*/ 2334324 h 2518251"/>
                <a:gd name="connsiteX67" fmla="*/ 515531 w 1242979"/>
                <a:gd name="connsiteY67" fmla="*/ 2365471 h 2518251"/>
                <a:gd name="connsiteX68" fmla="*/ 899198 w 1242979"/>
                <a:gd name="connsiteY68" fmla="*/ 155004 h 2518251"/>
                <a:gd name="connsiteX69" fmla="*/ 938536 w 1242979"/>
                <a:gd name="connsiteY69" fmla="*/ 112999 h 2518251"/>
                <a:gd name="connsiteX70" fmla="*/ 974160 w 1242979"/>
                <a:gd name="connsiteY70" fmla="*/ 105189 h 2518251"/>
                <a:gd name="connsiteX71" fmla="*/ 1044740 w 1242979"/>
                <a:gd name="connsiteY71" fmla="*/ 146051 h 2518251"/>
                <a:gd name="connsiteX72" fmla="*/ 1048550 w 1242979"/>
                <a:gd name="connsiteY72" fmla="*/ 196438 h 2518251"/>
                <a:gd name="connsiteX73" fmla="*/ 1009212 w 1242979"/>
                <a:gd name="connsiteY73" fmla="*/ 238443 h 2518251"/>
                <a:gd name="connsiteX74" fmla="*/ 903008 w 1242979"/>
                <a:gd name="connsiteY74" fmla="*/ 205392 h 2518251"/>
                <a:gd name="connsiteX75" fmla="*/ 899198 w 1242979"/>
                <a:gd name="connsiteY75" fmla="*/ 155004 h 2518251"/>
                <a:gd name="connsiteX76" fmla="*/ 169202 w 1242979"/>
                <a:gd name="connsiteY76" fmla="*/ 707835 h 2518251"/>
                <a:gd name="connsiteX77" fmla="*/ 112338 w 1242979"/>
                <a:gd name="connsiteY77" fmla="*/ 665830 h 2518251"/>
                <a:gd name="connsiteX78" fmla="*/ 122339 w 1242979"/>
                <a:gd name="connsiteY78" fmla="*/ 634874 h 2518251"/>
                <a:gd name="connsiteX79" fmla="*/ 159391 w 1242979"/>
                <a:gd name="connsiteY79" fmla="*/ 616300 h 2518251"/>
                <a:gd name="connsiteX80" fmla="*/ 164440 w 1242979"/>
                <a:gd name="connsiteY80" fmla="*/ 616110 h 2518251"/>
                <a:gd name="connsiteX81" fmla="*/ 216256 w 1242979"/>
                <a:gd name="connsiteY81" fmla="*/ 658305 h 2518251"/>
                <a:gd name="connsiteX82" fmla="*/ 206350 w 1242979"/>
                <a:gd name="connsiteY82" fmla="*/ 689262 h 2518251"/>
                <a:gd name="connsiteX83" fmla="*/ 169297 w 1242979"/>
                <a:gd name="connsiteY83" fmla="*/ 707835 h 2518251"/>
                <a:gd name="connsiteX84" fmla="*/ 507721 w 1242979"/>
                <a:gd name="connsiteY84" fmla="*/ 792608 h 2518251"/>
                <a:gd name="connsiteX85" fmla="*/ 511054 w 1242979"/>
                <a:gd name="connsiteY85" fmla="*/ 705264 h 2518251"/>
                <a:gd name="connsiteX86" fmla="*/ 586111 w 1242979"/>
                <a:gd name="connsiteY86" fmla="*/ 640017 h 2518251"/>
                <a:gd name="connsiteX87" fmla="*/ 755275 w 1242979"/>
                <a:gd name="connsiteY87" fmla="*/ 712979 h 2518251"/>
                <a:gd name="connsiteX88" fmla="*/ 751942 w 1242979"/>
                <a:gd name="connsiteY88" fmla="*/ 800323 h 2518251"/>
                <a:gd name="connsiteX89" fmla="*/ 676885 w 1242979"/>
                <a:gd name="connsiteY89" fmla="*/ 865665 h 2518251"/>
                <a:gd name="connsiteX90" fmla="*/ 507721 w 1242979"/>
                <a:gd name="connsiteY90" fmla="*/ 792608 h 2518251"/>
                <a:gd name="connsiteX91" fmla="*/ 681933 w 1242979"/>
                <a:gd name="connsiteY91" fmla="*/ 1388778 h 2518251"/>
                <a:gd name="connsiteX92" fmla="*/ 818331 w 1242979"/>
                <a:gd name="connsiteY92" fmla="*/ 1269715 h 2518251"/>
                <a:gd name="connsiteX93" fmla="*/ 1123798 w 1242979"/>
                <a:gd name="connsiteY93" fmla="*/ 1403065 h 2518251"/>
                <a:gd name="connsiteX94" fmla="*/ 1117797 w 1242979"/>
                <a:gd name="connsiteY94" fmla="*/ 1564895 h 2518251"/>
                <a:gd name="connsiteX95" fmla="*/ 981399 w 1242979"/>
                <a:gd name="connsiteY95" fmla="*/ 1684053 h 2518251"/>
                <a:gd name="connsiteX96" fmla="*/ 675932 w 1242979"/>
                <a:gd name="connsiteY96" fmla="*/ 1550703 h 2518251"/>
                <a:gd name="connsiteX97" fmla="*/ 682028 w 1242979"/>
                <a:gd name="connsiteY97" fmla="*/ 1388778 h 2518251"/>
                <a:gd name="connsiteX98" fmla="*/ 164630 w 1242979"/>
                <a:gd name="connsiteY98" fmla="*/ 2060957 h 2518251"/>
                <a:gd name="connsiteX99" fmla="*/ 107099 w 1242979"/>
                <a:gd name="connsiteY99" fmla="*/ 1975994 h 2518251"/>
                <a:gd name="connsiteX100" fmla="*/ 129769 w 1242979"/>
                <a:gd name="connsiteY100" fmla="*/ 1881792 h 2518251"/>
                <a:gd name="connsiteX101" fmla="*/ 246736 w 1242979"/>
                <a:gd name="connsiteY101" fmla="*/ 1824642 h 2518251"/>
                <a:gd name="connsiteX102" fmla="*/ 328936 w 1242979"/>
                <a:gd name="connsiteY102" fmla="*/ 1848930 h 2518251"/>
                <a:gd name="connsiteX103" fmla="*/ 349701 w 1242979"/>
                <a:gd name="connsiteY103" fmla="*/ 1865599 h 2518251"/>
                <a:gd name="connsiteX104" fmla="*/ 350939 w 1242979"/>
                <a:gd name="connsiteY104" fmla="*/ 1867885 h 2518251"/>
                <a:gd name="connsiteX105" fmla="*/ 353511 w 1242979"/>
                <a:gd name="connsiteY105" fmla="*/ 1869885 h 2518251"/>
                <a:gd name="connsiteX106" fmla="*/ 386563 w 1242979"/>
                <a:gd name="connsiteY106" fmla="*/ 1933893 h 2518251"/>
                <a:gd name="connsiteX107" fmla="*/ 363893 w 1242979"/>
                <a:gd name="connsiteY107" fmla="*/ 2028096 h 2518251"/>
                <a:gd name="connsiteX108" fmla="*/ 164630 w 1242979"/>
                <a:gd name="connsiteY108" fmla="*/ 2060862 h 251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242979" h="2518251">
                  <a:moveTo>
                    <a:pt x="297694" y="2184687"/>
                  </a:moveTo>
                  <a:lnTo>
                    <a:pt x="345796" y="2267364"/>
                  </a:lnTo>
                  <a:cubicBezTo>
                    <a:pt x="318554" y="2296986"/>
                    <a:pt x="304362" y="2334610"/>
                    <a:pt x="306172" y="2374139"/>
                  </a:cubicBezTo>
                  <a:cubicBezTo>
                    <a:pt x="308077" y="2415192"/>
                    <a:pt x="326746" y="2452911"/>
                    <a:pt x="358654" y="2480247"/>
                  </a:cubicBezTo>
                  <a:cubicBezTo>
                    <a:pt x="388372" y="2505774"/>
                    <a:pt x="425901" y="2518252"/>
                    <a:pt x="463334" y="2518252"/>
                  </a:cubicBezTo>
                  <a:cubicBezTo>
                    <a:pt x="505720" y="2518252"/>
                    <a:pt x="548011" y="2502155"/>
                    <a:pt x="578682" y="2470246"/>
                  </a:cubicBezTo>
                  <a:cubicBezTo>
                    <a:pt x="607638" y="2440338"/>
                    <a:pt x="622592" y="2401380"/>
                    <a:pt x="620687" y="2360518"/>
                  </a:cubicBezTo>
                  <a:cubicBezTo>
                    <a:pt x="618782" y="2319465"/>
                    <a:pt x="600113" y="2281746"/>
                    <a:pt x="568204" y="2254314"/>
                  </a:cubicBezTo>
                  <a:cubicBezTo>
                    <a:pt x="532009" y="2223358"/>
                    <a:pt x="484384" y="2212119"/>
                    <a:pt x="439426" y="2218786"/>
                  </a:cubicBezTo>
                  <a:lnTo>
                    <a:pt x="395040" y="2142586"/>
                  </a:lnTo>
                  <a:cubicBezTo>
                    <a:pt x="415138" y="2128299"/>
                    <a:pt x="433330" y="2111154"/>
                    <a:pt x="448475" y="2090675"/>
                  </a:cubicBezTo>
                  <a:cubicBezTo>
                    <a:pt x="486385" y="2039430"/>
                    <a:pt x="501244" y="1977232"/>
                    <a:pt x="490195" y="1915415"/>
                  </a:cubicBezTo>
                  <a:cubicBezTo>
                    <a:pt x="485623" y="1889983"/>
                    <a:pt x="476002" y="1866361"/>
                    <a:pt x="463620" y="1844263"/>
                  </a:cubicBezTo>
                  <a:lnTo>
                    <a:pt x="647167" y="1695578"/>
                  </a:lnTo>
                  <a:cubicBezTo>
                    <a:pt x="712032" y="1762824"/>
                    <a:pt x="804043" y="1802544"/>
                    <a:pt x="900532" y="1802544"/>
                  </a:cubicBezTo>
                  <a:cubicBezTo>
                    <a:pt x="938632" y="1802544"/>
                    <a:pt x="977398" y="1796448"/>
                    <a:pt x="1015213" y="1783589"/>
                  </a:cubicBezTo>
                  <a:cubicBezTo>
                    <a:pt x="1104271" y="1753395"/>
                    <a:pt x="1174566" y="1691482"/>
                    <a:pt x="1213047" y="1609472"/>
                  </a:cubicBezTo>
                  <a:cubicBezTo>
                    <a:pt x="1249528" y="1531843"/>
                    <a:pt x="1252766" y="1445166"/>
                    <a:pt x="1222191" y="1365251"/>
                  </a:cubicBezTo>
                  <a:cubicBezTo>
                    <a:pt x="1163993" y="1213327"/>
                    <a:pt x="997591" y="1127507"/>
                    <a:pt x="835190" y="1157034"/>
                  </a:cubicBezTo>
                  <a:lnTo>
                    <a:pt x="759085" y="942055"/>
                  </a:lnTo>
                  <a:cubicBezTo>
                    <a:pt x="797376" y="918719"/>
                    <a:pt x="828046" y="885572"/>
                    <a:pt x="847192" y="844900"/>
                  </a:cubicBezTo>
                  <a:cubicBezTo>
                    <a:pt x="872528" y="790989"/>
                    <a:pt x="874814" y="730695"/>
                    <a:pt x="853478" y="675165"/>
                  </a:cubicBezTo>
                  <a:cubicBezTo>
                    <a:pt x="836809" y="631635"/>
                    <a:pt x="807282" y="596012"/>
                    <a:pt x="770611" y="570580"/>
                  </a:cubicBezTo>
                  <a:lnTo>
                    <a:pt x="920725" y="343314"/>
                  </a:lnTo>
                  <a:cubicBezTo>
                    <a:pt x="938060" y="348362"/>
                    <a:pt x="956158" y="351219"/>
                    <a:pt x="974541" y="351219"/>
                  </a:cubicBezTo>
                  <a:cubicBezTo>
                    <a:pt x="1001020" y="351219"/>
                    <a:pt x="1027881" y="345695"/>
                    <a:pt x="1053122" y="334074"/>
                  </a:cubicBezTo>
                  <a:cubicBezTo>
                    <a:pt x="1098556" y="313119"/>
                    <a:pt x="1132275" y="276353"/>
                    <a:pt x="1148086" y="230538"/>
                  </a:cubicBezTo>
                  <a:cubicBezTo>
                    <a:pt x="1163231" y="186342"/>
                    <a:pt x="1159707" y="139098"/>
                    <a:pt x="1138180" y="97473"/>
                  </a:cubicBezTo>
                  <a:cubicBezTo>
                    <a:pt x="1093889" y="11844"/>
                    <a:pt x="984637" y="-24161"/>
                    <a:pt x="894626" y="17082"/>
                  </a:cubicBezTo>
                  <a:cubicBezTo>
                    <a:pt x="849192" y="38037"/>
                    <a:pt x="815473" y="74804"/>
                    <a:pt x="799662" y="120619"/>
                  </a:cubicBezTo>
                  <a:cubicBezTo>
                    <a:pt x="784517" y="164815"/>
                    <a:pt x="788041" y="212059"/>
                    <a:pt x="809568" y="253683"/>
                  </a:cubicBezTo>
                  <a:cubicBezTo>
                    <a:pt x="815759" y="265685"/>
                    <a:pt x="823570" y="276353"/>
                    <a:pt x="832142" y="286354"/>
                  </a:cubicBezTo>
                  <a:lnTo>
                    <a:pt x="670312" y="531337"/>
                  </a:lnTo>
                  <a:cubicBezTo>
                    <a:pt x="631831" y="525051"/>
                    <a:pt x="591445" y="526765"/>
                    <a:pt x="552202" y="540100"/>
                  </a:cubicBezTo>
                  <a:cubicBezTo>
                    <a:pt x="490861" y="560865"/>
                    <a:pt x="442379" y="603537"/>
                    <a:pt x="415709" y="660306"/>
                  </a:cubicBezTo>
                  <a:cubicBezTo>
                    <a:pt x="415138" y="661639"/>
                    <a:pt x="414852" y="662973"/>
                    <a:pt x="414280" y="664306"/>
                  </a:cubicBezTo>
                  <a:lnTo>
                    <a:pt x="320173" y="644399"/>
                  </a:lnTo>
                  <a:cubicBezTo>
                    <a:pt x="310363" y="563532"/>
                    <a:pt x="235306" y="503905"/>
                    <a:pt x="150438" y="511239"/>
                  </a:cubicBezTo>
                  <a:cubicBezTo>
                    <a:pt x="107290" y="514859"/>
                    <a:pt x="68523" y="534766"/>
                    <a:pt x="41472" y="567151"/>
                  </a:cubicBezTo>
                  <a:cubicBezTo>
                    <a:pt x="15754" y="597822"/>
                    <a:pt x="3753" y="636398"/>
                    <a:pt x="7468" y="675641"/>
                  </a:cubicBezTo>
                  <a:cubicBezTo>
                    <a:pt x="14897" y="753936"/>
                    <a:pt x="83858" y="813182"/>
                    <a:pt x="164249" y="813182"/>
                  </a:cubicBezTo>
                  <a:cubicBezTo>
                    <a:pt x="168821" y="813182"/>
                    <a:pt x="173393" y="812991"/>
                    <a:pt x="178060" y="812610"/>
                  </a:cubicBezTo>
                  <a:cubicBezTo>
                    <a:pt x="221209" y="808991"/>
                    <a:pt x="259975" y="789084"/>
                    <a:pt x="287026" y="756603"/>
                  </a:cubicBezTo>
                  <a:cubicBezTo>
                    <a:pt x="289693" y="753460"/>
                    <a:pt x="291503" y="749841"/>
                    <a:pt x="293884" y="746507"/>
                  </a:cubicBezTo>
                  <a:lnTo>
                    <a:pt x="396564" y="768224"/>
                  </a:lnTo>
                  <a:cubicBezTo>
                    <a:pt x="398088" y="789084"/>
                    <a:pt x="401612" y="809943"/>
                    <a:pt x="409327" y="830136"/>
                  </a:cubicBezTo>
                  <a:cubicBezTo>
                    <a:pt x="444284" y="921291"/>
                    <a:pt x="535343" y="978250"/>
                    <a:pt x="632022" y="978250"/>
                  </a:cubicBezTo>
                  <a:cubicBezTo>
                    <a:pt x="641071" y="978250"/>
                    <a:pt x="650215" y="977107"/>
                    <a:pt x="659359" y="976059"/>
                  </a:cubicBezTo>
                  <a:lnTo>
                    <a:pt x="735749" y="1191801"/>
                  </a:lnTo>
                  <a:cubicBezTo>
                    <a:pt x="670217" y="1225710"/>
                    <a:pt x="617734" y="1277716"/>
                    <a:pt x="586683" y="1343915"/>
                  </a:cubicBezTo>
                  <a:cubicBezTo>
                    <a:pt x="550202" y="1421544"/>
                    <a:pt x="546964" y="1508316"/>
                    <a:pt x="577539" y="1588231"/>
                  </a:cubicBezTo>
                  <a:cubicBezTo>
                    <a:pt x="580301" y="1595375"/>
                    <a:pt x="584111" y="1601757"/>
                    <a:pt x="587350" y="1608615"/>
                  </a:cubicBezTo>
                  <a:lnTo>
                    <a:pt x="393135" y="1766063"/>
                  </a:lnTo>
                  <a:cubicBezTo>
                    <a:pt x="390849" y="1764444"/>
                    <a:pt x="389134" y="1762443"/>
                    <a:pt x="386848" y="1761015"/>
                  </a:cubicBezTo>
                  <a:cubicBezTo>
                    <a:pt x="276073" y="1688339"/>
                    <a:pt x="122815" y="1714533"/>
                    <a:pt x="45282" y="1819117"/>
                  </a:cubicBezTo>
                  <a:cubicBezTo>
                    <a:pt x="7372" y="1870362"/>
                    <a:pt x="-7487" y="1932655"/>
                    <a:pt x="3562" y="1994472"/>
                  </a:cubicBezTo>
                  <a:cubicBezTo>
                    <a:pt x="14802" y="2057718"/>
                    <a:pt x="51568" y="2112678"/>
                    <a:pt x="107004" y="2148968"/>
                  </a:cubicBezTo>
                  <a:cubicBezTo>
                    <a:pt x="149390" y="2176876"/>
                    <a:pt x="198063" y="2190116"/>
                    <a:pt x="246355" y="2190116"/>
                  </a:cubicBezTo>
                  <a:cubicBezTo>
                    <a:pt x="263690" y="2190116"/>
                    <a:pt x="280930" y="2188116"/>
                    <a:pt x="297790" y="2184687"/>
                  </a:cubicBezTo>
                  <a:close/>
                  <a:moveTo>
                    <a:pt x="515626" y="2365471"/>
                  </a:moveTo>
                  <a:cubicBezTo>
                    <a:pt x="516198" y="2376996"/>
                    <a:pt x="511721" y="2388236"/>
                    <a:pt x="503149" y="2397094"/>
                  </a:cubicBezTo>
                  <a:cubicBezTo>
                    <a:pt x="483622" y="2417382"/>
                    <a:pt x="448856" y="2418811"/>
                    <a:pt x="427234" y="2400237"/>
                  </a:cubicBezTo>
                  <a:cubicBezTo>
                    <a:pt x="417614" y="2392046"/>
                    <a:pt x="411994" y="2380997"/>
                    <a:pt x="411423" y="2369186"/>
                  </a:cubicBezTo>
                  <a:cubicBezTo>
                    <a:pt x="410851" y="2357661"/>
                    <a:pt x="415328" y="2346421"/>
                    <a:pt x="423901" y="2337563"/>
                  </a:cubicBezTo>
                  <a:lnTo>
                    <a:pt x="423901" y="2337563"/>
                  </a:lnTo>
                  <a:cubicBezTo>
                    <a:pt x="434283" y="2326800"/>
                    <a:pt x="448856" y="2321370"/>
                    <a:pt x="463525" y="2321370"/>
                  </a:cubicBezTo>
                  <a:cubicBezTo>
                    <a:pt x="476574" y="2321370"/>
                    <a:pt x="489623" y="2325657"/>
                    <a:pt x="499720" y="2334324"/>
                  </a:cubicBezTo>
                  <a:cubicBezTo>
                    <a:pt x="509340" y="2342611"/>
                    <a:pt x="514960" y="2353660"/>
                    <a:pt x="515531" y="2365471"/>
                  </a:cubicBezTo>
                  <a:close/>
                  <a:moveTo>
                    <a:pt x="899198" y="155004"/>
                  </a:moveTo>
                  <a:cubicBezTo>
                    <a:pt x="905485" y="136621"/>
                    <a:pt x="919486" y="121667"/>
                    <a:pt x="938536" y="112999"/>
                  </a:cubicBezTo>
                  <a:cubicBezTo>
                    <a:pt x="950062" y="107665"/>
                    <a:pt x="962254" y="105189"/>
                    <a:pt x="974160" y="105189"/>
                  </a:cubicBezTo>
                  <a:cubicBezTo>
                    <a:pt x="1003402" y="105189"/>
                    <a:pt x="1031310" y="120238"/>
                    <a:pt x="1044740" y="146051"/>
                  </a:cubicBezTo>
                  <a:cubicBezTo>
                    <a:pt x="1052932" y="161958"/>
                    <a:pt x="1054360" y="179865"/>
                    <a:pt x="1048550" y="196438"/>
                  </a:cubicBezTo>
                  <a:cubicBezTo>
                    <a:pt x="1042264" y="214821"/>
                    <a:pt x="1028262" y="229776"/>
                    <a:pt x="1009212" y="238443"/>
                  </a:cubicBezTo>
                  <a:cubicBezTo>
                    <a:pt x="969588" y="256731"/>
                    <a:pt x="921963" y="241872"/>
                    <a:pt x="903008" y="205392"/>
                  </a:cubicBezTo>
                  <a:cubicBezTo>
                    <a:pt x="894817" y="189485"/>
                    <a:pt x="893388" y="171578"/>
                    <a:pt x="899198" y="155004"/>
                  </a:cubicBezTo>
                  <a:close/>
                  <a:moveTo>
                    <a:pt x="169202" y="707835"/>
                  </a:moveTo>
                  <a:cubicBezTo>
                    <a:pt x="139865" y="709550"/>
                    <a:pt x="114719" y="691357"/>
                    <a:pt x="112338" y="665830"/>
                  </a:cubicBezTo>
                  <a:cubicBezTo>
                    <a:pt x="111004" y="651733"/>
                    <a:pt x="117005" y="641160"/>
                    <a:pt x="122339" y="634874"/>
                  </a:cubicBezTo>
                  <a:cubicBezTo>
                    <a:pt x="131293" y="624206"/>
                    <a:pt x="144437" y="617634"/>
                    <a:pt x="159391" y="616300"/>
                  </a:cubicBezTo>
                  <a:cubicBezTo>
                    <a:pt x="161106" y="616205"/>
                    <a:pt x="162820" y="616110"/>
                    <a:pt x="164440" y="616110"/>
                  </a:cubicBezTo>
                  <a:cubicBezTo>
                    <a:pt x="191205" y="616110"/>
                    <a:pt x="213970" y="634207"/>
                    <a:pt x="216256" y="658305"/>
                  </a:cubicBezTo>
                  <a:cubicBezTo>
                    <a:pt x="217589" y="672402"/>
                    <a:pt x="211588" y="682975"/>
                    <a:pt x="206350" y="689262"/>
                  </a:cubicBezTo>
                  <a:cubicBezTo>
                    <a:pt x="197396" y="699930"/>
                    <a:pt x="184252" y="706597"/>
                    <a:pt x="169297" y="707835"/>
                  </a:cubicBezTo>
                  <a:close/>
                  <a:moveTo>
                    <a:pt x="507721" y="792608"/>
                  </a:moveTo>
                  <a:cubicBezTo>
                    <a:pt x="496767" y="764033"/>
                    <a:pt x="497910" y="733077"/>
                    <a:pt x="511054" y="705264"/>
                  </a:cubicBezTo>
                  <a:cubicBezTo>
                    <a:pt x="525437" y="674688"/>
                    <a:pt x="552107" y="651543"/>
                    <a:pt x="586111" y="640017"/>
                  </a:cubicBezTo>
                  <a:cubicBezTo>
                    <a:pt x="654977" y="616491"/>
                    <a:pt x="730891" y="649352"/>
                    <a:pt x="755275" y="712979"/>
                  </a:cubicBezTo>
                  <a:cubicBezTo>
                    <a:pt x="766229" y="741554"/>
                    <a:pt x="765086" y="772510"/>
                    <a:pt x="751942" y="800323"/>
                  </a:cubicBezTo>
                  <a:cubicBezTo>
                    <a:pt x="737559" y="830898"/>
                    <a:pt x="710889" y="854139"/>
                    <a:pt x="676885" y="865665"/>
                  </a:cubicBezTo>
                  <a:cubicBezTo>
                    <a:pt x="608019" y="889191"/>
                    <a:pt x="532200" y="856235"/>
                    <a:pt x="507721" y="792608"/>
                  </a:cubicBezTo>
                  <a:close/>
                  <a:moveTo>
                    <a:pt x="681933" y="1388778"/>
                  </a:moveTo>
                  <a:cubicBezTo>
                    <a:pt x="708222" y="1332866"/>
                    <a:pt x="756609" y="1290575"/>
                    <a:pt x="818331" y="1269715"/>
                  </a:cubicBezTo>
                  <a:cubicBezTo>
                    <a:pt x="942537" y="1227519"/>
                    <a:pt x="1079506" y="1287432"/>
                    <a:pt x="1123798" y="1403065"/>
                  </a:cubicBezTo>
                  <a:cubicBezTo>
                    <a:pt x="1144086" y="1455929"/>
                    <a:pt x="1141895" y="1513460"/>
                    <a:pt x="1117797" y="1564895"/>
                  </a:cubicBezTo>
                  <a:cubicBezTo>
                    <a:pt x="1091508" y="1620807"/>
                    <a:pt x="1043121" y="1663098"/>
                    <a:pt x="981399" y="1684053"/>
                  </a:cubicBezTo>
                  <a:cubicBezTo>
                    <a:pt x="857193" y="1726248"/>
                    <a:pt x="720128" y="1666336"/>
                    <a:pt x="675932" y="1550703"/>
                  </a:cubicBezTo>
                  <a:cubicBezTo>
                    <a:pt x="655644" y="1497744"/>
                    <a:pt x="657835" y="1440308"/>
                    <a:pt x="682028" y="1388778"/>
                  </a:cubicBezTo>
                  <a:close/>
                  <a:moveTo>
                    <a:pt x="164630" y="2060957"/>
                  </a:moveTo>
                  <a:cubicBezTo>
                    <a:pt x="133674" y="2040669"/>
                    <a:pt x="113195" y="2010474"/>
                    <a:pt x="107099" y="1975994"/>
                  </a:cubicBezTo>
                  <a:cubicBezTo>
                    <a:pt x="101194" y="1942942"/>
                    <a:pt x="109290" y="1909509"/>
                    <a:pt x="129769" y="1881792"/>
                  </a:cubicBezTo>
                  <a:cubicBezTo>
                    <a:pt x="157296" y="1844549"/>
                    <a:pt x="201587" y="1824642"/>
                    <a:pt x="246736" y="1824642"/>
                  </a:cubicBezTo>
                  <a:cubicBezTo>
                    <a:pt x="275120" y="1824642"/>
                    <a:pt x="303886" y="1832547"/>
                    <a:pt x="328936" y="1848930"/>
                  </a:cubicBezTo>
                  <a:cubicBezTo>
                    <a:pt x="336556" y="1853883"/>
                    <a:pt x="343414" y="1859503"/>
                    <a:pt x="349701" y="1865599"/>
                  </a:cubicBezTo>
                  <a:cubicBezTo>
                    <a:pt x="350272" y="1866361"/>
                    <a:pt x="350368" y="1867218"/>
                    <a:pt x="350939" y="1867885"/>
                  </a:cubicBezTo>
                  <a:cubicBezTo>
                    <a:pt x="351606" y="1868742"/>
                    <a:pt x="352749" y="1869028"/>
                    <a:pt x="353511" y="1869885"/>
                  </a:cubicBezTo>
                  <a:cubicBezTo>
                    <a:pt x="370561" y="1887888"/>
                    <a:pt x="382276" y="1909700"/>
                    <a:pt x="386563" y="1933893"/>
                  </a:cubicBezTo>
                  <a:cubicBezTo>
                    <a:pt x="392468" y="1966945"/>
                    <a:pt x="384372" y="2000378"/>
                    <a:pt x="363893" y="2028096"/>
                  </a:cubicBezTo>
                  <a:cubicBezTo>
                    <a:pt x="318935" y="2088675"/>
                    <a:pt x="229686" y="2103438"/>
                    <a:pt x="164630" y="2060862"/>
                  </a:cubicBezTo>
                  <a:close/>
                </a:path>
              </a:pathLst>
            </a:custGeom>
            <a:grpFill/>
            <a:ln w="9525" cap="flat">
              <a:noFill/>
              <a:prstDash val="solid"/>
              <a:miter/>
            </a:ln>
          </p:spPr>
          <p:txBody>
            <a:bodyPr rtlCol="0" anchor="ctr"/>
            <a:lstStyle/>
            <a:p>
              <a:endParaRPr lang="en-US" dirty="0"/>
            </a:p>
          </p:txBody>
        </p:sp>
      </p:grpSp>
      <p:sp>
        <p:nvSpPr>
          <p:cNvPr id="219" name="Text Placeholder 2">
            <a:extLst>
              <a:ext uri="{FF2B5EF4-FFF2-40B4-BE49-F238E27FC236}">
                <a16:creationId xmlns:a16="http://schemas.microsoft.com/office/drawing/2014/main" id="{13A0A1DF-EB48-BA85-39A5-F1459A20335D}"/>
              </a:ext>
            </a:extLst>
          </p:cNvPr>
          <p:cNvSpPr txBox="1">
            <a:spLocks/>
          </p:cNvSpPr>
          <p:nvPr userDrawn="1"/>
        </p:nvSpPr>
        <p:spPr>
          <a:xfrm>
            <a:off x="4644306" y="5060575"/>
            <a:ext cx="992428" cy="32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Pharmaceutical</a:t>
            </a:r>
          </a:p>
        </p:txBody>
      </p:sp>
      <p:sp>
        <p:nvSpPr>
          <p:cNvPr id="220" name="Text Placeholder 2">
            <a:extLst>
              <a:ext uri="{FF2B5EF4-FFF2-40B4-BE49-F238E27FC236}">
                <a16:creationId xmlns:a16="http://schemas.microsoft.com/office/drawing/2014/main" id="{52DB1C25-F53E-CB2B-728A-7E85D1395F6B}"/>
              </a:ext>
            </a:extLst>
          </p:cNvPr>
          <p:cNvSpPr txBox="1">
            <a:spLocks/>
          </p:cNvSpPr>
          <p:nvPr userDrawn="1"/>
        </p:nvSpPr>
        <p:spPr>
          <a:xfrm>
            <a:off x="9268167" y="2564276"/>
            <a:ext cx="930109" cy="18859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800" b="0" i="0" u="none" strike="noStrike" kern="1200" cap="all" spc="0" normalizeH="0" baseline="0" noProof="0" dirty="0">
                <a:ln>
                  <a:noFill/>
                </a:ln>
                <a:solidFill>
                  <a:srgbClr val="58595B"/>
                </a:solidFill>
                <a:effectLst/>
                <a:uLnTx/>
                <a:uFillTx/>
                <a:latin typeface="Calibri"/>
                <a:ea typeface="+mn-ea"/>
                <a:cs typeface="+mn-cs"/>
              </a:rPr>
              <a:t>CAD</a:t>
            </a:r>
          </a:p>
        </p:txBody>
      </p:sp>
      <p:grpSp>
        <p:nvGrpSpPr>
          <p:cNvPr id="221" name="Group 220">
            <a:extLst>
              <a:ext uri="{FF2B5EF4-FFF2-40B4-BE49-F238E27FC236}">
                <a16:creationId xmlns:a16="http://schemas.microsoft.com/office/drawing/2014/main" id="{33E8E2DC-3741-21CF-B070-52FA85BC2BB5}"/>
              </a:ext>
            </a:extLst>
          </p:cNvPr>
          <p:cNvGrpSpPr/>
          <p:nvPr userDrawn="1"/>
        </p:nvGrpSpPr>
        <p:grpSpPr>
          <a:xfrm>
            <a:off x="9486621" y="2047712"/>
            <a:ext cx="498175" cy="498149"/>
            <a:chOff x="4867274" y="2200311"/>
            <a:chExt cx="2455925" cy="2455795"/>
          </a:xfrm>
          <a:solidFill>
            <a:srgbClr val="58595B"/>
          </a:solidFill>
        </p:grpSpPr>
        <p:sp>
          <p:nvSpPr>
            <p:cNvPr id="222" name="Freeform: Shape 221">
              <a:extLst>
                <a:ext uri="{FF2B5EF4-FFF2-40B4-BE49-F238E27FC236}">
                  <a16:creationId xmlns:a16="http://schemas.microsoft.com/office/drawing/2014/main" id="{746ED628-34F7-CE74-E23B-1A33FDD898BA}"/>
                </a:ext>
              </a:extLst>
            </p:cNvPr>
            <p:cNvSpPr/>
            <p:nvPr/>
          </p:nvSpPr>
          <p:spPr>
            <a:xfrm>
              <a:off x="4867274" y="2481833"/>
              <a:ext cx="2455925" cy="2174273"/>
            </a:xfrm>
            <a:custGeom>
              <a:avLst/>
              <a:gdLst>
                <a:gd name="connsiteX0" fmla="*/ 2229993 w 2455925"/>
                <a:gd name="connsiteY0" fmla="*/ 0 h 2174273"/>
                <a:gd name="connsiteX1" fmla="*/ 2017681 w 2455925"/>
                <a:gd name="connsiteY1" fmla="*/ 0 h 2174273"/>
                <a:gd name="connsiteX2" fmla="*/ 1959959 w 2455925"/>
                <a:gd name="connsiteY2" fmla="*/ 57721 h 2174273"/>
                <a:gd name="connsiteX3" fmla="*/ 2017681 w 2455925"/>
                <a:gd name="connsiteY3" fmla="*/ 115443 h 2174273"/>
                <a:gd name="connsiteX4" fmla="*/ 2229993 w 2455925"/>
                <a:gd name="connsiteY4" fmla="*/ 115443 h 2174273"/>
                <a:gd name="connsiteX5" fmla="*/ 2340483 w 2455925"/>
                <a:gd name="connsiteY5" fmla="*/ 226028 h 2174273"/>
                <a:gd name="connsiteX6" fmla="*/ 2340483 w 2455925"/>
                <a:gd name="connsiteY6" fmla="*/ 1553623 h 2174273"/>
                <a:gd name="connsiteX7" fmla="*/ 2229993 w 2455925"/>
                <a:gd name="connsiteY7" fmla="*/ 1664208 h 2174273"/>
                <a:gd name="connsiteX8" fmla="*/ 226028 w 2455925"/>
                <a:gd name="connsiteY8" fmla="*/ 1664208 h 2174273"/>
                <a:gd name="connsiteX9" fmla="*/ 115443 w 2455925"/>
                <a:gd name="connsiteY9" fmla="*/ 1553623 h 2174273"/>
                <a:gd name="connsiteX10" fmla="*/ 115443 w 2455925"/>
                <a:gd name="connsiteY10" fmla="*/ 226028 h 2174273"/>
                <a:gd name="connsiteX11" fmla="*/ 226028 w 2455925"/>
                <a:gd name="connsiteY11" fmla="*/ 115443 h 2174273"/>
                <a:gd name="connsiteX12" fmla="*/ 438150 w 2455925"/>
                <a:gd name="connsiteY12" fmla="*/ 115443 h 2174273"/>
                <a:gd name="connsiteX13" fmla="*/ 495872 w 2455925"/>
                <a:gd name="connsiteY13" fmla="*/ 57721 h 2174273"/>
                <a:gd name="connsiteX14" fmla="*/ 438150 w 2455925"/>
                <a:gd name="connsiteY14" fmla="*/ 0 h 2174273"/>
                <a:gd name="connsiteX15" fmla="*/ 226028 w 2455925"/>
                <a:gd name="connsiteY15" fmla="*/ 0 h 2174273"/>
                <a:gd name="connsiteX16" fmla="*/ 0 w 2455925"/>
                <a:gd name="connsiteY16" fmla="*/ 226028 h 2174273"/>
                <a:gd name="connsiteX17" fmla="*/ 0 w 2455925"/>
                <a:gd name="connsiteY17" fmla="*/ 1553623 h 2174273"/>
                <a:gd name="connsiteX18" fmla="*/ 226028 w 2455925"/>
                <a:gd name="connsiteY18" fmla="*/ 1779651 h 2174273"/>
                <a:gd name="connsiteX19" fmla="*/ 992886 w 2455925"/>
                <a:gd name="connsiteY19" fmla="*/ 1779651 h 2174273"/>
                <a:gd name="connsiteX20" fmla="*/ 829723 w 2455925"/>
                <a:gd name="connsiteY20" fmla="*/ 2057495 h 2174273"/>
                <a:gd name="connsiteX21" fmla="*/ 812578 w 2455925"/>
                <a:gd name="connsiteY21" fmla="*/ 2070449 h 2174273"/>
                <a:gd name="connsiteX22" fmla="*/ 801208 w 2455925"/>
                <a:gd name="connsiteY22" fmla="*/ 2151288 h 2174273"/>
                <a:gd name="connsiteX23" fmla="*/ 847725 w 2455925"/>
                <a:gd name="connsiteY23" fmla="*/ 2174272 h 2174273"/>
                <a:gd name="connsiteX24" fmla="*/ 1609058 w 2455925"/>
                <a:gd name="connsiteY24" fmla="*/ 2174272 h 2174273"/>
                <a:gd name="connsiteX25" fmla="*/ 1666713 w 2455925"/>
                <a:gd name="connsiteY25" fmla="*/ 2116484 h 2174273"/>
                <a:gd name="connsiteX26" fmla="*/ 1643729 w 2455925"/>
                <a:gd name="connsiteY26" fmla="*/ 2070449 h 2174273"/>
                <a:gd name="connsiteX27" fmla="*/ 1626584 w 2455925"/>
                <a:gd name="connsiteY27" fmla="*/ 2057495 h 2174273"/>
                <a:gd name="connsiteX28" fmla="*/ 1463040 w 2455925"/>
                <a:gd name="connsiteY28" fmla="*/ 1779651 h 2174273"/>
                <a:gd name="connsiteX29" fmla="*/ 2229993 w 2455925"/>
                <a:gd name="connsiteY29" fmla="*/ 1779651 h 2174273"/>
                <a:gd name="connsiteX30" fmla="*/ 2455926 w 2455925"/>
                <a:gd name="connsiteY30" fmla="*/ 1553623 h 2174273"/>
                <a:gd name="connsiteX31" fmla="*/ 2455926 w 2455925"/>
                <a:gd name="connsiteY31" fmla="*/ 226028 h 2174273"/>
                <a:gd name="connsiteX32" fmla="*/ 2229993 w 2455925"/>
                <a:gd name="connsiteY32" fmla="*/ 0 h 2174273"/>
                <a:gd name="connsiteX33" fmla="*/ 1346645 w 2455925"/>
                <a:gd name="connsiteY33" fmla="*/ 1779651 h 2174273"/>
                <a:gd name="connsiteX34" fmla="*/ 1462850 w 2455925"/>
                <a:gd name="connsiteY34" fmla="*/ 2058829 h 2174273"/>
                <a:gd name="connsiteX35" fmla="*/ 993172 w 2455925"/>
                <a:gd name="connsiteY35" fmla="*/ 2058829 h 2174273"/>
                <a:gd name="connsiteX36" fmla="*/ 1109282 w 2455925"/>
                <a:gd name="connsiteY36" fmla="*/ 1779651 h 21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55925" h="2174273">
                  <a:moveTo>
                    <a:pt x="2229993" y="0"/>
                  </a:moveTo>
                  <a:lnTo>
                    <a:pt x="2017681" y="0"/>
                  </a:lnTo>
                  <a:cubicBezTo>
                    <a:pt x="1985801" y="0"/>
                    <a:pt x="1959959" y="25843"/>
                    <a:pt x="1959959" y="57721"/>
                  </a:cubicBezTo>
                  <a:cubicBezTo>
                    <a:pt x="1959959" y="89600"/>
                    <a:pt x="1985801" y="115443"/>
                    <a:pt x="2017681" y="115443"/>
                  </a:cubicBezTo>
                  <a:lnTo>
                    <a:pt x="2229993" y="115443"/>
                  </a:lnTo>
                  <a:cubicBezTo>
                    <a:pt x="2291010" y="115548"/>
                    <a:pt x="2340426" y="165013"/>
                    <a:pt x="2340483" y="226028"/>
                  </a:cubicBezTo>
                  <a:lnTo>
                    <a:pt x="2340483" y="1553623"/>
                  </a:lnTo>
                  <a:cubicBezTo>
                    <a:pt x="2340426" y="1614640"/>
                    <a:pt x="2291010" y="1664103"/>
                    <a:pt x="2229993" y="1664208"/>
                  </a:cubicBezTo>
                  <a:lnTo>
                    <a:pt x="226028" y="1664208"/>
                  </a:lnTo>
                  <a:cubicBezTo>
                    <a:pt x="164997" y="1664103"/>
                    <a:pt x="115548" y="1614649"/>
                    <a:pt x="115443" y="1553623"/>
                  </a:cubicBezTo>
                  <a:lnTo>
                    <a:pt x="115443" y="226028"/>
                  </a:lnTo>
                  <a:cubicBezTo>
                    <a:pt x="115548" y="164997"/>
                    <a:pt x="164997" y="115548"/>
                    <a:pt x="226028" y="115443"/>
                  </a:cubicBezTo>
                  <a:lnTo>
                    <a:pt x="438150" y="115443"/>
                  </a:lnTo>
                  <a:cubicBezTo>
                    <a:pt x="470028" y="115443"/>
                    <a:pt x="495872" y="89600"/>
                    <a:pt x="495872" y="57721"/>
                  </a:cubicBezTo>
                  <a:cubicBezTo>
                    <a:pt x="495872" y="25843"/>
                    <a:pt x="470028" y="0"/>
                    <a:pt x="438150" y="0"/>
                  </a:cubicBezTo>
                  <a:lnTo>
                    <a:pt x="226028" y="0"/>
                  </a:lnTo>
                  <a:cubicBezTo>
                    <a:pt x="101261" y="157"/>
                    <a:pt x="157" y="101261"/>
                    <a:pt x="0" y="226028"/>
                  </a:cubicBezTo>
                  <a:lnTo>
                    <a:pt x="0" y="1553623"/>
                  </a:lnTo>
                  <a:cubicBezTo>
                    <a:pt x="157" y="1678391"/>
                    <a:pt x="101261" y="1779489"/>
                    <a:pt x="226028" y="1779651"/>
                  </a:cubicBezTo>
                  <a:lnTo>
                    <a:pt x="992886" y="1779651"/>
                  </a:lnTo>
                  <a:cubicBezTo>
                    <a:pt x="977598" y="1890274"/>
                    <a:pt x="918882" y="1990249"/>
                    <a:pt x="829723" y="2057495"/>
                  </a:cubicBezTo>
                  <a:lnTo>
                    <a:pt x="812578" y="2070449"/>
                  </a:lnTo>
                  <a:cubicBezTo>
                    <a:pt x="787117" y="2089633"/>
                    <a:pt x="782025" y="2125818"/>
                    <a:pt x="801208" y="2151288"/>
                  </a:cubicBezTo>
                  <a:cubicBezTo>
                    <a:pt x="812202" y="2165880"/>
                    <a:pt x="829455" y="2174405"/>
                    <a:pt x="847725" y="2174272"/>
                  </a:cubicBezTo>
                  <a:lnTo>
                    <a:pt x="1609058" y="2174272"/>
                  </a:lnTo>
                  <a:cubicBezTo>
                    <a:pt x="1640938" y="2174234"/>
                    <a:pt x="1666751" y="2148364"/>
                    <a:pt x="1666713" y="2116484"/>
                  </a:cubicBezTo>
                  <a:cubicBezTo>
                    <a:pt x="1666694" y="2098386"/>
                    <a:pt x="1658188" y="2081346"/>
                    <a:pt x="1643729" y="2070449"/>
                  </a:cubicBezTo>
                  <a:lnTo>
                    <a:pt x="1626584" y="2057495"/>
                  </a:lnTo>
                  <a:cubicBezTo>
                    <a:pt x="1537278" y="1990325"/>
                    <a:pt x="1478423" y="1890332"/>
                    <a:pt x="1463040" y="1779651"/>
                  </a:cubicBezTo>
                  <a:lnTo>
                    <a:pt x="2229993" y="1779651"/>
                  </a:lnTo>
                  <a:cubicBezTo>
                    <a:pt x="2354742" y="1779489"/>
                    <a:pt x="2455821" y="1678372"/>
                    <a:pt x="2455926" y="1553623"/>
                  </a:cubicBezTo>
                  <a:lnTo>
                    <a:pt x="2455926" y="226028"/>
                  </a:lnTo>
                  <a:cubicBezTo>
                    <a:pt x="2455821" y="101277"/>
                    <a:pt x="2354742" y="157"/>
                    <a:pt x="2229993" y="0"/>
                  </a:cubicBezTo>
                  <a:close/>
                  <a:moveTo>
                    <a:pt x="1346645" y="1779651"/>
                  </a:moveTo>
                  <a:cubicBezTo>
                    <a:pt x="1357722" y="1881950"/>
                    <a:pt x="1398070" y="1978886"/>
                    <a:pt x="1462850" y="2058829"/>
                  </a:cubicBezTo>
                  <a:lnTo>
                    <a:pt x="993172" y="2058829"/>
                  </a:lnTo>
                  <a:cubicBezTo>
                    <a:pt x="1057923" y="1978876"/>
                    <a:pt x="1098233" y="1881940"/>
                    <a:pt x="1109282" y="177965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223" name="Freeform: Shape 222">
              <a:extLst>
                <a:ext uri="{FF2B5EF4-FFF2-40B4-BE49-F238E27FC236}">
                  <a16:creationId xmlns:a16="http://schemas.microsoft.com/office/drawing/2014/main" id="{7B1E3158-71E6-C35E-5730-35D7599E3808}"/>
                </a:ext>
              </a:extLst>
            </p:cNvPr>
            <p:cNvSpPr/>
            <p:nvPr/>
          </p:nvSpPr>
          <p:spPr>
            <a:xfrm>
              <a:off x="5117306" y="3743991"/>
              <a:ext cx="1955863" cy="115442"/>
            </a:xfrm>
            <a:custGeom>
              <a:avLst/>
              <a:gdLst>
                <a:gd name="connsiteX0" fmla="*/ 1955864 w 1955863"/>
                <a:gd name="connsiteY0" fmla="*/ 57721 h 115442"/>
                <a:gd name="connsiteX1" fmla="*/ 1898142 w 1955863"/>
                <a:gd name="connsiteY1" fmla="*/ 0 h 115442"/>
                <a:gd name="connsiteX2" fmla="*/ 57722 w 1955863"/>
                <a:gd name="connsiteY2" fmla="*/ 0 h 115442"/>
                <a:gd name="connsiteX3" fmla="*/ 0 w 1955863"/>
                <a:gd name="connsiteY3" fmla="*/ 57721 h 115442"/>
                <a:gd name="connsiteX4" fmla="*/ 57722 w 1955863"/>
                <a:gd name="connsiteY4" fmla="*/ 115443 h 115442"/>
                <a:gd name="connsiteX5" fmla="*/ 1898142 w 1955863"/>
                <a:gd name="connsiteY5" fmla="*/ 115443 h 115442"/>
                <a:gd name="connsiteX6" fmla="*/ 1955864 w 1955863"/>
                <a:gd name="connsiteY6" fmla="*/ 57721 h 11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5863" h="115442">
                  <a:moveTo>
                    <a:pt x="1955864" y="57721"/>
                  </a:moveTo>
                  <a:cubicBezTo>
                    <a:pt x="1955806" y="25860"/>
                    <a:pt x="1930003" y="57"/>
                    <a:pt x="1898142" y="0"/>
                  </a:cubicBezTo>
                  <a:lnTo>
                    <a:pt x="57722" y="0"/>
                  </a:lnTo>
                  <a:cubicBezTo>
                    <a:pt x="25843" y="0"/>
                    <a:pt x="0" y="25841"/>
                    <a:pt x="0" y="57721"/>
                  </a:cubicBezTo>
                  <a:cubicBezTo>
                    <a:pt x="0" y="89602"/>
                    <a:pt x="25843" y="115443"/>
                    <a:pt x="57722" y="115443"/>
                  </a:cubicBezTo>
                  <a:lnTo>
                    <a:pt x="1898142" y="115443"/>
                  </a:lnTo>
                  <a:cubicBezTo>
                    <a:pt x="1930003" y="115386"/>
                    <a:pt x="1955806" y="89583"/>
                    <a:pt x="1955864" y="5772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224" name="Freeform: Shape 223">
              <a:extLst>
                <a:ext uri="{FF2B5EF4-FFF2-40B4-BE49-F238E27FC236}">
                  <a16:creationId xmlns:a16="http://schemas.microsoft.com/office/drawing/2014/main" id="{D847CC40-05EE-0AFF-14D4-364D674B90D0}"/>
                </a:ext>
              </a:extLst>
            </p:cNvPr>
            <p:cNvSpPr/>
            <p:nvPr/>
          </p:nvSpPr>
          <p:spPr>
            <a:xfrm>
              <a:off x="5985891" y="3944969"/>
              <a:ext cx="218789" cy="115442"/>
            </a:xfrm>
            <a:custGeom>
              <a:avLst/>
              <a:gdLst>
                <a:gd name="connsiteX0" fmla="*/ 57721 w 218789"/>
                <a:gd name="connsiteY0" fmla="*/ 0 h 115442"/>
                <a:gd name="connsiteX1" fmla="*/ 0 w 218789"/>
                <a:gd name="connsiteY1" fmla="*/ 57721 h 115442"/>
                <a:gd name="connsiteX2" fmla="*/ 57721 w 218789"/>
                <a:gd name="connsiteY2" fmla="*/ 115443 h 115442"/>
                <a:gd name="connsiteX3" fmla="*/ 161068 w 218789"/>
                <a:gd name="connsiteY3" fmla="*/ 115443 h 115442"/>
                <a:gd name="connsiteX4" fmla="*/ 218789 w 218789"/>
                <a:gd name="connsiteY4" fmla="*/ 57721 h 115442"/>
                <a:gd name="connsiteX5" fmla="*/ 161068 w 218789"/>
                <a:gd name="connsiteY5" fmla="*/ 0 h 11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789" h="115442">
                  <a:moveTo>
                    <a:pt x="57721" y="0"/>
                  </a:moveTo>
                  <a:cubicBezTo>
                    <a:pt x="25841" y="0"/>
                    <a:pt x="0" y="25841"/>
                    <a:pt x="0" y="57721"/>
                  </a:cubicBezTo>
                  <a:cubicBezTo>
                    <a:pt x="0" y="89602"/>
                    <a:pt x="25841" y="115443"/>
                    <a:pt x="57721" y="115443"/>
                  </a:cubicBezTo>
                  <a:lnTo>
                    <a:pt x="161068" y="115443"/>
                  </a:lnTo>
                  <a:cubicBezTo>
                    <a:pt x="192948" y="115443"/>
                    <a:pt x="218789" y="89602"/>
                    <a:pt x="218789" y="57721"/>
                  </a:cubicBezTo>
                  <a:cubicBezTo>
                    <a:pt x="218789" y="25841"/>
                    <a:pt x="192948" y="0"/>
                    <a:pt x="161068"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225" name="Freeform: Shape 224">
              <a:extLst>
                <a:ext uri="{FF2B5EF4-FFF2-40B4-BE49-F238E27FC236}">
                  <a16:creationId xmlns:a16="http://schemas.microsoft.com/office/drawing/2014/main" id="{498C8CBA-9414-4083-C4E6-9930F642DDC5}"/>
                </a:ext>
              </a:extLst>
            </p:cNvPr>
            <p:cNvSpPr/>
            <p:nvPr/>
          </p:nvSpPr>
          <p:spPr>
            <a:xfrm>
              <a:off x="5457273" y="2200311"/>
              <a:ext cx="1276521" cy="1457955"/>
            </a:xfrm>
            <a:custGeom>
              <a:avLst/>
              <a:gdLst>
                <a:gd name="connsiteX0" fmla="*/ 552 w 1276521"/>
                <a:gd name="connsiteY0" fmla="*/ 1077432 h 1457955"/>
                <a:gd name="connsiteX1" fmla="*/ 28460 w 1276521"/>
                <a:gd name="connsiteY1" fmla="*/ 1071145 h 1457955"/>
                <a:gd name="connsiteX2" fmla="*/ 552 w 1276521"/>
                <a:gd name="connsiteY2" fmla="*/ 1077432 h 1457955"/>
                <a:gd name="connsiteX3" fmla="*/ 1504 w 1276521"/>
                <a:gd name="connsiteY3" fmla="*/ 1080956 h 1457955"/>
                <a:gd name="connsiteX4" fmla="*/ 6743 w 1276521"/>
                <a:gd name="connsiteY4" fmla="*/ 1093529 h 1457955"/>
                <a:gd name="connsiteX5" fmla="*/ 16268 w 1276521"/>
                <a:gd name="connsiteY5" fmla="*/ 1105626 h 1457955"/>
                <a:gd name="connsiteX6" fmla="*/ 23126 w 1276521"/>
                <a:gd name="connsiteY6" fmla="*/ 1111246 h 1457955"/>
                <a:gd name="connsiteX7" fmla="*/ 28079 w 1276521"/>
                <a:gd name="connsiteY7" fmla="*/ 1114675 h 1457955"/>
                <a:gd name="connsiteX8" fmla="*/ 28079 w 1276521"/>
                <a:gd name="connsiteY8" fmla="*/ 1114675 h 1457955"/>
                <a:gd name="connsiteX9" fmla="*/ 609104 w 1276521"/>
                <a:gd name="connsiteY9" fmla="*/ 1450240 h 1457955"/>
                <a:gd name="connsiteX10" fmla="*/ 612533 w 1276521"/>
                <a:gd name="connsiteY10" fmla="*/ 1451955 h 1457955"/>
                <a:gd name="connsiteX11" fmla="*/ 620820 w 1276521"/>
                <a:gd name="connsiteY11" fmla="*/ 1455193 h 1457955"/>
                <a:gd name="connsiteX12" fmla="*/ 624249 w 1276521"/>
                <a:gd name="connsiteY12" fmla="*/ 1456241 h 1457955"/>
                <a:gd name="connsiteX13" fmla="*/ 637774 w 1276521"/>
                <a:gd name="connsiteY13" fmla="*/ 1457956 h 1457955"/>
                <a:gd name="connsiteX14" fmla="*/ 651490 w 1276521"/>
                <a:gd name="connsiteY14" fmla="*/ 1456241 h 1457955"/>
                <a:gd name="connsiteX15" fmla="*/ 654919 w 1276521"/>
                <a:gd name="connsiteY15" fmla="*/ 1455193 h 1457955"/>
                <a:gd name="connsiteX16" fmla="*/ 663206 w 1276521"/>
                <a:gd name="connsiteY16" fmla="*/ 1451860 h 1457955"/>
                <a:gd name="connsiteX17" fmla="*/ 666635 w 1276521"/>
                <a:gd name="connsiteY17" fmla="*/ 1450145 h 1457955"/>
                <a:gd name="connsiteX18" fmla="*/ 1247660 w 1276521"/>
                <a:gd name="connsiteY18" fmla="*/ 1114675 h 1457955"/>
                <a:gd name="connsiteX19" fmla="*/ 1247660 w 1276521"/>
                <a:gd name="connsiteY19" fmla="*/ 1114675 h 1457955"/>
                <a:gd name="connsiteX20" fmla="*/ 1252518 w 1276521"/>
                <a:gd name="connsiteY20" fmla="*/ 1111246 h 1457955"/>
                <a:gd name="connsiteX21" fmla="*/ 1259471 w 1276521"/>
                <a:gd name="connsiteY21" fmla="*/ 1105626 h 1457955"/>
                <a:gd name="connsiteX22" fmla="*/ 1268996 w 1276521"/>
                <a:gd name="connsiteY22" fmla="*/ 1093529 h 1457955"/>
                <a:gd name="connsiteX23" fmla="*/ 1274330 w 1276521"/>
                <a:gd name="connsiteY23" fmla="*/ 1080861 h 1457955"/>
                <a:gd name="connsiteX24" fmla="*/ 1275188 w 1276521"/>
                <a:gd name="connsiteY24" fmla="*/ 1077337 h 1457955"/>
                <a:gd name="connsiteX25" fmla="*/ 1276521 w 1276521"/>
                <a:gd name="connsiteY25" fmla="*/ 1068574 h 1457955"/>
                <a:gd name="connsiteX26" fmla="*/ 1276521 w 1276521"/>
                <a:gd name="connsiteY26" fmla="*/ 1064668 h 1457955"/>
                <a:gd name="connsiteX27" fmla="*/ 1276521 w 1276521"/>
                <a:gd name="connsiteY27" fmla="*/ 393346 h 1457955"/>
                <a:gd name="connsiteX28" fmla="*/ 1276521 w 1276521"/>
                <a:gd name="connsiteY28" fmla="*/ 389346 h 1457955"/>
                <a:gd name="connsiteX29" fmla="*/ 1275188 w 1276521"/>
                <a:gd name="connsiteY29" fmla="*/ 380583 h 1457955"/>
                <a:gd name="connsiteX30" fmla="*/ 1274330 w 1276521"/>
                <a:gd name="connsiteY30" fmla="*/ 377059 h 1457955"/>
                <a:gd name="connsiteX31" fmla="*/ 1269187 w 1276521"/>
                <a:gd name="connsiteY31" fmla="*/ 364867 h 1457955"/>
                <a:gd name="connsiteX32" fmla="*/ 1269187 w 1276521"/>
                <a:gd name="connsiteY32" fmla="*/ 364867 h 1457955"/>
                <a:gd name="connsiteX33" fmla="*/ 1269187 w 1276521"/>
                <a:gd name="connsiteY33" fmla="*/ 364867 h 1457955"/>
                <a:gd name="connsiteX34" fmla="*/ 1260995 w 1276521"/>
                <a:gd name="connsiteY34" fmla="*/ 354008 h 1457955"/>
                <a:gd name="connsiteX35" fmla="*/ 1258233 w 1276521"/>
                <a:gd name="connsiteY35" fmla="*/ 351436 h 1457955"/>
                <a:gd name="connsiteX36" fmla="*/ 1251280 w 1276521"/>
                <a:gd name="connsiteY36" fmla="*/ 345912 h 1457955"/>
                <a:gd name="connsiteX37" fmla="*/ 1248041 w 1276521"/>
                <a:gd name="connsiteY37" fmla="*/ 343721 h 1457955"/>
                <a:gd name="connsiteX38" fmla="*/ 667302 w 1276521"/>
                <a:gd name="connsiteY38" fmla="*/ 7774 h 1457955"/>
                <a:gd name="connsiteX39" fmla="*/ 663682 w 1276521"/>
                <a:gd name="connsiteY39" fmla="*/ 5965 h 1457955"/>
                <a:gd name="connsiteX40" fmla="*/ 655491 w 1276521"/>
                <a:gd name="connsiteY40" fmla="*/ 2726 h 1457955"/>
                <a:gd name="connsiteX41" fmla="*/ 651967 w 1276521"/>
                <a:gd name="connsiteY41" fmla="*/ 1678 h 1457955"/>
                <a:gd name="connsiteX42" fmla="*/ 624821 w 1276521"/>
                <a:gd name="connsiteY42" fmla="*/ 1678 h 1457955"/>
                <a:gd name="connsiteX43" fmla="*/ 621296 w 1276521"/>
                <a:gd name="connsiteY43" fmla="*/ 2631 h 1457955"/>
                <a:gd name="connsiteX44" fmla="*/ 613010 w 1276521"/>
                <a:gd name="connsiteY44" fmla="*/ 5965 h 1457955"/>
                <a:gd name="connsiteX45" fmla="*/ 609485 w 1276521"/>
                <a:gd name="connsiteY45" fmla="*/ 7679 h 1457955"/>
                <a:gd name="connsiteX46" fmla="*/ 28460 w 1276521"/>
                <a:gd name="connsiteY46" fmla="*/ 343340 h 1457955"/>
                <a:gd name="connsiteX47" fmla="*/ 25031 w 1276521"/>
                <a:gd name="connsiteY47" fmla="*/ 345626 h 1457955"/>
                <a:gd name="connsiteX48" fmla="*/ 18078 w 1276521"/>
                <a:gd name="connsiteY48" fmla="*/ 351151 h 1457955"/>
                <a:gd name="connsiteX49" fmla="*/ 15506 w 1276521"/>
                <a:gd name="connsiteY49" fmla="*/ 353627 h 1457955"/>
                <a:gd name="connsiteX50" fmla="*/ 7505 w 1276521"/>
                <a:gd name="connsiteY50" fmla="*/ 364105 h 1457955"/>
                <a:gd name="connsiteX51" fmla="*/ 7505 w 1276521"/>
                <a:gd name="connsiteY51" fmla="*/ 364581 h 1457955"/>
                <a:gd name="connsiteX52" fmla="*/ 2266 w 1276521"/>
                <a:gd name="connsiteY52" fmla="*/ 377059 h 1457955"/>
                <a:gd name="connsiteX53" fmla="*/ 1314 w 1276521"/>
                <a:gd name="connsiteY53" fmla="*/ 380678 h 1457955"/>
                <a:gd name="connsiteX54" fmla="*/ 76 w 1276521"/>
                <a:gd name="connsiteY54" fmla="*/ 389536 h 1457955"/>
                <a:gd name="connsiteX55" fmla="*/ 76 w 1276521"/>
                <a:gd name="connsiteY55" fmla="*/ 393346 h 1457955"/>
                <a:gd name="connsiteX56" fmla="*/ 76 w 1276521"/>
                <a:gd name="connsiteY56" fmla="*/ 1064668 h 1457955"/>
                <a:gd name="connsiteX57" fmla="*/ 76 w 1276521"/>
                <a:gd name="connsiteY57" fmla="*/ 1068669 h 1457955"/>
                <a:gd name="connsiteX58" fmla="*/ 552 w 1276521"/>
                <a:gd name="connsiteY58" fmla="*/ 1077432 h 1457955"/>
                <a:gd name="connsiteX59" fmla="*/ 339833 w 1276521"/>
                <a:gd name="connsiteY59" fmla="*/ 934557 h 1457955"/>
                <a:gd name="connsiteX60" fmla="*/ 580434 w 1276521"/>
                <a:gd name="connsiteY60" fmla="*/ 1073431 h 1457955"/>
                <a:gd name="connsiteX61" fmla="*/ 580434 w 1276521"/>
                <a:gd name="connsiteY61" fmla="*/ 1300317 h 1457955"/>
                <a:gd name="connsiteX62" fmla="*/ 172002 w 1276521"/>
                <a:gd name="connsiteY62" fmla="*/ 1064668 h 1457955"/>
                <a:gd name="connsiteX63" fmla="*/ 241439 w 1276521"/>
                <a:gd name="connsiteY63" fmla="*/ 1024663 h 1457955"/>
                <a:gd name="connsiteX64" fmla="*/ 262585 w 1276521"/>
                <a:gd name="connsiteY64" fmla="*/ 945796 h 1457955"/>
                <a:gd name="connsiteX65" fmla="*/ 183718 w 1276521"/>
                <a:gd name="connsiteY65" fmla="*/ 924651 h 1457955"/>
                <a:gd name="connsiteX66" fmla="*/ 114281 w 1276521"/>
                <a:gd name="connsiteY66" fmla="*/ 964751 h 1457955"/>
                <a:gd name="connsiteX67" fmla="*/ 114281 w 1276521"/>
                <a:gd name="connsiteY67" fmla="*/ 493359 h 1457955"/>
                <a:gd name="connsiteX68" fmla="*/ 310781 w 1276521"/>
                <a:gd name="connsiteY68" fmla="*/ 606802 h 1457955"/>
                <a:gd name="connsiteX69" fmla="*/ 310781 w 1276521"/>
                <a:gd name="connsiteY69" fmla="*/ 884646 h 1457955"/>
                <a:gd name="connsiteX70" fmla="*/ 339642 w 1276521"/>
                <a:gd name="connsiteY70" fmla="*/ 934652 h 1457955"/>
                <a:gd name="connsiteX71" fmla="*/ 637965 w 1276521"/>
                <a:gd name="connsiteY71" fmla="*/ 295239 h 1457955"/>
                <a:gd name="connsiteX72" fmla="*/ 695877 w 1276521"/>
                <a:gd name="connsiteY72" fmla="*/ 238089 h 1457955"/>
                <a:gd name="connsiteX73" fmla="*/ 695877 w 1276521"/>
                <a:gd name="connsiteY73" fmla="*/ 157698 h 1457955"/>
                <a:gd name="connsiteX74" fmla="*/ 1103928 w 1276521"/>
                <a:gd name="connsiteY74" fmla="*/ 393346 h 1457955"/>
                <a:gd name="connsiteX75" fmla="*/ 907523 w 1276521"/>
                <a:gd name="connsiteY75" fmla="*/ 506789 h 1457955"/>
                <a:gd name="connsiteX76" fmla="*/ 667302 w 1276521"/>
                <a:gd name="connsiteY76" fmla="*/ 367819 h 1457955"/>
                <a:gd name="connsiteX77" fmla="*/ 609581 w 1276521"/>
                <a:gd name="connsiteY77" fmla="*/ 367819 h 1457955"/>
                <a:gd name="connsiteX78" fmla="*/ 368503 w 1276521"/>
                <a:gd name="connsiteY78" fmla="*/ 506789 h 1457955"/>
                <a:gd name="connsiteX79" fmla="*/ 172002 w 1276521"/>
                <a:gd name="connsiteY79" fmla="*/ 393346 h 1457955"/>
                <a:gd name="connsiteX80" fmla="*/ 580244 w 1276521"/>
                <a:gd name="connsiteY80" fmla="*/ 157698 h 1457955"/>
                <a:gd name="connsiteX81" fmla="*/ 580244 w 1276521"/>
                <a:gd name="connsiteY81" fmla="*/ 238089 h 1457955"/>
                <a:gd name="connsiteX82" fmla="*/ 637965 w 1276521"/>
                <a:gd name="connsiteY82" fmla="*/ 295239 h 1457955"/>
                <a:gd name="connsiteX83" fmla="*/ 1048302 w 1276521"/>
                <a:gd name="connsiteY83" fmla="*/ 918936 h 1457955"/>
                <a:gd name="connsiteX84" fmla="*/ 1007306 w 1276521"/>
                <a:gd name="connsiteY84" fmla="*/ 989373 h 1457955"/>
                <a:gd name="connsiteX85" fmla="*/ 1034395 w 1276521"/>
                <a:gd name="connsiteY85" fmla="*/ 1024663 h 1457955"/>
                <a:gd name="connsiteX86" fmla="*/ 1103738 w 1276521"/>
                <a:gd name="connsiteY86" fmla="*/ 1064668 h 1457955"/>
                <a:gd name="connsiteX87" fmla="*/ 695877 w 1276521"/>
                <a:gd name="connsiteY87" fmla="*/ 1300412 h 1457955"/>
                <a:gd name="connsiteX88" fmla="*/ 695877 w 1276521"/>
                <a:gd name="connsiteY88" fmla="*/ 1073527 h 1457955"/>
                <a:gd name="connsiteX89" fmla="*/ 936574 w 1276521"/>
                <a:gd name="connsiteY89" fmla="*/ 934652 h 1457955"/>
                <a:gd name="connsiteX90" fmla="*/ 965149 w 1276521"/>
                <a:gd name="connsiteY90" fmla="*/ 884646 h 1457955"/>
                <a:gd name="connsiteX91" fmla="*/ 965149 w 1276521"/>
                <a:gd name="connsiteY91" fmla="*/ 606802 h 1457955"/>
                <a:gd name="connsiteX92" fmla="*/ 1161649 w 1276521"/>
                <a:gd name="connsiteY92" fmla="*/ 493359 h 1457955"/>
                <a:gd name="connsiteX93" fmla="*/ 1161649 w 1276521"/>
                <a:gd name="connsiteY93" fmla="*/ 964751 h 1457955"/>
                <a:gd name="connsiteX94" fmla="*/ 1092307 w 1276521"/>
                <a:gd name="connsiteY94" fmla="*/ 924651 h 1457955"/>
                <a:gd name="connsiteX95" fmla="*/ 1048302 w 1276521"/>
                <a:gd name="connsiteY95" fmla="*/ 918936 h 1457955"/>
                <a:gd name="connsiteX96" fmla="*/ 849801 w 1276521"/>
                <a:gd name="connsiteY96" fmla="*/ 673477 h 1457955"/>
                <a:gd name="connsiteX97" fmla="*/ 849801 w 1276521"/>
                <a:gd name="connsiteY97" fmla="*/ 851308 h 1457955"/>
                <a:gd name="connsiteX98" fmla="*/ 695877 w 1276521"/>
                <a:gd name="connsiteY98" fmla="*/ 940272 h 1457955"/>
                <a:gd name="connsiteX99" fmla="*/ 695877 w 1276521"/>
                <a:gd name="connsiteY99" fmla="*/ 761964 h 1457955"/>
                <a:gd name="connsiteX100" fmla="*/ 426224 w 1276521"/>
                <a:gd name="connsiteY100" fmla="*/ 851308 h 1457955"/>
                <a:gd name="connsiteX101" fmla="*/ 426224 w 1276521"/>
                <a:gd name="connsiteY101" fmla="*/ 673477 h 1457955"/>
                <a:gd name="connsiteX102" fmla="*/ 580244 w 1276521"/>
                <a:gd name="connsiteY102" fmla="*/ 761964 h 1457955"/>
                <a:gd name="connsiteX103" fmla="*/ 580244 w 1276521"/>
                <a:gd name="connsiteY103" fmla="*/ 940272 h 1457955"/>
                <a:gd name="connsiteX104" fmla="*/ 637965 w 1276521"/>
                <a:gd name="connsiteY104" fmla="*/ 484501 h 1457955"/>
                <a:gd name="connsiteX105" fmla="*/ 791984 w 1276521"/>
                <a:gd name="connsiteY105" fmla="*/ 573464 h 1457955"/>
                <a:gd name="connsiteX106" fmla="*/ 637965 w 1276521"/>
                <a:gd name="connsiteY106" fmla="*/ 662332 h 1457955"/>
                <a:gd name="connsiteX107" fmla="*/ 483946 w 1276521"/>
                <a:gd name="connsiteY107" fmla="*/ 573464 h 145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276521" h="1457955">
                  <a:moveTo>
                    <a:pt x="552" y="1077432"/>
                  </a:moveTo>
                  <a:lnTo>
                    <a:pt x="28460" y="1071145"/>
                  </a:lnTo>
                  <a:lnTo>
                    <a:pt x="552" y="1077432"/>
                  </a:lnTo>
                  <a:cubicBezTo>
                    <a:pt x="552" y="1078670"/>
                    <a:pt x="1123" y="1079813"/>
                    <a:pt x="1504" y="1080956"/>
                  </a:cubicBezTo>
                  <a:cubicBezTo>
                    <a:pt x="2727" y="1085347"/>
                    <a:pt x="4486" y="1089567"/>
                    <a:pt x="6743" y="1093529"/>
                  </a:cubicBezTo>
                  <a:cubicBezTo>
                    <a:pt x="9388" y="1097949"/>
                    <a:pt x="12590" y="1102016"/>
                    <a:pt x="16268" y="1105626"/>
                  </a:cubicBezTo>
                  <a:cubicBezTo>
                    <a:pt x="18408" y="1107674"/>
                    <a:pt x="20700" y="1109550"/>
                    <a:pt x="23126" y="1111246"/>
                  </a:cubicBezTo>
                  <a:cubicBezTo>
                    <a:pt x="24685" y="1112522"/>
                    <a:pt x="26340" y="1113665"/>
                    <a:pt x="28079" y="1114675"/>
                  </a:cubicBezTo>
                  <a:lnTo>
                    <a:pt x="28079" y="1114675"/>
                  </a:lnTo>
                  <a:lnTo>
                    <a:pt x="609104" y="1450240"/>
                  </a:lnTo>
                  <a:cubicBezTo>
                    <a:pt x="610200" y="1450907"/>
                    <a:pt x="611343" y="1451479"/>
                    <a:pt x="612533" y="1451955"/>
                  </a:cubicBezTo>
                  <a:cubicBezTo>
                    <a:pt x="615200" y="1453260"/>
                    <a:pt x="617972" y="1454346"/>
                    <a:pt x="620820" y="1455193"/>
                  </a:cubicBezTo>
                  <a:lnTo>
                    <a:pt x="624249" y="1456241"/>
                  </a:lnTo>
                  <a:cubicBezTo>
                    <a:pt x="628669" y="1457346"/>
                    <a:pt x="633212" y="1457927"/>
                    <a:pt x="637774" y="1457956"/>
                  </a:cubicBezTo>
                  <a:cubicBezTo>
                    <a:pt x="642394" y="1457918"/>
                    <a:pt x="647004" y="1457346"/>
                    <a:pt x="651490" y="1456241"/>
                  </a:cubicBezTo>
                  <a:lnTo>
                    <a:pt x="654919" y="1455193"/>
                  </a:lnTo>
                  <a:cubicBezTo>
                    <a:pt x="657777" y="1454327"/>
                    <a:pt x="660549" y="1453203"/>
                    <a:pt x="663206" y="1451860"/>
                  </a:cubicBezTo>
                  <a:cubicBezTo>
                    <a:pt x="664397" y="1451384"/>
                    <a:pt x="665540" y="1450812"/>
                    <a:pt x="666635" y="1450145"/>
                  </a:cubicBezTo>
                  <a:lnTo>
                    <a:pt x="1247660" y="1114675"/>
                  </a:lnTo>
                  <a:lnTo>
                    <a:pt x="1247660" y="1114675"/>
                  </a:lnTo>
                  <a:cubicBezTo>
                    <a:pt x="1249356" y="1113646"/>
                    <a:pt x="1250975" y="1112494"/>
                    <a:pt x="1252518" y="1111246"/>
                  </a:cubicBezTo>
                  <a:cubicBezTo>
                    <a:pt x="1254985" y="1109560"/>
                    <a:pt x="1257309" y="1107683"/>
                    <a:pt x="1259471" y="1105626"/>
                  </a:cubicBezTo>
                  <a:cubicBezTo>
                    <a:pt x="1263186" y="1102045"/>
                    <a:pt x="1266386" y="1097977"/>
                    <a:pt x="1268996" y="1093529"/>
                  </a:cubicBezTo>
                  <a:cubicBezTo>
                    <a:pt x="1271263" y="1089529"/>
                    <a:pt x="1273054" y="1085281"/>
                    <a:pt x="1274330" y="1080861"/>
                  </a:cubicBezTo>
                  <a:cubicBezTo>
                    <a:pt x="1274683" y="1079699"/>
                    <a:pt x="1274968" y="1078527"/>
                    <a:pt x="1275188" y="1077337"/>
                  </a:cubicBezTo>
                  <a:cubicBezTo>
                    <a:pt x="1275826" y="1074451"/>
                    <a:pt x="1276273" y="1071517"/>
                    <a:pt x="1276521" y="1068574"/>
                  </a:cubicBezTo>
                  <a:cubicBezTo>
                    <a:pt x="1276521" y="1067240"/>
                    <a:pt x="1276521" y="1065811"/>
                    <a:pt x="1276521" y="1064668"/>
                  </a:cubicBezTo>
                  <a:lnTo>
                    <a:pt x="1276521" y="393346"/>
                  </a:lnTo>
                  <a:cubicBezTo>
                    <a:pt x="1276521" y="392013"/>
                    <a:pt x="1276521" y="390679"/>
                    <a:pt x="1276521" y="389346"/>
                  </a:cubicBezTo>
                  <a:cubicBezTo>
                    <a:pt x="1276254" y="386401"/>
                    <a:pt x="1275807" y="383474"/>
                    <a:pt x="1275188" y="380583"/>
                  </a:cubicBezTo>
                  <a:lnTo>
                    <a:pt x="1274330" y="377059"/>
                  </a:lnTo>
                  <a:cubicBezTo>
                    <a:pt x="1273083" y="372813"/>
                    <a:pt x="1271358" y="368723"/>
                    <a:pt x="1269187" y="364867"/>
                  </a:cubicBezTo>
                  <a:lnTo>
                    <a:pt x="1269187" y="364867"/>
                  </a:lnTo>
                  <a:lnTo>
                    <a:pt x="1269187" y="364867"/>
                  </a:lnTo>
                  <a:cubicBezTo>
                    <a:pt x="1266891" y="360939"/>
                    <a:pt x="1264139" y="357294"/>
                    <a:pt x="1260995" y="354008"/>
                  </a:cubicBezTo>
                  <a:cubicBezTo>
                    <a:pt x="1260119" y="353104"/>
                    <a:pt x="1259195" y="352246"/>
                    <a:pt x="1258233" y="351436"/>
                  </a:cubicBezTo>
                  <a:cubicBezTo>
                    <a:pt x="1256071" y="349411"/>
                    <a:pt x="1253737" y="347565"/>
                    <a:pt x="1251280" y="345912"/>
                  </a:cubicBezTo>
                  <a:cubicBezTo>
                    <a:pt x="1250270" y="345085"/>
                    <a:pt x="1249184" y="344352"/>
                    <a:pt x="1248041" y="343721"/>
                  </a:cubicBezTo>
                  <a:lnTo>
                    <a:pt x="667302" y="7774"/>
                  </a:lnTo>
                  <a:cubicBezTo>
                    <a:pt x="666168" y="7040"/>
                    <a:pt x="664949" y="6433"/>
                    <a:pt x="663682" y="5965"/>
                  </a:cubicBezTo>
                  <a:cubicBezTo>
                    <a:pt x="661044" y="4665"/>
                    <a:pt x="658301" y="3582"/>
                    <a:pt x="655491" y="2726"/>
                  </a:cubicBezTo>
                  <a:cubicBezTo>
                    <a:pt x="654348" y="2290"/>
                    <a:pt x="653167" y="1940"/>
                    <a:pt x="651967" y="1678"/>
                  </a:cubicBezTo>
                  <a:cubicBezTo>
                    <a:pt x="643061" y="-559"/>
                    <a:pt x="633726" y="-559"/>
                    <a:pt x="624821" y="1678"/>
                  </a:cubicBezTo>
                  <a:lnTo>
                    <a:pt x="621296" y="2631"/>
                  </a:lnTo>
                  <a:cubicBezTo>
                    <a:pt x="618467" y="3577"/>
                    <a:pt x="615705" y="4690"/>
                    <a:pt x="613010" y="5965"/>
                  </a:cubicBezTo>
                  <a:lnTo>
                    <a:pt x="609485" y="7679"/>
                  </a:lnTo>
                  <a:lnTo>
                    <a:pt x="28460" y="343340"/>
                  </a:lnTo>
                  <a:cubicBezTo>
                    <a:pt x="27247" y="343990"/>
                    <a:pt x="26098" y="344756"/>
                    <a:pt x="25031" y="345626"/>
                  </a:cubicBezTo>
                  <a:cubicBezTo>
                    <a:pt x="22582" y="347296"/>
                    <a:pt x="20258" y="349142"/>
                    <a:pt x="18078" y="351151"/>
                  </a:cubicBezTo>
                  <a:cubicBezTo>
                    <a:pt x="17174" y="351926"/>
                    <a:pt x="16315" y="352753"/>
                    <a:pt x="15506" y="353627"/>
                  </a:cubicBezTo>
                  <a:cubicBezTo>
                    <a:pt x="12444" y="356799"/>
                    <a:pt x="9759" y="360316"/>
                    <a:pt x="7505" y="364105"/>
                  </a:cubicBezTo>
                  <a:lnTo>
                    <a:pt x="7505" y="364581"/>
                  </a:lnTo>
                  <a:cubicBezTo>
                    <a:pt x="5264" y="368515"/>
                    <a:pt x="3506" y="372704"/>
                    <a:pt x="2266" y="377059"/>
                  </a:cubicBezTo>
                  <a:cubicBezTo>
                    <a:pt x="2266" y="378202"/>
                    <a:pt x="1600" y="379440"/>
                    <a:pt x="1314" y="380678"/>
                  </a:cubicBezTo>
                  <a:cubicBezTo>
                    <a:pt x="702" y="383599"/>
                    <a:pt x="288" y="386559"/>
                    <a:pt x="76" y="389536"/>
                  </a:cubicBezTo>
                  <a:cubicBezTo>
                    <a:pt x="-12" y="390805"/>
                    <a:pt x="-12" y="392078"/>
                    <a:pt x="76" y="393346"/>
                  </a:cubicBezTo>
                  <a:lnTo>
                    <a:pt x="76" y="1064668"/>
                  </a:lnTo>
                  <a:cubicBezTo>
                    <a:pt x="-25" y="1066002"/>
                    <a:pt x="-25" y="1067335"/>
                    <a:pt x="76" y="1068669"/>
                  </a:cubicBezTo>
                  <a:cubicBezTo>
                    <a:pt x="41" y="1071593"/>
                    <a:pt x="201" y="1074527"/>
                    <a:pt x="552" y="1077432"/>
                  </a:cubicBezTo>
                  <a:close/>
                  <a:moveTo>
                    <a:pt x="339833" y="934557"/>
                  </a:moveTo>
                  <a:lnTo>
                    <a:pt x="580434" y="1073431"/>
                  </a:lnTo>
                  <a:lnTo>
                    <a:pt x="580434" y="1300317"/>
                  </a:lnTo>
                  <a:lnTo>
                    <a:pt x="172002" y="1064668"/>
                  </a:lnTo>
                  <a:lnTo>
                    <a:pt x="241439" y="1024663"/>
                  </a:lnTo>
                  <a:cubicBezTo>
                    <a:pt x="269057" y="1008728"/>
                    <a:pt x="278524" y="973409"/>
                    <a:pt x="262585" y="945796"/>
                  </a:cubicBezTo>
                  <a:cubicBezTo>
                    <a:pt x="246646" y="918179"/>
                    <a:pt x="211335" y="908712"/>
                    <a:pt x="183718" y="924651"/>
                  </a:cubicBezTo>
                  <a:lnTo>
                    <a:pt x="114281" y="964751"/>
                  </a:lnTo>
                  <a:lnTo>
                    <a:pt x="114281" y="493359"/>
                  </a:lnTo>
                  <a:lnTo>
                    <a:pt x="310781" y="606802"/>
                  </a:lnTo>
                  <a:lnTo>
                    <a:pt x="310781" y="884646"/>
                  </a:lnTo>
                  <a:cubicBezTo>
                    <a:pt x="310814" y="905264"/>
                    <a:pt x="321806" y="924309"/>
                    <a:pt x="339642" y="934652"/>
                  </a:cubicBezTo>
                  <a:close/>
                  <a:moveTo>
                    <a:pt x="637965" y="295239"/>
                  </a:moveTo>
                  <a:cubicBezTo>
                    <a:pt x="669674" y="295293"/>
                    <a:pt x="695515" y="269797"/>
                    <a:pt x="695877" y="238089"/>
                  </a:cubicBezTo>
                  <a:lnTo>
                    <a:pt x="695877" y="157698"/>
                  </a:lnTo>
                  <a:lnTo>
                    <a:pt x="1103928" y="393346"/>
                  </a:lnTo>
                  <a:lnTo>
                    <a:pt x="907523" y="506789"/>
                  </a:lnTo>
                  <a:lnTo>
                    <a:pt x="667302" y="367819"/>
                  </a:lnTo>
                  <a:cubicBezTo>
                    <a:pt x="649433" y="357528"/>
                    <a:pt x="627449" y="357528"/>
                    <a:pt x="609581" y="367819"/>
                  </a:cubicBezTo>
                  <a:lnTo>
                    <a:pt x="368503" y="506789"/>
                  </a:lnTo>
                  <a:lnTo>
                    <a:pt x="172002" y="393346"/>
                  </a:lnTo>
                  <a:lnTo>
                    <a:pt x="580244" y="157698"/>
                  </a:lnTo>
                  <a:lnTo>
                    <a:pt x="580244" y="238089"/>
                  </a:lnTo>
                  <a:cubicBezTo>
                    <a:pt x="580605" y="269722"/>
                    <a:pt x="606332" y="295188"/>
                    <a:pt x="637965" y="295239"/>
                  </a:cubicBezTo>
                  <a:close/>
                  <a:moveTo>
                    <a:pt x="1048302" y="918936"/>
                  </a:moveTo>
                  <a:cubicBezTo>
                    <a:pt x="1017536" y="927066"/>
                    <a:pt x="999182" y="958598"/>
                    <a:pt x="1007306" y="989373"/>
                  </a:cubicBezTo>
                  <a:cubicBezTo>
                    <a:pt x="1011250" y="1004289"/>
                    <a:pt x="1021003" y="1016996"/>
                    <a:pt x="1034395" y="1024663"/>
                  </a:cubicBezTo>
                  <a:lnTo>
                    <a:pt x="1103738" y="1064668"/>
                  </a:lnTo>
                  <a:lnTo>
                    <a:pt x="695877" y="1300412"/>
                  </a:lnTo>
                  <a:lnTo>
                    <a:pt x="695877" y="1073527"/>
                  </a:lnTo>
                  <a:lnTo>
                    <a:pt x="936574" y="934652"/>
                  </a:lnTo>
                  <a:cubicBezTo>
                    <a:pt x="954300" y="924238"/>
                    <a:pt x="965177" y="905206"/>
                    <a:pt x="965149" y="884646"/>
                  </a:cubicBezTo>
                  <a:lnTo>
                    <a:pt x="965149" y="606802"/>
                  </a:lnTo>
                  <a:lnTo>
                    <a:pt x="1161649" y="493359"/>
                  </a:lnTo>
                  <a:lnTo>
                    <a:pt x="1161649" y="964751"/>
                  </a:lnTo>
                  <a:lnTo>
                    <a:pt x="1092307" y="924651"/>
                  </a:lnTo>
                  <a:cubicBezTo>
                    <a:pt x="1079011" y="916897"/>
                    <a:pt x="1063142" y="914836"/>
                    <a:pt x="1048302" y="918936"/>
                  </a:cubicBezTo>
                  <a:close/>
                  <a:moveTo>
                    <a:pt x="849801" y="673477"/>
                  </a:moveTo>
                  <a:lnTo>
                    <a:pt x="849801" y="851308"/>
                  </a:lnTo>
                  <a:lnTo>
                    <a:pt x="695877" y="940272"/>
                  </a:lnTo>
                  <a:lnTo>
                    <a:pt x="695877" y="761964"/>
                  </a:lnTo>
                  <a:close/>
                  <a:moveTo>
                    <a:pt x="426224" y="851308"/>
                  </a:moveTo>
                  <a:lnTo>
                    <a:pt x="426224" y="673477"/>
                  </a:lnTo>
                  <a:lnTo>
                    <a:pt x="580244" y="761964"/>
                  </a:lnTo>
                  <a:lnTo>
                    <a:pt x="580244" y="940272"/>
                  </a:lnTo>
                  <a:close/>
                  <a:moveTo>
                    <a:pt x="637965" y="484501"/>
                  </a:moveTo>
                  <a:lnTo>
                    <a:pt x="791984" y="573464"/>
                  </a:lnTo>
                  <a:lnTo>
                    <a:pt x="637965" y="662332"/>
                  </a:lnTo>
                  <a:lnTo>
                    <a:pt x="483946" y="573464"/>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spTree>
    <p:extLst>
      <p:ext uri="{BB962C8B-B14F-4D97-AF65-F5344CB8AC3E}">
        <p14:creationId xmlns:p14="http://schemas.microsoft.com/office/powerpoint/2010/main" val="39331603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Ico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1F593B-DF41-E12F-9469-D73EE3B09C2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7" y="0"/>
            <a:ext cx="12192000" cy="6858000"/>
          </a:xfrm>
          <a:prstGeom prst="rect">
            <a:avLst/>
          </a:prstGeom>
        </p:spPr>
      </p:pic>
      <p:pic>
        <p:nvPicPr>
          <p:cNvPr id="4" name="Picture 3">
            <a:extLst>
              <a:ext uri="{FF2B5EF4-FFF2-40B4-BE49-F238E27FC236}">
                <a16:creationId xmlns:a16="http://schemas.microsoft.com/office/drawing/2014/main" id="{356D25F9-3706-4C8C-E350-3BA93F3C4290}"/>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30096" y="6153310"/>
            <a:ext cx="812598" cy="495269"/>
          </a:xfrm>
          <a:prstGeom prst="rect">
            <a:avLst/>
          </a:prstGeom>
        </p:spPr>
      </p:pic>
      <p:sp>
        <p:nvSpPr>
          <p:cNvPr id="5" name="Slide Number Placeholder 1">
            <a:extLst>
              <a:ext uri="{FF2B5EF4-FFF2-40B4-BE49-F238E27FC236}">
                <a16:creationId xmlns:a16="http://schemas.microsoft.com/office/drawing/2014/main" id="{FDE905C7-8BAE-34C3-7B95-99A4478E7C47}"/>
              </a:ext>
            </a:extLst>
          </p:cNvPr>
          <p:cNvSpPr txBox="1">
            <a:spLocks/>
          </p:cNvSpPr>
          <p:nvPr userDrawn="1"/>
        </p:nvSpPr>
        <p:spPr>
          <a:xfrm>
            <a:off x="667" y="306766"/>
            <a:ext cx="1014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103BE52-9BB8-4E9B-A1A0-EB047B6867AB}" type="slidenum">
              <a:rPr kumimoji="0" lang="en-US" sz="1200" b="0" i="0" u="none" strike="noStrike" kern="1200" cap="none" spc="0" normalizeH="0" baseline="0" noProof="0" smtClean="0">
                <a:ln>
                  <a:noFill/>
                </a:ln>
                <a:solidFill>
                  <a:srgbClr val="58595B">
                    <a:tint val="75000"/>
                  </a:srgb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8595B">
                  <a:tint val="75000"/>
                </a:srgbClr>
              </a:solidFill>
              <a:effectLst/>
              <a:uLnTx/>
              <a:uFillTx/>
              <a:latin typeface="Calibri"/>
              <a:ea typeface="+mn-ea"/>
              <a:cs typeface="+mn-cs"/>
            </a:endParaRPr>
          </a:p>
        </p:txBody>
      </p:sp>
      <p:sp>
        <p:nvSpPr>
          <p:cNvPr id="6" name="Text Placeholder 2">
            <a:extLst>
              <a:ext uri="{FF2B5EF4-FFF2-40B4-BE49-F238E27FC236}">
                <a16:creationId xmlns:a16="http://schemas.microsoft.com/office/drawing/2014/main" id="{4154AA6C-AC7E-80E8-EE2D-2D1B2491EF13}"/>
              </a:ext>
            </a:extLst>
          </p:cNvPr>
          <p:cNvSpPr txBox="1">
            <a:spLocks/>
          </p:cNvSpPr>
          <p:nvPr userDrawn="1"/>
        </p:nvSpPr>
        <p:spPr>
          <a:xfrm>
            <a:off x="843537" y="92145"/>
            <a:ext cx="10897489" cy="5318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100" kern="1200" cap="all" spc="300" baseline="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Light" panose="020F030202020403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90000"/>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90000"/>
              <a:buFont typeface="Calibri Light" panose="020F030202020403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100" b="0" i="0" u="none" strike="noStrike" kern="1200" cap="all" spc="300" normalizeH="0" baseline="0" noProof="0" dirty="0">
                <a:ln>
                  <a:noFill/>
                </a:ln>
                <a:solidFill>
                  <a:srgbClr val="58595B"/>
                </a:solidFill>
                <a:effectLst/>
                <a:uLnTx/>
                <a:uFillTx/>
                <a:latin typeface="Calibri"/>
                <a:ea typeface="+mn-ea"/>
                <a:cs typeface="+mn-cs"/>
              </a:rPr>
              <a:t>MAPS, GRAPHS, CHARTS + ICONS</a:t>
            </a:r>
          </a:p>
        </p:txBody>
      </p:sp>
      <p:sp>
        <p:nvSpPr>
          <p:cNvPr id="7" name="Text Placeholder 3">
            <a:extLst>
              <a:ext uri="{FF2B5EF4-FFF2-40B4-BE49-F238E27FC236}">
                <a16:creationId xmlns:a16="http://schemas.microsoft.com/office/drawing/2014/main" id="{03CB722D-C656-2040-1ED5-6A434DCF2F18}"/>
              </a:ext>
            </a:extLst>
          </p:cNvPr>
          <p:cNvSpPr txBox="1">
            <a:spLocks/>
          </p:cNvSpPr>
          <p:nvPr userDrawn="1"/>
        </p:nvSpPr>
        <p:spPr>
          <a:xfrm>
            <a:off x="842963" y="685800"/>
            <a:ext cx="10898187" cy="5318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3200"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2800" b="0" i="0" u="none" strike="noStrike" kern="1200" cap="none" spc="0" normalizeH="0" baseline="0" noProof="0" dirty="0">
                <a:ln>
                  <a:noFill/>
                </a:ln>
                <a:solidFill>
                  <a:srgbClr val="E58925"/>
                </a:solidFill>
                <a:effectLst/>
                <a:uLnTx/>
                <a:uFillTx/>
                <a:latin typeface="Calibri"/>
                <a:ea typeface="+mj-ea"/>
                <a:cs typeface="+mj-cs"/>
              </a:rPr>
              <a:t>Icons | </a:t>
            </a:r>
            <a:r>
              <a:rPr kumimoji="0" lang="en-US" sz="2800" b="0" i="0" u="none" strike="noStrike" kern="1200" cap="none" spc="0" normalizeH="0" baseline="0" noProof="0" dirty="0">
                <a:ln>
                  <a:noFill/>
                </a:ln>
                <a:solidFill>
                  <a:srgbClr val="58595B"/>
                </a:solidFill>
                <a:effectLst/>
                <a:uLnTx/>
                <a:uFillTx/>
                <a:latin typeface="Calibri"/>
                <a:ea typeface="+mj-ea"/>
                <a:cs typeface="+mj-cs"/>
              </a:rPr>
              <a:t>miscellaneous</a:t>
            </a:r>
          </a:p>
        </p:txBody>
      </p:sp>
      <p:pic>
        <p:nvPicPr>
          <p:cNvPr id="8" name="Graphic 7" descr="Target">
            <a:extLst>
              <a:ext uri="{FF2B5EF4-FFF2-40B4-BE49-F238E27FC236}">
                <a16:creationId xmlns:a16="http://schemas.microsoft.com/office/drawing/2014/main" id="{D93ED5AD-6243-298C-D09C-7A5DC8C4F51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9741" y="1664262"/>
            <a:ext cx="531813" cy="531813"/>
          </a:xfrm>
          <a:prstGeom prst="rect">
            <a:avLst/>
          </a:prstGeom>
        </p:spPr>
      </p:pic>
      <p:pic>
        <p:nvPicPr>
          <p:cNvPr id="9" name="Graphic 8" descr="Single gear">
            <a:extLst>
              <a:ext uri="{FF2B5EF4-FFF2-40B4-BE49-F238E27FC236}">
                <a16:creationId xmlns:a16="http://schemas.microsoft.com/office/drawing/2014/main" id="{12A9F4C3-0E94-0455-4880-FADE3A701A5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17777" y="1664262"/>
            <a:ext cx="531812" cy="531812"/>
          </a:xfrm>
          <a:prstGeom prst="rect">
            <a:avLst/>
          </a:prstGeom>
        </p:spPr>
      </p:pic>
      <p:pic>
        <p:nvPicPr>
          <p:cNvPr id="10" name="Graphic 9" descr="Presentation with bar chart">
            <a:extLst>
              <a:ext uri="{FF2B5EF4-FFF2-40B4-BE49-F238E27FC236}">
                <a16:creationId xmlns:a16="http://schemas.microsoft.com/office/drawing/2014/main" id="{6EA254A4-E152-232C-FF3E-DCE9259F24AD}"/>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35812" y="1664675"/>
            <a:ext cx="530986" cy="530986"/>
          </a:xfrm>
          <a:prstGeom prst="rect">
            <a:avLst/>
          </a:prstGeom>
        </p:spPr>
      </p:pic>
      <p:pic>
        <p:nvPicPr>
          <p:cNvPr id="11" name="Graphic 10" descr="Stopwatch">
            <a:extLst>
              <a:ext uri="{FF2B5EF4-FFF2-40B4-BE49-F238E27FC236}">
                <a16:creationId xmlns:a16="http://schemas.microsoft.com/office/drawing/2014/main" id="{7E2AF7AF-2209-C759-403C-E8074CAC4DF0}"/>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70230" y="1664675"/>
            <a:ext cx="530986" cy="530986"/>
          </a:xfrm>
          <a:prstGeom prst="rect">
            <a:avLst/>
          </a:prstGeom>
        </p:spPr>
      </p:pic>
      <p:pic>
        <p:nvPicPr>
          <p:cNvPr id="12" name="Graphic 11" descr="Gears">
            <a:extLst>
              <a:ext uri="{FF2B5EF4-FFF2-40B4-BE49-F238E27FC236}">
                <a16:creationId xmlns:a16="http://schemas.microsoft.com/office/drawing/2014/main" id="{EDC3BB67-83B0-A6DD-9E91-800F6A1E0B4E}"/>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53021" y="1664675"/>
            <a:ext cx="530986" cy="530986"/>
          </a:xfrm>
          <a:prstGeom prst="rect">
            <a:avLst/>
          </a:prstGeom>
        </p:spPr>
      </p:pic>
      <p:pic>
        <p:nvPicPr>
          <p:cNvPr id="13" name="Graphic 12" descr="Lightbulb">
            <a:extLst>
              <a:ext uri="{FF2B5EF4-FFF2-40B4-BE49-F238E27FC236}">
                <a16:creationId xmlns:a16="http://schemas.microsoft.com/office/drawing/2014/main" id="{FA3120D3-4929-C301-4577-F931C8D6C332}"/>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487439" y="1664262"/>
            <a:ext cx="531813" cy="531813"/>
          </a:xfrm>
          <a:prstGeom prst="rect">
            <a:avLst/>
          </a:prstGeom>
        </p:spPr>
      </p:pic>
      <p:pic>
        <p:nvPicPr>
          <p:cNvPr id="14" name="Graphic 13" descr="Magnifying glass">
            <a:extLst>
              <a:ext uri="{FF2B5EF4-FFF2-40B4-BE49-F238E27FC236}">
                <a16:creationId xmlns:a16="http://schemas.microsoft.com/office/drawing/2014/main" id="{85F91FCB-7F5D-A9F5-3B09-4646ACB973BA}"/>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923514" y="1664260"/>
            <a:ext cx="531817" cy="531817"/>
          </a:xfrm>
          <a:prstGeom prst="rect">
            <a:avLst/>
          </a:prstGeom>
        </p:spPr>
      </p:pic>
      <p:pic>
        <p:nvPicPr>
          <p:cNvPr id="15" name="Graphic 14" descr="Filter">
            <a:extLst>
              <a:ext uri="{FF2B5EF4-FFF2-40B4-BE49-F238E27FC236}">
                <a16:creationId xmlns:a16="http://schemas.microsoft.com/office/drawing/2014/main" id="{2FFFD4B1-AB9A-4FE7-7444-7479C9590E3B}"/>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205475" y="1664260"/>
            <a:ext cx="531816" cy="531816"/>
          </a:xfrm>
          <a:prstGeom prst="rect">
            <a:avLst/>
          </a:prstGeom>
        </p:spPr>
      </p:pic>
      <p:pic>
        <p:nvPicPr>
          <p:cNvPr id="16" name="Graphic 15" descr="Line arrow Slight curve">
            <a:extLst>
              <a:ext uri="{FF2B5EF4-FFF2-40B4-BE49-F238E27FC236}">
                <a16:creationId xmlns:a16="http://schemas.microsoft.com/office/drawing/2014/main" id="{86255936-CBCC-18F3-8FC8-619FC722086A}"/>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358129" y="1664259"/>
            <a:ext cx="531818" cy="531818"/>
          </a:xfrm>
          <a:prstGeom prst="rect">
            <a:avLst/>
          </a:prstGeom>
        </p:spPr>
      </p:pic>
      <p:pic>
        <p:nvPicPr>
          <p:cNvPr id="17" name="Graphic 16" descr="Line arrow Rotate right">
            <a:extLst>
              <a:ext uri="{FF2B5EF4-FFF2-40B4-BE49-F238E27FC236}">
                <a16:creationId xmlns:a16="http://schemas.microsoft.com/office/drawing/2014/main" id="{8E2185D9-9FBE-3CA5-673F-132C58245040}"/>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641554" y="1664992"/>
            <a:ext cx="530352" cy="530352"/>
          </a:xfrm>
          <a:prstGeom prst="rect">
            <a:avLst/>
          </a:prstGeom>
        </p:spPr>
      </p:pic>
      <p:pic>
        <p:nvPicPr>
          <p:cNvPr id="18" name="Graphic 17" descr="Line arrow Straight">
            <a:extLst>
              <a:ext uri="{FF2B5EF4-FFF2-40B4-BE49-F238E27FC236}">
                <a16:creationId xmlns:a16="http://schemas.microsoft.com/office/drawing/2014/main" id="{BD941EA7-D198-36C3-6A96-AE430E69011D}"/>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076170" y="1664260"/>
            <a:ext cx="531817" cy="531817"/>
          </a:xfrm>
          <a:prstGeom prst="rect">
            <a:avLst/>
          </a:prstGeom>
        </p:spPr>
      </p:pic>
      <p:pic>
        <p:nvPicPr>
          <p:cNvPr id="19" name="Graphic 18" descr="Line arrow Clockwise curve">
            <a:extLst>
              <a:ext uri="{FF2B5EF4-FFF2-40B4-BE49-F238E27FC236}">
                <a16:creationId xmlns:a16="http://schemas.microsoft.com/office/drawing/2014/main" id="{9F22CEBA-F61F-D960-D9FD-EECD36F0D547}"/>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794210" y="1665726"/>
            <a:ext cx="528884" cy="528884"/>
          </a:xfrm>
          <a:prstGeom prst="rect">
            <a:avLst/>
          </a:prstGeom>
        </p:spPr>
      </p:pic>
      <p:pic>
        <p:nvPicPr>
          <p:cNvPr id="20" name="Graphic 19" descr="Line arrow Vertical U turn">
            <a:extLst>
              <a:ext uri="{FF2B5EF4-FFF2-40B4-BE49-F238E27FC236}">
                <a16:creationId xmlns:a16="http://schemas.microsoft.com/office/drawing/2014/main" id="{D10C54BF-2AB2-3396-E82B-CBDF959AF9AB}"/>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9509317" y="1664262"/>
            <a:ext cx="531813" cy="531813"/>
          </a:xfrm>
          <a:prstGeom prst="rect">
            <a:avLst/>
          </a:prstGeom>
        </p:spPr>
      </p:pic>
      <p:pic>
        <p:nvPicPr>
          <p:cNvPr id="21" name="Graphic 20" descr="Line arrow Rotate left">
            <a:extLst>
              <a:ext uri="{FF2B5EF4-FFF2-40B4-BE49-F238E27FC236}">
                <a16:creationId xmlns:a16="http://schemas.microsoft.com/office/drawing/2014/main" id="{B70E2CD9-561A-0813-98B5-3ED21FE7A922}"/>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0943927" y="1664992"/>
            <a:ext cx="530352" cy="530352"/>
          </a:xfrm>
          <a:prstGeom prst="rect">
            <a:avLst/>
          </a:prstGeom>
        </p:spPr>
      </p:pic>
      <p:pic>
        <p:nvPicPr>
          <p:cNvPr id="22" name="Graphic 21" descr="Line arrow Counter clockwise curve">
            <a:extLst>
              <a:ext uri="{FF2B5EF4-FFF2-40B4-BE49-F238E27FC236}">
                <a16:creationId xmlns:a16="http://schemas.microsoft.com/office/drawing/2014/main" id="{C883181A-3D2E-0FAB-2E0E-DCB39D5FB5BD}"/>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27353" y="1664992"/>
            <a:ext cx="530352" cy="530352"/>
          </a:xfrm>
          <a:prstGeom prst="rect">
            <a:avLst/>
          </a:prstGeom>
        </p:spPr>
      </p:pic>
      <p:pic>
        <p:nvPicPr>
          <p:cNvPr id="23" name="Graphic 22" descr="User network">
            <a:extLst>
              <a:ext uri="{FF2B5EF4-FFF2-40B4-BE49-F238E27FC236}">
                <a16:creationId xmlns:a16="http://schemas.microsoft.com/office/drawing/2014/main" id="{C8D98F4D-A7E9-F09A-8F57-CA145D96538F}"/>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02981" y="2482632"/>
            <a:ext cx="531817" cy="531817"/>
          </a:xfrm>
          <a:prstGeom prst="rect">
            <a:avLst/>
          </a:prstGeom>
        </p:spPr>
      </p:pic>
      <p:pic>
        <p:nvPicPr>
          <p:cNvPr id="24" name="Graphic 23" descr="Target Audience">
            <a:extLst>
              <a:ext uri="{FF2B5EF4-FFF2-40B4-BE49-F238E27FC236}">
                <a16:creationId xmlns:a16="http://schemas.microsoft.com/office/drawing/2014/main" id="{705792A7-123E-1976-7A36-CBA32BEDC301}"/>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620931" y="2482460"/>
            <a:ext cx="532160" cy="532160"/>
          </a:xfrm>
          <a:prstGeom prst="rect">
            <a:avLst/>
          </a:prstGeom>
        </p:spPr>
      </p:pic>
      <p:pic>
        <p:nvPicPr>
          <p:cNvPr id="25" name="Graphic 24" descr="Group brainstorm">
            <a:extLst>
              <a:ext uri="{FF2B5EF4-FFF2-40B4-BE49-F238E27FC236}">
                <a16:creationId xmlns:a16="http://schemas.microsoft.com/office/drawing/2014/main" id="{E6835B6F-3802-06F4-8319-84A96CA7058A}"/>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4493755" y="2482460"/>
            <a:ext cx="532160" cy="532160"/>
          </a:xfrm>
          <a:prstGeom prst="rect">
            <a:avLst/>
          </a:prstGeom>
        </p:spPr>
      </p:pic>
      <p:pic>
        <p:nvPicPr>
          <p:cNvPr id="26" name="Graphic 25" descr="Clipboard">
            <a:extLst>
              <a:ext uri="{FF2B5EF4-FFF2-40B4-BE49-F238E27FC236}">
                <a16:creationId xmlns:a16="http://schemas.microsoft.com/office/drawing/2014/main" id="{372764E6-9547-7B31-8462-05BEA31CC177}"/>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3057517" y="2482634"/>
            <a:ext cx="531812" cy="531812"/>
          </a:xfrm>
          <a:prstGeom prst="rect">
            <a:avLst/>
          </a:prstGeom>
        </p:spPr>
      </p:pic>
      <p:pic>
        <p:nvPicPr>
          <p:cNvPr id="27" name="Graphic 26" descr="Handshake">
            <a:extLst>
              <a:ext uri="{FF2B5EF4-FFF2-40B4-BE49-F238E27FC236}">
                <a16:creationId xmlns:a16="http://schemas.microsoft.com/office/drawing/2014/main" id="{8F86028B-37E3-F924-51E5-09BEDE56CE96}"/>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2339224" y="2482460"/>
            <a:ext cx="532160" cy="532160"/>
          </a:xfrm>
          <a:prstGeom prst="rect">
            <a:avLst/>
          </a:prstGeom>
        </p:spPr>
      </p:pic>
      <p:pic>
        <p:nvPicPr>
          <p:cNvPr id="28" name="Graphic 27" descr="Daily calendar">
            <a:extLst>
              <a:ext uri="{FF2B5EF4-FFF2-40B4-BE49-F238E27FC236}">
                <a16:creationId xmlns:a16="http://schemas.microsoft.com/office/drawing/2014/main" id="{D76661C1-F8A7-9A84-764B-20F7CB03A8F3}"/>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3775462" y="2482460"/>
            <a:ext cx="532160" cy="532160"/>
          </a:xfrm>
          <a:prstGeom prst="rect">
            <a:avLst/>
          </a:prstGeom>
        </p:spPr>
      </p:pic>
      <p:pic>
        <p:nvPicPr>
          <p:cNvPr id="29" name="Graphic 28" descr="Wreath">
            <a:extLst>
              <a:ext uri="{FF2B5EF4-FFF2-40B4-BE49-F238E27FC236}">
                <a16:creationId xmlns:a16="http://schemas.microsoft.com/office/drawing/2014/main" id="{05A587DB-7B8B-BFA5-0C4D-015479F450E8}"/>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5928533" y="2483364"/>
            <a:ext cx="530352" cy="530352"/>
          </a:xfrm>
          <a:prstGeom prst="rect">
            <a:avLst/>
          </a:prstGeom>
        </p:spPr>
      </p:pic>
      <p:pic>
        <p:nvPicPr>
          <p:cNvPr id="30" name="Graphic 29" descr="Trophy">
            <a:extLst>
              <a:ext uri="{FF2B5EF4-FFF2-40B4-BE49-F238E27FC236}">
                <a16:creationId xmlns:a16="http://schemas.microsoft.com/office/drawing/2014/main" id="{5A76E9F2-9514-EDE4-920A-170837365ADC}"/>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5212048" y="2483364"/>
            <a:ext cx="530352" cy="530352"/>
          </a:xfrm>
          <a:prstGeom prst="rect">
            <a:avLst/>
          </a:prstGeom>
        </p:spPr>
      </p:pic>
      <p:pic>
        <p:nvPicPr>
          <p:cNvPr id="31" name="Graphic 30" descr="Ribbon">
            <a:extLst>
              <a:ext uri="{FF2B5EF4-FFF2-40B4-BE49-F238E27FC236}">
                <a16:creationId xmlns:a16="http://schemas.microsoft.com/office/drawing/2014/main" id="{4D432298-9FC1-9A88-AAAE-0416D35A01EC}"/>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6645018" y="2483364"/>
            <a:ext cx="530352" cy="530352"/>
          </a:xfrm>
          <a:prstGeom prst="rect">
            <a:avLst/>
          </a:prstGeom>
        </p:spPr>
      </p:pic>
      <p:pic>
        <p:nvPicPr>
          <p:cNvPr id="32" name="Graphic 31" descr="Cheers">
            <a:extLst>
              <a:ext uri="{FF2B5EF4-FFF2-40B4-BE49-F238E27FC236}">
                <a16:creationId xmlns:a16="http://schemas.microsoft.com/office/drawing/2014/main" id="{E23A9B74-19A9-F767-AB36-60A385DE7EC5}"/>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7361503" y="2483364"/>
            <a:ext cx="530352" cy="530352"/>
          </a:xfrm>
          <a:prstGeom prst="rect">
            <a:avLst/>
          </a:prstGeom>
        </p:spPr>
      </p:pic>
      <p:pic>
        <p:nvPicPr>
          <p:cNvPr id="33" name="Graphic 32" descr="Dollar">
            <a:extLst>
              <a:ext uri="{FF2B5EF4-FFF2-40B4-BE49-F238E27FC236}">
                <a16:creationId xmlns:a16="http://schemas.microsoft.com/office/drawing/2014/main" id="{B3B6F07F-3D9C-D7AE-9F51-A6B2F46D76FC}"/>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8077988" y="2483364"/>
            <a:ext cx="530352" cy="530352"/>
          </a:xfrm>
          <a:prstGeom prst="rect">
            <a:avLst/>
          </a:prstGeom>
        </p:spPr>
      </p:pic>
      <p:pic>
        <p:nvPicPr>
          <p:cNvPr id="34" name="Graphic 33" descr="Chat RTL">
            <a:extLst>
              <a:ext uri="{FF2B5EF4-FFF2-40B4-BE49-F238E27FC236}">
                <a16:creationId xmlns:a16="http://schemas.microsoft.com/office/drawing/2014/main" id="{D86831DC-F2A3-05C9-CA97-4F57989111C2}"/>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9510958" y="2483364"/>
            <a:ext cx="530352" cy="530352"/>
          </a:xfrm>
          <a:prstGeom prst="rect">
            <a:avLst/>
          </a:prstGeom>
        </p:spPr>
      </p:pic>
      <p:pic>
        <p:nvPicPr>
          <p:cNvPr id="35" name="Graphic 34" descr="Chat">
            <a:extLst>
              <a:ext uri="{FF2B5EF4-FFF2-40B4-BE49-F238E27FC236}">
                <a16:creationId xmlns:a16="http://schemas.microsoft.com/office/drawing/2014/main" id="{6ACA445F-8B71-D467-0AF5-ACA0A1897859}"/>
              </a:ext>
            </a:extLst>
          </p:cNvPr>
          <p:cNvPicPr>
            <a:picLocks noChangeAspect="1"/>
          </p:cNvPicPr>
          <p:nvPr userDrawn="1"/>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8794473" y="2483364"/>
            <a:ext cx="530352" cy="530352"/>
          </a:xfrm>
          <a:prstGeom prst="rect">
            <a:avLst/>
          </a:prstGeom>
        </p:spPr>
      </p:pic>
      <p:pic>
        <p:nvPicPr>
          <p:cNvPr id="36" name="Graphic 35" descr="Send">
            <a:extLst>
              <a:ext uri="{FF2B5EF4-FFF2-40B4-BE49-F238E27FC236}">
                <a16:creationId xmlns:a16="http://schemas.microsoft.com/office/drawing/2014/main" id="{2BBCE879-7F44-CA5A-9C27-2EDB0ACBE85E}"/>
              </a:ext>
            </a:extLst>
          </p:cNvPr>
          <p:cNvPicPr>
            <a:picLocks noChangeAspect="1"/>
          </p:cNvPicPr>
          <p:nvPr userDrawn="1"/>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0227443" y="2483364"/>
            <a:ext cx="530352" cy="530352"/>
          </a:xfrm>
          <a:prstGeom prst="rect">
            <a:avLst/>
          </a:prstGeom>
        </p:spPr>
      </p:pic>
      <p:pic>
        <p:nvPicPr>
          <p:cNvPr id="37" name="Graphic 36" descr="Download from cloud">
            <a:extLst>
              <a:ext uri="{FF2B5EF4-FFF2-40B4-BE49-F238E27FC236}">
                <a16:creationId xmlns:a16="http://schemas.microsoft.com/office/drawing/2014/main" id="{90DFCD5A-1EF7-E25A-54EE-814DACFC2874}"/>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10943927" y="2483364"/>
            <a:ext cx="530352" cy="530352"/>
          </a:xfrm>
          <a:prstGeom prst="rect">
            <a:avLst/>
          </a:prstGeom>
        </p:spPr>
      </p:pic>
      <p:pic>
        <p:nvPicPr>
          <p:cNvPr id="38" name="Graphic 37" descr="Signal">
            <a:extLst>
              <a:ext uri="{FF2B5EF4-FFF2-40B4-BE49-F238E27FC236}">
                <a16:creationId xmlns:a16="http://schemas.microsoft.com/office/drawing/2014/main" id="{DCCA6B17-C6AC-8FB3-FADB-8DDAEB5C2915}"/>
              </a:ext>
            </a:extLst>
          </p:cNvPr>
          <p:cNvPicPr>
            <a:picLocks noChangeAspect="1"/>
          </p:cNvPicPr>
          <p:nvPr userDrawn="1"/>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612754" y="3232415"/>
            <a:ext cx="530352" cy="530352"/>
          </a:xfrm>
          <a:prstGeom prst="rect">
            <a:avLst/>
          </a:prstGeom>
        </p:spPr>
      </p:pic>
      <p:pic>
        <p:nvPicPr>
          <p:cNvPr id="39" name="Graphic 38" descr="Wi Fi">
            <a:extLst>
              <a:ext uri="{FF2B5EF4-FFF2-40B4-BE49-F238E27FC236}">
                <a16:creationId xmlns:a16="http://schemas.microsoft.com/office/drawing/2014/main" id="{0EA99CCB-A92A-517A-EC63-6FA9DBD0E5D1}"/>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897967" y="3232415"/>
            <a:ext cx="530352" cy="530352"/>
          </a:xfrm>
          <a:prstGeom prst="rect">
            <a:avLst/>
          </a:prstGeom>
        </p:spPr>
      </p:pic>
      <p:pic>
        <p:nvPicPr>
          <p:cNvPr id="40" name="Graphic 39" descr="Wireless">
            <a:extLst>
              <a:ext uri="{FF2B5EF4-FFF2-40B4-BE49-F238E27FC236}">
                <a16:creationId xmlns:a16="http://schemas.microsoft.com/office/drawing/2014/main" id="{55411F63-57E8-C0EE-2192-4BD60927E2B6}"/>
              </a:ext>
            </a:extLst>
          </p:cNvPr>
          <p:cNvPicPr>
            <a:picLocks noChangeAspect="1"/>
          </p:cNvPicPr>
          <p:nvPr userDrawn="1"/>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2327541" y="3232415"/>
            <a:ext cx="530352" cy="530352"/>
          </a:xfrm>
          <a:prstGeom prst="rect">
            <a:avLst/>
          </a:prstGeom>
        </p:spPr>
      </p:pic>
      <p:pic>
        <p:nvPicPr>
          <p:cNvPr id="41" name="Graphic 40" descr="Syncing cloud">
            <a:extLst>
              <a:ext uri="{FF2B5EF4-FFF2-40B4-BE49-F238E27FC236}">
                <a16:creationId xmlns:a16="http://schemas.microsoft.com/office/drawing/2014/main" id="{DD597307-667D-30BA-D27B-31ACA3471FE3}"/>
              </a:ext>
            </a:extLst>
          </p:cNvPr>
          <p:cNvPicPr>
            <a:picLocks noChangeAspect="1"/>
          </p:cNvPicPr>
          <p:nvPr userDrawn="1"/>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3042328" y="3232415"/>
            <a:ext cx="530352" cy="530352"/>
          </a:xfrm>
          <a:prstGeom prst="rect">
            <a:avLst/>
          </a:prstGeom>
        </p:spPr>
      </p:pic>
      <p:pic>
        <p:nvPicPr>
          <p:cNvPr id="42" name="Graphic 41" descr="Checkmark">
            <a:extLst>
              <a:ext uri="{FF2B5EF4-FFF2-40B4-BE49-F238E27FC236}">
                <a16:creationId xmlns:a16="http://schemas.microsoft.com/office/drawing/2014/main" id="{04E9A9A3-78D8-73E2-6CAB-B04E85C04357}"/>
              </a:ext>
            </a:extLst>
          </p:cNvPr>
          <p:cNvPicPr>
            <a:picLocks noChangeAspect="1"/>
          </p:cNvPicPr>
          <p:nvPr userDrawn="1"/>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3757115" y="3232415"/>
            <a:ext cx="530352" cy="530352"/>
          </a:xfrm>
          <a:prstGeom prst="rect">
            <a:avLst/>
          </a:prstGeom>
        </p:spPr>
      </p:pic>
      <p:pic>
        <p:nvPicPr>
          <p:cNvPr id="43" name="Graphic 42" descr="Close">
            <a:extLst>
              <a:ext uri="{FF2B5EF4-FFF2-40B4-BE49-F238E27FC236}">
                <a16:creationId xmlns:a16="http://schemas.microsoft.com/office/drawing/2014/main" id="{73B5A47B-EDEA-1E89-B976-C47AA3D5F837}"/>
              </a:ext>
            </a:extLst>
          </p:cNvPr>
          <p:cNvPicPr>
            <a:picLocks noChangeAspect="1"/>
          </p:cNvPicPr>
          <p:nvPr userDrawn="1"/>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4471902" y="3232415"/>
            <a:ext cx="530352" cy="530352"/>
          </a:xfrm>
          <a:prstGeom prst="rect">
            <a:avLst/>
          </a:prstGeom>
        </p:spPr>
      </p:pic>
      <p:pic>
        <p:nvPicPr>
          <p:cNvPr id="44" name="Graphic 43" descr="World">
            <a:extLst>
              <a:ext uri="{FF2B5EF4-FFF2-40B4-BE49-F238E27FC236}">
                <a16:creationId xmlns:a16="http://schemas.microsoft.com/office/drawing/2014/main" id="{50F82AA1-E9FF-2A72-9957-0B6B4A6DACC8}"/>
              </a:ext>
            </a:extLst>
          </p:cNvPr>
          <p:cNvPicPr>
            <a:picLocks noChangeAspect="1"/>
          </p:cNvPicPr>
          <p:nvPr userDrawn="1"/>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5186689" y="3232415"/>
            <a:ext cx="530352" cy="530352"/>
          </a:xfrm>
          <a:prstGeom prst="rect">
            <a:avLst/>
          </a:prstGeom>
        </p:spPr>
      </p:pic>
      <p:pic>
        <p:nvPicPr>
          <p:cNvPr id="45" name="Graphic 44" descr="Earth globe Africa and Europe">
            <a:extLst>
              <a:ext uri="{FF2B5EF4-FFF2-40B4-BE49-F238E27FC236}">
                <a16:creationId xmlns:a16="http://schemas.microsoft.com/office/drawing/2014/main" id="{39776FE2-9B20-B7EB-B9AD-4671467065B4}"/>
              </a:ext>
            </a:extLst>
          </p:cNvPr>
          <p:cNvPicPr>
            <a:picLocks noChangeAspect="1"/>
          </p:cNvPicPr>
          <p:nvPr userDrawn="1"/>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5901476" y="3232415"/>
            <a:ext cx="530352" cy="530352"/>
          </a:xfrm>
          <a:prstGeom prst="rect">
            <a:avLst/>
          </a:prstGeom>
        </p:spPr>
      </p:pic>
      <p:pic>
        <p:nvPicPr>
          <p:cNvPr id="46" name="Graphic 45" descr="Map with pin">
            <a:extLst>
              <a:ext uri="{FF2B5EF4-FFF2-40B4-BE49-F238E27FC236}">
                <a16:creationId xmlns:a16="http://schemas.microsoft.com/office/drawing/2014/main" id="{3656620C-6F4E-C11F-C2CB-D9FFA92CAAB8}"/>
              </a:ext>
            </a:extLst>
          </p:cNvPr>
          <p:cNvPicPr>
            <a:picLocks noChangeAspect="1"/>
          </p:cNvPicPr>
          <p:nvPr userDrawn="1"/>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7332516" y="3232415"/>
            <a:ext cx="530352" cy="530352"/>
          </a:xfrm>
          <a:prstGeom prst="rect">
            <a:avLst/>
          </a:prstGeom>
        </p:spPr>
      </p:pic>
      <p:pic>
        <p:nvPicPr>
          <p:cNvPr id="47" name="Graphic 46" descr="Marker">
            <a:extLst>
              <a:ext uri="{FF2B5EF4-FFF2-40B4-BE49-F238E27FC236}">
                <a16:creationId xmlns:a16="http://schemas.microsoft.com/office/drawing/2014/main" id="{F101253F-7EAF-B0C8-E914-DD592AE4EEF6}"/>
              </a:ext>
            </a:extLst>
          </p:cNvPr>
          <p:cNvPicPr>
            <a:picLocks noChangeAspect="1"/>
          </p:cNvPicPr>
          <p:nvPr userDrawn="1"/>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6616263" y="3231682"/>
            <a:ext cx="531818" cy="531818"/>
          </a:xfrm>
          <a:prstGeom prst="rect">
            <a:avLst/>
          </a:prstGeom>
        </p:spPr>
      </p:pic>
      <p:pic>
        <p:nvPicPr>
          <p:cNvPr id="48" name="Graphic 47" descr="Direction">
            <a:extLst>
              <a:ext uri="{FF2B5EF4-FFF2-40B4-BE49-F238E27FC236}">
                <a16:creationId xmlns:a16="http://schemas.microsoft.com/office/drawing/2014/main" id="{44F7CA10-1EBB-CD1F-5A83-DB9D6D128056}"/>
              </a:ext>
            </a:extLst>
          </p:cNvPr>
          <p:cNvPicPr>
            <a:picLocks noChangeAspect="1"/>
          </p:cNvPicPr>
          <p:nvPr userDrawn="1"/>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8047303" y="3232415"/>
            <a:ext cx="530352" cy="530352"/>
          </a:xfrm>
          <a:prstGeom prst="rect">
            <a:avLst/>
          </a:prstGeom>
        </p:spPr>
      </p:pic>
      <p:pic>
        <p:nvPicPr>
          <p:cNvPr id="49" name="Graphic 48" descr="Flag">
            <a:extLst>
              <a:ext uri="{FF2B5EF4-FFF2-40B4-BE49-F238E27FC236}">
                <a16:creationId xmlns:a16="http://schemas.microsoft.com/office/drawing/2014/main" id="{677F4741-E121-EAF1-F5DB-3F24B04782C9}"/>
              </a:ext>
            </a:extLst>
          </p:cNvPr>
          <p:cNvPicPr>
            <a:picLocks noChangeAspect="1"/>
          </p:cNvPicPr>
          <p:nvPr userDrawn="1"/>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9476877" y="3232415"/>
            <a:ext cx="530352" cy="530352"/>
          </a:xfrm>
          <a:prstGeom prst="rect">
            <a:avLst/>
          </a:prstGeom>
        </p:spPr>
      </p:pic>
      <p:pic>
        <p:nvPicPr>
          <p:cNvPr id="50" name="Graphic 49" descr="Signpost">
            <a:extLst>
              <a:ext uri="{FF2B5EF4-FFF2-40B4-BE49-F238E27FC236}">
                <a16:creationId xmlns:a16="http://schemas.microsoft.com/office/drawing/2014/main" id="{2E3F069F-6960-42D4-1620-F83F76102566}"/>
              </a:ext>
            </a:extLst>
          </p:cNvPr>
          <p:cNvPicPr>
            <a:picLocks noChangeAspect="1"/>
          </p:cNvPicPr>
          <p:nvPr userDrawn="1"/>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10191664" y="3232415"/>
            <a:ext cx="530352" cy="530352"/>
          </a:xfrm>
          <a:prstGeom prst="rect">
            <a:avLst/>
          </a:prstGeom>
        </p:spPr>
      </p:pic>
      <p:pic>
        <p:nvPicPr>
          <p:cNvPr id="51" name="Graphic 50" descr="Compass">
            <a:extLst>
              <a:ext uri="{FF2B5EF4-FFF2-40B4-BE49-F238E27FC236}">
                <a16:creationId xmlns:a16="http://schemas.microsoft.com/office/drawing/2014/main" id="{B801D455-58E2-198F-5569-318F5552E662}"/>
              </a:ext>
            </a:extLst>
          </p:cNvPr>
          <p:cNvPicPr>
            <a:picLocks noChangeAspect="1"/>
          </p:cNvPicPr>
          <p:nvPr userDrawn="1"/>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8762090" y="3232415"/>
            <a:ext cx="530352" cy="530352"/>
          </a:xfrm>
          <a:prstGeom prst="rect">
            <a:avLst/>
          </a:prstGeom>
        </p:spPr>
      </p:pic>
      <p:pic>
        <p:nvPicPr>
          <p:cNvPr id="52" name="Graphic 51" descr="Pin">
            <a:extLst>
              <a:ext uri="{FF2B5EF4-FFF2-40B4-BE49-F238E27FC236}">
                <a16:creationId xmlns:a16="http://schemas.microsoft.com/office/drawing/2014/main" id="{2A2BBE0C-E2D0-48BA-7F9F-47B1B6161312}"/>
              </a:ext>
            </a:extLst>
          </p:cNvPr>
          <p:cNvPicPr>
            <a:picLocks noChangeAspect="1"/>
          </p:cNvPicPr>
          <p:nvPr userDrawn="1"/>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904446" y="3930268"/>
            <a:ext cx="530352" cy="530352"/>
          </a:xfrm>
          <a:prstGeom prst="rect">
            <a:avLst/>
          </a:prstGeom>
        </p:spPr>
      </p:pic>
      <p:pic>
        <p:nvPicPr>
          <p:cNvPr id="53" name="Graphic 52" descr="Bookmark">
            <a:extLst>
              <a:ext uri="{FF2B5EF4-FFF2-40B4-BE49-F238E27FC236}">
                <a16:creationId xmlns:a16="http://schemas.microsoft.com/office/drawing/2014/main" id="{9E8C7591-CF6E-1CBD-BBF7-169EEAD642F2}"/>
              </a:ext>
            </a:extLst>
          </p:cNvPr>
          <p:cNvPicPr>
            <a:picLocks noChangeAspect="1"/>
          </p:cNvPicPr>
          <p:nvPr userDrawn="1"/>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10906454" y="3232415"/>
            <a:ext cx="530352" cy="530352"/>
          </a:xfrm>
          <a:prstGeom prst="rect">
            <a:avLst/>
          </a:prstGeom>
        </p:spPr>
      </p:pic>
      <p:pic>
        <p:nvPicPr>
          <p:cNvPr id="54" name="Graphic 53" descr="Pyramid with levels">
            <a:extLst>
              <a:ext uri="{FF2B5EF4-FFF2-40B4-BE49-F238E27FC236}">
                <a16:creationId xmlns:a16="http://schemas.microsoft.com/office/drawing/2014/main" id="{792D22B6-53CA-D34A-E5BB-00F585B478E1}"/>
              </a:ext>
            </a:extLst>
          </p:cNvPr>
          <p:cNvPicPr>
            <a:picLocks noChangeAspect="1"/>
          </p:cNvPicPr>
          <p:nvPr userDrawn="1"/>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2338658" y="3930268"/>
            <a:ext cx="530352" cy="530352"/>
          </a:xfrm>
          <a:prstGeom prst="rect">
            <a:avLst/>
          </a:prstGeom>
        </p:spPr>
      </p:pic>
      <p:pic>
        <p:nvPicPr>
          <p:cNvPr id="55" name="Graphic 54" descr="Circle with right arrow">
            <a:extLst>
              <a:ext uri="{FF2B5EF4-FFF2-40B4-BE49-F238E27FC236}">
                <a16:creationId xmlns:a16="http://schemas.microsoft.com/office/drawing/2014/main" id="{317E79DA-5212-9D33-BD73-B8BEE4A6371F}"/>
              </a:ext>
            </a:extLst>
          </p:cNvPr>
          <p:cNvPicPr>
            <a:picLocks noChangeAspect="1"/>
          </p:cNvPicPr>
          <p:nvPr userDrawn="1"/>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1621552" y="3930268"/>
            <a:ext cx="530352" cy="530352"/>
          </a:xfrm>
          <a:prstGeom prst="rect">
            <a:avLst/>
          </a:prstGeom>
        </p:spPr>
      </p:pic>
      <p:pic>
        <p:nvPicPr>
          <p:cNvPr id="56" name="Graphic 55" descr="Arrow circle">
            <a:extLst>
              <a:ext uri="{FF2B5EF4-FFF2-40B4-BE49-F238E27FC236}">
                <a16:creationId xmlns:a16="http://schemas.microsoft.com/office/drawing/2014/main" id="{9ADDFD00-65B9-0DE6-0E48-08D4CE813E73}"/>
              </a:ext>
            </a:extLst>
          </p:cNvPr>
          <p:cNvPicPr>
            <a:picLocks noChangeAspect="1"/>
          </p:cNvPicPr>
          <p:nvPr userDrawn="1"/>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tretch>
            <a:fillRect/>
          </a:stretch>
        </p:blipFill>
        <p:spPr>
          <a:xfrm>
            <a:off x="3055764" y="3930268"/>
            <a:ext cx="530352" cy="530352"/>
          </a:xfrm>
          <a:prstGeom prst="rect">
            <a:avLst/>
          </a:prstGeom>
        </p:spPr>
      </p:pic>
      <p:pic>
        <p:nvPicPr>
          <p:cNvPr id="57" name="Graphic 56" descr="Circles with lines">
            <a:extLst>
              <a:ext uri="{FF2B5EF4-FFF2-40B4-BE49-F238E27FC236}">
                <a16:creationId xmlns:a16="http://schemas.microsoft.com/office/drawing/2014/main" id="{4E1D950C-9A42-710C-9995-1B40CAF6282F}"/>
              </a:ext>
            </a:extLst>
          </p:cNvPr>
          <p:cNvPicPr>
            <a:picLocks noChangeAspect="1"/>
          </p:cNvPicPr>
          <p:nvPr userDrawn="1"/>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tretch>
            <a:fillRect/>
          </a:stretch>
        </p:blipFill>
        <p:spPr>
          <a:xfrm>
            <a:off x="3772870" y="3930268"/>
            <a:ext cx="530352" cy="530352"/>
          </a:xfrm>
          <a:prstGeom prst="rect">
            <a:avLst/>
          </a:prstGeom>
        </p:spPr>
      </p:pic>
      <p:pic>
        <p:nvPicPr>
          <p:cNvPr id="58" name="Graphic 57" descr="Information">
            <a:extLst>
              <a:ext uri="{FF2B5EF4-FFF2-40B4-BE49-F238E27FC236}">
                <a16:creationId xmlns:a16="http://schemas.microsoft.com/office/drawing/2014/main" id="{1378A923-79F2-582B-392E-4DF6E2B03C54}"/>
              </a:ext>
            </a:extLst>
          </p:cNvPr>
          <p:cNvPicPr>
            <a:picLocks noChangeAspect="1"/>
          </p:cNvPicPr>
          <p:nvPr userDrawn="1"/>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tretch>
            <a:fillRect/>
          </a:stretch>
        </p:blipFill>
        <p:spPr>
          <a:xfrm>
            <a:off x="5207082" y="3930268"/>
            <a:ext cx="530352" cy="530352"/>
          </a:xfrm>
          <a:prstGeom prst="rect">
            <a:avLst/>
          </a:prstGeom>
        </p:spPr>
      </p:pic>
      <p:pic>
        <p:nvPicPr>
          <p:cNvPr id="59" name="Graphic 58" descr="Warning">
            <a:extLst>
              <a:ext uri="{FF2B5EF4-FFF2-40B4-BE49-F238E27FC236}">
                <a16:creationId xmlns:a16="http://schemas.microsoft.com/office/drawing/2014/main" id="{0F0E3C94-D866-B837-D2EC-89DB82857090}"/>
              </a:ext>
            </a:extLst>
          </p:cNvPr>
          <p:cNvPicPr>
            <a:picLocks noChangeAspect="1"/>
          </p:cNvPicPr>
          <p:nvPr userDrawn="1"/>
        </p:nvPicPr>
        <p:blipFill>
          <a:blip r:embed="rId106">
            <a:extLst>
              <a:ext uri="{28A0092B-C50C-407E-A947-70E740481C1C}">
                <a14:useLocalDpi xmlns:a14="http://schemas.microsoft.com/office/drawing/2010/main" val="0"/>
              </a:ext>
              <a:ext uri="{96DAC541-7B7A-43D3-8B79-37D633B846F1}">
                <asvg:svgBlip xmlns:asvg="http://schemas.microsoft.com/office/drawing/2016/SVG/main" r:embed="rId107"/>
              </a:ext>
            </a:extLst>
          </a:blip>
          <a:stretch>
            <a:fillRect/>
          </a:stretch>
        </p:blipFill>
        <p:spPr>
          <a:xfrm>
            <a:off x="4489976" y="3930268"/>
            <a:ext cx="530352" cy="530352"/>
          </a:xfrm>
          <a:prstGeom prst="rect">
            <a:avLst/>
          </a:prstGeom>
        </p:spPr>
      </p:pic>
      <p:pic>
        <p:nvPicPr>
          <p:cNvPr id="60" name="Graphic 59" descr="Open quotation mark">
            <a:extLst>
              <a:ext uri="{FF2B5EF4-FFF2-40B4-BE49-F238E27FC236}">
                <a16:creationId xmlns:a16="http://schemas.microsoft.com/office/drawing/2014/main" id="{132105D0-511C-8E26-C757-81F201279D6C}"/>
              </a:ext>
            </a:extLst>
          </p:cNvPr>
          <p:cNvPicPr>
            <a:picLocks noChangeAspect="1"/>
          </p:cNvPicPr>
          <p:nvPr userDrawn="1"/>
        </p:nvPicPr>
        <p:blipFill>
          <a:blip r:embed="rId108">
            <a:extLst>
              <a:ext uri="{28A0092B-C50C-407E-A947-70E740481C1C}">
                <a14:useLocalDpi xmlns:a14="http://schemas.microsoft.com/office/drawing/2010/main" val="0"/>
              </a:ext>
              <a:ext uri="{96DAC541-7B7A-43D3-8B79-37D633B846F1}">
                <asvg:svgBlip xmlns:asvg="http://schemas.microsoft.com/office/drawing/2016/SVG/main" r:embed="rId109"/>
              </a:ext>
            </a:extLst>
          </a:blip>
          <a:stretch>
            <a:fillRect/>
          </a:stretch>
        </p:blipFill>
        <p:spPr>
          <a:xfrm>
            <a:off x="5924188" y="3930268"/>
            <a:ext cx="530352" cy="530352"/>
          </a:xfrm>
          <a:prstGeom prst="rect">
            <a:avLst/>
          </a:prstGeom>
        </p:spPr>
      </p:pic>
      <p:pic>
        <p:nvPicPr>
          <p:cNvPr id="61" name="Graphic 60" descr="Closed quotation mark">
            <a:extLst>
              <a:ext uri="{FF2B5EF4-FFF2-40B4-BE49-F238E27FC236}">
                <a16:creationId xmlns:a16="http://schemas.microsoft.com/office/drawing/2014/main" id="{649E7FD7-439F-1C4D-E28B-B670A21253F3}"/>
              </a:ext>
            </a:extLst>
          </p:cNvPr>
          <p:cNvPicPr>
            <a:picLocks noChangeAspect="1"/>
          </p:cNvPicPr>
          <p:nvPr userDrawn="1"/>
        </p:nvPicPr>
        <p:blipFill>
          <a:blip r:embed="rId110">
            <a:extLst>
              <a:ext uri="{28A0092B-C50C-407E-A947-70E740481C1C}">
                <a14:useLocalDpi xmlns:a14="http://schemas.microsoft.com/office/drawing/2010/main" val="0"/>
              </a:ext>
              <a:ext uri="{96DAC541-7B7A-43D3-8B79-37D633B846F1}">
                <asvg:svgBlip xmlns:asvg="http://schemas.microsoft.com/office/drawing/2016/SVG/main" r:embed="rId111"/>
              </a:ext>
            </a:extLst>
          </a:blip>
          <a:stretch>
            <a:fillRect/>
          </a:stretch>
        </p:blipFill>
        <p:spPr>
          <a:xfrm>
            <a:off x="6641294" y="3930268"/>
            <a:ext cx="530352" cy="530352"/>
          </a:xfrm>
          <a:prstGeom prst="rect">
            <a:avLst/>
          </a:prstGeom>
        </p:spPr>
      </p:pic>
      <p:pic>
        <p:nvPicPr>
          <p:cNvPr id="62" name="Graphic 61" descr="Recycle sign">
            <a:extLst>
              <a:ext uri="{FF2B5EF4-FFF2-40B4-BE49-F238E27FC236}">
                <a16:creationId xmlns:a16="http://schemas.microsoft.com/office/drawing/2014/main" id="{BC942463-2C5D-69AD-24F4-494A3B99C735}"/>
              </a:ext>
            </a:extLst>
          </p:cNvPr>
          <p:cNvPicPr>
            <a:picLocks noChangeAspect="1"/>
          </p:cNvPicPr>
          <p:nvPr userDrawn="1"/>
        </p:nvPicPr>
        <p:blipFill>
          <a:blip r:embed="rId112">
            <a:extLst>
              <a:ext uri="{28A0092B-C50C-407E-A947-70E740481C1C}">
                <a14:useLocalDpi xmlns:a14="http://schemas.microsoft.com/office/drawing/2010/main" val="0"/>
              </a:ext>
              <a:ext uri="{96DAC541-7B7A-43D3-8B79-37D633B846F1}">
                <asvg:svgBlip xmlns:asvg="http://schemas.microsoft.com/office/drawing/2016/SVG/main" r:embed="rId113"/>
              </a:ext>
            </a:extLst>
          </a:blip>
          <a:stretch>
            <a:fillRect/>
          </a:stretch>
        </p:blipFill>
        <p:spPr>
          <a:xfrm>
            <a:off x="7358400" y="3930268"/>
            <a:ext cx="530352" cy="530352"/>
          </a:xfrm>
          <a:prstGeom prst="rect">
            <a:avLst/>
          </a:prstGeom>
        </p:spPr>
      </p:pic>
      <p:pic>
        <p:nvPicPr>
          <p:cNvPr id="63" name="Graphic 62" descr="Laptop">
            <a:extLst>
              <a:ext uri="{FF2B5EF4-FFF2-40B4-BE49-F238E27FC236}">
                <a16:creationId xmlns:a16="http://schemas.microsoft.com/office/drawing/2014/main" id="{283E9555-982B-B509-D0E1-2A32E64D7FB3}"/>
              </a:ext>
            </a:extLst>
          </p:cNvPr>
          <p:cNvPicPr>
            <a:picLocks noChangeAspect="1"/>
          </p:cNvPicPr>
          <p:nvPr userDrawn="1"/>
        </p:nvPicPr>
        <p:blipFill>
          <a:blip r:embed="rId114">
            <a:extLst>
              <a:ext uri="{28A0092B-C50C-407E-A947-70E740481C1C}">
                <a14:useLocalDpi xmlns:a14="http://schemas.microsoft.com/office/drawing/2010/main" val="0"/>
              </a:ext>
              <a:ext uri="{96DAC541-7B7A-43D3-8B79-37D633B846F1}">
                <asvg:svgBlip xmlns:asvg="http://schemas.microsoft.com/office/drawing/2016/SVG/main" r:embed="rId115"/>
              </a:ext>
            </a:extLst>
          </a:blip>
          <a:stretch>
            <a:fillRect/>
          </a:stretch>
        </p:blipFill>
        <p:spPr>
          <a:xfrm>
            <a:off x="8075506" y="3930268"/>
            <a:ext cx="530352" cy="530352"/>
          </a:xfrm>
          <a:prstGeom prst="rect">
            <a:avLst/>
          </a:prstGeom>
        </p:spPr>
      </p:pic>
      <p:pic>
        <p:nvPicPr>
          <p:cNvPr id="64" name="Graphic 63" descr="Smart Phone">
            <a:extLst>
              <a:ext uri="{FF2B5EF4-FFF2-40B4-BE49-F238E27FC236}">
                <a16:creationId xmlns:a16="http://schemas.microsoft.com/office/drawing/2014/main" id="{218B926F-4D92-5EBF-220E-3D785D889CCD}"/>
              </a:ext>
            </a:extLst>
          </p:cNvPr>
          <p:cNvPicPr>
            <a:picLocks noChangeAspect="1"/>
          </p:cNvPicPr>
          <p:nvPr userDrawn="1"/>
        </p:nvPicPr>
        <p:blipFill>
          <a:blip r:embed="rId116">
            <a:extLst>
              <a:ext uri="{28A0092B-C50C-407E-A947-70E740481C1C}">
                <a14:useLocalDpi xmlns:a14="http://schemas.microsoft.com/office/drawing/2010/main" val="0"/>
              </a:ext>
              <a:ext uri="{96DAC541-7B7A-43D3-8B79-37D633B846F1}">
                <asvg:svgBlip xmlns:asvg="http://schemas.microsoft.com/office/drawing/2016/SVG/main" r:embed="rId117"/>
              </a:ext>
            </a:extLst>
          </a:blip>
          <a:stretch>
            <a:fillRect/>
          </a:stretch>
        </p:blipFill>
        <p:spPr>
          <a:xfrm>
            <a:off x="8792612" y="3930268"/>
            <a:ext cx="530352" cy="530352"/>
          </a:xfrm>
          <a:prstGeom prst="rect">
            <a:avLst/>
          </a:prstGeom>
        </p:spPr>
      </p:pic>
      <p:pic>
        <p:nvPicPr>
          <p:cNvPr id="65" name="Graphic 64" descr="Tools">
            <a:extLst>
              <a:ext uri="{FF2B5EF4-FFF2-40B4-BE49-F238E27FC236}">
                <a16:creationId xmlns:a16="http://schemas.microsoft.com/office/drawing/2014/main" id="{48DC8EAC-4BE2-E9C4-2A70-C49C55BB560C}"/>
              </a:ext>
            </a:extLst>
          </p:cNvPr>
          <p:cNvPicPr>
            <a:picLocks noChangeAspect="1"/>
          </p:cNvPicPr>
          <p:nvPr userDrawn="1"/>
        </p:nvPicPr>
        <p:blipFill>
          <a:blip r:embed="rId118">
            <a:extLst>
              <a:ext uri="{28A0092B-C50C-407E-A947-70E740481C1C}">
                <a14:useLocalDpi xmlns:a14="http://schemas.microsoft.com/office/drawing/2010/main" val="0"/>
              </a:ext>
              <a:ext uri="{96DAC541-7B7A-43D3-8B79-37D633B846F1}">
                <asvg:svgBlip xmlns:asvg="http://schemas.microsoft.com/office/drawing/2016/SVG/main" r:embed="rId119"/>
              </a:ext>
            </a:extLst>
          </a:blip>
          <a:stretch>
            <a:fillRect/>
          </a:stretch>
        </p:blipFill>
        <p:spPr>
          <a:xfrm>
            <a:off x="904446" y="4708347"/>
            <a:ext cx="530352" cy="530352"/>
          </a:xfrm>
          <a:prstGeom prst="rect">
            <a:avLst/>
          </a:prstGeom>
        </p:spPr>
      </p:pic>
      <p:pic>
        <p:nvPicPr>
          <p:cNvPr id="66" name="Graphic 65" descr="Car">
            <a:extLst>
              <a:ext uri="{FF2B5EF4-FFF2-40B4-BE49-F238E27FC236}">
                <a16:creationId xmlns:a16="http://schemas.microsoft.com/office/drawing/2014/main" id="{4C5B800A-9BD1-EA5D-3EA1-6458501CBA44}"/>
              </a:ext>
            </a:extLst>
          </p:cNvPr>
          <p:cNvPicPr>
            <a:picLocks noChangeAspect="1"/>
          </p:cNvPicPr>
          <p:nvPr userDrawn="1"/>
        </p:nvPicPr>
        <p:blipFill>
          <a:blip r:embed="rId120">
            <a:extLst>
              <a:ext uri="{28A0092B-C50C-407E-A947-70E740481C1C}">
                <a14:useLocalDpi xmlns:a14="http://schemas.microsoft.com/office/drawing/2010/main" val="0"/>
              </a:ext>
              <a:ext uri="{96DAC541-7B7A-43D3-8B79-37D633B846F1}">
                <asvg:svgBlip xmlns:asvg="http://schemas.microsoft.com/office/drawing/2016/SVG/main" r:embed="rId121"/>
              </a:ext>
            </a:extLst>
          </a:blip>
          <a:stretch>
            <a:fillRect/>
          </a:stretch>
        </p:blipFill>
        <p:spPr>
          <a:xfrm>
            <a:off x="8101956" y="4708347"/>
            <a:ext cx="530352" cy="530352"/>
          </a:xfrm>
          <a:prstGeom prst="rect">
            <a:avLst/>
          </a:prstGeom>
        </p:spPr>
      </p:pic>
      <p:pic>
        <p:nvPicPr>
          <p:cNvPr id="67" name="Graphic 66" descr="Bus">
            <a:extLst>
              <a:ext uri="{FF2B5EF4-FFF2-40B4-BE49-F238E27FC236}">
                <a16:creationId xmlns:a16="http://schemas.microsoft.com/office/drawing/2014/main" id="{29102DCA-FF6C-16F1-CBCB-2C003000121A}"/>
              </a:ext>
            </a:extLst>
          </p:cNvPr>
          <p:cNvPicPr>
            <a:picLocks noChangeAspect="1"/>
          </p:cNvPicPr>
          <p:nvPr userDrawn="1"/>
        </p:nvPicPr>
        <p:blipFill>
          <a:blip r:embed="rId122">
            <a:extLst>
              <a:ext uri="{28A0092B-C50C-407E-A947-70E740481C1C}">
                <a14:useLocalDpi xmlns:a14="http://schemas.microsoft.com/office/drawing/2010/main" val="0"/>
              </a:ext>
              <a:ext uri="{96DAC541-7B7A-43D3-8B79-37D633B846F1}">
                <asvg:svgBlip xmlns:asvg="http://schemas.microsoft.com/office/drawing/2016/SVG/main" r:embed="rId123"/>
              </a:ext>
            </a:extLst>
          </a:blip>
          <a:stretch>
            <a:fillRect/>
          </a:stretch>
        </p:blipFill>
        <p:spPr>
          <a:xfrm>
            <a:off x="8821707" y="4708347"/>
            <a:ext cx="530352" cy="530352"/>
          </a:xfrm>
          <a:prstGeom prst="rect">
            <a:avLst/>
          </a:prstGeom>
        </p:spPr>
      </p:pic>
      <p:pic>
        <p:nvPicPr>
          <p:cNvPr id="68" name="Graphic 67" descr="Excavator">
            <a:extLst>
              <a:ext uri="{FF2B5EF4-FFF2-40B4-BE49-F238E27FC236}">
                <a16:creationId xmlns:a16="http://schemas.microsoft.com/office/drawing/2014/main" id="{02DDCF10-BE3B-C615-C282-A5320598EC8E}"/>
              </a:ext>
            </a:extLst>
          </p:cNvPr>
          <p:cNvPicPr>
            <a:picLocks noChangeAspect="1"/>
          </p:cNvPicPr>
          <p:nvPr userDrawn="1"/>
        </p:nvPicPr>
        <p:blipFill>
          <a:blip r:embed="rId124">
            <a:extLst>
              <a:ext uri="{28A0092B-C50C-407E-A947-70E740481C1C}">
                <a14:useLocalDpi xmlns:a14="http://schemas.microsoft.com/office/drawing/2010/main" val="0"/>
              </a:ext>
              <a:ext uri="{96DAC541-7B7A-43D3-8B79-37D633B846F1}">
                <asvg:svgBlip xmlns:asvg="http://schemas.microsoft.com/office/drawing/2016/SVG/main" r:embed="rId125"/>
              </a:ext>
            </a:extLst>
          </a:blip>
          <a:stretch>
            <a:fillRect/>
          </a:stretch>
        </p:blipFill>
        <p:spPr>
          <a:xfrm>
            <a:off x="9541458" y="4708347"/>
            <a:ext cx="530352" cy="530352"/>
          </a:xfrm>
          <a:prstGeom prst="rect">
            <a:avLst/>
          </a:prstGeom>
        </p:spPr>
      </p:pic>
      <p:pic>
        <p:nvPicPr>
          <p:cNvPr id="69" name="Graphic 68" descr="Cement truck">
            <a:extLst>
              <a:ext uri="{FF2B5EF4-FFF2-40B4-BE49-F238E27FC236}">
                <a16:creationId xmlns:a16="http://schemas.microsoft.com/office/drawing/2014/main" id="{8864F8F3-F649-7056-9037-F63D6759B7B9}"/>
              </a:ext>
            </a:extLst>
          </p:cNvPr>
          <p:cNvPicPr>
            <a:picLocks noChangeAspect="1"/>
          </p:cNvPicPr>
          <p:nvPr userDrawn="1"/>
        </p:nvPicPr>
        <p:blipFill>
          <a:blip r:embed="rId126">
            <a:extLst>
              <a:ext uri="{28A0092B-C50C-407E-A947-70E740481C1C}">
                <a14:useLocalDpi xmlns:a14="http://schemas.microsoft.com/office/drawing/2010/main" val="0"/>
              </a:ext>
              <a:ext uri="{96DAC541-7B7A-43D3-8B79-37D633B846F1}">
                <asvg:svgBlip xmlns:asvg="http://schemas.microsoft.com/office/drawing/2016/SVG/main" r:embed="rId127"/>
              </a:ext>
            </a:extLst>
          </a:blip>
          <a:stretch>
            <a:fillRect/>
          </a:stretch>
        </p:blipFill>
        <p:spPr>
          <a:xfrm>
            <a:off x="10980959" y="4708347"/>
            <a:ext cx="530352" cy="530352"/>
          </a:xfrm>
          <a:prstGeom prst="rect">
            <a:avLst/>
          </a:prstGeom>
        </p:spPr>
      </p:pic>
      <p:pic>
        <p:nvPicPr>
          <p:cNvPr id="70" name="Graphic 69" descr="Streetcar">
            <a:extLst>
              <a:ext uri="{FF2B5EF4-FFF2-40B4-BE49-F238E27FC236}">
                <a16:creationId xmlns:a16="http://schemas.microsoft.com/office/drawing/2014/main" id="{42906BE1-32E3-00DD-4843-A1CA5FF5691B}"/>
              </a:ext>
            </a:extLst>
          </p:cNvPr>
          <p:cNvPicPr>
            <a:picLocks noChangeAspect="1"/>
          </p:cNvPicPr>
          <p:nvPr userDrawn="1"/>
        </p:nvPicPr>
        <p:blipFill>
          <a:blip r:embed="rId128">
            <a:extLst>
              <a:ext uri="{28A0092B-C50C-407E-A947-70E740481C1C}">
                <a14:useLocalDpi xmlns:a14="http://schemas.microsoft.com/office/drawing/2010/main" val="0"/>
              </a:ext>
              <a:ext uri="{96DAC541-7B7A-43D3-8B79-37D633B846F1}">
                <asvg:svgBlip xmlns:asvg="http://schemas.microsoft.com/office/drawing/2016/SVG/main" r:embed="rId129"/>
              </a:ext>
            </a:extLst>
          </a:blip>
          <a:stretch>
            <a:fillRect/>
          </a:stretch>
        </p:blipFill>
        <p:spPr>
          <a:xfrm>
            <a:off x="10261209" y="4708347"/>
            <a:ext cx="530352" cy="530352"/>
          </a:xfrm>
          <a:prstGeom prst="rect">
            <a:avLst/>
          </a:prstGeom>
        </p:spPr>
      </p:pic>
      <p:pic>
        <p:nvPicPr>
          <p:cNvPr id="71" name="Graphic 70" descr="Dump truck">
            <a:extLst>
              <a:ext uri="{FF2B5EF4-FFF2-40B4-BE49-F238E27FC236}">
                <a16:creationId xmlns:a16="http://schemas.microsoft.com/office/drawing/2014/main" id="{1AE64A23-35C8-2CAE-5565-20E9112F5292}"/>
              </a:ext>
            </a:extLst>
          </p:cNvPr>
          <p:cNvPicPr>
            <a:picLocks noChangeAspect="1"/>
          </p:cNvPicPr>
          <p:nvPr userDrawn="1"/>
        </p:nvPicPr>
        <p:blipFill>
          <a:blip r:embed="rId130">
            <a:extLst>
              <a:ext uri="{28A0092B-C50C-407E-A947-70E740481C1C}">
                <a14:useLocalDpi xmlns:a14="http://schemas.microsoft.com/office/drawing/2010/main" val="0"/>
              </a:ext>
              <a:ext uri="{96DAC541-7B7A-43D3-8B79-37D633B846F1}">
                <asvg:svgBlip xmlns:asvg="http://schemas.microsoft.com/office/drawing/2016/SVG/main" r:embed="rId131"/>
              </a:ext>
            </a:extLst>
          </a:blip>
          <a:stretch>
            <a:fillRect/>
          </a:stretch>
        </p:blipFill>
        <p:spPr>
          <a:xfrm>
            <a:off x="897967" y="5486426"/>
            <a:ext cx="530352" cy="530352"/>
          </a:xfrm>
          <a:prstGeom prst="rect">
            <a:avLst/>
          </a:prstGeom>
        </p:spPr>
      </p:pic>
      <p:pic>
        <p:nvPicPr>
          <p:cNvPr id="72" name="Graphic 71" descr="Electric car">
            <a:extLst>
              <a:ext uri="{FF2B5EF4-FFF2-40B4-BE49-F238E27FC236}">
                <a16:creationId xmlns:a16="http://schemas.microsoft.com/office/drawing/2014/main" id="{131F68F2-E5C3-5711-1BDD-2B2BF4A98025}"/>
              </a:ext>
            </a:extLst>
          </p:cNvPr>
          <p:cNvPicPr>
            <a:picLocks noChangeAspect="1"/>
          </p:cNvPicPr>
          <p:nvPr userDrawn="1"/>
        </p:nvPicPr>
        <p:blipFill>
          <a:blip r:embed="rId132">
            <a:extLst>
              <a:ext uri="{28A0092B-C50C-407E-A947-70E740481C1C}">
                <a14:useLocalDpi xmlns:a14="http://schemas.microsoft.com/office/drawing/2010/main" val="0"/>
              </a:ext>
              <a:ext uri="{96DAC541-7B7A-43D3-8B79-37D633B846F1}">
                <asvg:svgBlip xmlns:asvg="http://schemas.microsoft.com/office/drawing/2016/SVG/main" r:embed="rId133"/>
              </a:ext>
            </a:extLst>
          </a:blip>
          <a:stretch>
            <a:fillRect/>
          </a:stretch>
        </p:blipFill>
        <p:spPr>
          <a:xfrm>
            <a:off x="1692578" y="5486426"/>
            <a:ext cx="530352" cy="530352"/>
          </a:xfrm>
          <a:prstGeom prst="rect">
            <a:avLst/>
          </a:prstGeom>
        </p:spPr>
      </p:pic>
      <p:pic>
        <p:nvPicPr>
          <p:cNvPr id="73" name="Graphic 72" descr="Plant">
            <a:extLst>
              <a:ext uri="{FF2B5EF4-FFF2-40B4-BE49-F238E27FC236}">
                <a16:creationId xmlns:a16="http://schemas.microsoft.com/office/drawing/2014/main" id="{CE7269E2-AED2-A97F-E4E6-B5C7030CE2B8}"/>
              </a:ext>
            </a:extLst>
          </p:cNvPr>
          <p:cNvPicPr>
            <a:picLocks noChangeAspect="1"/>
          </p:cNvPicPr>
          <p:nvPr userDrawn="1"/>
        </p:nvPicPr>
        <p:blipFill>
          <a:blip r:embed="rId134">
            <a:extLst>
              <a:ext uri="{28A0092B-C50C-407E-A947-70E740481C1C}">
                <a14:useLocalDpi xmlns:a14="http://schemas.microsoft.com/office/drawing/2010/main" val="0"/>
              </a:ext>
              <a:ext uri="{96DAC541-7B7A-43D3-8B79-37D633B846F1}">
                <asvg:svgBlip xmlns:asvg="http://schemas.microsoft.com/office/drawing/2016/SVG/main" r:embed="rId135"/>
              </a:ext>
            </a:extLst>
          </a:blip>
          <a:stretch>
            <a:fillRect/>
          </a:stretch>
        </p:blipFill>
        <p:spPr>
          <a:xfrm>
            <a:off x="1624197" y="4708347"/>
            <a:ext cx="530352" cy="530352"/>
          </a:xfrm>
          <a:prstGeom prst="rect">
            <a:avLst/>
          </a:prstGeom>
        </p:spPr>
      </p:pic>
      <p:pic>
        <p:nvPicPr>
          <p:cNvPr id="74" name="Graphic 73" descr="Crane">
            <a:extLst>
              <a:ext uri="{FF2B5EF4-FFF2-40B4-BE49-F238E27FC236}">
                <a16:creationId xmlns:a16="http://schemas.microsoft.com/office/drawing/2014/main" id="{73E734FF-AB27-81CB-2FD9-C3703A07BACA}"/>
              </a:ext>
            </a:extLst>
          </p:cNvPr>
          <p:cNvPicPr>
            <a:picLocks noChangeAspect="1"/>
          </p:cNvPicPr>
          <p:nvPr userDrawn="1"/>
        </p:nvPicPr>
        <p:blipFill>
          <a:blip r:embed="rId136">
            <a:extLst>
              <a:ext uri="{28A0092B-C50C-407E-A947-70E740481C1C}">
                <a14:useLocalDpi xmlns:a14="http://schemas.microsoft.com/office/drawing/2010/main" val="0"/>
              </a:ext>
              <a:ext uri="{96DAC541-7B7A-43D3-8B79-37D633B846F1}">
                <asvg:svgBlip xmlns:asvg="http://schemas.microsoft.com/office/drawing/2016/SVG/main" r:embed="rId137"/>
              </a:ext>
            </a:extLst>
          </a:blip>
          <a:stretch>
            <a:fillRect/>
          </a:stretch>
        </p:blipFill>
        <p:spPr>
          <a:xfrm>
            <a:off x="2380541" y="5486426"/>
            <a:ext cx="530352" cy="530352"/>
          </a:xfrm>
          <a:prstGeom prst="rect">
            <a:avLst/>
          </a:prstGeom>
        </p:spPr>
      </p:pic>
      <p:pic>
        <p:nvPicPr>
          <p:cNvPr id="75" name="Graphic 74" descr="Jackhammer">
            <a:extLst>
              <a:ext uri="{FF2B5EF4-FFF2-40B4-BE49-F238E27FC236}">
                <a16:creationId xmlns:a16="http://schemas.microsoft.com/office/drawing/2014/main" id="{5C75D65C-5C81-0BC4-E008-3207BE119CD1}"/>
              </a:ext>
            </a:extLst>
          </p:cNvPr>
          <p:cNvPicPr>
            <a:picLocks noChangeAspect="1"/>
          </p:cNvPicPr>
          <p:nvPr userDrawn="1"/>
        </p:nvPicPr>
        <p:blipFill>
          <a:blip r:embed="rId138">
            <a:extLst>
              <a:ext uri="{28A0092B-C50C-407E-A947-70E740481C1C}">
                <a14:useLocalDpi xmlns:a14="http://schemas.microsoft.com/office/drawing/2010/main" val="0"/>
              </a:ext>
              <a:ext uri="{96DAC541-7B7A-43D3-8B79-37D633B846F1}">
                <asvg:svgBlip xmlns:asvg="http://schemas.microsoft.com/office/drawing/2016/SVG/main" r:embed="rId139"/>
              </a:ext>
            </a:extLst>
          </a:blip>
          <a:stretch>
            <a:fillRect/>
          </a:stretch>
        </p:blipFill>
        <p:spPr>
          <a:xfrm>
            <a:off x="3065847" y="5486426"/>
            <a:ext cx="530352" cy="530352"/>
          </a:xfrm>
          <a:prstGeom prst="rect">
            <a:avLst/>
          </a:prstGeom>
        </p:spPr>
      </p:pic>
      <p:pic>
        <p:nvPicPr>
          <p:cNvPr id="76" name="Graphic 75" descr="Traffic cone">
            <a:extLst>
              <a:ext uri="{FF2B5EF4-FFF2-40B4-BE49-F238E27FC236}">
                <a16:creationId xmlns:a16="http://schemas.microsoft.com/office/drawing/2014/main" id="{76E3E046-C9C1-FC63-2427-7BD52E6DC209}"/>
              </a:ext>
            </a:extLst>
          </p:cNvPr>
          <p:cNvPicPr>
            <a:picLocks noChangeAspect="1"/>
          </p:cNvPicPr>
          <p:nvPr userDrawn="1"/>
        </p:nvPicPr>
        <p:blipFill>
          <a:blip r:embed="rId140">
            <a:extLst>
              <a:ext uri="{28A0092B-C50C-407E-A947-70E740481C1C}">
                <a14:useLocalDpi xmlns:a14="http://schemas.microsoft.com/office/drawing/2010/main" val="0"/>
              </a:ext>
              <a:ext uri="{96DAC541-7B7A-43D3-8B79-37D633B846F1}">
                <asvg:svgBlip xmlns:asvg="http://schemas.microsoft.com/office/drawing/2016/SVG/main" r:embed="rId141"/>
              </a:ext>
            </a:extLst>
          </a:blip>
          <a:stretch>
            <a:fillRect/>
          </a:stretch>
        </p:blipFill>
        <p:spPr>
          <a:xfrm>
            <a:off x="3762430" y="5486426"/>
            <a:ext cx="530352" cy="530352"/>
          </a:xfrm>
          <a:prstGeom prst="rect">
            <a:avLst/>
          </a:prstGeom>
        </p:spPr>
      </p:pic>
      <p:pic>
        <p:nvPicPr>
          <p:cNvPr id="77" name="Graphic 76" descr="Traffic light">
            <a:extLst>
              <a:ext uri="{FF2B5EF4-FFF2-40B4-BE49-F238E27FC236}">
                <a16:creationId xmlns:a16="http://schemas.microsoft.com/office/drawing/2014/main" id="{0B0CCB3F-5C3F-DB44-F5C6-72664AAE7F5A}"/>
              </a:ext>
            </a:extLst>
          </p:cNvPr>
          <p:cNvPicPr>
            <a:picLocks noChangeAspect="1"/>
          </p:cNvPicPr>
          <p:nvPr userDrawn="1"/>
        </p:nvPicPr>
        <p:blipFill>
          <a:blip r:embed="rId142">
            <a:extLst>
              <a:ext uri="{28A0092B-C50C-407E-A947-70E740481C1C}">
                <a14:useLocalDpi xmlns:a14="http://schemas.microsoft.com/office/drawing/2010/main" val="0"/>
              </a:ext>
              <a:ext uri="{96DAC541-7B7A-43D3-8B79-37D633B846F1}">
                <asvg:svgBlip xmlns:asvg="http://schemas.microsoft.com/office/drawing/2016/SVG/main" r:embed="rId143"/>
              </a:ext>
            </a:extLst>
          </a:blip>
          <a:stretch>
            <a:fillRect/>
          </a:stretch>
        </p:blipFill>
        <p:spPr>
          <a:xfrm>
            <a:off x="4512947" y="5486426"/>
            <a:ext cx="530352" cy="530352"/>
          </a:xfrm>
          <a:prstGeom prst="rect">
            <a:avLst/>
          </a:prstGeom>
        </p:spPr>
      </p:pic>
      <p:pic>
        <p:nvPicPr>
          <p:cNvPr id="78" name="Graphic 77" descr="Hammer">
            <a:extLst>
              <a:ext uri="{FF2B5EF4-FFF2-40B4-BE49-F238E27FC236}">
                <a16:creationId xmlns:a16="http://schemas.microsoft.com/office/drawing/2014/main" id="{3A6CBE92-6B80-B952-98DD-763D54573DB8}"/>
              </a:ext>
            </a:extLst>
          </p:cNvPr>
          <p:cNvPicPr>
            <a:picLocks noChangeAspect="1"/>
          </p:cNvPicPr>
          <p:nvPr userDrawn="1"/>
        </p:nvPicPr>
        <p:blipFill>
          <a:blip r:embed="rId144">
            <a:extLst>
              <a:ext uri="{28A0092B-C50C-407E-A947-70E740481C1C}">
                <a14:useLocalDpi xmlns:a14="http://schemas.microsoft.com/office/drawing/2010/main" val="0"/>
              </a:ext>
              <a:ext uri="{96DAC541-7B7A-43D3-8B79-37D633B846F1}">
                <asvg:svgBlip xmlns:asvg="http://schemas.microsoft.com/office/drawing/2016/SVG/main" r:embed="rId145"/>
              </a:ext>
            </a:extLst>
          </a:blip>
          <a:stretch>
            <a:fillRect/>
          </a:stretch>
        </p:blipFill>
        <p:spPr>
          <a:xfrm>
            <a:off x="5200346" y="5486426"/>
            <a:ext cx="530352" cy="530352"/>
          </a:xfrm>
          <a:prstGeom prst="rect">
            <a:avLst/>
          </a:prstGeom>
        </p:spPr>
      </p:pic>
      <p:pic>
        <p:nvPicPr>
          <p:cNvPr id="79" name="Graphic 78" descr="Plug">
            <a:extLst>
              <a:ext uri="{FF2B5EF4-FFF2-40B4-BE49-F238E27FC236}">
                <a16:creationId xmlns:a16="http://schemas.microsoft.com/office/drawing/2014/main" id="{EF8281D9-2BFB-B922-80D7-902FF0A58098}"/>
              </a:ext>
            </a:extLst>
          </p:cNvPr>
          <p:cNvPicPr>
            <a:picLocks noChangeAspect="1"/>
          </p:cNvPicPr>
          <p:nvPr userDrawn="1"/>
        </p:nvPicPr>
        <p:blipFill>
          <a:blip r:embed="rId146">
            <a:extLst>
              <a:ext uri="{28A0092B-C50C-407E-A947-70E740481C1C}">
                <a14:useLocalDpi xmlns:a14="http://schemas.microsoft.com/office/drawing/2010/main" val="0"/>
              </a:ext>
              <a:ext uri="{96DAC541-7B7A-43D3-8B79-37D633B846F1}">
                <asvg:svgBlip xmlns:asvg="http://schemas.microsoft.com/office/drawing/2016/SVG/main" r:embed="rId147"/>
              </a:ext>
            </a:extLst>
          </a:blip>
          <a:stretch>
            <a:fillRect/>
          </a:stretch>
        </p:blipFill>
        <p:spPr>
          <a:xfrm>
            <a:off x="2343948" y="4708347"/>
            <a:ext cx="530352" cy="530352"/>
          </a:xfrm>
          <a:prstGeom prst="rect">
            <a:avLst/>
          </a:prstGeom>
        </p:spPr>
      </p:pic>
      <p:pic>
        <p:nvPicPr>
          <p:cNvPr id="80" name="Graphic 79" descr="Lightning bolt">
            <a:extLst>
              <a:ext uri="{FF2B5EF4-FFF2-40B4-BE49-F238E27FC236}">
                <a16:creationId xmlns:a16="http://schemas.microsoft.com/office/drawing/2014/main" id="{E826CD08-483B-E40E-230A-0224F77E01A9}"/>
              </a:ext>
            </a:extLst>
          </p:cNvPr>
          <p:cNvPicPr>
            <a:picLocks noChangeAspect="1"/>
          </p:cNvPicPr>
          <p:nvPr userDrawn="1"/>
        </p:nvPicPr>
        <p:blipFill>
          <a:blip r:embed="rId148">
            <a:extLst>
              <a:ext uri="{28A0092B-C50C-407E-A947-70E740481C1C}">
                <a14:useLocalDpi xmlns:a14="http://schemas.microsoft.com/office/drawing/2010/main" val="0"/>
              </a:ext>
              <a:ext uri="{96DAC541-7B7A-43D3-8B79-37D633B846F1}">
                <asvg:svgBlip xmlns:asvg="http://schemas.microsoft.com/office/drawing/2016/SVG/main" r:embed="rId149"/>
              </a:ext>
            </a:extLst>
          </a:blip>
          <a:stretch>
            <a:fillRect/>
          </a:stretch>
        </p:blipFill>
        <p:spPr>
          <a:xfrm>
            <a:off x="3063699" y="4708347"/>
            <a:ext cx="530352" cy="530352"/>
          </a:xfrm>
          <a:prstGeom prst="rect">
            <a:avLst/>
          </a:prstGeom>
        </p:spPr>
      </p:pic>
      <p:pic>
        <p:nvPicPr>
          <p:cNvPr id="81" name="Graphic 80" descr="Thumbs up sign">
            <a:extLst>
              <a:ext uri="{FF2B5EF4-FFF2-40B4-BE49-F238E27FC236}">
                <a16:creationId xmlns:a16="http://schemas.microsoft.com/office/drawing/2014/main" id="{A81BB643-F3E2-79CE-D769-88A67CAF14E8}"/>
              </a:ext>
            </a:extLst>
          </p:cNvPr>
          <p:cNvPicPr>
            <a:picLocks noChangeAspect="1"/>
          </p:cNvPicPr>
          <p:nvPr userDrawn="1"/>
        </p:nvPicPr>
        <p:blipFill>
          <a:blip r:embed="rId150">
            <a:extLst>
              <a:ext uri="{28A0092B-C50C-407E-A947-70E740481C1C}">
                <a14:useLocalDpi xmlns:a14="http://schemas.microsoft.com/office/drawing/2010/main" val="0"/>
              </a:ext>
              <a:ext uri="{96DAC541-7B7A-43D3-8B79-37D633B846F1}">
                <asvg:svgBlip xmlns:asvg="http://schemas.microsoft.com/office/drawing/2016/SVG/main" r:embed="rId151"/>
              </a:ext>
            </a:extLst>
          </a:blip>
          <a:stretch>
            <a:fillRect/>
          </a:stretch>
        </p:blipFill>
        <p:spPr>
          <a:xfrm>
            <a:off x="3783450" y="4708347"/>
            <a:ext cx="530352" cy="530352"/>
          </a:xfrm>
          <a:prstGeom prst="rect">
            <a:avLst/>
          </a:prstGeom>
        </p:spPr>
      </p:pic>
      <p:pic>
        <p:nvPicPr>
          <p:cNvPr id="82" name="Graphic 81" descr="Radioactive sign">
            <a:extLst>
              <a:ext uri="{FF2B5EF4-FFF2-40B4-BE49-F238E27FC236}">
                <a16:creationId xmlns:a16="http://schemas.microsoft.com/office/drawing/2014/main" id="{A989FC51-7478-A958-6C93-48704FCBA20E}"/>
              </a:ext>
            </a:extLst>
          </p:cNvPr>
          <p:cNvPicPr>
            <a:picLocks noChangeAspect="1"/>
          </p:cNvPicPr>
          <p:nvPr userDrawn="1"/>
        </p:nvPicPr>
        <p:blipFill>
          <a:blip r:embed="rId152">
            <a:extLst>
              <a:ext uri="{28A0092B-C50C-407E-A947-70E740481C1C}">
                <a14:useLocalDpi xmlns:a14="http://schemas.microsoft.com/office/drawing/2010/main" val="0"/>
              </a:ext>
              <a:ext uri="{96DAC541-7B7A-43D3-8B79-37D633B846F1}">
                <asvg:svgBlip xmlns:asvg="http://schemas.microsoft.com/office/drawing/2016/SVG/main" r:embed="rId153"/>
              </a:ext>
            </a:extLst>
          </a:blip>
          <a:stretch>
            <a:fillRect/>
          </a:stretch>
        </p:blipFill>
        <p:spPr>
          <a:xfrm>
            <a:off x="5924222" y="5486426"/>
            <a:ext cx="530352" cy="530352"/>
          </a:xfrm>
          <a:prstGeom prst="rect">
            <a:avLst/>
          </a:prstGeom>
        </p:spPr>
      </p:pic>
      <p:pic>
        <p:nvPicPr>
          <p:cNvPr id="83" name="Graphic 82" descr="User">
            <a:extLst>
              <a:ext uri="{FF2B5EF4-FFF2-40B4-BE49-F238E27FC236}">
                <a16:creationId xmlns:a16="http://schemas.microsoft.com/office/drawing/2014/main" id="{BB274AAE-2DDA-895C-2966-FFC7F41E18E8}"/>
              </a:ext>
            </a:extLst>
          </p:cNvPr>
          <p:cNvPicPr>
            <a:picLocks noChangeAspect="1"/>
          </p:cNvPicPr>
          <p:nvPr userDrawn="1"/>
        </p:nvPicPr>
        <p:blipFill>
          <a:blip r:embed="rId154">
            <a:extLst>
              <a:ext uri="{28A0092B-C50C-407E-A947-70E740481C1C}">
                <a14:useLocalDpi xmlns:a14="http://schemas.microsoft.com/office/drawing/2010/main" val="0"/>
              </a:ext>
              <a:ext uri="{96DAC541-7B7A-43D3-8B79-37D633B846F1}">
                <asvg:svgBlip xmlns:asvg="http://schemas.microsoft.com/office/drawing/2016/SVG/main" r:embed="rId155"/>
              </a:ext>
            </a:extLst>
          </a:blip>
          <a:stretch>
            <a:fillRect/>
          </a:stretch>
        </p:blipFill>
        <p:spPr>
          <a:xfrm>
            <a:off x="9509718" y="3930268"/>
            <a:ext cx="530352" cy="530352"/>
          </a:xfrm>
          <a:prstGeom prst="rect">
            <a:avLst/>
          </a:prstGeom>
        </p:spPr>
      </p:pic>
      <p:pic>
        <p:nvPicPr>
          <p:cNvPr id="84" name="Graphic 83" descr="Users">
            <a:extLst>
              <a:ext uri="{FF2B5EF4-FFF2-40B4-BE49-F238E27FC236}">
                <a16:creationId xmlns:a16="http://schemas.microsoft.com/office/drawing/2014/main" id="{367DA99F-B84C-0F4E-E57E-500AA260DC1B}"/>
              </a:ext>
            </a:extLst>
          </p:cNvPr>
          <p:cNvPicPr>
            <a:picLocks noChangeAspect="1"/>
          </p:cNvPicPr>
          <p:nvPr userDrawn="1"/>
        </p:nvPicPr>
        <p:blipFill>
          <a:blip r:embed="rId156">
            <a:extLst>
              <a:ext uri="{28A0092B-C50C-407E-A947-70E740481C1C}">
                <a14:useLocalDpi xmlns:a14="http://schemas.microsoft.com/office/drawing/2010/main" val="0"/>
              </a:ext>
              <a:ext uri="{96DAC541-7B7A-43D3-8B79-37D633B846F1}">
                <asvg:svgBlip xmlns:asvg="http://schemas.microsoft.com/office/drawing/2016/SVG/main" r:embed="rId157"/>
              </a:ext>
            </a:extLst>
          </a:blip>
          <a:stretch>
            <a:fillRect/>
          </a:stretch>
        </p:blipFill>
        <p:spPr>
          <a:xfrm>
            <a:off x="10226824" y="3930268"/>
            <a:ext cx="530352" cy="530352"/>
          </a:xfrm>
          <a:prstGeom prst="rect">
            <a:avLst/>
          </a:prstGeom>
        </p:spPr>
      </p:pic>
      <p:pic>
        <p:nvPicPr>
          <p:cNvPr id="85" name="Graphic 84" descr="Lecturer">
            <a:extLst>
              <a:ext uri="{FF2B5EF4-FFF2-40B4-BE49-F238E27FC236}">
                <a16:creationId xmlns:a16="http://schemas.microsoft.com/office/drawing/2014/main" id="{3FB02997-F2BE-C820-7750-A219C493B469}"/>
              </a:ext>
            </a:extLst>
          </p:cNvPr>
          <p:cNvPicPr>
            <a:picLocks noChangeAspect="1"/>
          </p:cNvPicPr>
          <p:nvPr userDrawn="1"/>
        </p:nvPicPr>
        <p:blipFill>
          <a:blip r:embed="rId158">
            <a:extLst>
              <a:ext uri="{28A0092B-C50C-407E-A947-70E740481C1C}">
                <a14:useLocalDpi xmlns:a14="http://schemas.microsoft.com/office/drawing/2010/main" val="0"/>
              </a:ext>
              <a:ext uri="{96DAC541-7B7A-43D3-8B79-37D633B846F1}">
                <asvg:svgBlip xmlns:asvg="http://schemas.microsoft.com/office/drawing/2016/SVG/main" r:embed="rId159"/>
              </a:ext>
            </a:extLst>
          </a:blip>
          <a:stretch>
            <a:fillRect/>
          </a:stretch>
        </p:blipFill>
        <p:spPr>
          <a:xfrm>
            <a:off x="10943927" y="3930268"/>
            <a:ext cx="530352" cy="530352"/>
          </a:xfrm>
          <a:prstGeom prst="rect">
            <a:avLst/>
          </a:prstGeom>
        </p:spPr>
      </p:pic>
      <p:pic>
        <p:nvPicPr>
          <p:cNvPr id="86" name="Graphic 85" descr="Teacher">
            <a:extLst>
              <a:ext uri="{FF2B5EF4-FFF2-40B4-BE49-F238E27FC236}">
                <a16:creationId xmlns:a16="http://schemas.microsoft.com/office/drawing/2014/main" id="{9156D4E1-077F-2433-852E-EC3C6B1B5BE4}"/>
              </a:ext>
            </a:extLst>
          </p:cNvPr>
          <p:cNvPicPr>
            <a:picLocks noChangeAspect="1"/>
          </p:cNvPicPr>
          <p:nvPr userDrawn="1"/>
        </p:nvPicPr>
        <p:blipFill>
          <a:blip r:embed="rId160">
            <a:extLst>
              <a:ext uri="{28A0092B-C50C-407E-A947-70E740481C1C}">
                <a14:useLocalDpi xmlns:a14="http://schemas.microsoft.com/office/drawing/2010/main" val="0"/>
              </a:ext>
              <a:ext uri="{96DAC541-7B7A-43D3-8B79-37D633B846F1}">
                <asvg:svgBlip xmlns:asvg="http://schemas.microsoft.com/office/drawing/2016/SVG/main" r:embed="rId161"/>
              </a:ext>
            </a:extLst>
          </a:blip>
          <a:stretch>
            <a:fillRect/>
          </a:stretch>
        </p:blipFill>
        <p:spPr>
          <a:xfrm>
            <a:off x="4503201" y="4708347"/>
            <a:ext cx="530352" cy="530352"/>
          </a:xfrm>
          <a:prstGeom prst="rect">
            <a:avLst/>
          </a:prstGeom>
        </p:spPr>
      </p:pic>
      <p:pic>
        <p:nvPicPr>
          <p:cNvPr id="87" name="Graphic 86" descr="Electrician">
            <a:extLst>
              <a:ext uri="{FF2B5EF4-FFF2-40B4-BE49-F238E27FC236}">
                <a16:creationId xmlns:a16="http://schemas.microsoft.com/office/drawing/2014/main" id="{0AEE469A-17B4-B529-3592-C39738A80F0E}"/>
              </a:ext>
            </a:extLst>
          </p:cNvPr>
          <p:cNvPicPr>
            <a:picLocks noChangeAspect="1"/>
          </p:cNvPicPr>
          <p:nvPr userDrawn="1"/>
        </p:nvPicPr>
        <p:blipFill>
          <a:blip r:embed="rId162">
            <a:extLst>
              <a:ext uri="{28A0092B-C50C-407E-A947-70E740481C1C}">
                <a14:useLocalDpi xmlns:a14="http://schemas.microsoft.com/office/drawing/2010/main" val="0"/>
              </a:ext>
              <a:ext uri="{96DAC541-7B7A-43D3-8B79-37D633B846F1}">
                <asvg:svgBlip xmlns:asvg="http://schemas.microsoft.com/office/drawing/2016/SVG/main" r:embed="rId163"/>
              </a:ext>
            </a:extLst>
          </a:blip>
          <a:stretch>
            <a:fillRect/>
          </a:stretch>
        </p:blipFill>
        <p:spPr>
          <a:xfrm>
            <a:off x="5222952" y="4708347"/>
            <a:ext cx="530352" cy="530352"/>
          </a:xfrm>
          <a:prstGeom prst="rect">
            <a:avLst/>
          </a:prstGeom>
        </p:spPr>
      </p:pic>
      <p:pic>
        <p:nvPicPr>
          <p:cNvPr id="88" name="Graphic 87" descr="Construction worker">
            <a:extLst>
              <a:ext uri="{FF2B5EF4-FFF2-40B4-BE49-F238E27FC236}">
                <a16:creationId xmlns:a16="http://schemas.microsoft.com/office/drawing/2014/main" id="{FAFD3A56-42EA-0C28-D322-882FE73513A4}"/>
              </a:ext>
            </a:extLst>
          </p:cNvPr>
          <p:cNvPicPr>
            <a:picLocks noChangeAspect="1"/>
          </p:cNvPicPr>
          <p:nvPr userDrawn="1"/>
        </p:nvPicPr>
        <p:blipFill>
          <a:blip r:embed="rId164">
            <a:extLst>
              <a:ext uri="{28A0092B-C50C-407E-A947-70E740481C1C}">
                <a14:useLocalDpi xmlns:a14="http://schemas.microsoft.com/office/drawing/2010/main" val="0"/>
              </a:ext>
              <a:ext uri="{96DAC541-7B7A-43D3-8B79-37D633B846F1}">
                <asvg:svgBlip xmlns:asvg="http://schemas.microsoft.com/office/drawing/2016/SVG/main" r:embed="rId165"/>
              </a:ext>
            </a:extLst>
          </a:blip>
          <a:stretch>
            <a:fillRect/>
          </a:stretch>
        </p:blipFill>
        <p:spPr>
          <a:xfrm>
            <a:off x="5942703" y="4708347"/>
            <a:ext cx="530352" cy="530352"/>
          </a:xfrm>
          <a:prstGeom prst="rect">
            <a:avLst/>
          </a:prstGeom>
        </p:spPr>
      </p:pic>
      <p:pic>
        <p:nvPicPr>
          <p:cNvPr id="89" name="Graphic 88" descr="Sustainability">
            <a:extLst>
              <a:ext uri="{FF2B5EF4-FFF2-40B4-BE49-F238E27FC236}">
                <a16:creationId xmlns:a16="http://schemas.microsoft.com/office/drawing/2014/main" id="{FF8077F8-2925-3689-9F82-EDDAD0CB17C5}"/>
              </a:ext>
            </a:extLst>
          </p:cNvPr>
          <p:cNvPicPr>
            <a:picLocks noChangeAspect="1"/>
          </p:cNvPicPr>
          <p:nvPr userDrawn="1"/>
        </p:nvPicPr>
        <p:blipFill>
          <a:blip r:embed="rId166">
            <a:extLst>
              <a:ext uri="{28A0092B-C50C-407E-A947-70E740481C1C}">
                <a14:useLocalDpi xmlns:a14="http://schemas.microsoft.com/office/drawing/2010/main" val="0"/>
              </a:ext>
              <a:ext uri="{96DAC541-7B7A-43D3-8B79-37D633B846F1}">
                <asvg:svgBlip xmlns:asvg="http://schemas.microsoft.com/office/drawing/2016/SVG/main" r:embed="rId167"/>
              </a:ext>
            </a:extLst>
          </a:blip>
          <a:stretch>
            <a:fillRect/>
          </a:stretch>
        </p:blipFill>
        <p:spPr>
          <a:xfrm>
            <a:off x="6662454" y="4708347"/>
            <a:ext cx="530352" cy="530352"/>
          </a:xfrm>
          <a:prstGeom prst="rect">
            <a:avLst/>
          </a:prstGeom>
        </p:spPr>
      </p:pic>
      <p:pic>
        <p:nvPicPr>
          <p:cNvPr id="90" name="Graphic 89" descr="Open hand with plant">
            <a:extLst>
              <a:ext uri="{FF2B5EF4-FFF2-40B4-BE49-F238E27FC236}">
                <a16:creationId xmlns:a16="http://schemas.microsoft.com/office/drawing/2014/main" id="{30B6155A-E4A3-3D84-F8BF-38A647B4A119}"/>
              </a:ext>
            </a:extLst>
          </p:cNvPr>
          <p:cNvPicPr>
            <a:picLocks noChangeAspect="1"/>
          </p:cNvPicPr>
          <p:nvPr userDrawn="1"/>
        </p:nvPicPr>
        <p:blipFill>
          <a:blip r:embed="rId168">
            <a:extLst>
              <a:ext uri="{28A0092B-C50C-407E-A947-70E740481C1C}">
                <a14:useLocalDpi xmlns:a14="http://schemas.microsoft.com/office/drawing/2010/main" val="0"/>
              </a:ext>
              <a:ext uri="{96DAC541-7B7A-43D3-8B79-37D633B846F1}">
                <asvg:svgBlip xmlns:asvg="http://schemas.microsoft.com/office/drawing/2016/SVG/main" r:embed="rId169"/>
              </a:ext>
            </a:extLst>
          </a:blip>
          <a:stretch>
            <a:fillRect/>
          </a:stretch>
        </p:blipFill>
        <p:spPr>
          <a:xfrm>
            <a:off x="7382205" y="4708347"/>
            <a:ext cx="530352" cy="530352"/>
          </a:xfrm>
          <a:prstGeom prst="rect">
            <a:avLst/>
          </a:prstGeom>
        </p:spPr>
      </p:pic>
    </p:spTree>
    <p:extLst>
      <p:ext uri="{BB962C8B-B14F-4D97-AF65-F5344CB8AC3E}">
        <p14:creationId xmlns:p14="http://schemas.microsoft.com/office/powerpoint/2010/main" val="2710910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B7369F-B625-41CB-8BE8-7725257D351B}"/>
              </a:ext>
              <a:ext uri="{C183D7F6-B498-43B3-948B-1728B52AA6E4}">
                <adec:decorative xmlns:adec="http://schemas.microsoft.com/office/drawing/2017/decorative" val="1"/>
              </a:ext>
            </a:extLst>
          </p:cNvPr>
          <p:cNvSpPr/>
          <p:nvPr userDrawn="1"/>
        </p:nvSpPr>
        <p:spPr>
          <a:xfrm>
            <a:off x="1" y="0"/>
            <a:ext cx="12192000" cy="1218175"/>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5C94B7CD-E6B2-4254-A50B-D1C08F2A5902}"/>
              </a:ext>
            </a:extLst>
          </p:cNvPr>
          <p:cNvSpPr>
            <a:spLocks noGrp="1"/>
          </p:cNvSpPr>
          <p:nvPr>
            <p:ph type="sldNum" sz="quarter" idx="11"/>
          </p:nvPr>
        </p:nvSpPr>
        <p:spPr>
          <a:xfrm>
            <a:off x="667" y="306766"/>
            <a:ext cx="1014663" cy="365125"/>
          </a:xfrm>
        </p:spPr>
        <p:txBody>
          <a:bodyPr/>
          <a:lstStyle>
            <a:lvl1pPr>
              <a:defRPr>
                <a:solidFill>
                  <a:schemeClr val="bg1"/>
                </a:solidFill>
              </a:defRPr>
            </a:lvl1pPr>
          </a:lstStyle>
          <a:p>
            <a:fld id="{9103BE52-9BB8-4E9B-A1A0-EB047B6867AB}" type="slidenum">
              <a:rPr lang="en-US" smtClean="0"/>
              <a:pPr/>
              <a:t>‹#›</a:t>
            </a:fld>
            <a:endParaRPr lang="en-US" dirty="0"/>
          </a:p>
        </p:txBody>
      </p:sp>
      <p:sp>
        <p:nvSpPr>
          <p:cNvPr id="7" name="Text Placeholder 6">
            <a:extLst>
              <a:ext uri="{FF2B5EF4-FFF2-40B4-BE49-F238E27FC236}">
                <a16:creationId xmlns:a16="http://schemas.microsoft.com/office/drawing/2014/main" id="{EF0CB419-8459-4EEF-8671-505468602397}"/>
              </a:ext>
            </a:extLst>
          </p:cNvPr>
          <p:cNvSpPr>
            <a:spLocks noGrp="1"/>
          </p:cNvSpPr>
          <p:nvPr>
            <p:ph type="body" sz="quarter" idx="12" hasCustomPrompt="1"/>
          </p:nvPr>
        </p:nvSpPr>
        <p:spPr>
          <a:xfrm>
            <a:off x="843537" y="92145"/>
            <a:ext cx="10897489" cy="531812"/>
          </a:xfrm>
          <a:prstGeom prst="rect">
            <a:avLst/>
          </a:prstGeom>
        </p:spPr>
        <p:txBody>
          <a:bodyPr anchor="b"/>
          <a:lstStyle>
            <a:lvl1pPr marL="0" indent="0">
              <a:buNone/>
              <a:defRPr sz="1100" cap="all" spc="300" baseline="0">
                <a:solidFill>
                  <a:schemeClr val="bg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
        <p:nvSpPr>
          <p:cNvPr id="10" name="Text Placeholder 6">
            <a:extLst>
              <a:ext uri="{FF2B5EF4-FFF2-40B4-BE49-F238E27FC236}">
                <a16:creationId xmlns:a16="http://schemas.microsoft.com/office/drawing/2014/main" id="{4B67E669-A24F-40AD-8633-612A301339F9}"/>
              </a:ext>
            </a:extLst>
          </p:cNvPr>
          <p:cNvSpPr>
            <a:spLocks noGrp="1"/>
          </p:cNvSpPr>
          <p:nvPr>
            <p:ph type="body" sz="quarter" idx="13" hasCustomPrompt="1"/>
          </p:nvPr>
        </p:nvSpPr>
        <p:spPr>
          <a:xfrm>
            <a:off x="843537" y="686363"/>
            <a:ext cx="10897489" cy="531812"/>
          </a:xfrm>
          <a:prstGeom prst="rect">
            <a:avLst/>
          </a:prstGeom>
        </p:spPr>
        <p:txBody>
          <a:bodyPr anchor="t">
            <a:normAutofit/>
          </a:bodyPr>
          <a:lstStyle>
            <a:lvl1pPr marL="0" indent="0">
              <a:buNone/>
              <a:defRPr sz="2800" spc="0">
                <a:solidFill>
                  <a:schemeClr val="bg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
        <p:nvSpPr>
          <p:cNvPr id="11" name="Text Placeholder 10">
            <a:extLst>
              <a:ext uri="{FF2B5EF4-FFF2-40B4-BE49-F238E27FC236}">
                <a16:creationId xmlns:a16="http://schemas.microsoft.com/office/drawing/2014/main" id="{2583435E-0911-4833-8ACA-EB18621F14B4}"/>
              </a:ext>
            </a:extLst>
          </p:cNvPr>
          <p:cNvSpPr>
            <a:spLocks noGrp="1"/>
          </p:cNvSpPr>
          <p:nvPr>
            <p:ph type="body" sz="quarter" idx="14"/>
          </p:nvPr>
        </p:nvSpPr>
        <p:spPr>
          <a:xfrm>
            <a:off x="843538" y="1524941"/>
            <a:ext cx="10897488" cy="487585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90522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94B7CD-E6B2-4254-A50B-D1C08F2A5902}"/>
              </a:ext>
            </a:extLst>
          </p:cNvPr>
          <p:cNvSpPr>
            <a:spLocks noGrp="1"/>
          </p:cNvSpPr>
          <p:nvPr>
            <p:ph type="sldNum" sz="quarter" idx="11"/>
          </p:nvPr>
        </p:nvSpPr>
        <p:spPr>
          <a:xfrm>
            <a:off x="667" y="306766"/>
            <a:ext cx="1014663" cy="365125"/>
          </a:xfrm>
        </p:spPr>
        <p:txBody>
          <a:bodyPr/>
          <a:lstStyle/>
          <a:p>
            <a:fld id="{9103BE52-9BB8-4E9B-A1A0-EB047B6867AB}" type="slidenum">
              <a:rPr lang="en-US" smtClean="0"/>
              <a:pPr/>
              <a:t>‹#›</a:t>
            </a:fld>
            <a:endParaRPr lang="en-US" dirty="0"/>
          </a:p>
        </p:txBody>
      </p:sp>
      <p:sp>
        <p:nvSpPr>
          <p:cNvPr id="6" name="Content Placeholder 2">
            <a:extLst>
              <a:ext uri="{FF2B5EF4-FFF2-40B4-BE49-F238E27FC236}">
                <a16:creationId xmlns:a16="http://schemas.microsoft.com/office/drawing/2014/main" id="{360D3AE2-C0E0-4B7A-B533-59B0490CCBBB}"/>
              </a:ext>
            </a:extLst>
          </p:cNvPr>
          <p:cNvSpPr>
            <a:spLocks noGrp="1"/>
          </p:cNvSpPr>
          <p:nvPr>
            <p:ph sz="half" idx="1" hasCustomPrompt="1"/>
          </p:nvPr>
        </p:nvSpPr>
        <p:spPr>
          <a:xfrm>
            <a:off x="843527" y="1409700"/>
            <a:ext cx="5244521" cy="4991099"/>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400"/>
            </a:lvl4pPr>
            <a:lvl5pPr>
              <a:buClr>
                <a:schemeClr val="accent1"/>
              </a:buClr>
              <a:defRPr sz="1200"/>
            </a:lvl5pPr>
          </a:lstStyle>
          <a:p>
            <a:pPr lvl="0"/>
            <a:r>
              <a:rPr lang="en-US" dirty="0"/>
              <a:t>This layout to be used for 2-column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3DD09201-4CE9-4E20-B232-FE3622B207FB}"/>
              </a:ext>
            </a:extLst>
          </p:cNvPr>
          <p:cNvSpPr>
            <a:spLocks noGrp="1"/>
          </p:cNvSpPr>
          <p:nvPr>
            <p:ph sz="half" idx="14" hasCustomPrompt="1"/>
          </p:nvPr>
        </p:nvSpPr>
        <p:spPr>
          <a:xfrm>
            <a:off x="6430024" y="1409700"/>
            <a:ext cx="5318953" cy="4974739"/>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400"/>
            </a:lvl4pPr>
            <a:lvl5pPr>
              <a:buClr>
                <a:schemeClr val="accent1"/>
              </a:buClr>
              <a:defRPr sz="1200"/>
            </a:lvl5pPr>
          </a:lstStyle>
          <a:p>
            <a:pPr lvl="0"/>
            <a:r>
              <a:rPr lang="en-US" dirty="0"/>
              <a:t>This layout to be used for 2-column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D7BB81A5-2B2C-4BAF-B71D-62F210E78FD3}"/>
              </a:ext>
            </a:extLst>
          </p:cNvPr>
          <p:cNvSpPr>
            <a:spLocks noGrp="1"/>
          </p:cNvSpPr>
          <p:nvPr>
            <p:ph type="body" sz="quarter" idx="12" hasCustomPrompt="1"/>
          </p:nvPr>
        </p:nvSpPr>
        <p:spPr>
          <a:xfrm>
            <a:off x="843537" y="92145"/>
            <a:ext cx="10897489" cy="531812"/>
          </a:xfrm>
          <a:prstGeom prst="rect">
            <a:avLst/>
          </a:prstGeom>
        </p:spPr>
        <p:txBody>
          <a:bodyPr anchor="b"/>
          <a:lstStyle>
            <a:lvl1pPr marL="0" indent="0">
              <a:buNone/>
              <a:defRPr sz="1100" cap="all" spc="300" baseline="0">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
        <p:nvSpPr>
          <p:cNvPr id="8" name="Text Placeholder 6">
            <a:extLst>
              <a:ext uri="{FF2B5EF4-FFF2-40B4-BE49-F238E27FC236}">
                <a16:creationId xmlns:a16="http://schemas.microsoft.com/office/drawing/2014/main" id="{1E66A7FA-9972-455E-B05A-0BD7F001E640}"/>
              </a:ext>
            </a:extLst>
          </p:cNvPr>
          <p:cNvSpPr>
            <a:spLocks noGrp="1"/>
          </p:cNvSpPr>
          <p:nvPr>
            <p:ph type="body" sz="quarter" idx="13" hasCustomPrompt="1"/>
          </p:nvPr>
        </p:nvSpPr>
        <p:spPr>
          <a:xfrm>
            <a:off x="843537" y="686363"/>
            <a:ext cx="10897489" cy="531812"/>
          </a:xfrm>
          <a:prstGeom prst="rect">
            <a:avLst/>
          </a:prstGeom>
        </p:spPr>
        <p:txBody>
          <a:bodyPr anchor="t">
            <a:normAutofit/>
          </a:bodyPr>
          <a:lstStyle>
            <a:lvl1pPr marL="0" indent="0">
              <a:buNone/>
              <a:defRPr sz="2800" spc="0">
                <a:solidFill>
                  <a:schemeClr val="accent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Tree>
    <p:extLst>
      <p:ext uri="{BB962C8B-B14F-4D97-AF65-F5344CB8AC3E}">
        <p14:creationId xmlns:p14="http://schemas.microsoft.com/office/powerpoint/2010/main" val="11623793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C49E1F-7546-4BA2-BCD7-7B2E0B035685}"/>
              </a:ext>
              <a:ext uri="{C183D7F6-B498-43B3-948B-1728B52AA6E4}">
                <adec:decorative xmlns:adec="http://schemas.microsoft.com/office/drawing/2017/decorative" val="1"/>
              </a:ext>
            </a:extLst>
          </p:cNvPr>
          <p:cNvSpPr/>
          <p:nvPr userDrawn="1"/>
        </p:nvSpPr>
        <p:spPr>
          <a:xfrm>
            <a:off x="1" y="0"/>
            <a:ext cx="12192000" cy="1218175"/>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5C94B7CD-E6B2-4254-A50B-D1C08F2A5902}"/>
              </a:ext>
            </a:extLst>
          </p:cNvPr>
          <p:cNvSpPr>
            <a:spLocks noGrp="1"/>
          </p:cNvSpPr>
          <p:nvPr>
            <p:ph type="sldNum" sz="quarter" idx="11"/>
          </p:nvPr>
        </p:nvSpPr>
        <p:spPr>
          <a:xfrm>
            <a:off x="667" y="306766"/>
            <a:ext cx="1014663" cy="365125"/>
          </a:xfrm>
        </p:spPr>
        <p:txBody>
          <a:bodyPr/>
          <a:lstStyle>
            <a:lvl1pPr>
              <a:defRPr>
                <a:solidFill>
                  <a:schemeClr val="bg1"/>
                </a:solidFill>
              </a:defRPr>
            </a:lvl1pPr>
          </a:lstStyle>
          <a:p>
            <a:fld id="{9103BE52-9BB8-4E9B-A1A0-EB047B6867AB}" type="slidenum">
              <a:rPr lang="en-US" smtClean="0"/>
              <a:pPr/>
              <a:t>‹#›</a:t>
            </a:fld>
            <a:endParaRPr lang="en-US" dirty="0"/>
          </a:p>
        </p:txBody>
      </p:sp>
      <p:sp>
        <p:nvSpPr>
          <p:cNvPr id="6" name="Content Placeholder 2">
            <a:extLst>
              <a:ext uri="{FF2B5EF4-FFF2-40B4-BE49-F238E27FC236}">
                <a16:creationId xmlns:a16="http://schemas.microsoft.com/office/drawing/2014/main" id="{360D3AE2-C0E0-4B7A-B533-59B0490CCBBB}"/>
              </a:ext>
            </a:extLst>
          </p:cNvPr>
          <p:cNvSpPr>
            <a:spLocks noGrp="1"/>
          </p:cNvSpPr>
          <p:nvPr>
            <p:ph sz="half" idx="1" hasCustomPrompt="1"/>
          </p:nvPr>
        </p:nvSpPr>
        <p:spPr>
          <a:xfrm>
            <a:off x="843527" y="1524941"/>
            <a:ext cx="5244521" cy="4875858"/>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400"/>
            </a:lvl4pPr>
            <a:lvl5pPr>
              <a:buClr>
                <a:schemeClr val="accent1"/>
              </a:buClr>
              <a:defRPr sz="1200"/>
            </a:lvl5pPr>
          </a:lstStyle>
          <a:p>
            <a:pPr lvl="0"/>
            <a:r>
              <a:rPr lang="en-US" dirty="0"/>
              <a:t>This layout to be used for 2-column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3DD09201-4CE9-4E20-B232-FE3622B207FB}"/>
              </a:ext>
            </a:extLst>
          </p:cNvPr>
          <p:cNvSpPr>
            <a:spLocks noGrp="1"/>
          </p:cNvSpPr>
          <p:nvPr>
            <p:ph sz="half" idx="14" hasCustomPrompt="1"/>
          </p:nvPr>
        </p:nvSpPr>
        <p:spPr>
          <a:xfrm>
            <a:off x="6430024" y="1508581"/>
            <a:ext cx="5318953" cy="4875858"/>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400"/>
            </a:lvl4pPr>
            <a:lvl5pPr>
              <a:buClr>
                <a:schemeClr val="accent1"/>
              </a:buClr>
              <a:defRPr sz="1200"/>
            </a:lvl5pPr>
          </a:lstStyle>
          <a:p>
            <a:pPr lvl="0"/>
            <a:r>
              <a:rPr lang="en-US" dirty="0"/>
              <a:t>This layout to be used for 2-column text-based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D7BB81A5-2B2C-4BAF-B71D-62F210E78FD3}"/>
              </a:ext>
            </a:extLst>
          </p:cNvPr>
          <p:cNvSpPr>
            <a:spLocks noGrp="1"/>
          </p:cNvSpPr>
          <p:nvPr>
            <p:ph type="body" sz="quarter" idx="12" hasCustomPrompt="1"/>
          </p:nvPr>
        </p:nvSpPr>
        <p:spPr>
          <a:xfrm>
            <a:off x="843537" y="92145"/>
            <a:ext cx="10897489" cy="531812"/>
          </a:xfrm>
          <a:prstGeom prst="rect">
            <a:avLst/>
          </a:prstGeom>
        </p:spPr>
        <p:txBody>
          <a:bodyPr anchor="b"/>
          <a:lstStyle>
            <a:lvl1pPr marL="0" indent="0">
              <a:buNone/>
              <a:defRPr sz="1100" cap="all" spc="300" baseline="0">
                <a:solidFill>
                  <a:schemeClr val="bg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SUB-TITLE EXAMPLE</a:t>
            </a:r>
          </a:p>
        </p:txBody>
      </p:sp>
      <p:sp>
        <p:nvSpPr>
          <p:cNvPr id="8" name="Text Placeholder 6">
            <a:extLst>
              <a:ext uri="{FF2B5EF4-FFF2-40B4-BE49-F238E27FC236}">
                <a16:creationId xmlns:a16="http://schemas.microsoft.com/office/drawing/2014/main" id="{1E66A7FA-9972-455E-B05A-0BD7F001E640}"/>
              </a:ext>
            </a:extLst>
          </p:cNvPr>
          <p:cNvSpPr>
            <a:spLocks noGrp="1"/>
          </p:cNvSpPr>
          <p:nvPr>
            <p:ph type="body" sz="quarter" idx="13" hasCustomPrompt="1"/>
          </p:nvPr>
        </p:nvSpPr>
        <p:spPr>
          <a:xfrm>
            <a:off x="843537" y="686363"/>
            <a:ext cx="10897489" cy="531812"/>
          </a:xfrm>
          <a:prstGeom prst="rect">
            <a:avLst/>
          </a:prstGeom>
        </p:spPr>
        <p:txBody>
          <a:bodyPr anchor="t">
            <a:normAutofit/>
          </a:bodyPr>
          <a:lstStyle>
            <a:lvl1pPr marL="0" indent="0">
              <a:buNone/>
              <a:defRPr sz="2800" spc="0">
                <a:solidFill>
                  <a:schemeClr val="bg1"/>
                </a:solidFill>
                <a:latin typeface="+mn-lt"/>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Headline</a:t>
            </a:r>
          </a:p>
        </p:txBody>
      </p:sp>
    </p:spTree>
    <p:extLst>
      <p:ext uri="{BB962C8B-B14F-4D97-AF65-F5344CB8AC3E}">
        <p14:creationId xmlns:p14="http://schemas.microsoft.com/office/powerpoint/2010/main" val="174809609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F7B801-0EAA-458A-B356-1E44EAE1E0EF}"/>
              </a:ext>
              <a:ext uri="{C183D7F6-B498-43B3-948B-1728B52AA6E4}">
                <adec:decorative xmlns:adec="http://schemas.microsoft.com/office/drawing/2017/decorative" val="1"/>
              </a:ext>
            </a:extLst>
          </p:cNvPr>
          <p:cNvPicPr>
            <a:picLocks noChangeAspect="1"/>
          </p:cNvPicPr>
          <p:nvPr userDrawn="1"/>
        </p:nvPicPr>
        <p:blipFill>
          <a:blip r:embed="rId34" cstate="email">
            <a:extLst>
              <a:ext uri="{28A0092B-C50C-407E-A947-70E740481C1C}">
                <a14:useLocalDpi xmlns:a14="http://schemas.microsoft.com/office/drawing/2010/main" val="0"/>
              </a:ext>
            </a:extLst>
          </a:blip>
          <a:stretch>
            <a:fillRect/>
          </a:stretch>
        </p:blipFill>
        <p:spPr>
          <a:xfrm>
            <a:off x="-667" y="0"/>
            <a:ext cx="12192000" cy="6858000"/>
          </a:xfrm>
          <a:prstGeom prst="rect">
            <a:avLst/>
          </a:prstGeom>
        </p:spPr>
      </p:pic>
      <p:sp>
        <p:nvSpPr>
          <p:cNvPr id="2" name="Title Placeholder 1">
            <a:extLst>
              <a:ext uri="{FF2B5EF4-FFF2-40B4-BE49-F238E27FC236}">
                <a16:creationId xmlns:a16="http://schemas.microsoft.com/office/drawing/2014/main" id="{C8D9B382-5B16-4EB5-8955-B160FB57B72E}"/>
              </a:ext>
            </a:extLst>
          </p:cNvPr>
          <p:cNvSpPr>
            <a:spLocks noGrp="1"/>
          </p:cNvSpPr>
          <p:nvPr>
            <p:ph type="title"/>
          </p:nvPr>
        </p:nvSpPr>
        <p:spPr>
          <a:xfrm>
            <a:off x="845335" y="179462"/>
            <a:ext cx="10492563" cy="990494"/>
          </a:xfrm>
          <a:prstGeom prst="rect">
            <a:avLst/>
          </a:prstGeom>
        </p:spPr>
        <p:txBody>
          <a:bodyPr vert="horz" lIns="91440" tIns="45720" rIns="91440" bIns="45720" rtlCol="0" anchor="b">
            <a:normAutofit/>
          </a:bodyPr>
          <a:lstStyle/>
          <a:p>
            <a:r>
              <a:rPr lang="en-US"/>
              <a:t>Click to edit Master title style</a:t>
            </a:r>
            <a:endParaRPr lang="en-US" dirty="0"/>
          </a:p>
        </p:txBody>
      </p:sp>
      <p:pic>
        <p:nvPicPr>
          <p:cNvPr id="11" name="Picture 10">
            <a:extLst>
              <a:ext uri="{FF2B5EF4-FFF2-40B4-BE49-F238E27FC236}">
                <a16:creationId xmlns:a16="http://schemas.microsoft.com/office/drawing/2014/main" id="{E4849E10-53FB-42EE-AD1D-1D3519236002}"/>
              </a:ext>
              <a:ext uri="{C183D7F6-B498-43B3-948B-1728B52AA6E4}">
                <adec:decorative xmlns:adec="http://schemas.microsoft.com/office/drawing/2017/decorative" val="1"/>
              </a:ext>
            </a:extLst>
          </p:cNvPr>
          <p:cNvPicPr>
            <a:picLocks noChangeAspect="1"/>
          </p:cNvPicPr>
          <p:nvPr userDrawn="1"/>
        </p:nvPicPr>
        <p:blipFill>
          <a:blip r:embed="rId35" cstate="email">
            <a:extLst>
              <a:ext uri="{28A0092B-C50C-407E-A947-70E740481C1C}">
                <a14:useLocalDpi xmlns:a14="http://schemas.microsoft.com/office/drawing/2010/main" val="0"/>
              </a:ext>
            </a:extLst>
          </a:blip>
          <a:stretch>
            <a:fillRect/>
          </a:stretch>
        </p:blipFill>
        <p:spPr>
          <a:xfrm>
            <a:off x="11130096" y="6153310"/>
            <a:ext cx="812598" cy="495269"/>
          </a:xfrm>
          <a:prstGeom prst="rect">
            <a:avLst/>
          </a:prstGeom>
        </p:spPr>
      </p:pic>
      <p:sp>
        <p:nvSpPr>
          <p:cNvPr id="5" name="Slide Number Placeholder 4">
            <a:extLst>
              <a:ext uri="{FF2B5EF4-FFF2-40B4-BE49-F238E27FC236}">
                <a16:creationId xmlns:a16="http://schemas.microsoft.com/office/drawing/2014/main" id="{E7C8B9BA-6224-42C2-9FD7-BF4FEC070491}"/>
              </a:ext>
            </a:extLst>
          </p:cNvPr>
          <p:cNvSpPr>
            <a:spLocks noGrp="1"/>
          </p:cNvSpPr>
          <p:nvPr>
            <p:ph type="sldNum" sz="quarter" idx="4"/>
          </p:nvPr>
        </p:nvSpPr>
        <p:spPr>
          <a:xfrm>
            <a:off x="667" y="306766"/>
            <a:ext cx="10146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9103BE52-9BB8-4E9B-A1A0-EB047B6867AB}" type="slidenum">
              <a:rPr lang="en-US" smtClean="0"/>
              <a:pPr/>
              <a:t>‹#›</a:t>
            </a:fld>
            <a:endParaRPr lang="en-US" dirty="0"/>
          </a:p>
        </p:txBody>
      </p:sp>
      <p:sp>
        <p:nvSpPr>
          <p:cNvPr id="3" name="Text Placeholder 2">
            <a:extLst>
              <a:ext uri="{FF2B5EF4-FFF2-40B4-BE49-F238E27FC236}">
                <a16:creationId xmlns:a16="http://schemas.microsoft.com/office/drawing/2014/main" id="{1F82A830-2A4B-406D-B4CA-62B3B71AF13E}"/>
              </a:ext>
            </a:extLst>
          </p:cNvPr>
          <p:cNvSpPr>
            <a:spLocks noGrp="1"/>
          </p:cNvSpPr>
          <p:nvPr>
            <p:ph type="body" idx="1"/>
          </p:nvPr>
        </p:nvSpPr>
        <p:spPr>
          <a:xfrm>
            <a:off x="845335" y="1423972"/>
            <a:ext cx="10492563" cy="4993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3190537"/>
      </p:ext>
    </p:extLst>
  </p:cSld>
  <p:clrMap bg1="lt1" tx1="dk1" bg2="lt2" tx2="dk2" accent1="accent1" accent2="accent2" accent3="accent3" accent4="accent4" accent5="accent5" accent6="accent6" hlink="hlink" folHlink="folHlink"/>
  <p:sldLayoutIdLst>
    <p:sldLayoutId id="2147483691" r:id="rId1"/>
    <p:sldLayoutId id="2147483690" r:id="rId2"/>
    <p:sldLayoutId id="2147483702" r:id="rId3"/>
    <p:sldLayoutId id="2147483692" r:id="rId4"/>
    <p:sldLayoutId id="2147483703" r:id="rId5"/>
    <p:sldLayoutId id="2147483704" r:id="rId6"/>
    <p:sldLayoutId id="2147483749" r:id="rId7"/>
    <p:sldLayoutId id="2147483649" r:id="rId8"/>
    <p:sldLayoutId id="2147483750" r:id="rId9"/>
    <p:sldLayoutId id="2147483713" r:id="rId10"/>
    <p:sldLayoutId id="2147483714" r:id="rId11"/>
    <p:sldLayoutId id="2147483699" r:id="rId12"/>
    <p:sldLayoutId id="2147483698" r:id="rId13"/>
    <p:sldLayoutId id="2147483671" r:id="rId14"/>
    <p:sldLayoutId id="2147483706" r:id="rId15"/>
    <p:sldLayoutId id="2147483707" r:id="rId16"/>
    <p:sldLayoutId id="2147483736" r:id="rId17"/>
    <p:sldLayoutId id="2147483712" r:id="rId18"/>
    <p:sldLayoutId id="2147483717" r:id="rId19"/>
    <p:sldLayoutId id="2147483720" r:id="rId20"/>
    <p:sldLayoutId id="2147483737" r:id="rId21"/>
    <p:sldLayoutId id="2147483738" r:id="rId22"/>
    <p:sldLayoutId id="2147483721" r:id="rId23"/>
    <p:sldLayoutId id="2147483751" r:id="rId24"/>
    <p:sldLayoutId id="2147483724" r:id="rId25"/>
    <p:sldLayoutId id="2147483726" r:id="rId26"/>
    <p:sldLayoutId id="2147483730" r:id="rId27"/>
    <p:sldLayoutId id="2147483731" r:id="rId28"/>
    <p:sldLayoutId id="2147483716" r:id="rId29"/>
    <p:sldLayoutId id="2147483743" r:id="rId30"/>
    <p:sldLayoutId id="2147483748" r:id="rId31"/>
    <p:sldLayoutId id="2147483744" r:id="rId32"/>
  </p:sldLayoutIdLst>
  <p:hf hdr="0" ftr="0" dt="0"/>
  <p:txStyles>
    <p:titleStyle>
      <a:lvl1pPr algn="l" defTabSz="914400" rtl="0" eaLnBrk="1" latinLnBrk="0" hangingPunct="1">
        <a:lnSpc>
          <a:spcPct val="90000"/>
        </a:lnSpc>
        <a:spcBef>
          <a:spcPct val="0"/>
        </a:spcBef>
        <a:buNone/>
        <a:defRPr sz="32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Light" panose="020F03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Calibri Light" panose="020F03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878200"/>
      </p:ext>
    </p:extLst>
  </p:cSld>
  <p:clrMap bg1="lt1" tx1="dk1" bg2="lt2" tx2="dk2" accent1="accent1" accent2="accent2" accent3="accent3" accent4="accent4" accent5="accent5" accent6="accent6" hlink="hlink" folHlink="folHlink"/>
  <p:sldLayoutIdLst>
    <p:sldLayoutId id="2147483767" r:id="rId1"/>
    <p:sldLayoutId id="2147483694" r:id="rId2"/>
    <p:sldLayoutId id="2147483768" r:id="rId3"/>
    <p:sldLayoutId id="2147483741" r:id="rId4"/>
    <p:sldLayoutId id="2147483776" r:id="rId5"/>
    <p:sldLayoutId id="2147483777" r:id="rId6"/>
    <p:sldLayoutId id="2147483778" r:id="rId7"/>
    <p:sldLayoutId id="2147483696" r:id="rId8"/>
    <p:sldLayoutId id="2147483740" r:id="rId9"/>
    <p:sldLayoutId id="2147483746" r:id="rId10"/>
    <p:sldLayoutId id="2147483747" r:id="rId11"/>
    <p:sldLayoutId id="2147483684" r:id="rId12"/>
    <p:sldLayoutId id="2147483685" r:id="rId13"/>
    <p:sldLayoutId id="2147483739" r:id="rId14"/>
    <p:sldLayoutId id="2147483772" r:id="rId15"/>
    <p:sldLayoutId id="2147483771" r:id="rId16"/>
    <p:sldLayoutId id="2147483753" r:id="rId17"/>
    <p:sldLayoutId id="2147483769" r:id="rId18"/>
    <p:sldLayoutId id="2147483770" r:id="rId19"/>
    <p:sldLayoutId id="2147483774" r:id="rId20"/>
    <p:sldLayoutId id="2147483735" r:id="rId21"/>
    <p:sldLayoutId id="2147483759" r:id="rId22"/>
    <p:sldLayoutId id="2147483757" r:id="rId23"/>
    <p:sldLayoutId id="2147483758" r:id="rId24"/>
    <p:sldLayoutId id="2147483745" r:id="rId25"/>
    <p:sldLayoutId id="2147483697" r:id="rId26"/>
    <p:sldLayoutId id="2147483756" r:id="rId27"/>
    <p:sldLayoutId id="2147483673" r:id="rId28"/>
    <p:sldLayoutId id="2147483761" r:id="rId29"/>
    <p:sldLayoutId id="2147483762" r:id="rId30"/>
    <p:sldLayoutId id="2147483763" r:id="rId31"/>
    <p:sldLayoutId id="2147483764" r:id="rId32"/>
    <p:sldLayoutId id="2147483765" r:id="rId33"/>
    <p:sldLayoutId id="2147483766" r:id="rId3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jpe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23.png"/><Relationship Id="rId4" Type="http://schemas.openxmlformats.org/officeDocument/2006/relationships/image" Target="../media/image322.png"/></Relationships>
</file>

<file path=ppt/slides/_rels/slide13.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25.png"/><Relationship Id="rId4" Type="http://schemas.openxmlformats.org/officeDocument/2006/relationships/image" Target="../media/image324.png"/></Relationships>
</file>

<file path=ppt/slides/_rels/slide14.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26.png"/></Relationships>
</file>

<file path=ppt/slides/_rels/slide15.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27.png"/></Relationships>
</file>

<file path=ppt/slides/_rels/slide16.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8" Type="http://schemas.openxmlformats.org/officeDocument/2006/relationships/image" Target="../media/image332.png"/><Relationship Id="rId13" Type="http://schemas.openxmlformats.org/officeDocument/2006/relationships/image" Target="../media/image337.svg"/><Relationship Id="rId3" Type="http://schemas.openxmlformats.org/officeDocument/2006/relationships/image" Target="../media/image313.png"/><Relationship Id="rId7" Type="http://schemas.openxmlformats.org/officeDocument/2006/relationships/image" Target="../media/image331.svg"/><Relationship Id="rId12" Type="http://schemas.openxmlformats.org/officeDocument/2006/relationships/image" Target="../media/image336.png"/><Relationship Id="rId2" Type="http://schemas.openxmlformats.org/officeDocument/2006/relationships/chart" Target="../charts/chart4.xml"/><Relationship Id="rId1" Type="http://schemas.openxmlformats.org/officeDocument/2006/relationships/slideLayout" Target="../slideLayouts/slideLayout6.xml"/><Relationship Id="rId6" Type="http://schemas.openxmlformats.org/officeDocument/2006/relationships/image" Target="../media/image330.png"/><Relationship Id="rId11" Type="http://schemas.openxmlformats.org/officeDocument/2006/relationships/image" Target="../media/image335.svg"/><Relationship Id="rId5" Type="http://schemas.openxmlformats.org/officeDocument/2006/relationships/image" Target="../media/image329.svg"/><Relationship Id="rId10" Type="http://schemas.openxmlformats.org/officeDocument/2006/relationships/image" Target="../media/image334.png"/><Relationship Id="rId4" Type="http://schemas.openxmlformats.org/officeDocument/2006/relationships/image" Target="../media/image328.png"/><Relationship Id="rId9" Type="http://schemas.openxmlformats.org/officeDocument/2006/relationships/image" Target="../media/image333.svg"/></Relationships>
</file>

<file path=ppt/slides/_rels/slide18.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hyperlink" Target="https://engage.collingwood.ca/mmtp"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image" Target="../media/image3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39.jpeg"/><Relationship Id="rId2" Type="http://schemas.openxmlformats.org/officeDocument/2006/relationships/image" Target="../media/image313.png"/><Relationship Id="rId1" Type="http://schemas.openxmlformats.org/officeDocument/2006/relationships/slideLayout" Target="../slideLayouts/slideLayout6.xml"/><Relationship Id="rId4" Type="http://schemas.openxmlformats.org/officeDocument/2006/relationships/image" Target="../media/image340.jpeg"/></Relationships>
</file>

<file path=ppt/slides/_rels/slide21.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42.jpeg"/><Relationship Id="rId4" Type="http://schemas.openxmlformats.org/officeDocument/2006/relationships/image" Target="../media/image341.jpeg"/></Relationships>
</file>

<file path=ppt/slides/_rels/slide23.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mailto:edujlovic@collingwood.ca" TargetMode="External"/><Relationship Id="rId2" Type="http://schemas.openxmlformats.org/officeDocument/2006/relationships/hyperlink" Target="https://engage.collingwood.ca/mmtp" TargetMode="External"/><Relationship Id="rId1" Type="http://schemas.openxmlformats.org/officeDocument/2006/relationships/slideLayout" Target="../slideLayouts/slideLayout8.xml"/><Relationship Id="rId5" Type="http://schemas.openxmlformats.org/officeDocument/2006/relationships/image" Target="../media/image313.png"/><Relationship Id="rId4" Type="http://schemas.openxmlformats.org/officeDocument/2006/relationships/hyperlink" Target="mailto:Yves-Marie.Monereau@exp.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1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image" Target="../media/image3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3.png"/><Relationship Id="rId1" Type="http://schemas.openxmlformats.org/officeDocument/2006/relationships/slideLayout" Target="../slideLayouts/slideLayout6.xml"/><Relationship Id="rId5" Type="http://schemas.openxmlformats.org/officeDocument/2006/relationships/image" Target="../media/image319.svg"/><Relationship Id="rId4" Type="http://schemas.openxmlformats.org/officeDocument/2006/relationships/image" Target="../media/image3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ollingwood showing heritage architecture and street scenes">
            <a:extLst>
              <a:ext uri="{FF2B5EF4-FFF2-40B4-BE49-F238E27FC236}">
                <a16:creationId xmlns:a16="http://schemas.microsoft.com/office/drawing/2014/main" id="{AF0F5119-AF64-6958-0ED7-E52DED5D7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3F5466F4-2AD5-2BF3-4B61-CDF58AF7EB4C}"/>
              </a:ext>
            </a:extLst>
          </p:cNvPr>
          <p:cNvSpPr>
            <a:spLocks noGrp="1"/>
          </p:cNvSpPr>
          <p:nvPr>
            <p:ph type="body" sz="quarter" idx="11"/>
          </p:nvPr>
        </p:nvSpPr>
        <p:spPr>
          <a:xfrm>
            <a:off x="5168334" y="5619310"/>
            <a:ext cx="1873394" cy="505445"/>
          </a:xfrm>
          <a:solidFill>
            <a:schemeClr val="accent1">
              <a:lumMod val="60000"/>
              <a:lumOff val="40000"/>
            </a:schemeClr>
          </a:solidFill>
          <a:ln w="19050">
            <a:solidFill>
              <a:srgbClr val="000000"/>
            </a:solidFill>
          </a:ln>
        </p:spPr>
        <p:txBody>
          <a:bodyPr/>
          <a:lstStyle/>
          <a:p>
            <a:r>
              <a:rPr lang="en-US" b="1" dirty="0">
                <a:solidFill>
                  <a:srgbClr val="000000"/>
                </a:solidFill>
              </a:rPr>
              <a:t>March    2024</a:t>
            </a:r>
          </a:p>
        </p:txBody>
      </p:sp>
      <p:sp>
        <p:nvSpPr>
          <p:cNvPr id="3" name="Title 2">
            <a:extLst>
              <a:ext uri="{FF2B5EF4-FFF2-40B4-BE49-F238E27FC236}">
                <a16:creationId xmlns:a16="http://schemas.microsoft.com/office/drawing/2014/main" id="{01F6AF22-5F7D-B5E2-5573-88ED6138AD9B}"/>
              </a:ext>
            </a:extLst>
          </p:cNvPr>
          <p:cNvSpPr>
            <a:spLocks noGrp="1"/>
          </p:cNvSpPr>
          <p:nvPr>
            <p:ph type="title"/>
          </p:nvPr>
        </p:nvSpPr>
        <p:spPr>
          <a:xfrm>
            <a:off x="2341984" y="1787716"/>
            <a:ext cx="7660432" cy="899007"/>
          </a:xfrm>
          <a:solidFill>
            <a:schemeClr val="accent1">
              <a:lumMod val="60000"/>
              <a:lumOff val="40000"/>
            </a:schemeClr>
          </a:solidFill>
          <a:ln w="19050">
            <a:solidFill>
              <a:srgbClr val="000000"/>
            </a:solidFill>
          </a:ln>
        </p:spPr>
        <p:txBody>
          <a:bodyPr/>
          <a:lstStyle/>
          <a:p>
            <a:r>
              <a:rPr lang="en-US" b="1" dirty="0">
                <a:solidFill>
                  <a:srgbClr val="000000"/>
                </a:solidFill>
                <a:ea typeface="+mn-ea"/>
                <a:cs typeface="+mn-cs"/>
              </a:rPr>
              <a:t>Master Mobility and Transportation Plan: Community Stakeholder Engagement Session #1 </a:t>
            </a:r>
          </a:p>
        </p:txBody>
      </p:sp>
      <p:pic>
        <p:nvPicPr>
          <p:cNvPr id="5" name="Picture 4">
            <a:extLst>
              <a:ext uri="{FF2B5EF4-FFF2-40B4-BE49-F238E27FC236}">
                <a16:creationId xmlns:a16="http://schemas.microsoft.com/office/drawing/2014/main" id="{CFE60046-BF12-85C9-870D-A9C37C8D3E35}"/>
              </a:ext>
            </a:extLst>
          </p:cNvPr>
          <p:cNvPicPr>
            <a:picLocks noChangeAspect="1"/>
          </p:cNvPicPr>
          <p:nvPr/>
        </p:nvPicPr>
        <p:blipFill>
          <a:blip r:embed="rId3"/>
          <a:stretch>
            <a:fillRect/>
          </a:stretch>
        </p:blipFill>
        <p:spPr>
          <a:xfrm>
            <a:off x="4918608" y="230861"/>
            <a:ext cx="2354784" cy="1325995"/>
          </a:xfrm>
          <a:prstGeom prst="rect">
            <a:avLst/>
          </a:prstGeom>
          <a:ln w="19050">
            <a:solidFill>
              <a:schemeClr val="tx1"/>
            </a:solidFill>
          </a:ln>
        </p:spPr>
      </p:pic>
    </p:spTree>
    <p:extLst>
      <p:ext uri="{BB962C8B-B14F-4D97-AF65-F5344CB8AC3E}">
        <p14:creationId xmlns:p14="http://schemas.microsoft.com/office/powerpoint/2010/main" val="3532158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97515-2E61-3B32-1654-346FC33900B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BC6B65-A4E3-BF9C-BECE-C218C56FB45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03BE52-9BB8-4E9B-A1A0-EB047B6867AB}" type="slidenum">
              <a:rPr kumimoji="0" lang="en-US" sz="1200" b="0" i="0" u="none" strike="noStrike" kern="1200" cap="none" spc="0" normalizeH="0" baseline="0" noProof="0" smtClean="0">
                <a:ln>
                  <a:noFill/>
                </a:ln>
                <a:solidFill>
                  <a:srgbClr val="58595B">
                    <a:tint val="75000"/>
                  </a:srgb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58595B">
                  <a:tint val="75000"/>
                </a:srgbClr>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9DBD2A95-2E5C-619A-C286-1F771BA14940}"/>
              </a:ext>
            </a:extLst>
          </p:cNvPr>
          <p:cNvSpPr>
            <a:spLocks noGrp="1"/>
          </p:cNvSpPr>
          <p:nvPr>
            <p:ph type="body" sz="quarter" idx="13"/>
          </p:nvPr>
        </p:nvSpPr>
        <p:spPr>
          <a:xfrm>
            <a:off x="507998" y="575799"/>
            <a:ext cx="10897489" cy="531812"/>
          </a:xfrm>
        </p:spPr>
        <p:txBody>
          <a:bodyPr/>
          <a:lstStyle/>
          <a:p>
            <a:r>
              <a:rPr lang="en-US" dirty="0"/>
              <a:t>Existing Road Network</a:t>
            </a:r>
            <a:r>
              <a:rPr lang="en-US" dirty="0">
                <a:highlight>
                  <a:srgbClr val="FFFF00"/>
                </a:highlight>
              </a:rPr>
              <a:t> </a:t>
            </a:r>
            <a:endParaRPr lang="en-CA" dirty="0">
              <a:highlight>
                <a:srgbClr val="FFFF00"/>
              </a:highlight>
            </a:endParaRPr>
          </a:p>
        </p:txBody>
      </p:sp>
      <p:pic>
        <p:nvPicPr>
          <p:cNvPr id="8" name="Picture 7">
            <a:extLst>
              <a:ext uri="{FF2B5EF4-FFF2-40B4-BE49-F238E27FC236}">
                <a16:creationId xmlns:a16="http://schemas.microsoft.com/office/drawing/2014/main" id="{FB0FE4DF-6AB7-00C2-50BC-4309483B081D}"/>
              </a:ext>
            </a:extLst>
          </p:cNvPr>
          <p:cNvPicPr>
            <a:picLocks noChangeAspect="1"/>
          </p:cNvPicPr>
          <p:nvPr/>
        </p:nvPicPr>
        <p:blipFill>
          <a:blip r:embed="rId2"/>
          <a:stretch>
            <a:fillRect/>
          </a:stretch>
        </p:blipFill>
        <p:spPr>
          <a:xfrm>
            <a:off x="213159" y="6136579"/>
            <a:ext cx="1337425" cy="629276"/>
          </a:xfrm>
          <a:prstGeom prst="rect">
            <a:avLst/>
          </a:prstGeom>
          <a:ln w="19050">
            <a:solidFill>
              <a:schemeClr val="tx1"/>
            </a:solidFill>
          </a:ln>
        </p:spPr>
      </p:pic>
      <p:pic>
        <p:nvPicPr>
          <p:cNvPr id="6" name="Picture 5" descr="A map of a city&#10;&#10;Description automatically generated">
            <a:extLst>
              <a:ext uri="{FF2B5EF4-FFF2-40B4-BE49-F238E27FC236}">
                <a16:creationId xmlns:a16="http://schemas.microsoft.com/office/drawing/2014/main" id="{09AE9BD9-B89E-3F96-BF88-61986443B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573" y="983786"/>
            <a:ext cx="8084717" cy="5554144"/>
          </a:xfrm>
          <a:prstGeom prst="rect">
            <a:avLst/>
          </a:prstGeom>
        </p:spPr>
      </p:pic>
      <p:sp>
        <p:nvSpPr>
          <p:cNvPr id="14" name="Content Placeholder 2">
            <a:extLst>
              <a:ext uri="{FF2B5EF4-FFF2-40B4-BE49-F238E27FC236}">
                <a16:creationId xmlns:a16="http://schemas.microsoft.com/office/drawing/2014/main" id="{9D98FEF6-E531-6861-B4EE-9E9CFBBBEFC2}"/>
              </a:ext>
            </a:extLst>
          </p:cNvPr>
          <p:cNvSpPr txBox="1">
            <a:spLocks/>
          </p:cNvSpPr>
          <p:nvPr/>
        </p:nvSpPr>
        <p:spPr>
          <a:xfrm>
            <a:off x="9816290" y="1066112"/>
            <a:ext cx="2166159" cy="3930733"/>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Calibri Light" panose="020F03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lnSpc>
                <a:spcPct val="100000"/>
              </a:lnSpc>
              <a:spcBef>
                <a:spcPts val="600"/>
              </a:spcBef>
              <a:spcAft>
                <a:spcPts val="0"/>
              </a:spcAft>
              <a:buSzTx/>
              <a:buNone/>
              <a:tabLst/>
              <a:defRPr/>
            </a:pPr>
            <a:r>
              <a:rPr lang="en-US" sz="2000" b="1" dirty="0">
                <a:solidFill>
                  <a:schemeClr val="accent1"/>
                </a:solidFill>
              </a:rPr>
              <a:t>Main Arterials </a:t>
            </a:r>
            <a:r>
              <a:rPr kumimoji="0" lang="en-US" sz="2000" b="1" i="0" u="none" strike="noStrike" cap="none" spc="0" normalizeH="0" baseline="0" noProof="0" dirty="0">
                <a:ln>
                  <a:noFill/>
                </a:ln>
                <a:solidFill>
                  <a:schemeClr val="accent1"/>
                </a:solidFill>
                <a:effectLst/>
                <a:uLnTx/>
                <a:uFillTx/>
              </a:rPr>
              <a:t> with High AADT</a:t>
            </a:r>
          </a:p>
          <a:p>
            <a:pPr marR="0" lvl="0" fontAlgn="auto">
              <a:lnSpc>
                <a:spcPct val="100000"/>
              </a:lnSpc>
              <a:spcBef>
                <a:spcPts val="0"/>
              </a:spcBef>
              <a:buSzTx/>
              <a:tabLst/>
              <a:defRPr/>
            </a:pPr>
            <a:r>
              <a:rPr lang="en-US" sz="2000" dirty="0"/>
              <a:t>Highway 26 </a:t>
            </a:r>
          </a:p>
          <a:p>
            <a:pPr marR="0" lvl="0" fontAlgn="auto">
              <a:lnSpc>
                <a:spcPct val="100000"/>
              </a:lnSpc>
              <a:spcBef>
                <a:spcPts val="0"/>
              </a:spcBef>
              <a:buSzTx/>
              <a:tabLst/>
              <a:defRPr/>
            </a:pPr>
            <a:r>
              <a:rPr lang="en-US" sz="2000" dirty="0"/>
              <a:t>Pretty River Parkway</a:t>
            </a:r>
          </a:p>
          <a:p>
            <a:pPr marR="0" lvl="0" fontAlgn="auto">
              <a:lnSpc>
                <a:spcPct val="100000"/>
              </a:lnSpc>
              <a:spcBef>
                <a:spcPts val="0"/>
              </a:spcBef>
              <a:buSzTx/>
              <a:tabLst/>
              <a:defRPr/>
            </a:pPr>
            <a:r>
              <a:rPr lang="en-US" sz="2000" dirty="0"/>
              <a:t>Mountain Road</a:t>
            </a:r>
          </a:p>
          <a:p>
            <a:pPr marR="0" lvl="0" fontAlgn="auto">
              <a:lnSpc>
                <a:spcPct val="100000"/>
              </a:lnSpc>
              <a:spcBef>
                <a:spcPts val="0"/>
              </a:spcBef>
              <a:buSzTx/>
              <a:tabLst/>
              <a:defRPr/>
            </a:pPr>
            <a:r>
              <a:rPr lang="en-US" sz="2000" dirty="0"/>
              <a:t>Hume Street</a:t>
            </a:r>
          </a:p>
          <a:p>
            <a:pPr marR="0" lvl="0" fontAlgn="auto">
              <a:lnSpc>
                <a:spcPct val="100000"/>
              </a:lnSpc>
              <a:spcBef>
                <a:spcPts val="0"/>
              </a:spcBef>
              <a:buSzTx/>
              <a:tabLst/>
              <a:defRPr/>
            </a:pPr>
            <a:r>
              <a:rPr lang="en-US" sz="2000" dirty="0"/>
              <a:t>Huron Street</a:t>
            </a:r>
          </a:p>
          <a:p>
            <a:pPr marR="0" lvl="0" fontAlgn="auto">
              <a:lnSpc>
                <a:spcPct val="100000"/>
              </a:lnSpc>
              <a:spcBef>
                <a:spcPts val="0"/>
              </a:spcBef>
              <a:buSzTx/>
              <a:tabLst/>
              <a:defRPr/>
            </a:pPr>
            <a:r>
              <a:rPr lang="en-US" sz="2000" dirty="0"/>
              <a:t>High Street</a:t>
            </a:r>
          </a:p>
          <a:p>
            <a:pPr marR="0" lvl="0" fontAlgn="auto">
              <a:lnSpc>
                <a:spcPct val="100000"/>
              </a:lnSpc>
              <a:spcBef>
                <a:spcPts val="0"/>
              </a:spcBef>
              <a:buSzTx/>
              <a:tabLst/>
              <a:defRPr/>
            </a:pPr>
            <a:r>
              <a:rPr lang="en-US" sz="2000" dirty="0"/>
              <a:t>First Street</a:t>
            </a:r>
          </a:p>
          <a:p>
            <a:pPr marR="0" lvl="0" fontAlgn="auto">
              <a:lnSpc>
                <a:spcPct val="100000"/>
              </a:lnSpc>
              <a:spcBef>
                <a:spcPts val="0"/>
              </a:spcBef>
              <a:buSzTx/>
              <a:tabLst/>
              <a:defRPr/>
            </a:pPr>
            <a:r>
              <a:rPr kumimoji="0" lang="en-US" sz="2000" b="0" i="0" u="none" strike="noStrike" cap="none" spc="0" normalizeH="0" baseline="0" noProof="0" dirty="0">
                <a:ln>
                  <a:noFill/>
                </a:ln>
                <a:effectLst/>
                <a:uLnTx/>
                <a:uFillTx/>
              </a:rPr>
              <a:t>Sixth Street</a:t>
            </a:r>
          </a:p>
        </p:txBody>
      </p:sp>
      <p:sp>
        <p:nvSpPr>
          <p:cNvPr id="7" name="Text Placeholder 2">
            <a:extLst>
              <a:ext uri="{FF2B5EF4-FFF2-40B4-BE49-F238E27FC236}">
                <a16:creationId xmlns:a16="http://schemas.microsoft.com/office/drawing/2014/main" id="{6148AFA6-C0E9-0B7F-5D31-C41132B8C8C5}"/>
              </a:ext>
            </a:extLst>
          </p:cNvPr>
          <p:cNvSpPr>
            <a:spLocks noGrp="1"/>
          </p:cNvSpPr>
          <p:nvPr>
            <p:ph type="body" sz="quarter" idx="12"/>
          </p:nvPr>
        </p:nvSpPr>
        <p:spPr>
          <a:xfrm>
            <a:off x="842963" y="92075"/>
            <a:ext cx="10898187" cy="531813"/>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Community Stakeholder Engagement Session #1</a:t>
            </a:r>
            <a:br>
              <a:rPr lang="en-US" dirty="0">
                <a:solidFill>
                  <a:srgbClr val="000000"/>
                </a:solidFill>
                <a:ea typeface="+mn-ea"/>
                <a:cs typeface="+mn-cs"/>
              </a:rPr>
            </a:br>
            <a:endParaRPr lang="en-US" dirty="0">
              <a:solidFill>
                <a:srgbClr val="000000"/>
              </a:solidFill>
            </a:endParaRPr>
          </a:p>
        </p:txBody>
      </p:sp>
    </p:spTree>
    <p:extLst>
      <p:ext uri="{BB962C8B-B14F-4D97-AF65-F5344CB8AC3E}">
        <p14:creationId xmlns:p14="http://schemas.microsoft.com/office/powerpoint/2010/main" val="2356227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56F3E-BCEE-AB20-D91D-E5165DD0F24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023EEB-D845-6584-988E-A0EB2B3EAEE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03BE52-9BB8-4E9B-A1A0-EB047B6867AB}" type="slidenum">
              <a:rPr kumimoji="0" lang="en-US" sz="1200" b="0" i="0" u="none" strike="noStrike" kern="1200" cap="none" spc="0" normalizeH="0" baseline="0" noProof="0" smtClean="0">
                <a:ln>
                  <a:noFill/>
                </a:ln>
                <a:solidFill>
                  <a:srgbClr val="58595B">
                    <a:tint val="75000"/>
                  </a:srgb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58595B">
                  <a:tint val="75000"/>
                </a:srgbClr>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41C534AB-A7E1-2376-98D8-5A88FC4A8B06}"/>
              </a:ext>
            </a:extLst>
          </p:cNvPr>
          <p:cNvSpPr>
            <a:spLocks noGrp="1"/>
          </p:cNvSpPr>
          <p:nvPr>
            <p:ph type="body" sz="quarter" idx="13"/>
          </p:nvPr>
        </p:nvSpPr>
        <p:spPr>
          <a:xfrm>
            <a:off x="507998" y="732979"/>
            <a:ext cx="10897489" cy="531812"/>
          </a:xfrm>
        </p:spPr>
        <p:txBody>
          <a:bodyPr/>
          <a:lstStyle/>
          <a:p>
            <a:r>
              <a:rPr lang="en-US" dirty="0"/>
              <a:t>Existing Transit Network </a:t>
            </a:r>
            <a:endParaRPr lang="en-CA" dirty="0"/>
          </a:p>
        </p:txBody>
      </p:sp>
      <p:sp>
        <p:nvSpPr>
          <p:cNvPr id="5" name="Text Placeholder 4">
            <a:extLst>
              <a:ext uri="{FF2B5EF4-FFF2-40B4-BE49-F238E27FC236}">
                <a16:creationId xmlns:a16="http://schemas.microsoft.com/office/drawing/2014/main" id="{36E0CA62-970D-70AA-8CB2-D33E740A0C13}"/>
              </a:ext>
            </a:extLst>
          </p:cNvPr>
          <p:cNvSpPr>
            <a:spLocks noGrp="1"/>
          </p:cNvSpPr>
          <p:nvPr>
            <p:ph type="body" sz="quarter" idx="14"/>
          </p:nvPr>
        </p:nvSpPr>
        <p:spPr>
          <a:xfrm>
            <a:off x="7213599" y="1264791"/>
            <a:ext cx="4823245" cy="4969754"/>
          </a:xfrm>
        </p:spPr>
        <p:txBody>
          <a:bodyPr>
            <a:normAutofit fontScale="92500" lnSpcReduction="10000"/>
          </a:bodyPr>
          <a:lstStyle/>
          <a:p>
            <a:pPr marL="0" indent="0">
              <a:buNone/>
            </a:pPr>
            <a:r>
              <a:rPr lang="en-US" b="1" dirty="0"/>
              <a:t>Transit Route Operators</a:t>
            </a:r>
            <a:endParaRPr lang="en-US" b="1" dirty="0">
              <a:solidFill>
                <a:srgbClr val="FF0000"/>
              </a:solidFill>
            </a:endParaRPr>
          </a:p>
          <a:p>
            <a:r>
              <a:rPr lang="en-US" dirty="0" err="1"/>
              <a:t>Colltrans</a:t>
            </a:r>
            <a:r>
              <a:rPr lang="en-US" dirty="0"/>
              <a:t> (Crosstown, East Route, &amp; West Route)</a:t>
            </a:r>
          </a:p>
          <a:p>
            <a:r>
              <a:rPr lang="en-US" dirty="0"/>
              <a:t>Blue Mountain Link (BLINK)</a:t>
            </a:r>
          </a:p>
          <a:p>
            <a:r>
              <a:rPr lang="en-US" dirty="0"/>
              <a:t>Simcoe County LINX Transit Service (Wasaga Beach Link)</a:t>
            </a:r>
          </a:p>
          <a:p>
            <a:pPr marL="0" indent="0">
              <a:buNone/>
            </a:pPr>
            <a:r>
              <a:rPr lang="en-US" b="1" dirty="0"/>
              <a:t>Future goals to strengthen Collingwood’s existing transit network include:</a:t>
            </a:r>
          </a:p>
          <a:p>
            <a:r>
              <a:rPr lang="en-US" dirty="0"/>
              <a:t>Exploring route opportunities to maximize service connectivity and frequency</a:t>
            </a:r>
          </a:p>
          <a:p>
            <a:r>
              <a:rPr lang="en-US" dirty="0"/>
              <a:t>Integrating service fares to secure direct connections between nearby municipalities</a:t>
            </a:r>
          </a:p>
        </p:txBody>
      </p:sp>
      <p:pic>
        <p:nvPicPr>
          <p:cNvPr id="8" name="Picture 7">
            <a:extLst>
              <a:ext uri="{FF2B5EF4-FFF2-40B4-BE49-F238E27FC236}">
                <a16:creationId xmlns:a16="http://schemas.microsoft.com/office/drawing/2014/main" id="{B4F68CCA-11EE-2D0A-0F18-BC467722577A}"/>
              </a:ext>
            </a:extLst>
          </p:cNvPr>
          <p:cNvPicPr>
            <a:picLocks noChangeAspect="1"/>
          </p:cNvPicPr>
          <p:nvPr/>
        </p:nvPicPr>
        <p:blipFill>
          <a:blip r:embed="rId2"/>
          <a:stretch>
            <a:fillRect/>
          </a:stretch>
        </p:blipFill>
        <p:spPr>
          <a:xfrm>
            <a:off x="346617" y="6012742"/>
            <a:ext cx="1337425" cy="753113"/>
          </a:xfrm>
          <a:prstGeom prst="rect">
            <a:avLst/>
          </a:prstGeom>
          <a:ln w="19050">
            <a:solidFill>
              <a:schemeClr val="tx1"/>
            </a:solidFill>
          </a:ln>
        </p:spPr>
      </p:pic>
      <p:pic>
        <p:nvPicPr>
          <p:cNvPr id="7" name="Picture 6" descr="A map of a city&#10;&#10;Description automatically generated">
            <a:extLst>
              <a:ext uri="{FF2B5EF4-FFF2-40B4-BE49-F238E27FC236}">
                <a16:creationId xmlns:a16="http://schemas.microsoft.com/office/drawing/2014/main" id="{5ACFCAB0-356B-37CA-55DF-EAEA414D9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98" y="1319434"/>
            <a:ext cx="6539347" cy="4638665"/>
          </a:xfrm>
          <a:prstGeom prst="rect">
            <a:avLst/>
          </a:prstGeom>
        </p:spPr>
      </p:pic>
      <p:sp>
        <p:nvSpPr>
          <p:cNvPr id="11" name="Text Placeholder 2">
            <a:extLst>
              <a:ext uri="{FF2B5EF4-FFF2-40B4-BE49-F238E27FC236}">
                <a16:creationId xmlns:a16="http://schemas.microsoft.com/office/drawing/2014/main" id="{E753E082-BC38-F347-CDE0-F248AC076DE0}"/>
              </a:ext>
            </a:extLst>
          </p:cNvPr>
          <p:cNvSpPr>
            <a:spLocks noGrp="1"/>
          </p:cNvSpPr>
          <p:nvPr>
            <p:ph type="body" sz="quarter" idx="12"/>
          </p:nvPr>
        </p:nvSpPr>
        <p:spPr>
          <a:xfrm>
            <a:off x="842963" y="92075"/>
            <a:ext cx="10898187" cy="531813"/>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Community Stakeholder Engagement Session #1</a:t>
            </a:r>
            <a:br>
              <a:rPr lang="en-US" dirty="0">
                <a:solidFill>
                  <a:srgbClr val="000000"/>
                </a:solidFill>
                <a:ea typeface="+mn-ea"/>
                <a:cs typeface="+mn-cs"/>
              </a:rPr>
            </a:br>
            <a:endParaRPr lang="en-US" dirty="0">
              <a:solidFill>
                <a:srgbClr val="000000"/>
              </a:solidFill>
            </a:endParaRPr>
          </a:p>
        </p:txBody>
      </p:sp>
    </p:spTree>
    <p:extLst>
      <p:ext uri="{BB962C8B-B14F-4D97-AF65-F5344CB8AC3E}">
        <p14:creationId xmlns:p14="http://schemas.microsoft.com/office/powerpoint/2010/main" val="3364672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D0D9A-802E-AEA4-CBF1-C6EA385E45A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837E27-50CC-50CD-F8EE-7B9AFEBF6E2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03BE52-9BB8-4E9B-A1A0-EB047B6867AB}" type="slidenum">
              <a:rPr kumimoji="0" lang="en-US" sz="1200" b="0" i="0" u="none" strike="noStrike" kern="1200" cap="none" spc="0" normalizeH="0" baseline="0" noProof="0" smtClean="0">
                <a:ln>
                  <a:noFill/>
                </a:ln>
                <a:solidFill>
                  <a:srgbClr val="58595B">
                    <a:tint val="75000"/>
                  </a:srgb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58595B">
                  <a:tint val="75000"/>
                </a:srgbClr>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91B4D63C-BD21-AC61-6196-10FFD124D374}"/>
              </a:ext>
            </a:extLst>
          </p:cNvPr>
          <p:cNvSpPr>
            <a:spLocks noGrp="1"/>
          </p:cNvSpPr>
          <p:nvPr>
            <p:ph type="body" sz="quarter" idx="13"/>
          </p:nvPr>
        </p:nvSpPr>
        <p:spPr>
          <a:xfrm>
            <a:off x="507998" y="714667"/>
            <a:ext cx="10897489" cy="531812"/>
          </a:xfrm>
        </p:spPr>
        <p:txBody>
          <a:bodyPr/>
          <a:lstStyle/>
          <a:p>
            <a:r>
              <a:rPr lang="en-US" dirty="0"/>
              <a:t>Existing Roadway Capacity Conditions</a:t>
            </a:r>
            <a:endParaRPr lang="en-CA" dirty="0"/>
          </a:p>
        </p:txBody>
      </p:sp>
      <p:pic>
        <p:nvPicPr>
          <p:cNvPr id="8" name="Picture 7">
            <a:extLst>
              <a:ext uri="{FF2B5EF4-FFF2-40B4-BE49-F238E27FC236}">
                <a16:creationId xmlns:a16="http://schemas.microsoft.com/office/drawing/2014/main" id="{AC2F4D1B-712C-C288-6670-BAEDFF9C0EDE}"/>
              </a:ext>
            </a:extLst>
          </p:cNvPr>
          <p:cNvPicPr>
            <a:picLocks noChangeAspect="1"/>
          </p:cNvPicPr>
          <p:nvPr/>
        </p:nvPicPr>
        <p:blipFill>
          <a:blip r:embed="rId3"/>
          <a:stretch>
            <a:fillRect/>
          </a:stretch>
        </p:blipFill>
        <p:spPr>
          <a:xfrm>
            <a:off x="346617" y="6012742"/>
            <a:ext cx="1337425" cy="753113"/>
          </a:xfrm>
          <a:prstGeom prst="rect">
            <a:avLst/>
          </a:prstGeom>
          <a:ln w="19050">
            <a:solidFill>
              <a:schemeClr val="tx1"/>
            </a:solidFill>
          </a:ln>
        </p:spPr>
      </p:pic>
      <p:sp>
        <p:nvSpPr>
          <p:cNvPr id="10" name="Text Placeholder 2">
            <a:extLst>
              <a:ext uri="{FF2B5EF4-FFF2-40B4-BE49-F238E27FC236}">
                <a16:creationId xmlns:a16="http://schemas.microsoft.com/office/drawing/2014/main" id="{D92F8116-9C4F-5A45-606E-036B6C5AE9EC}"/>
              </a:ext>
            </a:extLst>
          </p:cNvPr>
          <p:cNvSpPr>
            <a:spLocks noGrp="1"/>
          </p:cNvSpPr>
          <p:nvPr>
            <p:ph type="body" sz="quarter" idx="12"/>
          </p:nvPr>
        </p:nvSpPr>
        <p:spPr>
          <a:xfrm>
            <a:off x="842963" y="92075"/>
            <a:ext cx="10898187" cy="531813"/>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rPr>
              <a:t>Community</a:t>
            </a:r>
            <a:r>
              <a:rPr lang="en-US" dirty="0">
                <a:solidFill>
                  <a:srgbClr val="000000"/>
                </a:solidFill>
                <a:ea typeface="+mn-ea"/>
                <a:cs typeface="+mn-cs"/>
              </a:rPr>
              <a:t> Stakeholder Engagement Session #1</a:t>
            </a:r>
            <a:br>
              <a:rPr lang="en-US" dirty="0">
                <a:solidFill>
                  <a:srgbClr val="000000"/>
                </a:solidFill>
                <a:ea typeface="+mn-ea"/>
                <a:cs typeface="+mn-cs"/>
              </a:rPr>
            </a:br>
            <a:endParaRPr lang="en-US" dirty="0">
              <a:solidFill>
                <a:srgbClr val="000000"/>
              </a:solidFill>
            </a:endParaRPr>
          </a:p>
        </p:txBody>
      </p:sp>
      <p:sp>
        <p:nvSpPr>
          <p:cNvPr id="6" name="TextBox 5">
            <a:extLst>
              <a:ext uri="{FF2B5EF4-FFF2-40B4-BE49-F238E27FC236}">
                <a16:creationId xmlns:a16="http://schemas.microsoft.com/office/drawing/2014/main" id="{BC5D8C7B-1490-0C53-C117-4A1837606B47}"/>
              </a:ext>
            </a:extLst>
          </p:cNvPr>
          <p:cNvSpPr txBox="1"/>
          <p:nvPr/>
        </p:nvSpPr>
        <p:spPr>
          <a:xfrm>
            <a:off x="2089672" y="5943018"/>
            <a:ext cx="6094674" cy="286232"/>
          </a:xfrm>
          <a:prstGeom prst="rect">
            <a:avLst/>
          </a:prstGeom>
        </p:spPr>
        <p:txBody>
          <a:bodyPr vert="horz" lIns="91440" tIns="45720" rIns="91440" bIns="45720" rtlCol="0">
            <a:normAutofit/>
          </a:bodyPr>
          <a:lstStyle>
            <a:defPPr>
              <a:defRPr lang="en-US"/>
            </a:defPPr>
            <a:lvl1pPr indent="0">
              <a:lnSpc>
                <a:spcPct val="90000"/>
              </a:lnSpc>
              <a:spcBef>
                <a:spcPts val="1000"/>
              </a:spcBef>
              <a:buClr>
                <a:schemeClr val="accent1"/>
              </a:buClr>
              <a:buFont typeface="Arial" panose="020B0604020202020204" pitchFamily="34" charset="0"/>
              <a:buNone/>
              <a:defRPr sz="1400" b="1"/>
            </a:lvl1pPr>
            <a:lvl2pPr marL="685800" indent="-228600">
              <a:lnSpc>
                <a:spcPct val="90000"/>
              </a:lnSpc>
              <a:spcBef>
                <a:spcPts val="500"/>
              </a:spcBef>
              <a:buClr>
                <a:schemeClr val="accent1"/>
              </a:buClr>
              <a:buFont typeface="Calibri Light" panose="020F0302020204030204" pitchFamily="34" charset="0"/>
              <a:buChar char="─"/>
              <a:defRPr sz="2000"/>
            </a:lvl2pPr>
            <a:lvl3pPr marL="1143000" indent="-228600">
              <a:lnSpc>
                <a:spcPct val="90000"/>
              </a:lnSpc>
              <a:spcBef>
                <a:spcPts val="500"/>
              </a:spcBef>
              <a:buClr>
                <a:schemeClr val="accent1"/>
              </a:buClr>
              <a:buSzPct val="90000"/>
              <a:buFont typeface="Arial" panose="020B0604020202020204" pitchFamily="34" charset="0"/>
              <a:buChar char="•"/>
            </a:lvl3pPr>
            <a:lvl4pPr marL="1600200" indent="-228600">
              <a:lnSpc>
                <a:spcPct val="90000"/>
              </a:lnSpc>
              <a:spcBef>
                <a:spcPts val="500"/>
              </a:spcBef>
              <a:buClr>
                <a:schemeClr val="accent1"/>
              </a:buClr>
              <a:buSzPct val="90000"/>
              <a:buFont typeface="Calibri Light" panose="020F0302020204030204" pitchFamily="34" charset="0"/>
              <a:buChar char="─"/>
              <a:defRPr sz="1600"/>
            </a:lvl4pPr>
            <a:lvl5pPr marL="2057400" indent="-228600">
              <a:lnSpc>
                <a:spcPct val="90000"/>
              </a:lnSpc>
              <a:spcBef>
                <a:spcPts val="500"/>
              </a:spcBef>
              <a:buClr>
                <a:schemeClr val="accent1"/>
              </a:buClr>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400" b="1" i="0" u="none" strike="noStrike" kern="1200" cap="none" spc="0" normalizeH="0" baseline="0" noProof="0" dirty="0">
                <a:ln>
                  <a:noFill/>
                </a:ln>
                <a:solidFill>
                  <a:srgbClr val="58595B"/>
                </a:solidFill>
                <a:effectLst/>
                <a:uLnTx/>
                <a:uFillTx/>
                <a:latin typeface="Calibri"/>
                <a:ea typeface="+mn-ea"/>
                <a:cs typeface="+mn-cs"/>
              </a:rPr>
              <a:t>Weekday Peak Hour (Summer) </a:t>
            </a:r>
          </a:p>
        </p:txBody>
      </p:sp>
      <p:sp>
        <p:nvSpPr>
          <p:cNvPr id="5" name="TextBox 4">
            <a:extLst>
              <a:ext uri="{FF2B5EF4-FFF2-40B4-BE49-F238E27FC236}">
                <a16:creationId xmlns:a16="http://schemas.microsoft.com/office/drawing/2014/main" id="{BF9CDDE1-891F-E9F6-7FBB-E3D7D5A2AB34}"/>
              </a:ext>
            </a:extLst>
          </p:cNvPr>
          <p:cNvSpPr txBox="1"/>
          <p:nvPr/>
        </p:nvSpPr>
        <p:spPr>
          <a:xfrm>
            <a:off x="8767353" y="4466132"/>
            <a:ext cx="4850294" cy="286232"/>
          </a:xfrm>
          <a:prstGeom prst="rect">
            <a:avLst/>
          </a:prstGeom>
        </p:spPr>
        <p:txBody>
          <a:bodyPr vert="horz" lIns="91440" tIns="45720" rIns="91440" bIns="45720" rtlCol="0">
            <a:normAutofit/>
          </a:bodyPr>
          <a:lstStyle>
            <a:defPPr>
              <a:defRPr lang="en-US"/>
            </a:defPPr>
            <a:lvl1pPr indent="0">
              <a:lnSpc>
                <a:spcPct val="90000"/>
              </a:lnSpc>
              <a:spcBef>
                <a:spcPts val="1000"/>
              </a:spcBef>
              <a:buClr>
                <a:schemeClr val="accent1"/>
              </a:buClr>
              <a:buFont typeface="Arial" panose="020B0604020202020204" pitchFamily="34" charset="0"/>
              <a:buNone/>
              <a:defRPr sz="1400" b="1"/>
            </a:lvl1pPr>
            <a:lvl2pPr marL="685800" indent="-228600">
              <a:lnSpc>
                <a:spcPct val="90000"/>
              </a:lnSpc>
              <a:spcBef>
                <a:spcPts val="500"/>
              </a:spcBef>
              <a:buClr>
                <a:schemeClr val="accent1"/>
              </a:buClr>
              <a:buFont typeface="Calibri Light" panose="020F0302020204030204" pitchFamily="34" charset="0"/>
              <a:buChar char="─"/>
              <a:defRPr sz="2000"/>
            </a:lvl2pPr>
            <a:lvl3pPr marL="1143000" indent="-228600">
              <a:lnSpc>
                <a:spcPct val="90000"/>
              </a:lnSpc>
              <a:spcBef>
                <a:spcPts val="500"/>
              </a:spcBef>
              <a:buClr>
                <a:schemeClr val="accent1"/>
              </a:buClr>
              <a:buSzPct val="90000"/>
              <a:buFont typeface="Arial" panose="020B0604020202020204" pitchFamily="34" charset="0"/>
              <a:buChar char="•"/>
            </a:lvl3pPr>
            <a:lvl4pPr marL="1600200" indent="-228600">
              <a:lnSpc>
                <a:spcPct val="90000"/>
              </a:lnSpc>
              <a:spcBef>
                <a:spcPts val="500"/>
              </a:spcBef>
              <a:buClr>
                <a:schemeClr val="accent1"/>
              </a:buClr>
              <a:buSzPct val="90000"/>
              <a:buFont typeface="Calibri Light" panose="020F0302020204030204" pitchFamily="34" charset="0"/>
              <a:buChar char="─"/>
              <a:defRPr sz="1600"/>
            </a:lvl4pPr>
            <a:lvl5pPr marL="2057400" indent="-228600">
              <a:lnSpc>
                <a:spcPct val="90000"/>
              </a:lnSpc>
              <a:spcBef>
                <a:spcPts val="500"/>
              </a:spcBef>
              <a:buClr>
                <a:schemeClr val="accent1"/>
              </a:buClr>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400" b="1" i="0" u="none" strike="noStrike" kern="1200" cap="none" spc="0" normalizeH="0" baseline="0" noProof="0" dirty="0">
                <a:ln>
                  <a:noFill/>
                </a:ln>
                <a:solidFill>
                  <a:srgbClr val="58595B"/>
                </a:solidFill>
                <a:effectLst/>
                <a:uLnTx/>
                <a:uFillTx/>
                <a:latin typeface="Calibri"/>
                <a:ea typeface="+mn-ea"/>
                <a:cs typeface="+mn-cs"/>
              </a:rPr>
              <a:t>Weekend Peak Hour (Summer) </a:t>
            </a:r>
          </a:p>
        </p:txBody>
      </p:sp>
      <p:grpSp>
        <p:nvGrpSpPr>
          <p:cNvPr id="40" name="Group 39">
            <a:extLst>
              <a:ext uri="{FF2B5EF4-FFF2-40B4-BE49-F238E27FC236}">
                <a16:creationId xmlns:a16="http://schemas.microsoft.com/office/drawing/2014/main" id="{04C10638-5794-8E79-45DB-6962162BD218}"/>
              </a:ext>
            </a:extLst>
          </p:cNvPr>
          <p:cNvGrpSpPr/>
          <p:nvPr/>
        </p:nvGrpSpPr>
        <p:grpSpPr>
          <a:xfrm>
            <a:off x="346617" y="1147958"/>
            <a:ext cx="7268824" cy="4795060"/>
            <a:chOff x="346617" y="1147958"/>
            <a:chExt cx="7268824" cy="4795060"/>
          </a:xfrm>
        </p:grpSpPr>
        <p:pic>
          <p:nvPicPr>
            <p:cNvPr id="21" name="Picture 20" descr="A map of a city&#10;&#10;Description automatically generated">
              <a:extLst>
                <a:ext uri="{FF2B5EF4-FFF2-40B4-BE49-F238E27FC236}">
                  <a16:creationId xmlns:a16="http://schemas.microsoft.com/office/drawing/2014/main" id="{68CBD0A4-D0DB-1D08-E1F2-D5459C2BE705}"/>
                </a:ext>
              </a:extLst>
            </p:cNvPr>
            <p:cNvPicPr>
              <a:picLocks noChangeAspect="1"/>
            </p:cNvPicPr>
            <p:nvPr/>
          </p:nvPicPr>
          <p:blipFill rotWithShape="1">
            <a:blip r:embed="rId4">
              <a:extLst>
                <a:ext uri="{28A0092B-C50C-407E-A947-70E740481C1C}">
                  <a14:useLocalDpi xmlns:a14="http://schemas.microsoft.com/office/drawing/2010/main" val="0"/>
                </a:ext>
              </a:extLst>
            </a:blip>
            <a:srcRect l="15271" t="3468" r="13953" b="1984"/>
            <a:stretch/>
          </p:blipFill>
          <p:spPr>
            <a:xfrm>
              <a:off x="346617" y="1147958"/>
              <a:ext cx="7268824" cy="4795060"/>
            </a:xfrm>
            <a:prstGeom prst="rect">
              <a:avLst/>
            </a:prstGeom>
            <a:ln w="12700">
              <a:solidFill>
                <a:schemeClr val="accent6">
                  <a:lumMod val="10000"/>
                </a:schemeClr>
              </a:solidFill>
            </a:ln>
          </p:spPr>
        </p:pic>
        <p:grpSp>
          <p:nvGrpSpPr>
            <p:cNvPr id="39" name="Group 38">
              <a:extLst>
                <a:ext uri="{FF2B5EF4-FFF2-40B4-BE49-F238E27FC236}">
                  <a16:creationId xmlns:a16="http://schemas.microsoft.com/office/drawing/2014/main" id="{8486890D-47A3-13BB-1A3D-694D296DEE0C}"/>
                </a:ext>
              </a:extLst>
            </p:cNvPr>
            <p:cNvGrpSpPr/>
            <p:nvPr/>
          </p:nvGrpSpPr>
          <p:grpSpPr>
            <a:xfrm>
              <a:off x="5090282" y="1202365"/>
              <a:ext cx="2401437" cy="1754326"/>
              <a:chOff x="8043975" y="37840"/>
              <a:chExt cx="2781917" cy="5665979"/>
            </a:xfrm>
          </p:grpSpPr>
          <p:sp>
            <p:nvSpPr>
              <p:cNvPr id="24" name="TextBox 23">
                <a:extLst>
                  <a:ext uri="{FF2B5EF4-FFF2-40B4-BE49-F238E27FC236}">
                    <a16:creationId xmlns:a16="http://schemas.microsoft.com/office/drawing/2014/main" id="{7D646E0D-8661-9CFB-C3A1-1E6F1C9073B4}"/>
                  </a:ext>
                </a:extLst>
              </p:cNvPr>
              <p:cNvSpPr txBox="1"/>
              <p:nvPr/>
            </p:nvSpPr>
            <p:spPr>
              <a:xfrm>
                <a:off x="8043975" y="37840"/>
                <a:ext cx="2781917" cy="5665979"/>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Legend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F10E0466-EFFD-9BDB-FE9F-3DC52961D220}"/>
                  </a:ext>
                </a:extLst>
              </p:cNvPr>
              <p:cNvCxnSpPr/>
              <p:nvPr/>
            </p:nvCxnSpPr>
            <p:spPr>
              <a:xfrm>
                <a:off x="8183124" y="1671118"/>
                <a:ext cx="2503621" cy="0"/>
              </a:xfrm>
              <a:prstGeom prst="line">
                <a:avLst/>
              </a:prstGeom>
              <a:ln w="19050">
                <a:solidFill>
                  <a:srgbClr val="000000"/>
                </a:solidFill>
              </a:ln>
            </p:spPr>
            <p:style>
              <a:lnRef idx="1">
                <a:schemeClr val="dk1"/>
              </a:lnRef>
              <a:fillRef idx="0">
                <a:schemeClr val="dk1"/>
              </a:fillRef>
              <a:effectRef idx="0">
                <a:schemeClr val="dk1"/>
              </a:effectRef>
              <a:fontRef idx="minor">
                <a:schemeClr val="tx1"/>
              </a:fontRef>
            </p:style>
          </p:cxnSp>
          <p:sp>
            <p:nvSpPr>
              <p:cNvPr id="27" name="Rectangle 26">
                <a:extLst>
                  <a:ext uri="{FF2B5EF4-FFF2-40B4-BE49-F238E27FC236}">
                    <a16:creationId xmlns:a16="http://schemas.microsoft.com/office/drawing/2014/main" id="{6B2E7A41-2BC4-BBDB-D1B3-28B5AD710185}"/>
                  </a:ext>
                </a:extLst>
              </p:cNvPr>
              <p:cNvSpPr/>
              <p:nvPr/>
            </p:nvSpPr>
            <p:spPr>
              <a:xfrm>
                <a:off x="8183124" y="2134563"/>
                <a:ext cx="939776" cy="420199"/>
              </a:xfrm>
              <a:prstGeom prst="rect">
                <a:avLst/>
              </a:prstGeom>
              <a:solidFill>
                <a:srgbClr val="4ADE8C"/>
              </a:solidFill>
              <a:ln>
                <a:solidFill>
                  <a:srgbClr val="4ADE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C2E072C8-6C6F-86CB-6157-F48025BA5E00}"/>
                  </a:ext>
                </a:extLst>
              </p:cNvPr>
              <p:cNvSpPr/>
              <p:nvPr/>
            </p:nvSpPr>
            <p:spPr>
              <a:xfrm>
                <a:off x="8183124" y="2660180"/>
                <a:ext cx="939776" cy="420199"/>
              </a:xfrm>
              <a:prstGeom prst="rect">
                <a:avLst/>
              </a:prstGeom>
              <a:solidFill>
                <a:srgbClr val="F3FF0D"/>
              </a:solidFill>
              <a:ln>
                <a:solidFill>
                  <a:srgbClr val="F3FF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E22AF7F9-141A-0492-7F3A-3B2610625FB7}"/>
                  </a:ext>
                </a:extLst>
              </p:cNvPr>
              <p:cNvSpPr/>
              <p:nvPr/>
            </p:nvSpPr>
            <p:spPr>
              <a:xfrm>
                <a:off x="8183124" y="3212358"/>
                <a:ext cx="939776" cy="420199"/>
              </a:xfrm>
              <a:prstGeom prst="rect">
                <a:avLst/>
              </a:prstGeom>
              <a:solidFill>
                <a:srgbClr val="FFAD5B"/>
              </a:solidFill>
              <a:ln>
                <a:solidFill>
                  <a:srgbClr val="FFAD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3C3E50C2-6C28-5656-BF75-50A7C58DEF09}"/>
                  </a:ext>
                </a:extLst>
              </p:cNvPr>
              <p:cNvSpPr/>
              <p:nvPr/>
            </p:nvSpPr>
            <p:spPr>
              <a:xfrm>
                <a:off x="8183124" y="3719989"/>
                <a:ext cx="939776" cy="420199"/>
              </a:xfrm>
              <a:prstGeom prst="rect">
                <a:avLst/>
              </a:prstGeom>
              <a:solidFill>
                <a:srgbClr val="FF6820"/>
              </a:solidFill>
              <a:ln>
                <a:solidFill>
                  <a:srgbClr val="FF68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D62D3FCB-98EB-0553-1464-448A6B0E5686}"/>
                  </a:ext>
                </a:extLst>
              </p:cNvPr>
              <p:cNvSpPr/>
              <p:nvPr/>
            </p:nvSpPr>
            <p:spPr>
              <a:xfrm>
                <a:off x="8183124" y="4227620"/>
                <a:ext cx="939776" cy="420199"/>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EACF2793-E9E5-9E0D-83AB-86D52B8DB15D}"/>
                  </a:ext>
                </a:extLst>
              </p:cNvPr>
              <p:cNvSpPr/>
              <p:nvPr/>
            </p:nvSpPr>
            <p:spPr>
              <a:xfrm>
                <a:off x="8183124" y="4735250"/>
                <a:ext cx="939776" cy="420199"/>
              </a:xfrm>
              <a:prstGeom prst="rect">
                <a:avLst/>
              </a:prstGeom>
              <a:solidFill>
                <a:srgbClr val="8B0000"/>
              </a:solidFill>
              <a:ln>
                <a:solidFill>
                  <a:srgbClr val="8B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8F0513F7-93D2-7262-A329-F70246F717CB}"/>
                  </a:ext>
                </a:extLst>
              </p:cNvPr>
              <p:cNvSpPr txBox="1"/>
              <p:nvPr/>
            </p:nvSpPr>
            <p:spPr>
              <a:xfrm>
                <a:off x="9122901" y="2091188"/>
                <a:ext cx="1563844" cy="196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solidFill>
                    <a:effectLst/>
                    <a:uLnTx/>
                    <a:uFillTx/>
                    <a:latin typeface="Calibri"/>
                    <a:ea typeface="+mn-ea"/>
                    <a:cs typeface="+mn-cs"/>
                  </a:rPr>
                  <a:t>LOS A   0.00 – 0.51</a:t>
                </a:r>
              </a:p>
            </p:txBody>
          </p:sp>
          <p:sp>
            <p:nvSpPr>
              <p:cNvPr id="34" name="TextBox 33">
                <a:extLst>
                  <a:ext uri="{FF2B5EF4-FFF2-40B4-BE49-F238E27FC236}">
                    <a16:creationId xmlns:a16="http://schemas.microsoft.com/office/drawing/2014/main" id="{C7AE7E00-855D-AA23-85FF-1A24DEBD5629}"/>
                  </a:ext>
                </a:extLst>
              </p:cNvPr>
              <p:cNvSpPr txBox="1"/>
              <p:nvPr/>
            </p:nvSpPr>
            <p:spPr>
              <a:xfrm>
                <a:off x="9122902" y="2525181"/>
                <a:ext cx="1563844" cy="1965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solidFill>
                    <a:effectLst/>
                    <a:uLnTx/>
                    <a:uFillTx/>
                    <a:latin typeface="Calibri"/>
                    <a:ea typeface="+mn-ea"/>
                    <a:cs typeface="+mn-cs"/>
                  </a:rPr>
                  <a:t>LOS B  0.51 – 0.70</a:t>
                </a:r>
              </a:p>
            </p:txBody>
          </p:sp>
          <p:sp>
            <p:nvSpPr>
              <p:cNvPr id="35" name="TextBox 34">
                <a:extLst>
                  <a:ext uri="{FF2B5EF4-FFF2-40B4-BE49-F238E27FC236}">
                    <a16:creationId xmlns:a16="http://schemas.microsoft.com/office/drawing/2014/main" id="{52ADB5DB-6851-5407-9D94-BD2402A467A4}"/>
                  </a:ext>
                </a:extLst>
              </p:cNvPr>
              <p:cNvSpPr txBox="1"/>
              <p:nvPr/>
            </p:nvSpPr>
            <p:spPr>
              <a:xfrm>
                <a:off x="9122899" y="3041423"/>
                <a:ext cx="1563844" cy="196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solidFill>
                    <a:effectLst/>
                    <a:uLnTx/>
                    <a:uFillTx/>
                    <a:latin typeface="Calibri"/>
                    <a:ea typeface="+mn-ea"/>
                    <a:cs typeface="+mn-cs"/>
                  </a:rPr>
                  <a:t>LOS C  0.71 – 0.80</a:t>
                </a:r>
              </a:p>
            </p:txBody>
          </p:sp>
          <p:sp>
            <p:nvSpPr>
              <p:cNvPr id="36" name="TextBox 35">
                <a:extLst>
                  <a:ext uri="{FF2B5EF4-FFF2-40B4-BE49-F238E27FC236}">
                    <a16:creationId xmlns:a16="http://schemas.microsoft.com/office/drawing/2014/main" id="{02434293-6DC1-3CDE-050E-553922B369F1}"/>
                  </a:ext>
                </a:extLst>
              </p:cNvPr>
              <p:cNvSpPr txBox="1"/>
              <p:nvPr/>
            </p:nvSpPr>
            <p:spPr>
              <a:xfrm>
                <a:off x="9122902" y="3549050"/>
                <a:ext cx="1563844" cy="1965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solidFill>
                    <a:effectLst/>
                    <a:uLnTx/>
                    <a:uFillTx/>
                    <a:latin typeface="Calibri"/>
                    <a:ea typeface="+mn-ea"/>
                    <a:cs typeface="+mn-cs"/>
                  </a:rPr>
                  <a:t>LOS D  0.81 – 0.90</a:t>
                </a:r>
              </a:p>
            </p:txBody>
          </p:sp>
          <p:sp>
            <p:nvSpPr>
              <p:cNvPr id="37" name="TextBox 36">
                <a:extLst>
                  <a:ext uri="{FF2B5EF4-FFF2-40B4-BE49-F238E27FC236}">
                    <a16:creationId xmlns:a16="http://schemas.microsoft.com/office/drawing/2014/main" id="{B2DF444A-D94B-EEA9-FE0B-DD88C6B1488C}"/>
                  </a:ext>
                </a:extLst>
              </p:cNvPr>
              <p:cNvSpPr txBox="1"/>
              <p:nvPr/>
            </p:nvSpPr>
            <p:spPr>
              <a:xfrm>
                <a:off x="9122902" y="4056680"/>
                <a:ext cx="1563844" cy="1965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solidFill>
                    <a:effectLst/>
                    <a:uLnTx/>
                    <a:uFillTx/>
                    <a:latin typeface="Calibri"/>
                    <a:ea typeface="+mn-ea"/>
                    <a:cs typeface="+mn-cs"/>
                  </a:rPr>
                  <a:t>LOS E  0.91 – 0.99</a:t>
                </a:r>
              </a:p>
            </p:txBody>
          </p:sp>
          <p:sp>
            <p:nvSpPr>
              <p:cNvPr id="38" name="TextBox 37">
                <a:extLst>
                  <a:ext uri="{FF2B5EF4-FFF2-40B4-BE49-F238E27FC236}">
                    <a16:creationId xmlns:a16="http://schemas.microsoft.com/office/drawing/2014/main" id="{17DE4439-353C-659B-26BB-CD7BF617A828}"/>
                  </a:ext>
                </a:extLst>
              </p:cNvPr>
              <p:cNvSpPr txBox="1"/>
              <p:nvPr/>
            </p:nvSpPr>
            <p:spPr>
              <a:xfrm>
                <a:off x="9122899" y="4518900"/>
                <a:ext cx="1563844" cy="196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solidFill>
                    <a:effectLst/>
                    <a:uLnTx/>
                    <a:uFillTx/>
                    <a:latin typeface="Calibri"/>
                    <a:ea typeface="+mn-ea"/>
                    <a:cs typeface="+mn-cs"/>
                  </a:rPr>
                  <a:t>LOS F  1.00 +</a:t>
                </a:r>
              </a:p>
            </p:txBody>
          </p:sp>
        </p:grpSp>
      </p:grpSp>
      <p:pic>
        <p:nvPicPr>
          <p:cNvPr id="42" name="Picture 41" descr="A map of a city&#10;&#10;Description automatically generated">
            <a:extLst>
              <a:ext uri="{FF2B5EF4-FFF2-40B4-BE49-F238E27FC236}">
                <a16:creationId xmlns:a16="http://schemas.microsoft.com/office/drawing/2014/main" id="{E1615F32-1BBE-02C4-53C1-426E297A1E7F}"/>
              </a:ext>
            </a:extLst>
          </p:cNvPr>
          <p:cNvPicPr>
            <a:picLocks noChangeAspect="1"/>
          </p:cNvPicPr>
          <p:nvPr/>
        </p:nvPicPr>
        <p:blipFill rotWithShape="1">
          <a:blip r:embed="rId5">
            <a:extLst>
              <a:ext uri="{28A0092B-C50C-407E-A947-70E740481C1C}">
                <a14:useLocalDpi xmlns:a14="http://schemas.microsoft.com/office/drawing/2010/main" val="0"/>
              </a:ext>
            </a:extLst>
          </a:blip>
          <a:srcRect l="21032" t="8464" r="26548" b="5154"/>
          <a:stretch/>
        </p:blipFill>
        <p:spPr>
          <a:xfrm>
            <a:off x="7729096" y="767730"/>
            <a:ext cx="4344907" cy="3554560"/>
          </a:xfrm>
          <a:prstGeom prst="ellipse">
            <a:avLst/>
          </a:prstGeom>
          <a:ln>
            <a:solidFill>
              <a:schemeClr val="accent6">
                <a:lumMod val="10000"/>
              </a:schemeClr>
            </a:solidFill>
          </a:ln>
        </p:spPr>
      </p:pic>
    </p:spTree>
    <p:extLst>
      <p:ext uri="{BB962C8B-B14F-4D97-AF65-F5344CB8AC3E}">
        <p14:creationId xmlns:p14="http://schemas.microsoft.com/office/powerpoint/2010/main" val="4243918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5DC51-2E42-0D58-1794-BD74F93E04C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821CA7-D4EB-C8B0-B36F-C7C5985C042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03BE52-9BB8-4E9B-A1A0-EB047B6867AB}" type="slidenum">
              <a:rPr kumimoji="0" lang="en-US" sz="1200" b="0" i="0" u="none" strike="noStrike" kern="1200" cap="none" spc="0" normalizeH="0" baseline="0" noProof="0" smtClean="0">
                <a:ln>
                  <a:noFill/>
                </a:ln>
                <a:solidFill>
                  <a:srgbClr val="58595B">
                    <a:tint val="75000"/>
                  </a:srgb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58595B">
                  <a:tint val="75000"/>
                </a:srgbClr>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BEA9ED1A-0DFE-5989-4E6D-0747F3742860}"/>
              </a:ext>
            </a:extLst>
          </p:cNvPr>
          <p:cNvSpPr>
            <a:spLocks noGrp="1"/>
          </p:cNvSpPr>
          <p:nvPr>
            <p:ph type="body" sz="quarter" idx="13"/>
          </p:nvPr>
        </p:nvSpPr>
        <p:spPr>
          <a:xfrm>
            <a:off x="507998" y="714667"/>
            <a:ext cx="10897489" cy="531812"/>
          </a:xfrm>
        </p:spPr>
        <p:txBody>
          <a:bodyPr/>
          <a:lstStyle/>
          <a:p>
            <a:r>
              <a:rPr lang="en-CA" dirty="0"/>
              <a:t>Existing Road Network Capacity Conditions</a:t>
            </a:r>
          </a:p>
        </p:txBody>
      </p:sp>
      <p:pic>
        <p:nvPicPr>
          <p:cNvPr id="8" name="Picture 7">
            <a:extLst>
              <a:ext uri="{FF2B5EF4-FFF2-40B4-BE49-F238E27FC236}">
                <a16:creationId xmlns:a16="http://schemas.microsoft.com/office/drawing/2014/main" id="{9EFA1B0A-8187-1DFD-86A7-7108F0BEA5DC}"/>
              </a:ext>
            </a:extLst>
          </p:cNvPr>
          <p:cNvPicPr>
            <a:picLocks noChangeAspect="1"/>
          </p:cNvPicPr>
          <p:nvPr/>
        </p:nvPicPr>
        <p:blipFill>
          <a:blip r:embed="rId3"/>
          <a:stretch>
            <a:fillRect/>
          </a:stretch>
        </p:blipFill>
        <p:spPr>
          <a:xfrm>
            <a:off x="346617" y="6012742"/>
            <a:ext cx="1337425" cy="753113"/>
          </a:xfrm>
          <a:prstGeom prst="rect">
            <a:avLst/>
          </a:prstGeom>
          <a:ln w="19050">
            <a:solidFill>
              <a:schemeClr val="tx1"/>
            </a:solidFill>
          </a:ln>
        </p:spPr>
      </p:pic>
      <p:sp>
        <p:nvSpPr>
          <p:cNvPr id="10" name="Text Placeholder 2">
            <a:extLst>
              <a:ext uri="{FF2B5EF4-FFF2-40B4-BE49-F238E27FC236}">
                <a16:creationId xmlns:a16="http://schemas.microsoft.com/office/drawing/2014/main" id="{D496FD96-DCDD-3734-0613-B5B170BE91FD}"/>
              </a:ext>
            </a:extLst>
          </p:cNvPr>
          <p:cNvSpPr>
            <a:spLocks noGrp="1"/>
          </p:cNvSpPr>
          <p:nvPr>
            <p:ph type="body" sz="quarter" idx="12"/>
          </p:nvPr>
        </p:nvSpPr>
        <p:spPr>
          <a:xfrm>
            <a:off x="842963" y="92075"/>
            <a:ext cx="10898187" cy="531813"/>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rPr>
              <a:t>community</a:t>
            </a:r>
            <a:r>
              <a:rPr lang="en-US" dirty="0">
                <a:solidFill>
                  <a:srgbClr val="000000"/>
                </a:solidFill>
                <a:ea typeface="+mn-ea"/>
                <a:cs typeface="+mn-cs"/>
              </a:rPr>
              <a:t> Stakeholder Engagement Session #1</a:t>
            </a:r>
            <a:br>
              <a:rPr lang="en-US" dirty="0">
                <a:solidFill>
                  <a:srgbClr val="000000"/>
                </a:solidFill>
                <a:ea typeface="+mn-ea"/>
                <a:cs typeface="+mn-cs"/>
              </a:rPr>
            </a:br>
            <a:endParaRPr lang="en-US" dirty="0">
              <a:solidFill>
                <a:srgbClr val="000000"/>
              </a:solidFill>
            </a:endParaRPr>
          </a:p>
        </p:txBody>
      </p:sp>
      <p:sp>
        <p:nvSpPr>
          <p:cNvPr id="6" name="TextBox 5">
            <a:extLst>
              <a:ext uri="{FF2B5EF4-FFF2-40B4-BE49-F238E27FC236}">
                <a16:creationId xmlns:a16="http://schemas.microsoft.com/office/drawing/2014/main" id="{9DA6D004-7A17-08DD-EA48-8E036C8D5BDD}"/>
              </a:ext>
            </a:extLst>
          </p:cNvPr>
          <p:cNvSpPr txBox="1"/>
          <p:nvPr/>
        </p:nvSpPr>
        <p:spPr>
          <a:xfrm>
            <a:off x="2205953" y="6012742"/>
            <a:ext cx="6094674" cy="286232"/>
          </a:xfrm>
          <a:prstGeom prst="rect">
            <a:avLst/>
          </a:prstGeom>
        </p:spPr>
        <p:txBody>
          <a:bodyPr vert="horz" lIns="91440" tIns="45720" rIns="91440" bIns="45720" rtlCol="0">
            <a:normAutofit/>
          </a:bodyPr>
          <a:lstStyle>
            <a:defPPr>
              <a:defRPr lang="en-US"/>
            </a:defPPr>
            <a:lvl1pPr indent="0">
              <a:lnSpc>
                <a:spcPct val="90000"/>
              </a:lnSpc>
              <a:spcBef>
                <a:spcPts val="1000"/>
              </a:spcBef>
              <a:buClr>
                <a:schemeClr val="accent1"/>
              </a:buClr>
              <a:buFont typeface="Arial" panose="020B0604020202020204" pitchFamily="34" charset="0"/>
              <a:buNone/>
              <a:defRPr sz="1400" b="1"/>
            </a:lvl1pPr>
            <a:lvl2pPr marL="685800" indent="-228600">
              <a:lnSpc>
                <a:spcPct val="90000"/>
              </a:lnSpc>
              <a:spcBef>
                <a:spcPts val="500"/>
              </a:spcBef>
              <a:buClr>
                <a:schemeClr val="accent1"/>
              </a:buClr>
              <a:buFont typeface="Calibri Light" panose="020F0302020204030204" pitchFamily="34" charset="0"/>
              <a:buChar char="─"/>
              <a:defRPr sz="2000"/>
            </a:lvl2pPr>
            <a:lvl3pPr marL="1143000" indent="-228600">
              <a:lnSpc>
                <a:spcPct val="90000"/>
              </a:lnSpc>
              <a:spcBef>
                <a:spcPts val="500"/>
              </a:spcBef>
              <a:buClr>
                <a:schemeClr val="accent1"/>
              </a:buClr>
              <a:buSzPct val="90000"/>
              <a:buFont typeface="Arial" panose="020B0604020202020204" pitchFamily="34" charset="0"/>
              <a:buChar char="•"/>
            </a:lvl3pPr>
            <a:lvl4pPr marL="1600200" indent="-228600">
              <a:lnSpc>
                <a:spcPct val="90000"/>
              </a:lnSpc>
              <a:spcBef>
                <a:spcPts val="500"/>
              </a:spcBef>
              <a:buClr>
                <a:schemeClr val="accent1"/>
              </a:buClr>
              <a:buSzPct val="90000"/>
              <a:buFont typeface="Calibri Light" panose="020F0302020204030204" pitchFamily="34" charset="0"/>
              <a:buChar char="─"/>
              <a:defRPr sz="1600"/>
            </a:lvl4pPr>
            <a:lvl5pPr marL="2057400" indent="-228600">
              <a:lnSpc>
                <a:spcPct val="90000"/>
              </a:lnSpc>
              <a:spcBef>
                <a:spcPts val="500"/>
              </a:spcBef>
              <a:buClr>
                <a:schemeClr val="accent1"/>
              </a:buClr>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400" b="1" i="0" u="none" strike="noStrike" kern="1200" cap="none" spc="0" normalizeH="0" baseline="0" noProof="0" dirty="0">
                <a:ln>
                  <a:noFill/>
                </a:ln>
                <a:solidFill>
                  <a:srgbClr val="58595B"/>
                </a:solidFill>
                <a:effectLst/>
                <a:uLnTx/>
                <a:uFillTx/>
                <a:latin typeface="Calibri"/>
                <a:ea typeface="+mn-ea"/>
                <a:cs typeface="+mn-cs"/>
              </a:rPr>
              <a:t>Weekday Peak Hour (Winter) </a:t>
            </a:r>
          </a:p>
        </p:txBody>
      </p:sp>
      <p:sp>
        <p:nvSpPr>
          <p:cNvPr id="5" name="TextBox 4">
            <a:extLst>
              <a:ext uri="{FF2B5EF4-FFF2-40B4-BE49-F238E27FC236}">
                <a16:creationId xmlns:a16="http://schemas.microsoft.com/office/drawing/2014/main" id="{D1C95DF3-61BF-FB4A-A134-938107C58EA7}"/>
              </a:ext>
            </a:extLst>
          </p:cNvPr>
          <p:cNvSpPr txBox="1"/>
          <p:nvPr/>
        </p:nvSpPr>
        <p:spPr>
          <a:xfrm>
            <a:off x="8858793" y="4508027"/>
            <a:ext cx="4850294" cy="286232"/>
          </a:xfrm>
          <a:prstGeom prst="rect">
            <a:avLst/>
          </a:prstGeom>
        </p:spPr>
        <p:txBody>
          <a:bodyPr vert="horz" lIns="91440" tIns="45720" rIns="91440" bIns="45720" rtlCol="0">
            <a:normAutofit/>
          </a:bodyPr>
          <a:lstStyle>
            <a:defPPr>
              <a:defRPr lang="en-US"/>
            </a:defPPr>
            <a:lvl1pPr indent="0">
              <a:lnSpc>
                <a:spcPct val="90000"/>
              </a:lnSpc>
              <a:spcBef>
                <a:spcPts val="1000"/>
              </a:spcBef>
              <a:buClr>
                <a:schemeClr val="accent1"/>
              </a:buClr>
              <a:buFont typeface="Arial" panose="020B0604020202020204" pitchFamily="34" charset="0"/>
              <a:buNone/>
              <a:defRPr sz="1400" b="1"/>
            </a:lvl1pPr>
            <a:lvl2pPr marL="685800" indent="-228600">
              <a:lnSpc>
                <a:spcPct val="90000"/>
              </a:lnSpc>
              <a:spcBef>
                <a:spcPts val="500"/>
              </a:spcBef>
              <a:buClr>
                <a:schemeClr val="accent1"/>
              </a:buClr>
              <a:buFont typeface="Calibri Light" panose="020F0302020204030204" pitchFamily="34" charset="0"/>
              <a:buChar char="─"/>
              <a:defRPr sz="2000"/>
            </a:lvl2pPr>
            <a:lvl3pPr marL="1143000" indent="-228600">
              <a:lnSpc>
                <a:spcPct val="90000"/>
              </a:lnSpc>
              <a:spcBef>
                <a:spcPts val="500"/>
              </a:spcBef>
              <a:buClr>
                <a:schemeClr val="accent1"/>
              </a:buClr>
              <a:buSzPct val="90000"/>
              <a:buFont typeface="Arial" panose="020B0604020202020204" pitchFamily="34" charset="0"/>
              <a:buChar char="•"/>
            </a:lvl3pPr>
            <a:lvl4pPr marL="1600200" indent="-228600">
              <a:lnSpc>
                <a:spcPct val="90000"/>
              </a:lnSpc>
              <a:spcBef>
                <a:spcPts val="500"/>
              </a:spcBef>
              <a:buClr>
                <a:schemeClr val="accent1"/>
              </a:buClr>
              <a:buSzPct val="90000"/>
              <a:buFont typeface="Calibri Light" panose="020F0302020204030204" pitchFamily="34" charset="0"/>
              <a:buChar char="─"/>
              <a:defRPr sz="1600"/>
            </a:lvl4pPr>
            <a:lvl5pPr marL="2057400" indent="-228600">
              <a:lnSpc>
                <a:spcPct val="90000"/>
              </a:lnSpc>
              <a:spcBef>
                <a:spcPts val="500"/>
              </a:spcBef>
              <a:buClr>
                <a:schemeClr val="accent1"/>
              </a:buClr>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400" b="1" i="0" u="none" strike="noStrike" kern="1200" cap="none" spc="0" normalizeH="0" baseline="0" noProof="0" dirty="0">
                <a:ln>
                  <a:noFill/>
                </a:ln>
                <a:solidFill>
                  <a:srgbClr val="58595B"/>
                </a:solidFill>
                <a:effectLst/>
                <a:uLnTx/>
                <a:uFillTx/>
                <a:latin typeface="Calibri"/>
                <a:ea typeface="+mn-ea"/>
                <a:cs typeface="+mn-cs"/>
              </a:rPr>
              <a:t>Weekend Peak Hour (Winter) </a:t>
            </a:r>
          </a:p>
        </p:txBody>
      </p:sp>
      <p:grpSp>
        <p:nvGrpSpPr>
          <p:cNvPr id="38" name="Group 37">
            <a:extLst>
              <a:ext uri="{FF2B5EF4-FFF2-40B4-BE49-F238E27FC236}">
                <a16:creationId xmlns:a16="http://schemas.microsoft.com/office/drawing/2014/main" id="{35D52446-C8C7-6ACB-F7B9-6A3C9EFFE78D}"/>
              </a:ext>
            </a:extLst>
          </p:cNvPr>
          <p:cNvGrpSpPr/>
          <p:nvPr/>
        </p:nvGrpSpPr>
        <p:grpSpPr>
          <a:xfrm>
            <a:off x="346617" y="1170713"/>
            <a:ext cx="7246879" cy="4762155"/>
            <a:chOff x="346617" y="1170713"/>
            <a:chExt cx="7246879" cy="4762155"/>
          </a:xfrm>
        </p:grpSpPr>
        <p:pic>
          <p:nvPicPr>
            <p:cNvPr id="44" name="Picture 43" descr="A map of a city&#10;&#10;Description automatically generated">
              <a:extLst>
                <a:ext uri="{FF2B5EF4-FFF2-40B4-BE49-F238E27FC236}">
                  <a16:creationId xmlns:a16="http://schemas.microsoft.com/office/drawing/2014/main" id="{826BB07D-9A14-2D4A-E679-BBD7DD703DD1}"/>
                </a:ext>
              </a:extLst>
            </p:cNvPr>
            <p:cNvPicPr>
              <a:picLocks noChangeAspect="1"/>
            </p:cNvPicPr>
            <p:nvPr/>
          </p:nvPicPr>
          <p:blipFill rotWithShape="1">
            <a:blip r:embed="rId4">
              <a:extLst>
                <a:ext uri="{28A0092B-C50C-407E-A947-70E740481C1C}">
                  <a14:useLocalDpi xmlns:a14="http://schemas.microsoft.com/office/drawing/2010/main" val="0"/>
                </a:ext>
              </a:extLst>
            </a:blip>
            <a:srcRect l="16906" t="8303" r="20812" b="14041"/>
            <a:stretch/>
          </p:blipFill>
          <p:spPr>
            <a:xfrm>
              <a:off x="346617" y="1170713"/>
              <a:ext cx="7246879" cy="4762155"/>
            </a:xfrm>
            <a:prstGeom prst="rect">
              <a:avLst/>
            </a:prstGeom>
            <a:ln>
              <a:solidFill>
                <a:schemeClr val="accent6">
                  <a:lumMod val="10000"/>
                </a:schemeClr>
              </a:solidFill>
            </a:ln>
          </p:spPr>
        </p:pic>
        <p:grpSp>
          <p:nvGrpSpPr>
            <p:cNvPr id="37" name="Group 36">
              <a:extLst>
                <a:ext uri="{FF2B5EF4-FFF2-40B4-BE49-F238E27FC236}">
                  <a16:creationId xmlns:a16="http://schemas.microsoft.com/office/drawing/2014/main" id="{C6C0B6DD-FCD5-29FD-0675-A231DFF9851F}"/>
                </a:ext>
              </a:extLst>
            </p:cNvPr>
            <p:cNvGrpSpPr/>
            <p:nvPr/>
          </p:nvGrpSpPr>
          <p:grpSpPr>
            <a:xfrm>
              <a:off x="5091337" y="1258625"/>
              <a:ext cx="2401437" cy="1754326"/>
              <a:chOff x="5090282" y="1171735"/>
              <a:chExt cx="2401437" cy="1754326"/>
            </a:xfrm>
          </p:grpSpPr>
          <p:sp>
            <p:nvSpPr>
              <p:cNvPr id="11" name="TextBox 10">
                <a:extLst>
                  <a:ext uri="{FF2B5EF4-FFF2-40B4-BE49-F238E27FC236}">
                    <a16:creationId xmlns:a16="http://schemas.microsoft.com/office/drawing/2014/main" id="{287C444F-C387-53A6-5210-461CA5966236}"/>
                  </a:ext>
                </a:extLst>
              </p:cNvPr>
              <p:cNvSpPr txBox="1"/>
              <p:nvPr/>
            </p:nvSpPr>
            <p:spPr>
              <a:xfrm>
                <a:off x="5090282" y="1171735"/>
                <a:ext cx="2401437" cy="1754326"/>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Legend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49697C93-CC3F-39F7-0618-CFBC21B1C2E4}"/>
                  </a:ext>
                </a:extLst>
              </p:cNvPr>
              <p:cNvCxnSpPr/>
              <p:nvPr/>
            </p:nvCxnSpPr>
            <p:spPr>
              <a:xfrm>
                <a:off x="5210400" y="1708068"/>
                <a:ext cx="2161203" cy="0"/>
              </a:xfrm>
              <a:prstGeom prst="line">
                <a:avLst/>
              </a:prstGeom>
              <a:ln w="19050">
                <a:solidFill>
                  <a:srgbClr val="000000"/>
                </a:solidFill>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F75B0CBC-8228-DA85-875D-3190020D93D6}"/>
                  </a:ext>
                </a:extLst>
              </p:cNvPr>
              <p:cNvSpPr/>
              <p:nvPr/>
            </p:nvSpPr>
            <p:spPr>
              <a:xfrm>
                <a:off x="5210400" y="1820932"/>
                <a:ext cx="811244" cy="130104"/>
              </a:xfrm>
              <a:prstGeom prst="rect">
                <a:avLst/>
              </a:prstGeom>
              <a:solidFill>
                <a:srgbClr val="4ADE8C"/>
              </a:solidFill>
              <a:ln>
                <a:solidFill>
                  <a:srgbClr val="4ADE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3E896F8C-B87F-B00C-A59B-1FD549F783FD}"/>
                  </a:ext>
                </a:extLst>
              </p:cNvPr>
              <p:cNvSpPr/>
              <p:nvPr/>
            </p:nvSpPr>
            <p:spPr>
              <a:xfrm>
                <a:off x="5210400" y="1983676"/>
                <a:ext cx="811244" cy="130104"/>
              </a:xfrm>
              <a:prstGeom prst="rect">
                <a:avLst/>
              </a:prstGeom>
              <a:solidFill>
                <a:srgbClr val="F3FF0D"/>
              </a:solidFill>
              <a:ln>
                <a:solidFill>
                  <a:srgbClr val="F3FF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414F3B23-3B52-C637-8C09-5A55622CC0E3}"/>
                  </a:ext>
                </a:extLst>
              </p:cNvPr>
              <p:cNvSpPr/>
              <p:nvPr/>
            </p:nvSpPr>
            <p:spPr>
              <a:xfrm>
                <a:off x="5210400" y="2154644"/>
                <a:ext cx="811244" cy="130104"/>
              </a:xfrm>
              <a:prstGeom prst="rect">
                <a:avLst/>
              </a:prstGeom>
              <a:solidFill>
                <a:srgbClr val="FFAD5B"/>
              </a:solidFill>
              <a:ln>
                <a:solidFill>
                  <a:srgbClr val="FFAD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81465BCE-4929-EE20-83AE-16EEEFB34E8A}"/>
                  </a:ext>
                </a:extLst>
              </p:cNvPr>
              <p:cNvSpPr/>
              <p:nvPr/>
            </p:nvSpPr>
            <p:spPr>
              <a:xfrm>
                <a:off x="5210400" y="2311819"/>
                <a:ext cx="811244" cy="130104"/>
              </a:xfrm>
              <a:prstGeom prst="rect">
                <a:avLst/>
              </a:prstGeom>
              <a:solidFill>
                <a:srgbClr val="FF6820"/>
              </a:solidFill>
              <a:ln>
                <a:solidFill>
                  <a:srgbClr val="FF68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3A5FF059-F6B3-0011-BFA9-3971CE620713}"/>
                  </a:ext>
                </a:extLst>
              </p:cNvPr>
              <p:cNvSpPr/>
              <p:nvPr/>
            </p:nvSpPr>
            <p:spPr>
              <a:xfrm>
                <a:off x="5210400" y="2468994"/>
                <a:ext cx="811244" cy="130104"/>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9BB05B01-AC5A-5E70-A6D8-A2016B66915E}"/>
                  </a:ext>
                </a:extLst>
              </p:cNvPr>
              <p:cNvSpPr/>
              <p:nvPr/>
            </p:nvSpPr>
            <p:spPr>
              <a:xfrm>
                <a:off x="5210400" y="2626168"/>
                <a:ext cx="811244" cy="130104"/>
              </a:xfrm>
              <a:prstGeom prst="rect">
                <a:avLst/>
              </a:prstGeom>
              <a:solidFill>
                <a:srgbClr val="8B0000"/>
              </a:solidFill>
              <a:ln>
                <a:solidFill>
                  <a:srgbClr val="8B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E6F5F56F-E256-EB61-D91F-49ADAC73A0FE}"/>
                  </a:ext>
                </a:extLst>
              </p:cNvPr>
              <p:cNvSpPr txBox="1"/>
              <p:nvPr/>
            </p:nvSpPr>
            <p:spPr>
              <a:xfrm>
                <a:off x="6021644" y="1807502"/>
                <a:ext cx="1349959" cy="608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solidFill>
                    <a:effectLst/>
                    <a:uLnTx/>
                    <a:uFillTx/>
                    <a:latin typeface="Calibri"/>
                    <a:ea typeface="+mn-ea"/>
                    <a:cs typeface="+mn-cs"/>
                  </a:rPr>
                  <a:t>LOS A   0.00 – 0.51</a:t>
                </a:r>
              </a:p>
            </p:txBody>
          </p:sp>
          <p:sp>
            <p:nvSpPr>
              <p:cNvPr id="32" name="TextBox 31">
                <a:extLst>
                  <a:ext uri="{FF2B5EF4-FFF2-40B4-BE49-F238E27FC236}">
                    <a16:creationId xmlns:a16="http://schemas.microsoft.com/office/drawing/2014/main" id="{80C7E8C9-B287-83F3-F62F-05681DAB901F}"/>
                  </a:ext>
                </a:extLst>
              </p:cNvPr>
              <p:cNvSpPr txBox="1"/>
              <p:nvPr/>
            </p:nvSpPr>
            <p:spPr>
              <a:xfrm>
                <a:off x="6021645" y="1941877"/>
                <a:ext cx="1349959" cy="608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solidFill>
                    <a:effectLst/>
                    <a:uLnTx/>
                    <a:uFillTx/>
                    <a:latin typeface="Calibri"/>
                    <a:ea typeface="+mn-ea"/>
                    <a:cs typeface="+mn-cs"/>
                  </a:rPr>
                  <a:t>LOS B  0.51 – 0.70</a:t>
                </a:r>
              </a:p>
            </p:txBody>
          </p:sp>
          <p:sp>
            <p:nvSpPr>
              <p:cNvPr id="33" name="TextBox 32">
                <a:extLst>
                  <a:ext uri="{FF2B5EF4-FFF2-40B4-BE49-F238E27FC236}">
                    <a16:creationId xmlns:a16="http://schemas.microsoft.com/office/drawing/2014/main" id="{3AACE5E4-2A80-5CBC-6AEF-DC3A21DD067F}"/>
                  </a:ext>
                </a:extLst>
              </p:cNvPr>
              <p:cNvSpPr txBox="1"/>
              <p:nvPr/>
            </p:nvSpPr>
            <p:spPr>
              <a:xfrm>
                <a:off x="6021643" y="2101718"/>
                <a:ext cx="1349959" cy="608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solidFill>
                    <a:effectLst/>
                    <a:uLnTx/>
                    <a:uFillTx/>
                    <a:latin typeface="Calibri"/>
                    <a:ea typeface="+mn-ea"/>
                    <a:cs typeface="+mn-cs"/>
                  </a:rPr>
                  <a:t>LOS C  0.71 – 0.80</a:t>
                </a:r>
              </a:p>
            </p:txBody>
          </p:sp>
          <p:sp>
            <p:nvSpPr>
              <p:cNvPr id="34" name="TextBox 33">
                <a:extLst>
                  <a:ext uri="{FF2B5EF4-FFF2-40B4-BE49-F238E27FC236}">
                    <a16:creationId xmlns:a16="http://schemas.microsoft.com/office/drawing/2014/main" id="{E3EE3B63-5E3E-E6A9-EB96-04B322507060}"/>
                  </a:ext>
                </a:extLst>
              </p:cNvPr>
              <p:cNvSpPr txBox="1"/>
              <p:nvPr/>
            </p:nvSpPr>
            <p:spPr>
              <a:xfrm>
                <a:off x="6021645" y="2258892"/>
                <a:ext cx="1349959" cy="608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solidFill>
                    <a:effectLst/>
                    <a:uLnTx/>
                    <a:uFillTx/>
                    <a:latin typeface="Calibri"/>
                    <a:ea typeface="+mn-ea"/>
                    <a:cs typeface="+mn-cs"/>
                  </a:rPr>
                  <a:t>LOS D  0.81 – 0.90</a:t>
                </a:r>
              </a:p>
            </p:txBody>
          </p:sp>
          <p:sp>
            <p:nvSpPr>
              <p:cNvPr id="35" name="TextBox 34">
                <a:extLst>
                  <a:ext uri="{FF2B5EF4-FFF2-40B4-BE49-F238E27FC236}">
                    <a16:creationId xmlns:a16="http://schemas.microsoft.com/office/drawing/2014/main" id="{B7ADAC92-2CF0-53B3-00D9-00530A962A0C}"/>
                  </a:ext>
                </a:extLst>
              </p:cNvPr>
              <p:cNvSpPr txBox="1"/>
              <p:nvPr/>
            </p:nvSpPr>
            <p:spPr>
              <a:xfrm>
                <a:off x="6021645" y="2416066"/>
                <a:ext cx="1349959" cy="608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solidFill>
                    <a:effectLst/>
                    <a:uLnTx/>
                    <a:uFillTx/>
                    <a:latin typeface="Calibri"/>
                    <a:ea typeface="+mn-ea"/>
                    <a:cs typeface="+mn-cs"/>
                  </a:rPr>
                  <a:t>LOS E  0.91 – 0.99</a:t>
                </a:r>
              </a:p>
            </p:txBody>
          </p:sp>
          <p:sp>
            <p:nvSpPr>
              <p:cNvPr id="36" name="TextBox 35">
                <a:extLst>
                  <a:ext uri="{FF2B5EF4-FFF2-40B4-BE49-F238E27FC236}">
                    <a16:creationId xmlns:a16="http://schemas.microsoft.com/office/drawing/2014/main" id="{9D8C9A62-DC2D-423E-77D6-ED9E0B6205BC}"/>
                  </a:ext>
                </a:extLst>
              </p:cNvPr>
              <p:cNvSpPr txBox="1"/>
              <p:nvPr/>
            </p:nvSpPr>
            <p:spPr>
              <a:xfrm>
                <a:off x="6021643" y="2559181"/>
                <a:ext cx="1349959" cy="608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solidFill>
                    <a:effectLst/>
                    <a:uLnTx/>
                    <a:uFillTx/>
                    <a:latin typeface="Calibri"/>
                    <a:ea typeface="+mn-ea"/>
                    <a:cs typeface="+mn-cs"/>
                  </a:rPr>
                  <a:t>LOS F  1.00 +</a:t>
                </a:r>
              </a:p>
            </p:txBody>
          </p:sp>
        </p:grpSp>
      </p:grpSp>
      <p:pic>
        <p:nvPicPr>
          <p:cNvPr id="45" name="Picture 44" descr="A map of a city&#10;&#10;Description automatically generated">
            <a:extLst>
              <a:ext uri="{FF2B5EF4-FFF2-40B4-BE49-F238E27FC236}">
                <a16:creationId xmlns:a16="http://schemas.microsoft.com/office/drawing/2014/main" id="{F5D3BCB8-E6D8-708F-640C-E79076E053A9}"/>
              </a:ext>
            </a:extLst>
          </p:cNvPr>
          <p:cNvPicPr>
            <a:picLocks noChangeAspect="1"/>
          </p:cNvPicPr>
          <p:nvPr/>
        </p:nvPicPr>
        <p:blipFill rotWithShape="1">
          <a:blip r:embed="rId5">
            <a:extLst>
              <a:ext uri="{28A0092B-C50C-407E-A947-70E740481C1C}">
                <a14:useLocalDpi xmlns:a14="http://schemas.microsoft.com/office/drawing/2010/main" val="0"/>
              </a:ext>
            </a:extLst>
          </a:blip>
          <a:srcRect l="20266" t="8503" r="23734"/>
          <a:stretch/>
        </p:blipFill>
        <p:spPr>
          <a:xfrm>
            <a:off x="7754877" y="668202"/>
            <a:ext cx="4353665" cy="3749046"/>
          </a:xfrm>
          <a:prstGeom prst="ellipse">
            <a:avLst/>
          </a:prstGeom>
          <a:ln>
            <a:solidFill>
              <a:schemeClr val="accent6">
                <a:lumMod val="10000"/>
              </a:schemeClr>
            </a:solidFill>
          </a:ln>
        </p:spPr>
      </p:pic>
    </p:spTree>
    <p:extLst>
      <p:ext uri="{BB962C8B-B14F-4D97-AF65-F5344CB8AC3E}">
        <p14:creationId xmlns:p14="http://schemas.microsoft.com/office/powerpoint/2010/main" val="1013823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0DF13-9A85-B66D-15A5-094C93D3B51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1A17A9-6C97-7F1B-3BF6-9218432D5EFE}"/>
              </a:ext>
            </a:extLst>
          </p:cNvPr>
          <p:cNvSpPr>
            <a:spLocks noGrp="1"/>
          </p:cNvSpPr>
          <p:nvPr>
            <p:ph type="sldNum" sz="quarter" idx="11"/>
          </p:nvPr>
        </p:nvSpPr>
        <p:spPr/>
        <p:txBody>
          <a:bodyPr/>
          <a:lstStyle/>
          <a:p>
            <a:fld id="{9103BE52-9BB8-4E9B-A1A0-EB047B6867AB}" type="slidenum">
              <a:rPr lang="en-US" smtClean="0"/>
              <a:pPr/>
              <a:t>14</a:t>
            </a:fld>
            <a:endParaRPr lang="en-US" dirty="0"/>
          </a:p>
        </p:txBody>
      </p:sp>
      <p:sp>
        <p:nvSpPr>
          <p:cNvPr id="4" name="Text Placeholder 3">
            <a:extLst>
              <a:ext uri="{FF2B5EF4-FFF2-40B4-BE49-F238E27FC236}">
                <a16:creationId xmlns:a16="http://schemas.microsoft.com/office/drawing/2014/main" id="{BE5FBC16-1D8A-E5E2-845A-296D1A429330}"/>
              </a:ext>
            </a:extLst>
          </p:cNvPr>
          <p:cNvSpPr>
            <a:spLocks noGrp="1"/>
          </p:cNvSpPr>
          <p:nvPr>
            <p:ph type="body" sz="quarter" idx="13"/>
          </p:nvPr>
        </p:nvSpPr>
        <p:spPr>
          <a:xfrm>
            <a:off x="507998" y="723648"/>
            <a:ext cx="10897489" cy="531812"/>
          </a:xfrm>
        </p:spPr>
        <p:txBody>
          <a:bodyPr/>
          <a:lstStyle/>
          <a:p>
            <a:r>
              <a:rPr lang="en-US" dirty="0"/>
              <a:t>Existing Traffic Safety Conditions</a:t>
            </a:r>
            <a:r>
              <a:rPr lang="en-US" dirty="0">
                <a:highlight>
                  <a:srgbClr val="FFFF00"/>
                </a:highlight>
              </a:rPr>
              <a:t> </a:t>
            </a:r>
            <a:endParaRPr lang="en-CA" dirty="0">
              <a:highlight>
                <a:srgbClr val="FFFF00"/>
              </a:highlight>
            </a:endParaRPr>
          </a:p>
        </p:txBody>
      </p:sp>
      <p:pic>
        <p:nvPicPr>
          <p:cNvPr id="8" name="Picture 7">
            <a:extLst>
              <a:ext uri="{FF2B5EF4-FFF2-40B4-BE49-F238E27FC236}">
                <a16:creationId xmlns:a16="http://schemas.microsoft.com/office/drawing/2014/main" id="{CE36AA0B-E472-7867-2D67-2E1B8FA1E3FA}"/>
              </a:ext>
            </a:extLst>
          </p:cNvPr>
          <p:cNvPicPr>
            <a:picLocks noChangeAspect="1"/>
          </p:cNvPicPr>
          <p:nvPr/>
        </p:nvPicPr>
        <p:blipFill>
          <a:blip r:embed="rId3"/>
          <a:stretch>
            <a:fillRect/>
          </a:stretch>
        </p:blipFill>
        <p:spPr>
          <a:xfrm>
            <a:off x="346617" y="6012742"/>
            <a:ext cx="1337425" cy="753113"/>
          </a:xfrm>
          <a:prstGeom prst="rect">
            <a:avLst/>
          </a:prstGeom>
          <a:ln w="19050">
            <a:solidFill>
              <a:schemeClr val="tx1"/>
            </a:solidFill>
          </a:ln>
        </p:spPr>
      </p:pic>
      <p:pic>
        <p:nvPicPr>
          <p:cNvPr id="5" name="Picture 4" descr="A map of a road collision frequency&#10;&#10;Description automatically generated">
            <a:extLst>
              <a:ext uri="{FF2B5EF4-FFF2-40B4-BE49-F238E27FC236}">
                <a16:creationId xmlns:a16="http://schemas.microsoft.com/office/drawing/2014/main" id="{79961C97-41D4-F853-705D-BC158C28D0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732" y="1104860"/>
            <a:ext cx="8534400" cy="5491451"/>
          </a:xfrm>
          <a:prstGeom prst="rect">
            <a:avLst/>
          </a:prstGeom>
        </p:spPr>
      </p:pic>
      <p:sp>
        <p:nvSpPr>
          <p:cNvPr id="7" name="Text Placeholder 2">
            <a:extLst>
              <a:ext uri="{FF2B5EF4-FFF2-40B4-BE49-F238E27FC236}">
                <a16:creationId xmlns:a16="http://schemas.microsoft.com/office/drawing/2014/main" id="{4D7F8780-D76B-6D66-6943-136A4B58967E}"/>
              </a:ext>
            </a:extLst>
          </p:cNvPr>
          <p:cNvSpPr>
            <a:spLocks noGrp="1"/>
          </p:cNvSpPr>
          <p:nvPr>
            <p:ph type="body" sz="quarter" idx="12"/>
          </p:nvPr>
        </p:nvSpPr>
        <p:spPr>
          <a:xfrm>
            <a:off x="842963" y="92075"/>
            <a:ext cx="10898187" cy="531813"/>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Community Stakeholder Engagement Session #1</a:t>
            </a:r>
            <a:br>
              <a:rPr lang="en-US" dirty="0">
                <a:solidFill>
                  <a:srgbClr val="000000"/>
                </a:solidFill>
                <a:ea typeface="+mn-ea"/>
                <a:cs typeface="+mn-cs"/>
              </a:rPr>
            </a:br>
            <a:endParaRPr lang="en-US" dirty="0">
              <a:solidFill>
                <a:srgbClr val="000000"/>
              </a:solidFill>
            </a:endParaRPr>
          </a:p>
        </p:txBody>
      </p:sp>
    </p:spTree>
    <p:extLst>
      <p:ext uri="{BB962C8B-B14F-4D97-AF65-F5344CB8AC3E}">
        <p14:creationId xmlns:p14="http://schemas.microsoft.com/office/powerpoint/2010/main" val="2386299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3F9BF-FB05-24D5-50F7-672293D002D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608023-0B94-D344-BDBB-0FB4AFBA85BA}"/>
              </a:ext>
            </a:extLst>
          </p:cNvPr>
          <p:cNvSpPr>
            <a:spLocks noGrp="1"/>
          </p:cNvSpPr>
          <p:nvPr>
            <p:ph type="sldNum" sz="quarter" idx="11"/>
          </p:nvPr>
        </p:nvSpPr>
        <p:spPr/>
        <p:txBody>
          <a:bodyPr/>
          <a:lstStyle/>
          <a:p>
            <a:fld id="{9103BE52-9BB8-4E9B-A1A0-EB047B6867AB}" type="slidenum">
              <a:rPr lang="en-US" smtClean="0"/>
              <a:pPr/>
              <a:t>15</a:t>
            </a:fld>
            <a:endParaRPr lang="en-US" dirty="0"/>
          </a:p>
        </p:txBody>
      </p:sp>
      <p:sp>
        <p:nvSpPr>
          <p:cNvPr id="4" name="Text Placeholder 3">
            <a:extLst>
              <a:ext uri="{FF2B5EF4-FFF2-40B4-BE49-F238E27FC236}">
                <a16:creationId xmlns:a16="http://schemas.microsoft.com/office/drawing/2014/main" id="{EC60BBFC-E281-A3C1-F036-67E77CD0691F}"/>
              </a:ext>
            </a:extLst>
          </p:cNvPr>
          <p:cNvSpPr>
            <a:spLocks noGrp="1"/>
          </p:cNvSpPr>
          <p:nvPr>
            <p:ph type="body" sz="quarter" idx="13"/>
          </p:nvPr>
        </p:nvSpPr>
        <p:spPr>
          <a:xfrm>
            <a:off x="507998" y="723648"/>
            <a:ext cx="10897489" cy="531812"/>
          </a:xfrm>
        </p:spPr>
        <p:txBody>
          <a:bodyPr/>
          <a:lstStyle/>
          <a:p>
            <a:r>
              <a:rPr lang="en-US" dirty="0"/>
              <a:t>Existing Traffic Safety Conditions</a:t>
            </a:r>
            <a:r>
              <a:rPr lang="en-US" dirty="0">
                <a:highlight>
                  <a:srgbClr val="FFFF00"/>
                </a:highlight>
              </a:rPr>
              <a:t> </a:t>
            </a:r>
            <a:endParaRPr lang="en-CA" dirty="0">
              <a:highlight>
                <a:srgbClr val="FFFF00"/>
              </a:highlight>
            </a:endParaRPr>
          </a:p>
        </p:txBody>
      </p:sp>
      <p:pic>
        <p:nvPicPr>
          <p:cNvPr id="8" name="Picture 7">
            <a:extLst>
              <a:ext uri="{FF2B5EF4-FFF2-40B4-BE49-F238E27FC236}">
                <a16:creationId xmlns:a16="http://schemas.microsoft.com/office/drawing/2014/main" id="{A0BB9757-21FE-1056-2649-64AEBC5AAC49}"/>
              </a:ext>
            </a:extLst>
          </p:cNvPr>
          <p:cNvPicPr>
            <a:picLocks noChangeAspect="1"/>
          </p:cNvPicPr>
          <p:nvPr/>
        </p:nvPicPr>
        <p:blipFill>
          <a:blip r:embed="rId3"/>
          <a:stretch>
            <a:fillRect/>
          </a:stretch>
        </p:blipFill>
        <p:spPr>
          <a:xfrm>
            <a:off x="346617" y="6012742"/>
            <a:ext cx="1337425" cy="753113"/>
          </a:xfrm>
          <a:prstGeom prst="rect">
            <a:avLst/>
          </a:prstGeom>
          <a:ln w="19050">
            <a:solidFill>
              <a:schemeClr val="tx1"/>
            </a:solidFill>
          </a:ln>
        </p:spPr>
      </p:pic>
      <p:pic>
        <p:nvPicPr>
          <p:cNvPr id="9" name="Picture 8" descr="A map of a damaged collision injury frequency&#10;&#10;Description automatically generated">
            <a:extLst>
              <a:ext uri="{FF2B5EF4-FFF2-40B4-BE49-F238E27FC236}">
                <a16:creationId xmlns:a16="http://schemas.microsoft.com/office/drawing/2014/main" id="{66DD586A-2AAA-9813-BB28-2E1A117D5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5452" y="1103291"/>
            <a:ext cx="7885679" cy="5157549"/>
          </a:xfrm>
          <a:prstGeom prst="rect">
            <a:avLst/>
          </a:prstGeom>
        </p:spPr>
      </p:pic>
      <p:sp>
        <p:nvSpPr>
          <p:cNvPr id="6" name="TextBox 5">
            <a:extLst>
              <a:ext uri="{FF2B5EF4-FFF2-40B4-BE49-F238E27FC236}">
                <a16:creationId xmlns:a16="http://schemas.microsoft.com/office/drawing/2014/main" id="{605270EA-BBD1-4ADA-8DF2-71612795F083}"/>
              </a:ext>
            </a:extLst>
          </p:cNvPr>
          <p:cNvSpPr txBox="1"/>
          <p:nvPr/>
        </p:nvSpPr>
        <p:spPr>
          <a:xfrm>
            <a:off x="1959428" y="6260840"/>
            <a:ext cx="7585788" cy="400110"/>
          </a:xfrm>
          <a:prstGeom prst="rect">
            <a:avLst/>
          </a:prstGeom>
          <a:noFill/>
        </p:spPr>
        <p:txBody>
          <a:bodyPr wrap="square" rtlCol="0">
            <a:spAutoFit/>
          </a:bodyPr>
          <a:lstStyle/>
          <a:p>
            <a:r>
              <a:rPr lang="en-US" sz="2000" dirty="0">
                <a:solidFill>
                  <a:srgbClr val="58595B"/>
                </a:solidFill>
                <a:latin typeface="Calibri"/>
              </a:rPr>
              <a:t>Data between the start of 2017 till August 2023</a:t>
            </a:r>
          </a:p>
        </p:txBody>
      </p:sp>
      <p:sp>
        <p:nvSpPr>
          <p:cNvPr id="12" name="Text Placeholder 2">
            <a:extLst>
              <a:ext uri="{FF2B5EF4-FFF2-40B4-BE49-F238E27FC236}">
                <a16:creationId xmlns:a16="http://schemas.microsoft.com/office/drawing/2014/main" id="{CF0C324C-3C4B-E102-7EC1-7B27A3F1E1B3}"/>
              </a:ext>
            </a:extLst>
          </p:cNvPr>
          <p:cNvSpPr>
            <a:spLocks noGrp="1"/>
          </p:cNvSpPr>
          <p:nvPr>
            <p:ph type="body" sz="quarter" idx="12"/>
          </p:nvPr>
        </p:nvSpPr>
        <p:spPr>
          <a:xfrm>
            <a:off x="842963" y="92075"/>
            <a:ext cx="10898187" cy="531813"/>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Community Stakeholder Engagement Session #1</a:t>
            </a:r>
            <a:br>
              <a:rPr lang="en-US" dirty="0">
                <a:solidFill>
                  <a:srgbClr val="000000"/>
                </a:solidFill>
                <a:ea typeface="+mn-ea"/>
                <a:cs typeface="+mn-cs"/>
              </a:rPr>
            </a:br>
            <a:endParaRPr lang="en-US" dirty="0">
              <a:solidFill>
                <a:srgbClr val="000000"/>
              </a:solidFill>
            </a:endParaRPr>
          </a:p>
        </p:txBody>
      </p:sp>
    </p:spTree>
    <p:extLst>
      <p:ext uri="{BB962C8B-B14F-4D97-AF65-F5344CB8AC3E}">
        <p14:creationId xmlns:p14="http://schemas.microsoft.com/office/powerpoint/2010/main" val="3142608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6049D-8A37-3305-425C-95E4F694F20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5A6E6E-E4AC-1D77-A31F-F20D1D900C34}"/>
              </a:ext>
            </a:extLst>
          </p:cNvPr>
          <p:cNvSpPr>
            <a:spLocks noGrp="1"/>
          </p:cNvSpPr>
          <p:nvPr>
            <p:ph type="sldNum" sz="quarter" idx="11"/>
          </p:nvPr>
        </p:nvSpPr>
        <p:spPr/>
        <p:txBody>
          <a:bodyPr/>
          <a:lstStyle/>
          <a:p>
            <a:fld id="{9103BE52-9BB8-4E9B-A1A0-EB047B6867AB}" type="slidenum">
              <a:rPr lang="en-US" smtClean="0"/>
              <a:pPr/>
              <a:t>16</a:t>
            </a:fld>
            <a:endParaRPr lang="en-US" dirty="0"/>
          </a:p>
        </p:txBody>
      </p:sp>
      <p:sp>
        <p:nvSpPr>
          <p:cNvPr id="4" name="Text Placeholder 3">
            <a:extLst>
              <a:ext uri="{FF2B5EF4-FFF2-40B4-BE49-F238E27FC236}">
                <a16:creationId xmlns:a16="http://schemas.microsoft.com/office/drawing/2014/main" id="{29EA02E5-C587-E6E1-48D4-50F1453702E5}"/>
              </a:ext>
            </a:extLst>
          </p:cNvPr>
          <p:cNvSpPr>
            <a:spLocks noGrp="1"/>
          </p:cNvSpPr>
          <p:nvPr>
            <p:ph type="body" sz="quarter" idx="13"/>
          </p:nvPr>
        </p:nvSpPr>
        <p:spPr>
          <a:xfrm>
            <a:off x="507998" y="732979"/>
            <a:ext cx="10897489" cy="531812"/>
          </a:xfrm>
        </p:spPr>
        <p:txBody>
          <a:bodyPr/>
          <a:lstStyle/>
          <a:p>
            <a:r>
              <a:rPr lang="en-US" dirty="0"/>
              <a:t>Existing Traffic Safety Conditions</a:t>
            </a:r>
            <a:endParaRPr lang="en-CA" dirty="0"/>
          </a:p>
        </p:txBody>
      </p:sp>
      <p:pic>
        <p:nvPicPr>
          <p:cNvPr id="8" name="Picture 7">
            <a:extLst>
              <a:ext uri="{FF2B5EF4-FFF2-40B4-BE49-F238E27FC236}">
                <a16:creationId xmlns:a16="http://schemas.microsoft.com/office/drawing/2014/main" id="{3268F1B6-AEE6-9733-FBE7-D2FA810350E7}"/>
              </a:ext>
            </a:extLst>
          </p:cNvPr>
          <p:cNvPicPr>
            <a:picLocks noChangeAspect="1"/>
          </p:cNvPicPr>
          <p:nvPr/>
        </p:nvPicPr>
        <p:blipFill>
          <a:blip r:embed="rId3"/>
          <a:stretch>
            <a:fillRect/>
          </a:stretch>
        </p:blipFill>
        <p:spPr>
          <a:xfrm>
            <a:off x="346617" y="6012742"/>
            <a:ext cx="1337425" cy="753113"/>
          </a:xfrm>
          <a:prstGeom prst="rect">
            <a:avLst/>
          </a:prstGeom>
          <a:ln w="19050">
            <a:solidFill>
              <a:schemeClr val="tx1"/>
            </a:solidFill>
          </a:ln>
        </p:spPr>
      </p:pic>
      <p:sp>
        <p:nvSpPr>
          <p:cNvPr id="3" name="Content Placeholder 2">
            <a:extLst>
              <a:ext uri="{FF2B5EF4-FFF2-40B4-BE49-F238E27FC236}">
                <a16:creationId xmlns:a16="http://schemas.microsoft.com/office/drawing/2014/main" id="{0AEA5AA7-7757-7EE2-3FB7-701EC2737A83}"/>
              </a:ext>
            </a:extLst>
          </p:cNvPr>
          <p:cNvSpPr txBox="1">
            <a:spLocks/>
          </p:cNvSpPr>
          <p:nvPr/>
        </p:nvSpPr>
        <p:spPr>
          <a:xfrm>
            <a:off x="381203" y="1325879"/>
            <a:ext cx="6215307" cy="23594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Calibri Light" panose="020F03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2400" b="1" i="0" u="none" strike="noStrike" kern="1200" cap="none" spc="0" normalizeH="0" baseline="0" noProof="0" dirty="0">
                <a:ln>
                  <a:noFill/>
                </a:ln>
                <a:solidFill>
                  <a:srgbClr val="58595B"/>
                </a:solidFill>
                <a:effectLst/>
                <a:uLnTx/>
                <a:uFillTx/>
                <a:latin typeface="Calibri"/>
                <a:ea typeface="+mn-ea"/>
                <a:cs typeface="+mn-cs"/>
              </a:rPr>
              <a:t>Collisions Review </a:t>
            </a:r>
          </a:p>
          <a:p>
            <a:pPr marL="228600" marR="0" lvl="0" indent="-228600" algn="l" defTabSz="914400" rtl="0" eaLnBrk="1" fontAlgn="auto" latinLnBrk="0" hangingPunct="1">
              <a:lnSpc>
                <a:spcPct val="100000"/>
              </a:lnSpc>
              <a:spcBef>
                <a:spcPts val="0"/>
              </a:spcBef>
              <a:spcAft>
                <a:spcPts val="200"/>
              </a:spcAft>
              <a:buClr>
                <a:srgbClr val="E5892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8595B"/>
                </a:solidFill>
                <a:effectLst/>
                <a:uLnTx/>
                <a:uFillTx/>
                <a:latin typeface="Calibri"/>
                <a:ea typeface="+mn-ea"/>
                <a:cs typeface="+mn-cs"/>
              </a:rPr>
              <a:t>Six and 2/3 years (2017 to Aug. 2023) analysis.​</a:t>
            </a:r>
          </a:p>
          <a:p>
            <a:pPr marL="228600" marR="0" lvl="0" indent="-228600" algn="l" defTabSz="914400" rtl="0" eaLnBrk="1" fontAlgn="auto" latinLnBrk="0" hangingPunct="1">
              <a:lnSpc>
                <a:spcPct val="100000"/>
              </a:lnSpc>
              <a:spcBef>
                <a:spcPts val="0"/>
              </a:spcBef>
              <a:spcAft>
                <a:spcPts val="200"/>
              </a:spcAft>
              <a:buClr>
                <a:srgbClr val="E5892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8595B"/>
                </a:solidFill>
                <a:effectLst/>
                <a:uLnTx/>
                <a:uFillTx/>
                <a:latin typeface="Calibri"/>
                <a:ea typeface="+mn-ea"/>
                <a:cs typeface="+mn-cs"/>
              </a:rPr>
              <a:t>1,638</a:t>
            </a:r>
            <a:r>
              <a:rPr lang="en-US" sz="2000" dirty="0">
                <a:solidFill>
                  <a:srgbClr val="58595B"/>
                </a:solidFill>
                <a:latin typeface="Calibri"/>
              </a:rPr>
              <a:t> collisions*</a:t>
            </a:r>
            <a:r>
              <a:rPr kumimoji="0" lang="en-US" sz="2000" b="0" i="0" u="none" strike="noStrike" kern="1200" cap="none" spc="0" normalizeH="0" baseline="0" noProof="0" dirty="0">
                <a:ln>
                  <a:noFill/>
                </a:ln>
                <a:solidFill>
                  <a:srgbClr val="58595B"/>
                </a:solidFill>
                <a:effectLst/>
                <a:uLnTx/>
                <a:uFillTx/>
                <a:latin typeface="Calibri"/>
                <a:ea typeface="+mn-ea"/>
                <a:cs typeface="+mn-cs"/>
              </a:rPr>
              <a:t>​. Frequency </a:t>
            </a:r>
            <a:r>
              <a:rPr lang="en-US" sz="2000" dirty="0">
                <a:solidFill>
                  <a:srgbClr val="58595B"/>
                </a:solidFill>
                <a:latin typeface="Calibri"/>
              </a:rPr>
              <a:t>of approximately 245.7 collisions per year within the Town.</a:t>
            </a:r>
            <a:endParaRPr kumimoji="0" lang="en-US" sz="2000" b="0" i="0" u="none" strike="noStrike" kern="1200" cap="none" spc="0" normalizeH="0" baseline="0" noProof="0" dirty="0">
              <a:ln>
                <a:noFill/>
              </a:ln>
              <a:solidFill>
                <a:srgbClr val="58595B"/>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200"/>
              </a:spcAft>
              <a:buClr>
                <a:srgbClr val="E5892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8595B"/>
                </a:solidFill>
                <a:effectLst/>
                <a:uLnTx/>
                <a:uFillTx/>
                <a:latin typeface="Calibri"/>
                <a:ea typeface="+mn-ea"/>
                <a:cs typeface="+mn-cs"/>
              </a:rPr>
              <a:t>82% of collisions occurred during daylight.</a:t>
            </a:r>
          </a:p>
          <a:p>
            <a:pPr marL="228600" marR="0" lvl="0" indent="-228600" algn="l" defTabSz="914400" rtl="0" eaLnBrk="1" fontAlgn="auto" latinLnBrk="0" hangingPunct="1">
              <a:lnSpc>
                <a:spcPct val="100000"/>
              </a:lnSpc>
              <a:spcBef>
                <a:spcPts val="0"/>
              </a:spcBef>
              <a:spcAft>
                <a:spcPts val="200"/>
              </a:spcAft>
              <a:buClr>
                <a:srgbClr val="E58925"/>
              </a:buClr>
              <a:buSzTx/>
              <a:buFont typeface="Arial" panose="020B0604020202020204" pitchFamily="34" charset="0"/>
              <a:buChar char="•"/>
              <a:tabLst/>
              <a:defRPr/>
            </a:pPr>
            <a:r>
              <a:rPr lang="en-US" sz="2000" dirty="0">
                <a:solidFill>
                  <a:srgbClr val="58595B"/>
                </a:solidFill>
                <a:latin typeface="Calibri"/>
              </a:rPr>
              <a:t>78% of collisions occurred during clear weather.</a:t>
            </a:r>
          </a:p>
          <a:p>
            <a:pPr marL="228600" marR="0" lvl="0" indent="-228600" algn="l" defTabSz="914400" rtl="0" eaLnBrk="1" fontAlgn="auto" latinLnBrk="0" hangingPunct="1">
              <a:lnSpc>
                <a:spcPct val="100000"/>
              </a:lnSpc>
              <a:spcBef>
                <a:spcPts val="0"/>
              </a:spcBef>
              <a:spcAft>
                <a:spcPts val="200"/>
              </a:spcAft>
              <a:buClr>
                <a:srgbClr val="E5892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8595B"/>
                </a:solidFill>
                <a:effectLst/>
                <a:uLnTx/>
                <a:uFillTx/>
                <a:latin typeface="Calibri"/>
                <a:ea typeface="+mn-ea"/>
                <a:cs typeface="+mn-cs"/>
              </a:rPr>
              <a:t>54</a:t>
            </a:r>
            <a:r>
              <a:rPr lang="en-US" sz="2000" dirty="0">
                <a:solidFill>
                  <a:srgbClr val="58595B"/>
                </a:solidFill>
                <a:latin typeface="Calibri"/>
              </a:rPr>
              <a:t>% of collisions were intersection related.</a:t>
            </a:r>
            <a:r>
              <a:rPr kumimoji="0" lang="en-US" sz="2000" b="0" i="0" u="none" strike="noStrike" kern="1200" cap="none" spc="0" normalizeH="0" baseline="0" noProof="0" dirty="0">
                <a:ln>
                  <a:noFill/>
                </a:ln>
                <a:solidFill>
                  <a:srgbClr val="58595B"/>
                </a:solidFill>
                <a:effectLst/>
                <a:uLnTx/>
                <a:uFillTx/>
                <a:latin typeface="Calibri"/>
                <a:ea typeface="+mn-ea"/>
                <a:cs typeface="+mn-cs"/>
              </a:rPr>
              <a:t>​</a:t>
            </a:r>
          </a:p>
        </p:txBody>
      </p:sp>
      <p:graphicFrame>
        <p:nvGraphicFramePr>
          <p:cNvPr id="6" name="Chart 5">
            <a:extLst>
              <a:ext uri="{FF2B5EF4-FFF2-40B4-BE49-F238E27FC236}">
                <a16:creationId xmlns:a16="http://schemas.microsoft.com/office/drawing/2014/main" id="{DFE41756-5069-33C6-0EC5-D0D367850894}"/>
              </a:ext>
            </a:extLst>
          </p:cNvPr>
          <p:cNvGraphicFramePr>
            <a:graphicFrameLocks/>
          </p:cNvGraphicFramePr>
          <p:nvPr/>
        </p:nvGraphicFramePr>
        <p:xfrm>
          <a:off x="6801652" y="115841"/>
          <a:ext cx="5112000" cy="288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45D6C751-95FA-55F0-DB55-3B8E0C1F67F5}"/>
              </a:ext>
            </a:extLst>
          </p:cNvPr>
          <p:cNvGraphicFramePr>
            <a:graphicFrameLocks/>
          </p:cNvGraphicFramePr>
          <p:nvPr/>
        </p:nvGraphicFramePr>
        <p:xfrm>
          <a:off x="6801652" y="3132742"/>
          <a:ext cx="5040000" cy="288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7831BC13-9B16-4A48-11BE-75980651BC98}"/>
              </a:ext>
            </a:extLst>
          </p:cNvPr>
          <p:cNvGraphicFramePr>
            <a:graphicFrameLocks/>
          </p:cNvGraphicFramePr>
          <p:nvPr/>
        </p:nvGraphicFramePr>
        <p:xfrm>
          <a:off x="2885424" y="3371849"/>
          <a:ext cx="4419598" cy="3486151"/>
        </p:xfrm>
        <a:graphic>
          <a:graphicData uri="http://schemas.openxmlformats.org/drawingml/2006/chart">
            <c:chart xmlns:c="http://schemas.openxmlformats.org/drawingml/2006/chart" xmlns:r="http://schemas.openxmlformats.org/officeDocument/2006/relationships" r:id="rId6"/>
          </a:graphicData>
        </a:graphic>
      </p:graphicFrame>
      <p:sp>
        <p:nvSpPr>
          <p:cNvPr id="12" name="Content Placeholder 2">
            <a:extLst>
              <a:ext uri="{FF2B5EF4-FFF2-40B4-BE49-F238E27FC236}">
                <a16:creationId xmlns:a16="http://schemas.microsoft.com/office/drawing/2014/main" id="{A6342684-6991-D2FB-0A28-87C20D1C57C7}"/>
              </a:ext>
            </a:extLst>
          </p:cNvPr>
          <p:cNvSpPr txBox="1">
            <a:spLocks/>
          </p:cNvSpPr>
          <p:nvPr/>
        </p:nvSpPr>
        <p:spPr>
          <a:xfrm>
            <a:off x="1941071" y="6087375"/>
            <a:ext cx="2349931" cy="6038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Calibri Light" panose="020F03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1000" b="1" u="none" strike="noStrike" kern="1200" cap="none" spc="0" normalizeH="0" baseline="0" noProof="0" dirty="0">
                <a:ln>
                  <a:noFill/>
                </a:ln>
                <a:solidFill>
                  <a:srgbClr val="000000"/>
                </a:solidFill>
                <a:effectLst/>
                <a:uLnTx/>
                <a:uFillTx/>
                <a:latin typeface="Calibri"/>
                <a:ea typeface="+mn-ea"/>
                <a:cs typeface="+mn-cs"/>
              </a:rPr>
              <a:t>*Collisions classified as occurring in a parking lot, off-highway, and on a frozen lake or river were not included in the analysis. These total 699 collisions. </a:t>
            </a:r>
          </a:p>
        </p:txBody>
      </p:sp>
      <p:sp>
        <p:nvSpPr>
          <p:cNvPr id="16" name="Content Placeholder 2">
            <a:extLst>
              <a:ext uri="{FF2B5EF4-FFF2-40B4-BE49-F238E27FC236}">
                <a16:creationId xmlns:a16="http://schemas.microsoft.com/office/drawing/2014/main" id="{D6087074-5864-B710-F1F4-A9DF445C1323}"/>
              </a:ext>
            </a:extLst>
          </p:cNvPr>
          <p:cNvSpPr txBox="1">
            <a:spLocks/>
          </p:cNvSpPr>
          <p:nvPr/>
        </p:nvSpPr>
        <p:spPr>
          <a:xfrm>
            <a:off x="381203" y="3619841"/>
            <a:ext cx="3392198" cy="13393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Calibri Light" panose="020F03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200"/>
              </a:spcAft>
              <a:buClr>
                <a:srgbClr val="E58925"/>
              </a:buClr>
              <a:buSzTx/>
              <a:buFont typeface="Arial" panose="020B0604020202020204" pitchFamily="34" charset="0"/>
              <a:buChar char="•"/>
              <a:tabLst/>
              <a:defRPr/>
            </a:pPr>
            <a:r>
              <a:rPr lang="en-US" sz="2000" dirty="0">
                <a:solidFill>
                  <a:srgbClr val="58595B"/>
                </a:solidFill>
                <a:latin typeface="Calibri"/>
              </a:rPr>
              <a:t>Most frequent times of year for collisions is in the Winter (Nov. to Feb.) and Summer (Jul. &amp; Aug.) months.</a:t>
            </a:r>
          </a:p>
          <a:p>
            <a:pPr marL="228600" marR="0" lvl="0" indent="-228600" algn="l" defTabSz="914400" rtl="0" eaLnBrk="1" fontAlgn="auto" latinLnBrk="0" hangingPunct="1">
              <a:lnSpc>
                <a:spcPct val="100000"/>
              </a:lnSpc>
              <a:spcBef>
                <a:spcPts val="0"/>
              </a:spcBef>
              <a:spcAft>
                <a:spcPts val="200"/>
              </a:spcAft>
              <a:buClr>
                <a:srgbClr val="E58925"/>
              </a:buClr>
              <a:buSzTx/>
              <a:buFont typeface="Arial" panose="020B0604020202020204" pitchFamily="34" charset="0"/>
              <a:buChar char="•"/>
              <a:tabLst/>
              <a:defRPr/>
            </a:pPr>
            <a:endParaRPr lang="en-US" sz="2000" dirty="0">
              <a:solidFill>
                <a:srgbClr val="58595B"/>
              </a:solidFill>
              <a:latin typeface="Calibri"/>
            </a:endParaRPr>
          </a:p>
          <a:p>
            <a:pPr marL="228600" marR="0" lvl="0" indent="-228600" algn="l" defTabSz="914400" rtl="0" eaLnBrk="1" fontAlgn="auto" latinLnBrk="0" hangingPunct="1">
              <a:lnSpc>
                <a:spcPct val="100000"/>
              </a:lnSpc>
              <a:spcBef>
                <a:spcPts val="0"/>
              </a:spcBef>
              <a:spcAft>
                <a:spcPts val="200"/>
              </a:spcAft>
              <a:buClr>
                <a:srgbClr val="E58925"/>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8595B"/>
              </a:solidFill>
              <a:effectLst/>
              <a:uLnTx/>
              <a:uFillTx/>
              <a:latin typeface="Calibri"/>
              <a:ea typeface="+mn-ea"/>
              <a:cs typeface="+mn-cs"/>
            </a:endParaRPr>
          </a:p>
        </p:txBody>
      </p:sp>
      <p:sp>
        <p:nvSpPr>
          <p:cNvPr id="13" name="Text Placeholder 2">
            <a:extLst>
              <a:ext uri="{FF2B5EF4-FFF2-40B4-BE49-F238E27FC236}">
                <a16:creationId xmlns:a16="http://schemas.microsoft.com/office/drawing/2014/main" id="{EAD1EBF7-BE64-9061-63CC-7A7ED59AA163}"/>
              </a:ext>
            </a:extLst>
          </p:cNvPr>
          <p:cNvSpPr>
            <a:spLocks noGrp="1"/>
          </p:cNvSpPr>
          <p:nvPr>
            <p:ph type="body" sz="quarter" idx="12"/>
          </p:nvPr>
        </p:nvSpPr>
        <p:spPr>
          <a:xfrm>
            <a:off x="842963" y="92075"/>
            <a:ext cx="10898187" cy="531813"/>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Community Stakeholder Engagement Session #1</a:t>
            </a:r>
            <a:br>
              <a:rPr lang="en-US" dirty="0">
                <a:solidFill>
                  <a:srgbClr val="000000"/>
                </a:solidFill>
                <a:ea typeface="+mn-ea"/>
                <a:cs typeface="+mn-cs"/>
              </a:rPr>
            </a:br>
            <a:endParaRPr lang="en-US" dirty="0">
              <a:solidFill>
                <a:srgbClr val="000000"/>
              </a:solidFill>
            </a:endParaRPr>
          </a:p>
        </p:txBody>
      </p:sp>
    </p:spTree>
    <p:extLst>
      <p:ext uri="{BB962C8B-B14F-4D97-AF65-F5344CB8AC3E}">
        <p14:creationId xmlns:p14="http://schemas.microsoft.com/office/powerpoint/2010/main" val="4144281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76405-43AA-AB26-793C-04C73F43680C}"/>
            </a:ext>
          </a:extLst>
        </p:cNvPr>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C5361D78-FBEF-B7B8-FDB8-2319285CC073}"/>
              </a:ext>
            </a:extLst>
          </p:cNvPr>
          <p:cNvGraphicFramePr>
            <a:graphicFrameLocks/>
          </p:cNvGraphicFramePr>
          <p:nvPr/>
        </p:nvGraphicFramePr>
        <p:xfrm>
          <a:off x="1015331" y="1949575"/>
          <a:ext cx="7550214" cy="4816280"/>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0AF53F79-9406-CBAE-4DA2-DB7AB562FAB4}"/>
              </a:ext>
            </a:extLst>
          </p:cNvPr>
          <p:cNvSpPr>
            <a:spLocks noGrp="1"/>
          </p:cNvSpPr>
          <p:nvPr>
            <p:ph type="sldNum" sz="quarter" idx="11"/>
          </p:nvPr>
        </p:nvSpPr>
        <p:spPr/>
        <p:txBody>
          <a:bodyPr/>
          <a:lstStyle/>
          <a:p>
            <a:fld id="{9103BE52-9BB8-4E9B-A1A0-EB047B6867AB}" type="slidenum">
              <a:rPr lang="en-US" smtClean="0"/>
              <a:pPr/>
              <a:t>17</a:t>
            </a:fld>
            <a:endParaRPr lang="en-US" dirty="0"/>
          </a:p>
        </p:txBody>
      </p:sp>
      <p:sp>
        <p:nvSpPr>
          <p:cNvPr id="4" name="Text Placeholder 3">
            <a:extLst>
              <a:ext uri="{FF2B5EF4-FFF2-40B4-BE49-F238E27FC236}">
                <a16:creationId xmlns:a16="http://schemas.microsoft.com/office/drawing/2014/main" id="{BD37E71C-AE0F-AD02-A4F9-DFE88EED6B5A}"/>
              </a:ext>
            </a:extLst>
          </p:cNvPr>
          <p:cNvSpPr>
            <a:spLocks noGrp="1"/>
          </p:cNvSpPr>
          <p:nvPr>
            <p:ph type="body" sz="quarter" idx="13"/>
          </p:nvPr>
        </p:nvSpPr>
        <p:spPr>
          <a:xfrm>
            <a:off x="507998" y="714667"/>
            <a:ext cx="10897489" cy="531812"/>
          </a:xfrm>
        </p:spPr>
        <p:txBody>
          <a:bodyPr/>
          <a:lstStyle/>
          <a:p>
            <a:r>
              <a:rPr lang="en-US" dirty="0"/>
              <a:t>Existing </a:t>
            </a:r>
            <a:r>
              <a:rPr lang="en-US"/>
              <a:t>Multi-Modal Split</a:t>
            </a:r>
            <a:endParaRPr lang="en-CA" dirty="0"/>
          </a:p>
        </p:txBody>
      </p:sp>
      <p:sp>
        <p:nvSpPr>
          <p:cNvPr id="5" name="Text Placeholder 4">
            <a:extLst>
              <a:ext uri="{FF2B5EF4-FFF2-40B4-BE49-F238E27FC236}">
                <a16:creationId xmlns:a16="http://schemas.microsoft.com/office/drawing/2014/main" id="{ACABC63E-355A-C1FB-C8C8-D1051B4E8A00}"/>
              </a:ext>
            </a:extLst>
          </p:cNvPr>
          <p:cNvSpPr>
            <a:spLocks noGrp="1"/>
          </p:cNvSpPr>
          <p:nvPr>
            <p:ph type="body" sz="quarter" idx="14"/>
          </p:nvPr>
        </p:nvSpPr>
        <p:spPr>
          <a:xfrm>
            <a:off x="405034" y="1416049"/>
            <a:ext cx="8372631" cy="1284178"/>
          </a:xfrm>
        </p:spPr>
        <p:txBody>
          <a:bodyPr>
            <a:normAutofit/>
          </a:bodyPr>
          <a:lstStyle/>
          <a:p>
            <a:r>
              <a:rPr lang="en-US" sz="2000" dirty="0"/>
              <a:t>Cycling and Walking trips primarily begin and end within the Town.</a:t>
            </a:r>
          </a:p>
          <a:p>
            <a:r>
              <a:rPr lang="en-US" sz="2000" dirty="0"/>
              <a:t>69% of transit trips begin or end outside of the Town.</a:t>
            </a:r>
          </a:p>
          <a:p>
            <a:r>
              <a:rPr lang="en-US" sz="2000" dirty="0"/>
              <a:t>All paid rideshare trips either begin or end outside of the Town.</a:t>
            </a:r>
          </a:p>
          <a:p>
            <a:endParaRPr lang="en-US" sz="2000" dirty="0"/>
          </a:p>
        </p:txBody>
      </p:sp>
      <p:pic>
        <p:nvPicPr>
          <p:cNvPr id="8" name="Picture 7">
            <a:extLst>
              <a:ext uri="{FF2B5EF4-FFF2-40B4-BE49-F238E27FC236}">
                <a16:creationId xmlns:a16="http://schemas.microsoft.com/office/drawing/2014/main" id="{8D1E1DFB-CC78-3B1C-79BD-BCB5D013C620}"/>
              </a:ext>
            </a:extLst>
          </p:cNvPr>
          <p:cNvPicPr>
            <a:picLocks noChangeAspect="1"/>
          </p:cNvPicPr>
          <p:nvPr/>
        </p:nvPicPr>
        <p:blipFill>
          <a:blip r:embed="rId3"/>
          <a:stretch>
            <a:fillRect/>
          </a:stretch>
        </p:blipFill>
        <p:spPr>
          <a:xfrm>
            <a:off x="346617" y="6012742"/>
            <a:ext cx="1337425" cy="753113"/>
          </a:xfrm>
          <a:prstGeom prst="rect">
            <a:avLst/>
          </a:prstGeom>
          <a:ln w="19050">
            <a:solidFill>
              <a:schemeClr val="tx1"/>
            </a:solidFill>
          </a:ln>
        </p:spPr>
      </p:pic>
      <p:sp>
        <p:nvSpPr>
          <p:cNvPr id="19" name="TextBox 18">
            <a:extLst>
              <a:ext uri="{FF2B5EF4-FFF2-40B4-BE49-F238E27FC236}">
                <a16:creationId xmlns:a16="http://schemas.microsoft.com/office/drawing/2014/main" id="{E372168E-77FB-6509-942C-244F4A40AB18}"/>
              </a:ext>
            </a:extLst>
          </p:cNvPr>
          <p:cNvSpPr txBox="1"/>
          <p:nvPr/>
        </p:nvSpPr>
        <p:spPr>
          <a:xfrm>
            <a:off x="10409002" y="5101002"/>
            <a:ext cx="1599392" cy="461665"/>
          </a:xfrm>
          <a:prstGeom prst="rect">
            <a:avLst/>
          </a:prstGeom>
          <a:noFill/>
        </p:spPr>
        <p:txBody>
          <a:bodyPr wrap="square" rtlCol="0">
            <a:spAutoFit/>
          </a:bodyPr>
          <a:lstStyle/>
          <a:p>
            <a:r>
              <a:rPr lang="en-US" sz="2400" dirty="0"/>
              <a:t>School Bus</a:t>
            </a:r>
            <a:endParaRPr lang="en-CA" sz="2400" dirty="0"/>
          </a:p>
        </p:txBody>
      </p:sp>
      <p:sp>
        <p:nvSpPr>
          <p:cNvPr id="23" name="Text Placeholder 4">
            <a:extLst>
              <a:ext uri="{FF2B5EF4-FFF2-40B4-BE49-F238E27FC236}">
                <a16:creationId xmlns:a16="http://schemas.microsoft.com/office/drawing/2014/main" id="{0DA01EB7-6023-25D0-894F-21747616E0C3}"/>
              </a:ext>
            </a:extLst>
          </p:cNvPr>
          <p:cNvSpPr txBox="1">
            <a:spLocks/>
          </p:cNvSpPr>
          <p:nvPr/>
        </p:nvSpPr>
        <p:spPr>
          <a:xfrm>
            <a:off x="2012589" y="6284467"/>
            <a:ext cx="6783939" cy="46166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t>*Multi-Modal Analysis conducted using 2016 Transportation Tomorrow Survey (TTS) for the PM Peak Period (3PM-7PM)</a:t>
            </a:r>
            <a:endParaRPr lang="en-US" sz="1400" b="1" dirty="0">
              <a:highlight>
                <a:srgbClr val="FFFF00"/>
              </a:highlight>
            </a:endParaRPr>
          </a:p>
        </p:txBody>
      </p:sp>
      <p:pic>
        <p:nvPicPr>
          <p:cNvPr id="11" name="Graphic 10" descr="Bus with solid fill">
            <a:extLst>
              <a:ext uri="{FF2B5EF4-FFF2-40B4-BE49-F238E27FC236}">
                <a16:creationId xmlns:a16="http://schemas.microsoft.com/office/drawing/2014/main" id="{43971E70-7081-81A9-BE92-47716ABF09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35413" y="3270141"/>
            <a:ext cx="914400" cy="914400"/>
          </a:xfrm>
          <a:prstGeom prst="rect">
            <a:avLst/>
          </a:prstGeom>
        </p:spPr>
      </p:pic>
      <p:pic>
        <p:nvPicPr>
          <p:cNvPr id="13" name="Graphic 12" descr="Taxi with solid fill">
            <a:extLst>
              <a:ext uri="{FF2B5EF4-FFF2-40B4-BE49-F238E27FC236}">
                <a16:creationId xmlns:a16="http://schemas.microsoft.com/office/drawing/2014/main" id="{E067B88E-B421-792A-DC7D-74D92A10F5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18203" y="4036341"/>
            <a:ext cx="914400" cy="914400"/>
          </a:xfrm>
          <a:prstGeom prst="rect">
            <a:avLst/>
          </a:prstGeom>
        </p:spPr>
      </p:pic>
      <p:pic>
        <p:nvPicPr>
          <p:cNvPr id="15" name="Graphic 14" descr="Cycling with solid fill">
            <a:extLst>
              <a:ext uri="{FF2B5EF4-FFF2-40B4-BE49-F238E27FC236}">
                <a16:creationId xmlns:a16="http://schemas.microsoft.com/office/drawing/2014/main" id="{36374607-77E9-EB5D-08C6-D96A40CBB0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18203" y="2430629"/>
            <a:ext cx="914400" cy="914400"/>
          </a:xfrm>
          <a:prstGeom prst="rect">
            <a:avLst/>
          </a:prstGeom>
        </p:spPr>
      </p:pic>
      <p:pic>
        <p:nvPicPr>
          <p:cNvPr id="21" name="Graphic 20" descr="Walk with solid fill">
            <a:extLst>
              <a:ext uri="{FF2B5EF4-FFF2-40B4-BE49-F238E27FC236}">
                <a16:creationId xmlns:a16="http://schemas.microsoft.com/office/drawing/2014/main" id="{C64830DA-1C34-799F-4A09-C784A859725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284743" y="1560586"/>
            <a:ext cx="914400" cy="914400"/>
          </a:xfrm>
          <a:prstGeom prst="rect">
            <a:avLst/>
          </a:prstGeom>
        </p:spPr>
      </p:pic>
      <p:sp>
        <p:nvSpPr>
          <p:cNvPr id="26" name="TextBox 25">
            <a:extLst>
              <a:ext uri="{FF2B5EF4-FFF2-40B4-BE49-F238E27FC236}">
                <a16:creationId xmlns:a16="http://schemas.microsoft.com/office/drawing/2014/main" id="{787D7148-765F-D482-75D7-4F0D98D6C15A}"/>
              </a:ext>
            </a:extLst>
          </p:cNvPr>
          <p:cNvSpPr txBox="1"/>
          <p:nvPr/>
        </p:nvSpPr>
        <p:spPr>
          <a:xfrm>
            <a:off x="10488272" y="1870013"/>
            <a:ext cx="1298693" cy="461665"/>
          </a:xfrm>
          <a:prstGeom prst="rect">
            <a:avLst/>
          </a:prstGeom>
          <a:noFill/>
        </p:spPr>
        <p:txBody>
          <a:bodyPr wrap="square" rtlCol="0">
            <a:spAutoFit/>
          </a:bodyPr>
          <a:lstStyle/>
          <a:p>
            <a:r>
              <a:rPr lang="en-US" sz="2400" dirty="0"/>
              <a:t>Walking</a:t>
            </a:r>
            <a:endParaRPr lang="en-CA" sz="2400" dirty="0"/>
          </a:p>
        </p:txBody>
      </p:sp>
      <p:sp>
        <p:nvSpPr>
          <p:cNvPr id="27" name="TextBox 26">
            <a:extLst>
              <a:ext uri="{FF2B5EF4-FFF2-40B4-BE49-F238E27FC236}">
                <a16:creationId xmlns:a16="http://schemas.microsoft.com/office/drawing/2014/main" id="{96FF7196-4759-1BF5-AE28-610E45BF0A82}"/>
              </a:ext>
            </a:extLst>
          </p:cNvPr>
          <p:cNvSpPr txBox="1"/>
          <p:nvPr/>
        </p:nvSpPr>
        <p:spPr>
          <a:xfrm>
            <a:off x="10488272" y="2648452"/>
            <a:ext cx="1298693" cy="461665"/>
          </a:xfrm>
          <a:prstGeom prst="rect">
            <a:avLst/>
          </a:prstGeom>
          <a:noFill/>
        </p:spPr>
        <p:txBody>
          <a:bodyPr wrap="square" rtlCol="0">
            <a:spAutoFit/>
          </a:bodyPr>
          <a:lstStyle/>
          <a:p>
            <a:r>
              <a:rPr lang="en-US" sz="2400" dirty="0"/>
              <a:t>Cycling</a:t>
            </a:r>
            <a:endParaRPr lang="en-CA" sz="2400" dirty="0"/>
          </a:p>
        </p:txBody>
      </p:sp>
      <p:sp>
        <p:nvSpPr>
          <p:cNvPr id="28" name="TextBox 27">
            <a:extLst>
              <a:ext uri="{FF2B5EF4-FFF2-40B4-BE49-F238E27FC236}">
                <a16:creationId xmlns:a16="http://schemas.microsoft.com/office/drawing/2014/main" id="{02AC79BA-FFBB-77EE-AAE7-78478EB21471}"/>
              </a:ext>
            </a:extLst>
          </p:cNvPr>
          <p:cNvSpPr txBox="1"/>
          <p:nvPr/>
        </p:nvSpPr>
        <p:spPr>
          <a:xfrm>
            <a:off x="10488273" y="3469139"/>
            <a:ext cx="1298693" cy="461665"/>
          </a:xfrm>
          <a:prstGeom prst="rect">
            <a:avLst/>
          </a:prstGeom>
          <a:noFill/>
        </p:spPr>
        <p:txBody>
          <a:bodyPr wrap="square" rtlCol="0">
            <a:spAutoFit/>
          </a:bodyPr>
          <a:lstStyle/>
          <a:p>
            <a:r>
              <a:rPr lang="en-US" sz="2400" dirty="0"/>
              <a:t>Transit</a:t>
            </a:r>
            <a:endParaRPr lang="en-CA" sz="2400" dirty="0"/>
          </a:p>
        </p:txBody>
      </p:sp>
      <p:pic>
        <p:nvPicPr>
          <p:cNvPr id="29" name="Graphic 28" descr="A school bus">
            <a:extLst>
              <a:ext uri="{FF2B5EF4-FFF2-40B4-BE49-F238E27FC236}">
                <a16:creationId xmlns:a16="http://schemas.microsoft.com/office/drawing/2014/main" id="{00E8106E-AAA9-EBF6-D10A-1CC644C776A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988645" y="4650413"/>
            <a:ext cx="1362842" cy="1362842"/>
          </a:xfrm>
          <a:prstGeom prst="rect">
            <a:avLst/>
          </a:prstGeom>
        </p:spPr>
      </p:pic>
      <p:sp>
        <p:nvSpPr>
          <p:cNvPr id="30" name="Content Placeholder 2">
            <a:extLst>
              <a:ext uri="{FF2B5EF4-FFF2-40B4-BE49-F238E27FC236}">
                <a16:creationId xmlns:a16="http://schemas.microsoft.com/office/drawing/2014/main" id="{2F519EE6-819E-D1D3-3E86-8302B498F42F}"/>
              </a:ext>
            </a:extLst>
          </p:cNvPr>
          <p:cNvSpPr txBox="1">
            <a:spLocks/>
          </p:cNvSpPr>
          <p:nvPr/>
        </p:nvSpPr>
        <p:spPr>
          <a:xfrm>
            <a:off x="9197201" y="1129805"/>
            <a:ext cx="2589765" cy="3811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Calibri Light" panose="020F03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58925"/>
              </a:buClr>
              <a:buSzTx/>
              <a:buFont typeface="Arial" panose="020B0604020202020204" pitchFamily="34" charset="0"/>
              <a:buNone/>
              <a:tabLst/>
              <a:defRPr/>
            </a:pPr>
            <a:r>
              <a:rPr kumimoji="0" lang="en-US" sz="2400" b="1" i="0" u="none" strike="noStrike" kern="1200" cap="none" spc="0" normalizeH="0" baseline="0" noProof="0" dirty="0">
                <a:ln>
                  <a:noFill/>
                </a:ln>
                <a:solidFill>
                  <a:srgbClr val="58595B"/>
                </a:solidFill>
                <a:effectLst/>
                <a:uLnTx/>
                <a:uFillTx/>
                <a:latin typeface="Calibri"/>
                <a:ea typeface="+mn-ea"/>
                <a:cs typeface="+mn-cs"/>
              </a:rPr>
              <a:t>Current Modes</a:t>
            </a:r>
          </a:p>
        </p:txBody>
      </p:sp>
      <p:sp>
        <p:nvSpPr>
          <p:cNvPr id="31" name="TextBox 30">
            <a:extLst>
              <a:ext uri="{FF2B5EF4-FFF2-40B4-BE49-F238E27FC236}">
                <a16:creationId xmlns:a16="http://schemas.microsoft.com/office/drawing/2014/main" id="{CFA26F3B-6B65-787A-E615-54981524E1F9}"/>
              </a:ext>
            </a:extLst>
          </p:cNvPr>
          <p:cNvSpPr txBox="1"/>
          <p:nvPr/>
        </p:nvSpPr>
        <p:spPr>
          <a:xfrm>
            <a:off x="10405904" y="4247578"/>
            <a:ext cx="1515514" cy="461665"/>
          </a:xfrm>
          <a:prstGeom prst="rect">
            <a:avLst/>
          </a:prstGeom>
          <a:noFill/>
        </p:spPr>
        <p:txBody>
          <a:bodyPr wrap="square" rtlCol="0">
            <a:spAutoFit/>
          </a:bodyPr>
          <a:lstStyle/>
          <a:p>
            <a:r>
              <a:rPr lang="en-US" sz="2400" dirty="0"/>
              <a:t>Rideshare</a:t>
            </a:r>
            <a:endParaRPr lang="en-CA" sz="2400" dirty="0"/>
          </a:p>
        </p:txBody>
      </p:sp>
      <p:sp>
        <p:nvSpPr>
          <p:cNvPr id="7" name="Text Placeholder 2">
            <a:extLst>
              <a:ext uri="{FF2B5EF4-FFF2-40B4-BE49-F238E27FC236}">
                <a16:creationId xmlns:a16="http://schemas.microsoft.com/office/drawing/2014/main" id="{DF94292A-42BB-1DA5-0673-8FE1E47ED2B0}"/>
              </a:ext>
            </a:extLst>
          </p:cNvPr>
          <p:cNvSpPr>
            <a:spLocks noGrp="1"/>
          </p:cNvSpPr>
          <p:nvPr>
            <p:ph type="body" sz="quarter" idx="12"/>
          </p:nvPr>
        </p:nvSpPr>
        <p:spPr>
          <a:xfrm>
            <a:off x="842963" y="92075"/>
            <a:ext cx="10898187" cy="531813"/>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Community Stakeholder Engagement Session #1</a:t>
            </a:r>
            <a:br>
              <a:rPr lang="en-US" dirty="0">
                <a:solidFill>
                  <a:srgbClr val="000000"/>
                </a:solidFill>
                <a:ea typeface="+mn-ea"/>
                <a:cs typeface="+mn-cs"/>
              </a:rPr>
            </a:br>
            <a:endParaRPr lang="en-US" dirty="0">
              <a:solidFill>
                <a:srgbClr val="000000"/>
              </a:solidFill>
            </a:endParaRPr>
          </a:p>
        </p:txBody>
      </p:sp>
    </p:spTree>
    <p:extLst>
      <p:ext uri="{BB962C8B-B14F-4D97-AF65-F5344CB8AC3E}">
        <p14:creationId xmlns:p14="http://schemas.microsoft.com/office/powerpoint/2010/main" val="2959025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E9B94-A0A2-B07E-1862-A71DD970F6C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C0B13B-A737-C156-469A-BD9B942B2313}"/>
              </a:ext>
            </a:extLst>
          </p:cNvPr>
          <p:cNvSpPr>
            <a:spLocks noGrp="1"/>
          </p:cNvSpPr>
          <p:nvPr>
            <p:ph type="sldNum" sz="quarter" idx="11"/>
          </p:nvPr>
        </p:nvSpPr>
        <p:spPr/>
        <p:txBody>
          <a:bodyPr/>
          <a:lstStyle/>
          <a:p>
            <a:fld id="{9103BE52-9BB8-4E9B-A1A0-EB047B6867AB}" type="slidenum">
              <a:rPr lang="en-US" smtClean="0"/>
              <a:pPr/>
              <a:t>18</a:t>
            </a:fld>
            <a:endParaRPr lang="en-US" dirty="0"/>
          </a:p>
        </p:txBody>
      </p:sp>
      <p:sp>
        <p:nvSpPr>
          <p:cNvPr id="3" name="Text Placeholder 2">
            <a:extLst>
              <a:ext uri="{FF2B5EF4-FFF2-40B4-BE49-F238E27FC236}">
                <a16:creationId xmlns:a16="http://schemas.microsoft.com/office/drawing/2014/main" id="{2E362679-83A7-DB10-B1F1-AE250A9B78AF}"/>
              </a:ext>
            </a:extLst>
          </p:cNvPr>
          <p:cNvSpPr>
            <a:spLocks noGrp="1"/>
          </p:cNvSpPr>
          <p:nvPr>
            <p:ph type="body" sz="quarter" idx="12"/>
          </p:nvPr>
        </p:nvSpPr>
        <p:spPr/>
        <p:txBody>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Community Stakeholder Engagement Session #1</a:t>
            </a:r>
            <a:endParaRPr lang="en-US" dirty="0">
              <a:solidFill>
                <a:srgbClr val="000000"/>
              </a:solidFill>
            </a:endParaRPr>
          </a:p>
        </p:txBody>
      </p:sp>
      <p:sp>
        <p:nvSpPr>
          <p:cNvPr id="4" name="Text Placeholder 3">
            <a:extLst>
              <a:ext uri="{FF2B5EF4-FFF2-40B4-BE49-F238E27FC236}">
                <a16:creationId xmlns:a16="http://schemas.microsoft.com/office/drawing/2014/main" id="{0454A9A1-F00D-6520-2AC1-253E70997A56}"/>
              </a:ext>
            </a:extLst>
          </p:cNvPr>
          <p:cNvSpPr>
            <a:spLocks noGrp="1"/>
          </p:cNvSpPr>
          <p:nvPr>
            <p:ph type="body" sz="quarter" idx="13"/>
          </p:nvPr>
        </p:nvSpPr>
        <p:spPr>
          <a:xfrm>
            <a:off x="346617" y="642048"/>
            <a:ext cx="10897489" cy="531812"/>
          </a:xfrm>
        </p:spPr>
        <p:txBody>
          <a:bodyPr/>
          <a:lstStyle/>
          <a:p>
            <a:r>
              <a:rPr lang="en-US" dirty="0"/>
              <a:t>Survey Response</a:t>
            </a:r>
            <a:endParaRPr lang="en-CA" dirty="0"/>
          </a:p>
        </p:txBody>
      </p:sp>
      <p:sp>
        <p:nvSpPr>
          <p:cNvPr id="5" name="Text Placeholder 4">
            <a:extLst>
              <a:ext uri="{FF2B5EF4-FFF2-40B4-BE49-F238E27FC236}">
                <a16:creationId xmlns:a16="http://schemas.microsoft.com/office/drawing/2014/main" id="{EB9A3FC4-D29B-8A76-9F57-FA3982D96362}"/>
              </a:ext>
            </a:extLst>
          </p:cNvPr>
          <p:cNvSpPr>
            <a:spLocks noGrp="1"/>
          </p:cNvSpPr>
          <p:nvPr>
            <p:ph type="body" sz="quarter" idx="14"/>
          </p:nvPr>
        </p:nvSpPr>
        <p:spPr>
          <a:xfrm>
            <a:off x="346617" y="1241649"/>
            <a:ext cx="11233028" cy="2910165"/>
          </a:xfrm>
        </p:spPr>
        <p:txBody>
          <a:bodyPr>
            <a:normAutofit/>
          </a:bodyPr>
          <a:lstStyle/>
          <a:p>
            <a:r>
              <a:rPr lang="en-CA" dirty="0"/>
              <a:t>A public survey was provided on the </a:t>
            </a:r>
            <a:r>
              <a:rPr lang="en-US" dirty="0">
                <a:hlinkClick r:id="rId2"/>
              </a:rPr>
              <a:t>https://engage.collingwood.ca/mmtp</a:t>
            </a:r>
            <a:r>
              <a:rPr lang="en-US" dirty="0"/>
              <a:t> website between January 12</a:t>
            </a:r>
            <a:r>
              <a:rPr lang="en-US" baseline="30000" dirty="0"/>
              <a:t>th</a:t>
            </a:r>
            <a:r>
              <a:rPr lang="en-US" dirty="0"/>
              <a:t> and January 31</a:t>
            </a:r>
            <a:r>
              <a:rPr lang="en-US" baseline="30000" dirty="0"/>
              <a:t>st</a:t>
            </a:r>
            <a:r>
              <a:rPr lang="en-US" dirty="0"/>
              <a:t> with 551 responses received. </a:t>
            </a:r>
          </a:p>
          <a:p>
            <a:r>
              <a:rPr lang="en-CA" dirty="0"/>
              <a:t>A summary of the responses are provided below and on the following slides:</a:t>
            </a:r>
          </a:p>
          <a:p>
            <a:pPr>
              <a:buFont typeface="Courier New" panose="02070309020205020404" pitchFamily="49" charset="0"/>
              <a:buChar char="o"/>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Courier New" panose="02070309020205020404" pitchFamily="49" charset="0"/>
              <a:buChar char="o"/>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Courier New" panose="02070309020205020404" pitchFamily="49" charset="0"/>
              <a:buChar char="o"/>
            </a:pPr>
            <a:endParaRPr lang="en-US" sz="2000" dirty="0"/>
          </a:p>
          <a:p>
            <a:pPr>
              <a:buFont typeface="Courier New" panose="02070309020205020404" pitchFamily="49" charset="0"/>
              <a:buChar char="o"/>
            </a:pPr>
            <a:endParaRPr lang="en-US" sz="2000" dirty="0"/>
          </a:p>
          <a:p>
            <a:pPr>
              <a:buFont typeface="Courier New" panose="02070309020205020404" pitchFamily="49" charset="0"/>
              <a:buChar char="o"/>
            </a:pPr>
            <a:endParaRPr lang="en-US" sz="2000" dirty="0"/>
          </a:p>
        </p:txBody>
      </p:sp>
      <p:pic>
        <p:nvPicPr>
          <p:cNvPr id="8" name="Picture 7">
            <a:extLst>
              <a:ext uri="{FF2B5EF4-FFF2-40B4-BE49-F238E27FC236}">
                <a16:creationId xmlns:a16="http://schemas.microsoft.com/office/drawing/2014/main" id="{422EBBB2-84B9-0619-461D-D172426A6722}"/>
              </a:ext>
            </a:extLst>
          </p:cNvPr>
          <p:cNvPicPr>
            <a:picLocks noChangeAspect="1"/>
          </p:cNvPicPr>
          <p:nvPr/>
        </p:nvPicPr>
        <p:blipFill>
          <a:blip r:embed="rId3"/>
          <a:stretch>
            <a:fillRect/>
          </a:stretch>
        </p:blipFill>
        <p:spPr>
          <a:xfrm>
            <a:off x="346617" y="6012742"/>
            <a:ext cx="1337425" cy="753113"/>
          </a:xfrm>
          <a:prstGeom prst="rect">
            <a:avLst/>
          </a:prstGeom>
          <a:ln w="19050">
            <a:solidFill>
              <a:schemeClr val="tx1"/>
            </a:solidFill>
          </a:ln>
        </p:spPr>
      </p:pic>
      <p:sp>
        <p:nvSpPr>
          <p:cNvPr id="6" name="TextBox 5">
            <a:extLst>
              <a:ext uri="{FF2B5EF4-FFF2-40B4-BE49-F238E27FC236}">
                <a16:creationId xmlns:a16="http://schemas.microsoft.com/office/drawing/2014/main" id="{7B6997D6-AC45-2BFD-48A1-A9026CD70C21}"/>
              </a:ext>
            </a:extLst>
          </p:cNvPr>
          <p:cNvSpPr txBox="1"/>
          <p:nvPr/>
        </p:nvSpPr>
        <p:spPr>
          <a:xfrm>
            <a:off x="843537" y="2866287"/>
            <a:ext cx="9274628" cy="2215991"/>
          </a:xfrm>
          <a:prstGeom prst="rect">
            <a:avLst/>
          </a:prstGeom>
          <a:noFill/>
        </p:spPr>
        <p:txBody>
          <a:bodyPr wrap="square" rtlCol="0">
            <a:spAutoFit/>
          </a:bodyPr>
          <a:lstStyle/>
          <a:p>
            <a:pPr marL="233363" indent="-233363">
              <a:buFont typeface="Courier New" panose="02070309020205020404" pitchFamily="49" charset="0"/>
              <a:buChar char="o"/>
            </a:pPr>
            <a:r>
              <a:rPr lang="en-US" sz="2400" dirty="0"/>
              <a:t>70% of respondents were from the “Central Area of Collingwood: North of Poplar Sideroad, East of High Street and West of Raglan Street.”</a:t>
            </a:r>
          </a:p>
          <a:p>
            <a:pPr>
              <a:buFont typeface="Courier New" panose="02070309020205020404" pitchFamily="49" charset="0"/>
              <a:buChar char="o"/>
            </a:pPr>
            <a:endParaRPr lang="en-US" sz="2400" dirty="0"/>
          </a:p>
          <a:p>
            <a:pPr marL="233363" indent="-233363">
              <a:buFont typeface="Courier New" panose="02070309020205020404" pitchFamily="49" charset="0"/>
              <a:buChar char="o"/>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72% of respondents were aged 46 and above, with 39.2% in the 46-65 age group (largest group).</a:t>
            </a:r>
          </a:p>
          <a:p>
            <a:endParaRPr lang="en-US" dirty="0"/>
          </a:p>
        </p:txBody>
      </p:sp>
    </p:spTree>
    <p:extLst>
      <p:ext uri="{BB962C8B-B14F-4D97-AF65-F5344CB8AC3E}">
        <p14:creationId xmlns:p14="http://schemas.microsoft.com/office/powerpoint/2010/main" val="2248142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1759E-E85A-153F-0F15-9BFB05C6A53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59FDCC-6C1B-2896-0DDE-26E68911336E}"/>
              </a:ext>
            </a:extLst>
          </p:cNvPr>
          <p:cNvSpPr>
            <a:spLocks noGrp="1"/>
          </p:cNvSpPr>
          <p:nvPr>
            <p:ph type="sldNum" sz="quarter" idx="11"/>
          </p:nvPr>
        </p:nvSpPr>
        <p:spPr/>
        <p:txBody>
          <a:bodyPr/>
          <a:lstStyle/>
          <a:p>
            <a:fld id="{9103BE52-9BB8-4E9B-A1A0-EB047B6867AB}" type="slidenum">
              <a:rPr lang="en-US" smtClean="0"/>
              <a:pPr/>
              <a:t>19</a:t>
            </a:fld>
            <a:endParaRPr lang="en-US" dirty="0"/>
          </a:p>
        </p:txBody>
      </p:sp>
      <p:sp>
        <p:nvSpPr>
          <p:cNvPr id="3" name="Text Placeholder 2">
            <a:extLst>
              <a:ext uri="{FF2B5EF4-FFF2-40B4-BE49-F238E27FC236}">
                <a16:creationId xmlns:a16="http://schemas.microsoft.com/office/drawing/2014/main" id="{F784677C-03A7-CA56-34B2-72234DB835EE}"/>
              </a:ext>
            </a:extLst>
          </p:cNvPr>
          <p:cNvSpPr>
            <a:spLocks noGrp="1"/>
          </p:cNvSpPr>
          <p:nvPr>
            <p:ph type="body" sz="quarter" idx="12"/>
          </p:nvPr>
        </p:nvSpPr>
        <p:spPr/>
        <p:txBody>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Community Stakeholder Engagement Session #1</a:t>
            </a:r>
            <a:endParaRPr lang="en-US" dirty="0">
              <a:solidFill>
                <a:srgbClr val="000000"/>
              </a:solidFill>
            </a:endParaRPr>
          </a:p>
        </p:txBody>
      </p:sp>
      <p:sp>
        <p:nvSpPr>
          <p:cNvPr id="4" name="Text Placeholder 3">
            <a:extLst>
              <a:ext uri="{FF2B5EF4-FFF2-40B4-BE49-F238E27FC236}">
                <a16:creationId xmlns:a16="http://schemas.microsoft.com/office/drawing/2014/main" id="{5B380BA5-D725-FAA6-FC50-38A58D98E582}"/>
              </a:ext>
            </a:extLst>
          </p:cNvPr>
          <p:cNvSpPr>
            <a:spLocks noGrp="1"/>
          </p:cNvSpPr>
          <p:nvPr>
            <p:ph type="body" sz="quarter" idx="13"/>
          </p:nvPr>
        </p:nvSpPr>
        <p:spPr>
          <a:xfrm>
            <a:off x="115435" y="579121"/>
            <a:ext cx="10897489" cy="531812"/>
          </a:xfrm>
        </p:spPr>
        <p:txBody>
          <a:bodyPr/>
          <a:lstStyle/>
          <a:p>
            <a:r>
              <a:rPr lang="en-US" dirty="0"/>
              <a:t>Survey Response</a:t>
            </a:r>
            <a:endParaRPr lang="en-CA" dirty="0"/>
          </a:p>
        </p:txBody>
      </p:sp>
      <p:pic>
        <p:nvPicPr>
          <p:cNvPr id="8" name="Picture 7">
            <a:extLst>
              <a:ext uri="{FF2B5EF4-FFF2-40B4-BE49-F238E27FC236}">
                <a16:creationId xmlns:a16="http://schemas.microsoft.com/office/drawing/2014/main" id="{756F5549-DC2C-2BB4-0765-232EB4D4623B}"/>
              </a:ext>
            </a:extLst>
          </p:cNvPr>
          <p:cNvPicPr>
            <a:picLocks noChangeAspect="1"/>
          </p:cNvPicPr>
          <p:nvPr/>
        </p:nvPicPr>
        <p:blipFill>
          <a:blip r:embed="rId2"/>
          <a:stretch>
            <a:fillRect/>
          </a:stretch>
        </p:blipFill>
        <p:spPr>
          <a:xfrm>
            <a:off x="10739140" y="244049"/>
            <a:ext cx="1337425" cy="753113"/>
          </a:xfrm>
          <a:prstGeom prst="rect">
            <a:avLst/>
          </a:prstGeom>
          <a:ln w="19050">
            <a:solidFill>
              <a:schemeClr val="tx1"/>
            </a:solidFill>
          </a:ln>
        </p:spPr>
      </p:pic>
      <p:pic>
        <p:nvPicPr>
          <p:cNvPr id="7" name="Picture 6">
            <a:extLst>
              <a:ext uri="{FF2B5EF4-FFF2-40B4-BE49-F238E27FC236}">
                <a16:creationId xmlns:a16="http://schemas.microsoft.com/office/drawing/2014/main" id="{E7FC7EDD-7927-4BF2-D136-4E1D65273ED0}"/>
              </a:ext>
            </a:extLst>
          </p:cNvPr>
          <p:cNvPicPr>
            <a:picLocks noChangeAspect="1"/>
          </p:cNvPicPr>
          <p:nvPr/>
        </p:nvPicPr>
        <p:blipFill>
          <a:blip r:embed="rId3"/>
          <a:stretch>
            <a:fillRect/>
          </a:stretch>
        </p:blipFill>
        <p:spPr>
          <a:xfrm>
            <a:off x="115435" y="997162"/>
            <a:ext cx="4882078" cy="5765910"/>
          </a:xfrm>
          <a:prstGeom prst="rect">
            <a:avLst/>
          </a:prstGeom>
        </p:spPr>
      </p:pic>
      <p:sp>
        <p:nvSpPr>
          <p:cNvPr id="11" name="TextBox 10">
            <a:extLst>
              <a:ext uri="{FF2B5EF4-FFF2-40B4-BE49-F238E27FC236}">
                <a16:creationId xmlns:a16="http://schemas.microsoft.com/office/drawing/2014/main" id="{4FD8AB89-19E5-F0FF-303C-C336CAF42F39}"/>
              </a:ext>
            </a:extLst>
          </p:cNvPr>
          <p:cNvSpPr txBox="1"/>
          <p:nvPr/>
        </p:nvSpPr>
        <p:spPr>
          <a:xfrm>
            <a:off x="5661006" y="1039786"/>
            <a:ext cx="6712168" cy="7444089"/>
          </a:xfrm>
          <a:prstGeom prst="rect">
            <a:avLst/>
          </a:prstGeom>
          <a:noFill/>
        </p:spPr>
        <p:txBody>
          <a:bodyPr wrap="square" rtlCol="0">
            <a:spAutoFit/>
          </a:bodyPr>
          <a:lstStyle/>
          <a:p>
            <a:pPr>
              <a:lnSpc>
                <a:spcPct val="90000"/>
              </a:lnSpc>
              <a:spcBef>
                <a:spcPts val="1000"/>
              </a:spcBef>
              <a:buClr>
                <a:schemeClr val="accent1"/>
              </a:buClr>
            </a:pPr>
            <a:r>
              <a:rPr lang="en-US" sz="2800" dirty="0">
                <a:solidFill>
                  <a:schemeClr val="accent1"/>
                </a:solidFill>
              </a:rPr>
              <a:t>Very Important</a:t>
            </a:r>
          </a:p>
          <a:p>
            <a:pPr marL="342900" indent="-342900">
              <a:spcBef>
                <a:spcPts val="600"/>
              </a:spcBef>
              <a:buFont typeface="Arial" panose="020B0604020202020204" pitchFamily="34" charset="0"/>
              <a:buChar char="•"/>
            </a:pPr>
            <a:r>
              <a:rPr lang="en-US" sz="2000" dirty="0"/>
              <a:t>Installation of more sidewalks, cycling paths and trails;</a:t>
            </a:r>
          </a:p>
          <a:p>
            <a:pPr marL="342900" indent="-342900">
              <a:spcBef>
                <a:spcPts val="600"/>
              </a:spcBef>
              <a:buFont typeface="Arial" panose="020B0604020202020204" pitchFamily="34" charset="0"/>
              <a:buChar char="•"/>
            </a:pPr>
            <a:r>
              <a:rPr lang="en-US" sz="2000" dirty="0"/>
              <a:t>Improving road safety;</a:t>
            </a:r>
          </a:p>
          <a:p>
            <a:pPr marL="342900" indent="-342900">
              <a:spcBef>
                <a:spcPts val="600"/>
              </a:spcBef>
              <a:buFont typeface="Arial" panose="020B0604020202020204" pitchFamily="34" charset="0"/>
              <a:buChar char="•"/>
            </a:pPr>
            <a:r>
              <a:rPr lang="en-US" sz="2000" dirty="0"/>
              <a:t>Safe, accessible, and comfortable roads for all road users;</a:t>
            </a:r>
          </a:p>
          <a:p>
            <a:pPr marL="342900" indent="-342900">
              <a:spcBef>
                <a:spcPts val="600"/>
              </a:spcBef>
              <a:buFont typeface="Arial" panose="020B0604020202020204" pitchFamily="34" charset="0"/>
              <a:buChar char="•"/>
            </a:pPr>
            <a:r>
              <a:rPr lang="en-US" sz="2000" dirty="0"/>
              <a:t>Reducing weekend/seasonal traffic was seen as important;</a:t>
            </a:r>
          </a:p>
          <a:p>
            <a:pPr marL="342900" indent="-342900">
              <a:spcBef>
                <a:spcPts val="600"/>
              </a:spcBef>
              <a:buFont typeface="Arial" panose="020B0604020202020204" pitchFamily="34" charset="0"/>
              <a:buChar char="•"/>
            </a:pPr>
            <a:r>
              <a:rPr lang="en-US" sz="2000" dirty="0"/>
              <a:t>Reducing road/traffic congestion;</a:t>
            </a:r>
          </a:p>
          <a:p>
            <a:pPr marL="342900" indent="-342900">
              <a:spcBef>
                <a:spcPts val="600"/>
              </a:spcBef>
              <a:buFont typeface="Arial" panose="020B0604020202020204" pitchFamily="34" charset="0"/>
              <a:buChar char="•"/>
            </a:pPr>
            <a:r>
              <a:rPr lang="en-US" sz="2000" dirty="0"/>
              <a:t>Improving connectivity to outside Town;</a:t>
            </a:r>
          </a:p>
          <a:p>
            <a:pPr marL="342900" indent="-342900">
              <a:spcBef>
                <a:spcPts val="600"/>
              </a:spcBef>
              <a:buFont typeface="Arial" panose="020B0604020202020204" pitchFamily="34" charset="0"/>
              <a:buChar char="•"/>
            </a:pPr>
            <a:r>
              <a:rPr lang="en-US" sz="2000" dirty="0"/>
              <a:t>Provide efficient and affordable transit or micro transit services;</a:t>
            </a:r>
          </a:p>
          <a:p>
            <a:pPr marL="342900" indent="-342900">
              <a:spcBef>
                <a:spcPts val="600"/>
              </a:spcBef>
              <a:buFont typeface="Arial" panose="020B0604020202020204" pitchFamily="34" charset="0"/>
              <a:buChar char="•"/>
            </a:pPr>
            <a:r>
              <a:rPr lang="en-US" sz="2000" dirty="0"/>
              <a:t>Improve access to local businesses for work or shopping; and,</a:t>
            </a:r>
          </a:p>
          <a:p>
            <a:pPr marL="342900" indent="-342900">
              <a:spcBef>
                <a:spcPts val="600"/>
              </a:spcBef>
              <a:buFont typeface="Arial" panose="020B0604020202020204" pitchFamily="34" charset="0"/>
              <a:buChar char="•"/>
            </a:pPr>
            <a:r>
              <a:rPr lang="en-US" sz="2000" dirty="0"/>
              <a:t>Provision of parking downtown was perceived as the least important.</a:t>
            </a:r>
          </a:p>
          <a:p>
            <a:pPr>
              <a:lnSpc>
                <a:spcPct val="90000"/>
              </a:lnSpc>
              <a:spcBef>
                <a:spcPts val="1000"/>
              </a:spcBef>
              <a:buClr>
                <a:schemeClr val="accent1"/>
              </a:buClr>
            </a:pPr>
            <a:r>
              <a:rPr lang="en-US" sz="2800" dirty="0">
                <a:solidFill>
                  <a:schemeClr val="accent1"/>
                </a:solidFill>
              </a:rPr>
              <a:t>Least Important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dirty="0"/>
          </a:p>
        </p:txBody>
      </p:sp>
      <p:sp>
        <p:nvSpPr>
          <p:cNvPr id="5" name="Arrow: Left-Right 4">
            <a:extLst>
              <a:ext uri="{FF2B5EF4-FFF2-40B4-BE49-F238E27FC236}">
                <a16:creationId xmlns:a16="http://schemas.microsoft.com/office/drawing/2014/main" id="{15C364C0-6DB0-D9C6-C024-91739260FB96}"/>
              </a:ext>
            </a:extLst>
          </p:cNvPr>
          <p:cNvSpPr/>
          <p:nvPr/>
        </p:nvSpPr>
        <p:spPr>
          <a:xfrm rot="16200000">
            <a:off x="2743435" y="3344676"/>
            <a:ext cx="5167946" cy="700459"/>
          </a:xfrm>
          <a:prstGeom prst="leftRightArrow">
            <a:avLst/>
          </a:prstGeom>
          <a:gradFill flip="none" rotWithShape="1">
            <a:gsLst>
              <a:gs pos="0">
                <a:srgbClr val="00B050"/>
              </a:gs>
              <a:gs pos="31000">
                <a:schemeClr val="accent1"/>
              </a:gs>
              <a:gs pos="54000">
                <a:srgbClr val="9999FF"/>
              </a:gs>
              <a:gs pos="78000">
                <a:srgbClr val="FF6699"/>
              </a:gs>
              <a:gs pos="100000">
                <a:srgbClr val="3399FF"/>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3224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34B3EE-83F7-0C22-66DD-A2FC38A3656A}"/>
              </a:ext>
            </a:extLst>
          </p:cNvPr>
          <p:cNvSpPr>
            <a:spLocks noGrp="1"/>
          </p:cNvSpPr>
          <p:nvPr>
            <p:ph type="sldNum" sz="quarter" idx="11"/>
          </p:nvPr>
        </p:nvSpPr>
        <p:spPr/>
        <p:txBody>
          <a:bodyPr/>
          <a:lstStyle/>
          <a:p>
            <a:fld id="{9103BE52-9BB8-4E9B-A1A0-EB047B6867AB}" type="slidenum">
              <a:rPr lang="en-US" smtClean="0"/>
              <a:pPr/>
              <a:t>2</a:t>
            </a:fld>
            <a:endParaRPr lang="en-US" dirty="0"/>
          </a:p>
        </p:txBody>
      </p:sp>
      <p:sp>
        <p:nvSpPr>
          <p:cNvPr id="3" name="Text Placeholder 2">
            <a:extLst>
              <a:ext uri="{FF2B5EF4-FFF2-40B4-BE49-F238E27FC236}">
                <a16:creationId xmlns:a16="http://schemas.microsoft.com/office/drawing/2014/main" id="{AB2AF22A-F316-4763-9C5C-038F5756C198}"/>
              </a:ext>
            </a:extLst>
          </p:cNvPr>
          <p:cNvSpPr>
            <a:spLocks noGrp="1"/>
          </p:cNvSpPr>
          <p:nvPr>
            <p:ph type="body" sz="quarter" idx="12"/>
          </p:nvPr>
        </p:nvSpPr>
        <p:spPr/>
        <p:txBody>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Community Stakeholder Engagement Session #1</a:t>
            </a:r>
            <a:endParaRPr lang="en-US" dirty="0">
              <a:solidFill>
                <a:srgbClr val="000000"/>
              </a:solidFill>
            </a:endParaRPr>
          </a:p>
        </p:txBody>
      </p:sp>
      <p:sp>
        <p:nvSpPr>
          <p:cNvPr id="4" name="Text Placeholder 3">
            <a:extLst>
              <a:ext uri="{FF2B5EF4-FFF2-40B4-BE49-F238E27FC236}">
                <a16:creationId xmlns:a16="http://schemas.microsoft.com/office/drawing/2014/main" id="{2DD38947-6E06-DBC3-622D-6E7EA6814496}"/>
              </a:ext>
            </a:extLst>
          </p:cNvPr>
          <p:cNvSpPr>
            <a:spLocks noGrp="1"/>
          </p:cNvSpPr>
          <p:nvPr>
            <p:ph type="body" sz="quarter" idx="13"/>
          </p:nvPr>
        </p:nvSpPr>
        <p:spPr>
          <a:xfrm>
            <a:off x="507998" y="732979"/>
            <a:ext cx="10897489" cy="531812"/>
          </a:xfrm>
        </p:spPr>
        <p:txBody>
          <a:bodyPr/>
          <a:lstStyle/>
          <a:p>
            <a:r>
              <a:rPr lang="en-US" dirty="0"/>
              <a:t>Master Mobility and Transportation Plan (MMTP)</a:t>
            </a:r>
            <a:endParaRPr lang="en-CA" dirty="0"/>
          </a:p>
        </p:txBody>
      </p:sp>
      <p:sp>
        <p:nvSpPr>
          <p:cNvPr id="5" name="Text Placeholder 4">
            <a:extLst>
              <a:ext uri="{FF2B5EF4-FFF2-40B4-BE49-F238E27FC236}">
                <a16:creationId xmlns:a16="http://schemas.microsoft.com/office/drawing/2014/main" id="{AB8DE689-D732-8424-B854-97C96210BEAB}"/>
              </a:ext>
            </a:extLst>
          </p:cNvPr>
          <p:cNvSpPr>
            <a:spLocks noGrp="1"/>
          </p:cNvSpPr>
          <p:nvPr>
            <p:ph type="body" sz="quarter" idx="14"/>
          </p:nvPr>
        </p:nvSpPr>
        <p:spPr>
          <a:xfrm>
            <a:off x="507998" y="1325879"/>
            <a:ext cx="11233028" cy="4979051"/>
          </a:xfrm>
        </p:spPr>
        <p:txBody>
          <a:bodyPr>
            <a:normAutofit/>
          </a:bodyPr>
          <a:lstStyle/>
          <a:p>
            <a:pPr marL="0" indent="0">
              <a:buNone/>
            </a:pPr>
            <a:r>
              <a:rPr lang="en-US" sz="2400" b="1" dirty="0">
                <a:effectLst/>
                <a:latin typeface="Calibri" panose="020F0502020204030204" pitchFamily="34" charset="0"/>
                <a:ea typeface="Calibri" panose="020F0502020204030204" pitchFamily="34" charset="0"/>
                <a:cs typeface="Calibri" panose="020F0502020204030204" pitchFamily="34" charset="0"/>
              </a:rPr>
              <a:t>What is it?</a:t>
            </a:r>
          </a:p>
          <a:p>
            <a:r>
              <a:rPr lang="en-US" sz="2400" dirty="0">
                <a:effectLst/>
                <a:latin typeface="Calibri" panose="020F0502020204030204" pitchFamily="34" charset="0"/>
                <a:ea typeface="Calibri" panose="020F0502020204030204" pitchFamily="34" charset="0"/>
                <a:cs typeface="Calibri" panose="020F0502020204030204" pitchFamily="34" charset="0"/>
              </a:rPr>
              <a:t>A long-term plan to develop a transportation network to accommodate growth.</a:t>
            </a:r>
          </a:p>
          <a:p>
            <a:r>
              <a:rPr lang="en-US" sz="2400" dirty="0">
                <a:effectLst/>
                <a:latin typeface="Calibri" panose="020F0502020204030204" pitchFamily="34" charset="0"/>
                <a:ea typeface="Calibri" panose="020F0502020204030204" pitchFamily="34" charset="0"/>
                <a:cs typeface="Calibri" panose="020F0502020204030204" pitchFamily="34" charset="0"/>
              </a:rPr>
              <a:t>The MMTP will integrate existing and future land-use planning and the planning of transportation infrastructure, while considering mobility and active transportation in the process.</a:t>
            </a:r>
          </a:p>
          <a:p>
            <a:pPr marL="0" indent="0">
              <a:buNone/>
            </a:pPr>
            <a:r>
              <a:rPr lang="en-US" sz="2400" b="1" dirty="0">
                <a:effectLst/>
                <a:latin typeface="Calibri" panose="020F0502020204030204" pitchFamily="34" charset="0"/>
                <a:ea typeface="Calibri" panose="020F0502020204030204" pitchFamily="34" charset="0"/>
                <a:cs typeface="Calibri" panose="020F0502020204030204" pitchFamily="34" charset="0"/>
              </a:rPr>
              <a:t>Why do we need a MMTP?</a:t>
            </a:r>
          </a:p>
          <a:p>
            <a:r>
              <a:rPr lang="en-US" sz="2400" dirty="0">
                <a:effectLst/>
                <a:latin typeface="Calibri" panose="020F0502020204030204" pitchFamily="34" charset="0"/>
                <a:ea typeface="Calibri" panose="020F0502020204030204" pitchFamily="34" charset="0"/>
                <a:cs typeface="Calibri" panose="020F0502020204030204" pitchFamily="34" charset="0"/>
              </a:rPr>
              <a:t>To accommodate the impact of growth and travel patterns to 2051.</a:t>
            </a:r>
          </a:p>
          <a:p>
            <a:r>
              <a:rPr lang="en-US" dirty="0">
                <a:latin typeface="Calibri" panose="020F0502020204030204" pitchFamily="34" charset="0"/>
                <a:ea typeface="Calibri" panose="020F0502020204030204" pitchFamily="34" charset="0"/>
                <a:cs typeface="Calibri" panose="020F0502020204030204" pitchFamily="34" charset="0"/>
              </a:rPr>
              <a:t>To </a:t>
            </a:r>
            <a:r>
              <a:rPr lang="en-US" sz="2400" dirty="0">
                <a:effectLst/>
                <a:latin typeface="Calibri" panose="020F0502020204030204" pitchFamily="34" charset="0"/>
                <a:ea typeface="Calibri" panose="020F0502020204030204" pitchFamily="34" charset="0"/>
                <a:cs typeface="Calibri" panose="020F0502020204030204" pitchFamily="34" charset="0"/>
              </a:rPr>
              <a:t>provide the Town with long-range planning necessary to identify needs, establish priorities between vehicles, active transportation modes (e.g., cycling, trails), mobility, and transit.</a:t>
            </a:r>
          </a:p>
          <a:p>
            <a:r>
              <a:rPr lang="en-US" sz="2400" dirty="0">
                <a:effectLst/>
                <a:latin typeface="Calibri" panose="020F0502020204030204" pitchFamily="34" charset="0"/>
                <a:ea typeface="Calibri" panose="020F0502020204030204" pitchFamily="34" charset="0"/>
                <a:cs typeface="Calibri" panose="020F0502020204030204" pitchFamily="34" charset="0"/>
              </a:rPr>
              <a:t>To review best practices on emerging transportation trends and movement of goods.</a:t>
            </a:r>
          </a:p>
          <a:p>
            <a:endParaRPr lang="en-CA" dirty="0"/>
          </a:p>
        </p:txBody>
      </p:sp>
      <p:pic>
        <p:nvPicPr>
          <p:cNvPr id="8" name="Picture 7">
            <a:extLst>
              <a:ext uri="{FF2B5EF4-FFF2-40B4-BE49-F238E27FC236}">
                <a16:creationId xmlns:a16="http://schemas.microsoft.com/office/drawing/2014/main" id="{01728D33-BA99-FA3A-E141-01D845B0A2DF}"/>
              </a:ext>
            </a:extLst>
          </p:cNvPr>
          <p:cNvPicPr>
            <a:picLocks noChangeAspect="1"/>
          </p:cNvPicPr>
          <p:nvPr/>
        </p:nvPicPr>
        <p:blipFill>
          <a:blip r:embed="rId2"/>
          <a:stretch>
            <a:fillRect/>
          </a:stretch>
        </p:blipFill>
        <p:spPr>
          <a:xfrm>
            <a:off x="346617" y="6012742"/>
            <a:ext cx="1337425" cy="753113"/>
          </a:xfrm>
          <a:prstGeom prst="rect">
            <a:avLst/>
          </a:prstGeom>
          <a:ln w="19050">
            <a:solidFill>
              <a:schemeClr val="tx1"/>
            </a:solidFill>
          </a:ln>
        </p:spPr>
      </p:pic>
    </p:spTree>
    <p:extLst>
      <p:ext uri="{BB962C8B-B14F-4D97-AF65-F5344CB8AC3E}">
        <p14:creationId xmlns:p14="http://schemas.microsoft.com/office/powerpoint/2010/main" val="2943871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A2C78-AC75-0E04-6298-E7B98BDC081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47FE24-C4EE-20F0-E91B-1D4E001B4B2C}"/>
              </a:ext>
            </a:extLst>
          </p:cNvPr>
          <p:cNvSpPr>
            <a:spLocks noGrp="1"/>
          </p:cNvSpPr>
          <p:nvPr>
            <p:ph type="sldNum" sz="quarter" idx="11"/>
          </p:nvPr>
        </p:nvSpPr>
        <p:spPr/>
        <p:txBody>
          <a:bodyPr/>
          <a:lstStyle/>
          <a:p>
            <a:fld id="{9103BE52-9BB8-4E9B-A1A0-EB047B6867AB}" type="slidenum">
              <a:rPr lang="en-US" smtClean="0"/>
              <a:pPr/>
              <a:t>20</a:t>
            </a:fld>
            <a:endParaRPr lang="en-US" dirty="0"/>
          </a:p>
        </p:txBody>
      </p:sp>
      <p:sp>
        <p:nvSpPr>
          <p:cNvPr id="3" name="Text Placeholder 2">
            <a:extLst>
              <a:ext uri="{FF2B5EF4-FFF2-40B4-BE49-F238E27FC236}">
                <a16:creationId xmlns:a16="http://schemas.microsoft.com/office/drawing/2014/main" id="{FC31A65A-D20C-9125-5F02-A5BC244DC5FB}"/>
              </a:ext>
            </a:extLst>
          </p:cNvPr>
          <p:cNvSpPr>
            <a:spLocks noGrp="1"/>
          </p:cNvSpPr>
          <p:nvPr>
            <p:ph type="body" sz="quarter" idx="12"/>
          </p:nvPr>
        </p:nvSpPr>
        <p:spPr/>
        <p:txBody>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Community Stakeholder Engagement Session #1</a:t>
            </a:r>
            <a:endParaRPr lang="en-US" dirty="0">
              <a:solidFill>
                <a:srgbClr val="000000"/>
              </a:solidFill>
            </a:endParaRPr>
          </a:p>
        </p:txBody>
      </p:sp>
      <p:sp>
        <p:nvSpPr>
          <p:cNvPr id="4" name="Text Placeholder 3">
            <a:extLst>
              <a:ext uri="{FF2B5EF4-FFF2-40B4-BE49-F238E27FC236}">
                <a16:creationId xmlns:a16="http://schemas.microsoft.com/office/drawing/2014/main" id="{402CB775-39C1-F0C9-47F7-91839775567B}"/>
              </a:ext>
            </a:extLst>
          </p:cNvPr>
          <p:cNvSpPr>
            <a:spLocks noGrp="1"/>
          </p:cNvSpPr>
          <p:nvPr>
            <p:ph type="body" sz="quarter" idx="13"/>
          </p:nvPr>
        </p:nvSpPr>
        <p:spPr>
          <a:xfrm>
            <a:off x="339720" y="650073"/>
            <a:ext cx="10897489" cy="531812"/>
          </a:xfrm>
        </p:spPr>
        <p:txBody>
          <a:bodyPr/>
          <a:lstStyle/>
          <a:p>
            <a:r>
              <a:rPr lang="en-US" dirty="0"/>
              <a:t>Survey Response – Cycling / Walking</a:t>
            </a:r>
            <a:endParaRPr lang="en-CA" dirty="0"/>
          </a:p>
        </p:txBody>
      </p:sp>
      <p:pic>
        <p:nvPicPr>
          <p:cNvPr id="8" name="Picture 7">
            <a:extLst>
              <a:ext uri="{FF2B5EF4-FFF2-40B4-BE49-F238E27FC236}">
                <a16:creationId xmlns:a16="http://schemas.microsoft.com/office/drawing/2014/main" id="{76247E99-973E-877B-7B20-F4834D0859C3}"/>
              </a:ext>
            </a:extLst>
          </p:cNvPr>
          <p:cNvPicPr>
            <a:picLocks noChangeAspect="1"/>
          </p:cNvPicPr>
          <p:nvPr/>
        </p:nvPicPr>
        <p:blipFill>
          <a:blip r:embed="rId2"/>
          <a:stretch>
            <a:fillRect/>
          </a:stretch>
        </p:blipFill>
        <p:spPr>
          <a:xfrm>
            <a:off x="346617" y="6012742"/>
            <a:ext cx="1337425" cy="753113"/>
          </a:xfrm>
          <a:prstGeom prst="rect">
            <a:avLst/>
          </a:prstGeom>
          <a:ln w="19050">
            <a:solidFill>
              <a:schemeClr val="tx1"/>
            </a:solidFill>
          </a:ln>
        </p:spPr>
      </p:pic>
      <p:sp>
        <p:nvSpPr>
          <p:cNvPr id="6" name="TextBox 5">
            <a:extLst>
              <a:ext uri="{FF2B5EF4-FFF2-40B4-BE49-F238E27FC236}">
                <a16:creationId xmlns:a16="http://schemas.microsoft.com/office/drawing/2014/main" id="{27D09ECF-E921-76A6-74D6-EB594E579C0E}"/>
              </a:ext>
            </a:extLst>
          </p:cNvPr>
          <p:cNvSpPr txBox="1"/>
          <p:nvPr/>
        </p:nvSpPr>
        <p:spPr>
          <a:xfrm>
            <a:off x="339721" y="1525192"/>
            <a:ext cx="7470780" cy="3801041"/>
          </a:xfrm>
          <a:prstGeom prst="rect">
            <a:avLst/>
          </a:prstGeom>
          <a:noFill/>
        </p:spPr>
        <p:txBody>
          <a:bodyPr wrap="square">
            <a:spAutoFit/>
          </a:bodyPr>
          <a:lstStyle/>
          <a:p>
            <a:pPr marL="228600" indent="-228600">
              <a:lnSpc>
                <a:spcPct val="90000"/>
              </a:lnSpc>
              <a:spcBef>
                <a:spcPts val="1000"/>
              </a:spcBef>
              <a:buClr>
                <a:schemeClr val="accent1"/>
              </a:buClr>
              <a:buFont typeface="Arial" panose="020B0604020202020204" pitchFamily="34" charset="0"/>
              <a:buChar char="•"/>
            </a:pPr>
            <a:r>
              <a:rPr lang="en-CA" sz="2400" dirty="0"/>
              <a:t>Majority of respondents walked or cycled a few times per week or daily for recreational trips (67%).</a:t>
            </a:r>
          </a:p>
          <a:p>
            <a:pPr marL="228600" indent="-228600">
              <a:lnSpc>
                <a:spcPct val="90000"/>
              </a:lnSpc>
              <a:spcBef>
                <a:spcPts val="1000"/>
              </a:spcBef>
              <a:buClr>
                <a:schemeClr val="accent1"/>
              </a:buClr>
              <a:buFont typeface="Arial" panose="020B0604020202020204" pitchFamily="34" charset="0"/>
              <a:buChar char="•"/>
            </a:pPr>
            <a:r>
              <a:rPr lang="en-US" sz="2400" dirty="0"/>
              <a:t>When asked if the Town provided additional safe, accessible infrastructure, 80% of respondents said they would walk or cycle more.</a:t>
            </a:r>
          </a:p>
          <a:p>
            <a:pPr marL="228600" indent="-228600">
              <a:lnSpc>
                <a:spcPct val="90000"/>
              </a:lnSpc>
              <a:spcBef>
                <a:spcPts val="1000"/>
              </a:spcBef>
              <a:buClr>
                <a:schemeClr val="accent1"/>
              </a:buClr>
              <a:buFont typeface="Arial" panose="020B0604020202020204" pitchFamily="34" charset="0"/>
              <a:buChar char="•"/>
            </a:pPr>
            <a:r>
              <a:rPr lang="en-CA" sz="2400" dirty="0"/>
              <a:t>Comments received had </a:t>
            </a:r>
            <a:r>
              <a:rPr lang="en-US" sz="2400" dirty="0"/>
              <a:t>priority given for sidewalks in residential areas, schools and shopping areas.</a:t>
            </a:r>
          </a:p>
          <a:p>
            <a:pPr marL="228600" indent="-228600">
              <a:lnSpc>
                <a:spcPct val="90000"/>
              </a:lnSpc>
              <a:spcBef>
                <a:spcPts val="1000"/>
              </a:spcBef>
              <a:buClr>
                <a:schemeClr val="accent1"/>
              </a:buClr>
              <a:buFont typeface="Arial" panose="020B0604020202020204" pitchFamily="34" charset="0"/>
              <a:buChar char="•"/>
            </a:pPr>
            <a:r>
              <a:rPr lang="en-US" sz="2400" dirty="0"/>
              <a:t>A lesser number of respondents noted they walked or cycled to school or work; likely due to the demographics of the survey with 32.8% of respondents over age of 65.</a:t>
            </a:r>
            <a:endParaRPr lang="en-CA" sz="2400" dirty="0"/>
          </a:p>
        </p:txBody>
      </p:sp>
      <p:pic>
        <p:nvPicPr>
          <p:cNvPr id="1026" name="Picture 2" descr="Waterloo region's cities look to community to plan for growth in bike lanes  and trails | CBC News">
            <a:extLst>
              <a:ext uri="{FF2B5EF4-FFF2-40B4-BE49-F238E27FC236}">
                <a16:creationId xmlns:a16="http://schemas.microsoft.com/office/drawing/2014/main" id="{AE0D62DC-31BF-5C8A-AA06-75BC56703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8602" y="1574225"/>
            <a:ext cx="3618060" cy="2036318"/>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pic>
        <p:nvPicPr>
          <p:cNvPr id="1030" name="Picture 6" descr="vehicles stopped at a pedestrian crossover">
            <a:extLst>
              <a:ext uri="{FF2B5EF4-FFF2-40B4-BE49-F238E27FC236}">
                <a16:creationId xmlns:a16="http://schemas.microsoft.com/office/drawing/2014/main" id="{F9CE9992-46DC-547E-3737-C5D93FE717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8602" y="3831082"/>
            <a:ext cx="3618060" cy="203631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427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5FB5A-3AA1-1977-0F31-77ADFD445E0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949F6B-953B-3D5C-7909-7BA8DF107BB5}"/>
              </a:ext>
            </a:extLst>
          </p:cNvPr>
          <p:cNvSpPr>
            <a:spLocks noGrp="1"/>
          </p:cNvSpPr>
          <p:nvPr>
            <p:ph type="sldNum" sz="quarter" idx="11"/>
          </p:nvPr>
        </p:nvSpPr>
        <p:spPr/>
        <p:txBody>
          <a:bodyPr/>
          <a:lstStyle/>
          <a:p>
            <a:fld id="{9103BE52-9BB8-4E9B-A1A0-EB047B6867AB}" type="slidenum">
              <a:rPr lang="en-US" smtClean="0"/>
              <a:pPr/>
              <a:t>21</a:t>
            </a:fld>
            <a:endParaRPr lang="en-US" dirty="0"/>
          </a:p>
        </p:txBody>
      </p:sp>
      <p:sp>
        <p:nvSpPr>
          <p:cNvPr id="3" name="Text Placeholder 2">
            <a:extLst>
              <a:ext uri="{FF2B5EF4-FFF2-40B4-BE49-F238E27FC236}">
                <a16:creationId xmlns:a16="http://schemas.microsoft.com/office/drawing/2014/main" id="{1039184D-30ED-0821-47A9-7551A619C775}"/>
              </a:ext>
            </a:extLst>
          </p:cNvPr>
          <p:cNvSpPr>
            <a:spLocks noGrp="1"/>
          </p:cNvSpPr>
          <p:nvPr>
            <p:ph type="body" sz="quarter" idx="12"/>
          </p:nvPr>
        </p:nvSpPr>
        <p:spPr/>
        <p:txBody>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Community Stakeholder Engagement Session #1</a:t>
            </a:r>
            <a:endParaRPr lang="en-US" dirty="0">
              <a:solidFill>
                <a:srgbClr val="000000"/>
              </a:solidFill>
            </a:endParaRPr>
          </a:p>
        </p:txBody>
      </p:sp>
      <p:sp>
        <p:nvSpPr>
          <p:cNvPr id="4" name="Text Placeholder 3">
            <a:extLst>
              <a:ext uri="{FF2B5EF4-FFF2-40B4-BE49-F238E27FC236}">
                <a16:creationId xmlns:a16="http://schemas.microsoft.com/office/drawing/2014/main" id="{EC1A5F4F-51D9-6C5E-5A5D-C87F47C50528}"/>
              </a:ext>
            </a:extLst>
          </p:cNvPr>
          <p:cNvSpPr>
            <a:spLocks noGrp="1"/>
          </p:cNvSpPr>
          <p:nvPr>
            <p:ph type="body" sz="quarter" idx="13"/>
          </p:nvPr>
        </p:nvSpPr>
        <p:spPr>
          <a:xfrm>
            <a:off x="346617" y="658957"/>
            <a:ext cx="10897489" cy="531812"/>
          </a:xfrm>
        </p:spPr>
        <p:txBody>
          <a:bodyPr/>
          <a:lstStyle/>
          <a:p>
            <a:r>
              <a:rPr lang="en-US" dirty="0"/>
              <a:t>Survey Response - Transit</a:t>
            </a:r>
            <a:endParaRPr lang="en-CA" dirty="0"/>
          </a:p>
        </p:txBody>
      </p:sp>
      <p:pic>
        <p:nvPicPr>
          <p:cNvPr id="8" name="Picture 7">
            <a:extLst>
              <a:ext uri="{FF2B5EF4-FFF2-40B4-BE49-F238E27FC236}">
                <a16:creationId xmlns:a16="http://schemas.microsoft.com/office/drawing/2014/main" id="{5C800FC9-B5FA-BB4D-EF66-8CBA5A4D6A3A}"/>
              </a:ext>
            </a:extLst>
          </p:cNvPr>
          <p:cNvPicPr>
            <a:picLocks noChangeAspect="1"/>
          </p:cNvPicPr>
          <p:nvPr/>
        </p:nvPicPr>
        <p:blipFill>
          <a:blip r:embed="rId2"/>
          <a:stretch>
            <a:fillRect/>
          </a:stretch>
        </p:blipFill>
        <p:spPr>
          <a:xfrm>
            <a:off x="346617" y="6012742"/>
            <a:ext cx="1337425" cy="753113"/>
          </a:xfrm>
          <a:prstGeom prst="rect">
            <a:avLst/>
          </a:prstGeom>
          <a:ln w="19050">
            <a:solidFill>
              <a:schemeClr val="tx1"/>
            </a:solidFill>
          </a:ln>
        </p:spPr>
      </p:pic>
      <p:sp>
        <p:nvSpPr>
          <p:cNvPr id="5" name="TextBox 4">
            <a:extLst>
              <a:ext uri="{FF2B5EF4-FFF2-40B4-BE49-F238E27FC236}">
                <a16:creationId xmlns:a16="http://schemas.microsoft.com/office/drawing/2014/main" id="{277CF715-2AE0-99C6-B748-6092570C9FF0}"/>
              </a:ext>
            </a:extLst>
          </p:cNvPr>
          <p:cNvSpPr txBox="1"/>
          <p:nvPr/>
        </p:nvSpPr>
        <p:spPr>
          <a:xfrm>
            <a:off x="346617" y="1190769"/>
            <a:ext cx="11626308" cy="5609741"/>
          </a:xfrm>
          <a:prstGeom prst="rect">
            <a:avLst/>
          </a:prstGeom>
          <a:noFill/>
        </p:spPr>
        <p:txBody>
          <a:bodyPr wrap="square">
            <a:spAutoFit/>
          </a:bodyPr>
          <a:lstStyle/>
          <a:p>
            <a:pPr marL="228600" indent="-228600">
              <a:lnSpc>
                <a:spcPct val="90000"/>
              </a:lnSpc>
              <a:spcBef>
                <a:spcPts val="1000"/>
              </a:spcBef>
              <a:buClr>
                <a:schemeClr val="accent1"/>
              </a:buClr>
              <a:buFont typeface="Arial" panose="020B0604020202020204" pitchFamily="34" charset="0"/>
              <a:buChar char="•"/>
            </a:pPr>
            <a:r>
              <a:rPr lang="en-CA" sz="2100" dirty="0"/>
              <a:t>71% of respondents noted they never used transit and 22.5% said rarely.</a:t>
            </a:r>
          </a:p>
          <a:p>
            <a:pPr marL="228600" indent="-228600">
              <a:lnSpc>
                <a:spcPct val="90000"/>
              </a:lnSpc>
              <a:spcBef>
                <a:spcPts val="1000"/>
              </a:spcBef>
              <a:buClr>
                <a:schemeClr val="accent1"/>
              </a:buClr>
              <a:buFont typeface="Arial" panose="020B0604020202020204" pitchFamily="34" charset="0"/>
              <a:buChar char="•"/>
            </a:pPr>
            <a:r>
              <a:rPr lang="en-CA" sz="2100" dirty="0"/>
              <a:t>Of those who used public transit, the majority thought the services in Collingwood were either somewhat sufficient (35.2%), sufficient (25.8%), or more than sufficient (4.2%).</a:t>
            </a:r>
          </a:p>
          <a:p>
            <a:pPr marL="228600" indent="-228600">
              <a:lnSpc>
                <a:spcPct val="90000"/>
              </a:lnSpc>
              <a:spcBef>
                <a:spcPts val="1000"/>
              </a:spcBef>
              <a:buClr>
                <a:schemeClr val="accent1"/>
              </a:buClr>
              <a:buFont typeface="Arial" panose="020B0604020202020204" pitchFamily="34" charset="0"/>
              <a:buChar char="•"/>
            </a:pPr>
            <a:r>
              <a:rPr lang="en-CA" sz="2100" dirty="0"/>
              <a:t>Comments received with regards to transit included:</a:t>
            </a:r>
          </a:p>
          <a:p>
            <a:pPr marL="541338" marR="0" lvl="0" indent="-222250">
              <a:spcBef>
                <a:spcPts val="0"/>
              </a:spcBef>
              <a:spcAft>
                <a:spcPts val="0"/>
              </a:spcAft>
              <a:buFont typeface="Calibri" panose="020F0502020204030204" pitchFamily="34" charset="0"/>
              <a:buChar char="-"/>
            </a:pPr>
            <a:r>
              <a:rPr lang="en-CA" sz="2100" kern="100" dirty="0">
                <a:effectLst/>
                <a:latin typeface="Calibri" panose="020F0502020204030204" pitchFamily="34" charset="0"/>
                <a:ea typeface="Calibri" panose="020F0502020204030204" pitchFamily="34" charset="0"/>
                <a:cs typeface="Times New Roman" panose="02020603050405020304" pitchFamily="18" charset="0"/>
              </a:rPr>
              <a:t>Smaller buses were required and an increase in bus stops;</a:t>
            </a:r>
            <a:endParaRPr lang="en-US" sz="2100" kern="100" dirty="0">
              <a:effectLst/>
              <a:latin typeface="Calibri" panose="020F0502020204030204" pitchFamily="34" charset="0"/>
              <a:ea typeface="Calibri" panose="020F0502020204030204" pitchFamily="34" charset="0"/>
              <a:cs typeface="Times New Roman" panose="02020603050405020304" pitchFamily="18" charset="0"/>
            </a:endParaRPr>
          </a:p>
          <a:p>
            <a:pPr marL="541338" marR="0" lvl="0" indent="-222250">
              <a:spcBef>
                <a:spcPts val="0"/>
              </a:spcBef>
              <a:spcAft>
                <a:spcPts val="0"/>
              </a:spcAft>
              <a:buFont typeface="Calibri" panose="020F0502020204030204" pitchFamily="34" charset="0"/>
              <a:buChar char="-"/>
            </a:pPr>
            <a:r>
              <a:rPr lang="en-CA" sz="2100" kern="100" dirty="0">
                <a:effectLst/>
                <a:latin typeface="Calibri" panose="020F0502020204030204" pitchFamily="34" charset="0"/>
                <a:ea typeface="Calibri" panose="020F0502020204030204" pitchFamily="34" charset="0"/>
                <a:cs typeface="Times New Roman" panose="02020603050405020304" pitchFamily="18" charset="0"/>
              </a:rPr>
              <a:t>Expand service areas in residential areas (routes were perceived as old and based on previous development); need to incorporate routes in east side of Town;</a:t>
            </a:r>
            <a:endParaRPr lang="en-US" sz="2100" kern="100" dirty="0">
              <a:effectLst/>
              <a:latin typeface="Calibri" panose="020F0502020204030204" pitchFamily="34" charset="0"/>
              <a:ea typeface="Calibri" panose="020F0502020204030204" pitchFamily="34" charset="0"/>
              <a:cs typeface="Times New Roman" panose="02020603050405020304" pitchFamily="18" charset="0"/>
            </a:endParaRPr>
          </a:p>
          <a:p>
            <a:pPr marL="541338" marR="0" lvl="0" indent="-222250">
              <a:spcBef>
                <a:spcPts val="0"/>
              </a:spcBef>
              <a:spcAft>
                <a:spcPts val="0"/>
              </a:spcAft>
              <a:buFont typeface="Calibri" panose="020F0502020204030204" pitchFamily="34" charset="0"/>
              <a:buChar char="-"/>
            </a:pPr>
            <a:r>
              <a:rPr lang="en-CA" sz="2100" kern="100" dirty="0">
                <a:effectLst/>
                <a:latin typeface="Calibri" panose="020F0502020204030204" pitchFamily="34" charset="0"/>
                <a:ea typeface="Calibri" panose="020F0502020204030204" pitchFamily="34" charset="0"/>
                <a:cs typeface="Times New Roman" panose="02020603050405020304" pitchFamily="18" charset="0"/>
              </a:rPr>
              <a:t>Better connection east-west and downtown to Blue Mountain Village;</a:t>
            </a:r>
            <a:endParaRPr lang="en-US" sz="2100" kern="100" dirty="0">
              <a:effectLst/>
              <a:latin typeface="Calibri" panose="020F0502020204030204" pitchFamily="34" charset="0"/>
              <a:ea typeface="Calibri" panose="020F0502020204030204" pitchFamily="34" charset="0"/>
              <a:cs typeface="Times New Roman" panose="02020603050405020304" pitchFamily="18" charset="0"/>
            </a:endParaRPr>
          </a:p>
          <a:p>
            <a:pPr marL="541338" marR="0" lvl="0" indent="-222250">
              <a:spcBef>
                <a:spcPts val="0"/>
              </a:spcBef>
              <a:spcAft>
                <a:spcPts val="0"/>
              </a:spcAft>
              <a:buFont typeface="Calibri" panose="020F0502020204030204" pitchFamily="34" charset="0"/>
              <a:buChar char="-"/>
            </a:pPr>
            <a:r>
              <a:rPr lang="en-CA" sz="2100" kern="100" dirty="0">
                <a:effectLst/>
                <a:latin typeface="Calibri" panose="020F0502020204030204" pitchFamily="34" charset="0"/>
                <a:ea typeface="Calibri" panose="020F0502020204030204" pitchFamily="34" charset="0"/>
                <a:cs typeface="Times New Roman" panose="02020603050405020304" pitchFamily="18" charset="0"/>
              </a:rPr>
              <a:t>Shorter more direct bus routes </a:t>
            </a:r>
            <a:r>
              <a:rPr lang="en-CA" sz="2100" kern="100" dirty="0">
                <a:latin typeface="Calibri" panose="020F0502020204030204" pitchFamily="34" charset="0"/>
                <a:ea typeface="Calibri" panose="020F0502020204030204" pitchFamily="34" charset="0"/>
                <a:cs typeface="Times New Roman" panose="02020603050405020304" pitchFamily="18" charset="0"/>
              </a:rPr>
              <a:t>and</a:t>
            </a:r>
            <a:r>
              <a:rPr lang="en-CA" sz="2100" kern="100" dirty="0">
                <a:effectLst/>
                <a:latin typeface="Calibri" panose="020F0502020204030204" pitchFamily="34" charset="0"/>
                <a:ea typeface="Calibri" panose="020F0502020204030204" pitchFamily="34" charset="0"/>
                <a:cs typeface="Times New Roman" panose="02020603050405020304" pitchFamily="18" charset="0"/>
              </a:rPr>
              <a:t> increased frequency;</a:t>
            </a:r>
            <a:endParaRPr lang="en-US" sz="2100" kern="100" dirty="0">
              <a:effectLst/>
              <a:latin typeface="Calibri" panose="020F0502020204030204" pitchFamily="34" charset="0"/>
              <a:ea typeface="Calibri" panose="020F0502020204030204" pitchFamily="34" charset="0"/>
              <a:cs typeface="Times New Roman" panose="02020603050405020304" pitchFamily="18" charset="0"/>
            </a:endParaRPr>
          </a:p>
          <a:p>
            <a:pPr marL="541338" marR="0" lvl="0" indent="-222250">
              <a:spcBef>
                <a:spcPts val="0"/>
              </a:spcBef>
              <a:spcAft>
                <a:spcPts val="0"/>
              </a:spcAft>
              <a:buFont typeface="Calibri" panose="020F0502020204030204" pitchFamily="34" charset="0"/>
              <a:buChar char="-"/>
            </a:pPr>
            <a:r>
              <a:rPr lang="en-CA" sz="2100" kern="100" dirty="0">
                <a:effectLst/>
                <a:latin typeface="Calibri" panose="020F0502020204030204" pitchFamily="34" charset="0"/>
                <a:ea typeface="Calibri" panose="020F0502020204030204" pitchFamily="34" charset="0"/>
                <a:cs typeface="Times New Roman" panose="02020603050405020304" pitchFamily="18" charset="0"/>
              </a:rPr>
              <a:t>Some respondents noted on-demand does not work well (i.e. slow, no guarantees, better scheduling) but many wanted on-demand to continue;</a:t>
            </a:r>
            <a:endParaRPr lang="en-US" sz="2100" kern="100" dirty="0">
              <a:effectLst/>
              <a:latin typeface="Calibri" panose="020F0502020204030204" pitchFamily="34" charset="0"/>
              <a:ea typeface="Calibri" panose="020F0502020204030204" pitchFamily="34" charset="0"/>
              <a:cs typeface="Times New Roman" panose="02020603050405020304" pitchFamily="18" charset="0"/>
            </a:endParaRPr>
          </a:p>
          <a:p>
            <a:pPr marL="541338" marR="0" lvl="0" indent="-222250">
              <a:spcBef>
                <a:spcPts val="0"/>
              </a:spcBef>
              <a:spcAft>
                <a:spcPts val="0"/>
              </a:spcAft>
              <a:buFont typeface="Calibri" panose="020F0502020204030204" pitchFamily="34" charset="0"/>
              <a:buChar char="-"/>
            </a:pPr>
            <a:r>
              <a:rPr lang="en-CA" sz="2100" kern="100" dirty="0">
                <a:effectLst/>
                <a:latin typeface="Calibri" panose="020F0502020204030204" pitchFamily="34" charset="0"/>
                <a:ea typeface="Calibri" panose="020F0502020204030204" pitchFamily="34" charset="0"/>
                <a:cs typeface="Times New Roman" panose="02020603050405020304" pitchFamily="18" charset="0"/>
              </a:rPr>
              <a:t>Extend hours (5 am to 11 pm) to capture workers in tourist trades; </a:t>
            </a:r>
            <a:endParaRPr lang="en-US" sz="2100" kern="100" dirty="0">
              <a:effectLst/>
              <a:latin typeface="Calibri" panose="020F0502020204030204" pitchFamily="34" charset="0"/>
              <a:ea typeface="Calibri" panose="020F0502020204030204" pitchFamily="34" charset="0"/>
              <a:cs typeface="Times New Roman" panose="02020603050405020304" pitchFamily="18" charset="0"/>
            </a:endParaRPr>
          </a:p>
          <a:p>
            <a:pPr marL="541338" marR="0" lvl="0" indent="-222250">
              <a:spcBef>
                <a:spcPts val="0"/>
              </a:spcBef>
              <a:spcAft>
                <a:spcPts val="0"/>
              </a:spcAft>
              <a:buFont typeface="Calibri" panose="020F0502020204030204" pitchFamily="34" charset="0"/>
              <a:buChar char="-"/>
            </a:pPr>
            <a:r>
              <a:rPr lang="en-CA" sz="2100" kern="100" dirty="0">
                <a:effectLst/>
                <a:latin typeface="Calibri" panose="020F0502020204030204" pitchFamily="34" charset="0"/>
                <a:ea typeface="Calibri" panose="020F0502020204030204" pitchFamily="34" charset="0"/>
                <a:cs typeface="Times New Roman" panose="02020603050405020304" pitchFamily="18" charset="0"/>
              </a:rPr>
              <a:t>Direct connections to Barrie Go Train, Toronto, Wasaga Beach and Blue Mountain; and,</a:t>
            </a:r>
            <a:endParaRPr lang="en-US" sz="2100" kern="100" dirty="0">
              <a:effectLst/>
              <a:latin typeface="Calibri" panose="020F0502020204030204" pitchFamily="34" charset="0"/>
              <a:ea typeface="Calibri" panose="020F0502020204030204" pitchFamily="34" charset="0"/>
              <a:cs typeface="Times New Roman" panose="02020603050405020304" pitchFamily="18" charset="0"/>
            </a:endParaRPr>
          </a:p>
          <a:p>
            <a:pPr marL="541338" marR="0" lvl="0" indent="-222250">
              <a:spcBef>
                <a:spcPts val="0"/>
              </a:spcBef>
              <a:spcAft>
                <a:spcPts val="0"/>
              </a:spcAft>
              <a:buFont typeface="Calibri" panose="020F0502020204030204" pitchFamily="34" charset="0"/>
              <a:buChar char="-"/>
            </a:pPr>
            <a:r>
              <a:rPr lang="en-CA" sz="2100" kern="100" dirty="0">
                <a:effectLst/>
                <a:latin typeface="Calibri" panose="020F0502020204030204" pitchFamily="34" charset="0"/>
                <a:ea typeface="Calibri" panose="020F0502020204030204" pitchFamily="34" charset="0"/>
                <a:cs typeface="Times New Roman" panose="02020603050405020304" pitchFamily="18" charset="0"/>
              </a:rPr>
              <a:t>Better signage for transit routes.</a:t>
            </a:r>
            <a:endParaRPr lang="en-US" sz="2100" kern="100" dirty="0">
              <a:effectLst/>
              <a:latin typeface="Calibri" panose="020F0502020204030204" pitchFamily="34" charset="0"/>
              <a:ea typeface="Calibri" panose="020F0502020204030204" pitchFamily="34" charset="0"/>
              <a:cs typeface="Times New Roman" panose="02020603050405020304" pitchFamily="18" charset="0"/>
            </a:endParaRPr>
          </a:p>
          <a:p>
            <a:pPr marL="541338" indent="-222250">
              <a:lnSpc>
                <a:spcPct val="90000"/>
              </a:lnSpc>
              <a:spcBef>
                <a:spcPts val="1000"/>
              </a:spcBef>
              <a:buClr>
                <a:schemeClr val="accent1"/>
              </a:buClr>
            </a:pPr>
            <a:endParaRPr lang="en-CA" sz="2000" dirty="0"/>
          </a:p>
          <a:p>
            <a:pPr marL="228600" indent="-228600">
              <a:lnSpc>
                <a:spcPct val="90000"/>
              </a:lnSpc>
              <a:spcBef>
                <a:spcPts val="1000"/>
              </a:spcBef>
              <a:buClr>
                <a:schemeClr val="accent1"/>
              </a:buClr>
              <a:buFont typeface="Arial" panose="020B0604020202020204" pitchFamily="34" charset="0"/>
              <a:buChar char="•"/>
            </a:pPr>
            <a:endParaRPr lang="en-CA" sz="2400" dirty="0"/>
          </a:p>
        </p:txBody>
      </p:sp>
    </p:spTree>
    <p:extLst>
      <p:ext uri="{BB962C8B-B14F-4D97-AF65-F5344CB8AC3E}">
        <p14:creationId xmlns:p14="http://schemas.microsoft.com/office/powerpoint/2010/main" val="4005203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22676-B874-FDBC-933D-7A3CB3EF75C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1AAF48-CF3F-E022-1B2F-C693C648906A}"/>
              </a:ext>
            </a:extLst>
          </p:cNvPr>
          <p:cNvSpPr>
            <a:spLocks noGrp="1"/>
          </p:cNvSpPr>
          <p:nvPr>
            <p:ph type="sldNum" sz="quarter" idx="11"/>
          </p:nvPr>
        </p:nvSpPr>
        <p:spPr/>
        <p:txBody>
          <a:bodyPr/>
          <a:lstStyle/>
          <a:p>
            <a:fld id="{9103BE52-9BB8-4E9B-A1A0-EB047B6867AB}" type="slidenum">
              <a:rPr lang="en-US" smtClean="0"/>
              <a:pPr/>
              <a:t>22</a:t>
            </a:fld>
            <a:endParaRPr lang="en-US" dirty="0"/>
          </a:p>
        </p:txBody>
      </p:sp>
      <p:sp>
        <p:nvSpPr>
          <p:cNvPr id="3" name="Text Placeholder 2">
            <a:extLst>
              <a:ext uri="{FF2B5EF4-FFF2-40B4-BE49-F238E27FC236}">
                <a16:creationId xmlns:a16="http://schemas.microsoft.com/office/drawing/2014/main" id="{E5DBB09C-4341-3618-DE28-A2E1637E4EA3}"/>
              </a:ext>
            </a:extLst>
          </p:cNvPr>
          <p:cNvSpPr>
            <a:spLocks noGrp="1"/>
          </p:cNvSpPr>
          <p:nvPr>
            <p:ph type="body" sz="quarter" idx="12"/>
          </p:nvPr>
        </p:nvSpPr>
        <p:spPr/>
        <p:txBody>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Community Stakeholder Engagement Session #1</a:t>
            </a:r>
            <a:endParaRPr lang="en-US" dirty="0">
              <a:solidFill>
                <a:srgbClr val="000000"/>
              </a:solidFill>
            </a:endParaRPr>
          </a:p>
        </p:txBody>
      </p:sp>
      <p:sp>
        <p:nvSpPr>
          <p:cNvPr id="4" name="Text Placeholder 3">
            <a:extLst>
              <a:ext uri="{FF2B5EF4-FFF2-40B4-BE49-F238E27FC236}">
                <a16:creationId xmlns:a16="http://schemas.microsoft.com/office/drawing/2014/main" id="{6E8D7748-8BB4-5D4A-8B96-846D19F9EADD}"/>
              </a:ext>
            </a:extLst>
          </p:cNvPr>
          <p:cNvSpPr>
            <a:spLocks noGrp="1"/>
          </p:cNvSpPr>
          <p:nvPr>
            <p:ph type="body" sz="quarter" idx="13"/>
          </p:nvPr>
        </p:nvSpPr>
        <p:spPr>
          <a:xfrm>
            <a:off x="346617" y="658957"/>
            <a:ext cx="10897489" cy="531812"/>
          </a:xfrm>
        </p:spPr>
        <p:txBody>
          <a:bodyPr/>
          <a:lstStyle/>
          <a:p>
            <a:r>
              <a:rPr lang="en-US" dirty="0"/>
              <a:t>Survey Response – Other Comments</a:t>
            </a:r>
            <a:endParaRPr lang="en-CA" dirty="0"/>
          </a:p>
        </p:txBody>
      </p:sp>
      <p:pic>
        <p:nvPicPr>
          <p:cNvPr id="8" name="Picture 7">
            <a:extLst>
              <a:ext uri="{FF2B5EF4-FFF2-40B4-BE49-F238E27FC236}">
                <a16:creationId xmlns:a16="http://schemas.microsoft.com/office/drawing/2014/main" id="{D32C678D-2F26-5B44-159B-F6EAF7E215FB}"/>
              </a:ext>
            </a:extLst>
          </p:cNvPr>
          <p:cNvPicPr>
            <a:picLocks noChangeAspect="1"/>
          </p:cNvPicPr>
          <p:nvPr/>
        </p:nvPicPr>
        <p:blipFill>
          <a:blip r:embed="rId3"/>
          <a:stretch>
            <a:fillRect/>
          </a:stretch>
        </p:blipFill>
        <p:spPr>
          <a:xfrm>
            <a:off x="346617" y="6012742"/>
            <a:ext cx="1337425" cy="753113"/>
          </a:xfrm>
          <a:prstGeom prst="rect">
            <a:avLst/>
          </a:prstGeom>
          <a:ln w="19050">
            <a:solidFill>
              <a:schemeClr val="tx1"/>
            </a:solidFill>
          </a:ln>
        </p:spPr>
      </p:pic>
      <p:sp>
        <p:nvSpPr>
          <p:cNvPr id="5" name="TextBox 4">
            <a:extLst>
              <a:ext uri="{FF2B5EF4-FFF2-40B4-BE49-F238E27FC236}">
                <a16:creationId xmlns:a16="http://schemas.microsoft.com/office/drawing/2014/main" id="{50D4C03B-973F-1E58-C2D8-793C3C704983}"/>
              </a:ext>
            </a:extLst>
          </p:cNvPr>
          <p:cNvSpPr txBox="1"/>
          <p:nvPr/>
        </p:nvSpPr>
        <p:spPr>
          <a:xfrm>
            <a:off x="346617" y="1190769"/>
            <a:ext cx="8140158" cy="5308120"/>
          </a:xfrm>
          <a:prstGeom prst="rect">
            <a:avLst/>
          </a:prstGeom>
          <a:noFill/>
        </p:spPr>
        <p:txBody>
          <a:bodyPr wrap="square">
            <a:spAutoFit/>
          </a:bodyPr>
          <a:lstStyle/>
          <a:p>
            <a:pPr marL="228600" marR="0" lvl="0" indent="-228600">
              <a:lnSpc>
                <a:spcPct val="90000"/>
              </a:lnSpc>
              <a:spcBef>
                <a:spcPts val="1000"/>
              </a:spcBef>
              <a:spcAft>
                <a:spcPts val="0"/>
              </a:spcAft>
              <a:buClr>
                <a:schemeClr val="accent1"/>
              </a:buClr>
              <a:buFont typeface="Arial" panose="020B0604020202020204" pitchFamily="34" charset="0"/>
              <a:buChar char="•"/>
            </a:pPr>
            <a:r>
              <a:rPr lang="en-CA" sz="2400" dirty="0"/>
              <a:t>Reduce speed limits coming into Town and on Highway 26;</a:t>
            </a:r>
            <a:endParaRPr lang="en-US" sz="2400" dirty="0"/>
          </a:p>
          <a:p>
            <a:pPr marL="228600" marR="0" lvl="0" indent="-228600">
              <a:lnSpc>
                <a:spcPct val="90000"/>
              </a:lnSpc>
              <a:spcBef>
                <a:spcPts val="1000"/>
              </a:spcBef>
              <a:spcAft>
                <a:spcPts val="0"/>
              </a:spcAft>
              <a:buClr>
                <a:schemeClr val="accent1"/>
              </a:buClr>
              <a:buFont typeface="Arial" panose="020B0604020202020204" pitchFamily="34" charset="0"/>
              <a:buChar char="•"/>
            </a:pPr>
            <a:r>
              <a:rPr lang="en-CA" sz="2400" dirty="0"/>
              <a:t>Better parking in downtown;</a:t>
            </a:r>
            <a:endParaRPr lang="en-US" sz="2400" dirty="0"/>
          </a:p>
          <a:p>
            <a:pPr marL="228600" marR="0" lvl="0" indent="-228600">
              <a:lnSpc>
                <a:spcPct val="90000"/>
              </a:lnSpc>
              <a:spcBef>
                <a:spcPts val="1000"/>
              </a:spcBef>
              <a:spcAft>
                <a:spcPts val="0"/>
              </a:spcAft>
              <a:buClr>
                <a:schemeClr val="accent1"/>
              </a:buClr>
              <a:buFont typeface="Arial" panose="020B0604020202020204" pitchFamily="34" charset="0"/>
              <a:buChar char="•"/>
            </a:pPr>
            <a:r>
              <a:rPr lang="en-CA" sz="2400" dirty="0"/>
              <a:t>Improve active transportation in downtown;</a:t>
            </a:r>
            <a:endParaRPr lang="en-US" sz="2400" dirty="0"/>
          </a:p>
          <a:p>
            <a:pPr marL="228600" marR="0" lvl="0" indent="-228600">
              <a:lnSpc>
                <a:spcPct val="90000"/>
              </a:lnSpc>
              <a:spcBef>
                <a:spcPts val="1000"/>
              </a:spcBef>
              <a:spcAft>
                <a:spcPts val="0"/>
              </a:spcAft>
              <a:buClr>
                <a:schemeClr val="accent1"/>
              </a:buClr>
              <a:buFont typeface="Arial" panose="020B0604020202020204" pitchFamily="34" charset="0"/>
              <a:buChar char="•"/>
            </a:pPr>
            <a:r>
              <a:rPr lang="en-CA" sz="2400" dirty="0"/>
              <a:t>Better signage for trails; </a:t>
            </a:r>
            <a:endParaRPr lang="en-US" sz="2400" dirty="0"/>
          </a:p>
          <a:p>
            <a:pPr marL="228600" marR="0" lvl="0" indent="-228600">
              <a:lnSpc>
                <a:spcPct val="90000"/>
              </a:lnSpc>
              <a:spcBef>
                <a:spcPts val="1000"/>
              </a:spcBef>
              <a:spcAft>
                <a:spcPts val="0"/>
              </a:spcAft>
              <a:buClr>
                <a:schemeClr val="accent1"/>
              </a:buClr>
              <a:buFont typeface="Arial" panose="020B0604020202020204" pitchFamily="34" charset="0"/>
              <a:buChar char="•"/>
            </a:pPr>
            <a:r>
              <a:rPr lang="en-CA" sz="2400" dirty="0"/>
              <a:t>More bike lanes and bike paths beside roads;</a:t>
            </a:r>
            <a:endParaRPr lang="en-US" sz="2400" dirty="0"/>
          </a:p>
          <a:p>
            <a:pPr marL="228600" marR="0" lvl="0" indent="-228600">
              <a:lnSpc>
                <a:spcPct val="90000"/>
              </a:lnSpc>
              <a:spcBef>
                <a:spcPts val="1000"/>
              </a:spcBef>
              <a:spcAft>
                <a:spcPts val="0"/>
              </a:spcAft>
              <a:buClr>
                <a:schemeClr val="accent1"/>
              </a:buClr>
              <a:buFont typeface="Arial" panose="020B0604020202020204" pitchFamily="34" charset="0"/>
              <a:buChar char="•"/>
            </a:pPr>
            <a:r>
              <a:rPr lang="en-CA" sz="2400" dirty="0"/>
              <a:t>Separate walking and cycling (not multi-use);</a:t>
            </a:r>
            <a:endParaRPr lang="en-US" sz="2400" dirty="0"/>
          </a:p>
          <a:p>
            <a:pPr marL="228600" marR="0" lvl="0" indent="-228600">
              <a:lnSpc>
                <a:spcPct val="90000"/>
              </a:lnSpc>
              <a:spcBef>
                <a:spcPts val="1000"/>
              </a:spcBef>
              <a:spcAft>
                <a:spcPts val="0"/>
              </a:spcAft>
              <a:buClr>
                <a:schemeClr val="accent1"/>
              </a:buClr>
              <a:buFont typeface="Arial" panose="020B0604020202020204" pitchFamily="34" charset="0"/>
              <a:buChar char="•"/>
            </a:pPr>
            <a:r>
              <a:rPr lang="en-CA" sz="2400" dirty="0"/>
              <a:t>Address moving in winter;</a:t>
            </a:r>
            <a:endParaRPr lang="en-US" sz="2400" dirty="0"/>
          </a:p>
          <a:p>
            <a:pPr marL="228600" marR="0" lvl="0" indent="-228600">
              <a:lnSpc>
                <a:spcPct val="90000"/>
              </a:lnSpc>
              <a:spcBef>
                <a:spcPts val="1000"/>
              </a:spcBef>
              <a:spcAft>
                <a:spcPts val="0"/>
              </a:spcAft>
              <a:buClr>
                <a:schemeClr val="accent1"/>
              </a:buClr>
              <a:buFont typeface="Arial" panose="020B0604020202020204" pitchFamily="34" charset="0"/>
              <a:buChar char="•"/>
            </a:pPr>
            <a:r>
              <a:rPr lang="en-CA" sz="2400" dirty="0"/>
              <a:t>Complete connectivity of trails, neighbourhoods and clean up transitions from trails to roads; and</a:t>
            </a:r>
            <a:endParaRPr lang="en-US" sz="2400" dirty="0"/>
          </a:p>
          <a:p>
            <a:pPr marL="228600" marR="0" lvl="0" indent="-228600">
              <a:lnSpc>
                <a:spcPct val="90000"/>
              </a:lnSpc>
              <a:spcBef>
                <a:spcPts val="1000"/>
              </a:spcBef>
              <a:spcAft>
                <a:spcPts val="0"/>
              </a:spcAft>
              <a:buClr>
                <a:schemeClr val="accent1"/>
              </a:buClr>
              <a:buFont typeface="Arial" panose="020B0604020202020204" pitchFamily="34" charset="0"/>
              <a:buChar char="•"/>
            </a:pPr>
            <a:r>
              <a:rPr lang="en-CA" sz="2400" dirty="0"/>
              <a:t>Mountain Road should be divided (4 lanes).</a:t>
            </a:r>
            <a:endParaRPr lang="en-US" sz="2400" dirty="0"/>
          </a:p>
          <a:p>
            <a:pPr marL="228600" indent="-228600">
              <a:lnSpc>
                <a:spcPct val="90000"/>
              </a:lnSpc>
              <a:spcBef>
                <a:spcPts val="1000"/>
              </a:spcBef>
              <a:buClr>
                <a:schemeClr val="accent1"/>
              </a:buClr>
              <a:buFont typeface="Arial" panose="020B0604020202020204" pitchFamily="34" charset="0"/>
              <a:buChar char="•"/>
            </a:pPr>
            <a:endParaRPr lang="en-CA" sz="2000" dirty="0"/>
          </a:p>
          <a:p>
            <a:pPr marL="228600" indent="-228600">
              <a:lnSpc>
                <a:spcPct val="90000"/>
              </a:lnSpc>
              <a:spcBef>
                <a:spcPts val="1000"/>
              </a:spcBef>
              <a:buClr>
                <a:schemeClr val="accent1"/>
              </a:buClr>
              <a:buFont typeface="Arial" panose="020B0604020202020204" pitchFamily="34" charset="0"/>
              <a:buChar char="•"/>
            </a:pPr>
            <a:endParaRPr lang="en-CA" sz="2400" dirty="0"/>
          </a:p>
        </p:txBody>
      </p:sp>
      <p:pic>
        <p:nvPicPr>
          <p:cNvPr id="3074" name="Picture 2" descr="CollTrans riders ponder pros, cons of incoming on-demand system -  Collingwood News">
            <a:extLst>
              <a:ext uri="{FF2B5EF4-FFF2-40B4-BE49-F238E27FC236}">
                <a16:creationId xmlns:a16="http://schemas.microsoft.com/office/drawing/2014/main" id="{3C510B55-0A4C-9C94-1C98-16C13386D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5338" y="1056181"/>
            <a:ext cx="3135688" cy="209045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2019-02-07-TrailCaptainCaswill-EE-4">
            <a:extLst>
              <a:ext uri="{FF2B5EF4-FFF2-40B4-BE49-F238E27FC236}">
                <a16:creationId xmlns:a16="http://schemas.microsoft.com/office/drawing/2014/main" id="{6D77FEEB-C98F-F6E6-62EE-B0868B381E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3159" y="3663422"/>
            <a:ext cx="3240045" cy="213839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951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2FF86-6B09-4119-2CFE-9932181C038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2207F4-BD4A-99DB-D97E-E688D3C55379}"/>
              </a:ext>
            </a:extLst>
          </p:cNvPr>
          <p:cNvSpPr>
            <a:spLocks noGrp="1"/>
          </p:cNvSpPr>
          <p:nvPr>
            <p:ph type="sldNum" sz="quarter" idx="11"/>
          </p:nvPr>
        </p:nvSpPr>
        <p:spPr/>
        <p:txBody>
          <a:bodyPr/>
          <a:lstStyle/>
          <a:p>
            <a:fld id="{9103BE52-9BB8-4E9B-A1A0-EB047B6867AB}" type="slidenum">
              <a:rPr lang="en-US" smtClean="0"/>
              <a:pPr/>
              <a:t>23</a:t>
            </a:fld>
            <a:endParaRPr lang="en-US" dirty="0"/>
          </a:p>
        </p:txBody>
      </p:sp>
      <p:sp>
        <p:nvSpPr>
          <p:cNvPr id="3" name="Text Placeholder 2">
            <a:extLst>
              <a:ext uri="{FF2B5EF4-FFF2-40B4-BE49-F238E27FC236}">
                <a16:creationId xmlns:a16="http://schemas.microsoft.com/office/drawing/2014/main" id="{675B99FE-E610-1D6F-1ACD-365331A297B0}"/>
              </a:ext>
            </a:extLst>
          </p:cNvPr>
          <p:cNvSpPr>
            <a:spLocks noGrp="1"/>
          </p:cNvSpPr>
          <p:nvPr>
            <p:ph type="body" sz="quarter" idx="12"/>
          </p:nvPr>
        </p:nvSpPr>
        <p:spPr/>
        <p:txBody>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Community Stakeholder Engagement Session #1</a:t>
            </a:r>
            <a:endParaRPr lang="en-US" dirty="0">
              <a:solidFill>
                <a:srgbClr val="000000"/>
              </a:solidFill>
            </a:endParaRPr>
          </a:p>
        </p:txBody>
      </p:sp>
      <p:sp>
        <p:nvSpPr>
          <p:cNvPr id="4" name="Text Placeholder 3">
            <a:extLst>
              <a:ext uri="{FF2B5EF4-FFF2-40B4-BE49-F238E27FC236}">
                <a16:creationId xmlns:a16="http://schemas.microsoft.com/office/drawing/2014/main" id="{88597F03-7E03-5102-5A9F-159AF6AB5889}"/>
              </a:ext>
            </a:extLst>
          </p:cNvPr>
          <p:cNvSpPr>
            <a:spLocks noGrp="1"/>
          </p:cNvSpPr>
          <p:nvPr>
            <p:ph type="body" sz="quarter" idx="13"/>
          </p:nvPr>
        </p:nvSpPr>
        <p:spPr>
          <a:xfrm>
            <a:off x="507998" y="678468"/>
            <a:ext cx="10897489" cy="531812"/>
          </a:xfrm>
        </p:spPr>
        <p:txBody>
          <a:bodyPr>
            <a:noAutofit/>
          </a:bodyPr>
          <a:lstStyle/>
          <a:p>
            <a:r>
              <a:rPr lang="en-US" sz="3600" dirty="0"/>
              <a:t>Discussion Points</a:t>
            </a:r>
            <a:endParaRPr lang="en-CA" sz="3600" dirty="0"/>
          </a:p>
        </p:txBody>
      </p:sp>
      <p:sp>
        <p:nvSpPr>
          <p:cNvPr id="5" name="Text Placeholder 4">
            <a:extLst>
              <a:ext uri="{FF2B5EF4-FFF2-40B4-BE49-F238E27FC236}">
                <a16:creationId xmlns:a16="http://schemas.microsoft.com/office/drawing/2014/main" id="{65321A2D-60F6-BA4C-62BB-B57949718FCB}"/>
              </a:ext>
            </a:extLst>
          </p:cNvPr>
          <p:cNvSpPr>
            <a:spLocks noGrp="1"/>
          </p:cNvSpPr>
          <p:nvPr>
            <p:ph type="body" sz="quarter" idx="14"/>
          </p:nvPr>
        </p:nvSpPr>
        <p:spPr>
          <a:xfrm>
            <a:off x="507998" y="1372520"/>
            <a:ext cx="9299121" cy="4807012"/>
          </a:xfrm>
        </p:spPr>
        <p:txBody>
          <a:bodyPr>
            <a:noAutofit/>
          </a:bodyPr>
          <a:lstStyle/>
          <a:p>
            <a:pPr marL="228600" marR="0" lvl="0" indent="-228600">
              <a:lnSpc>
                <a:spcPct val="90000"/>
              </a:lnSpc>
              <a:spcBef>
                <a:spcPts val="1000"/>
              </a:spcBef>
              <a:spcAft>
                <a:spcPts val="0"/>
              </a:spcAft>
              <a:buClr>
                <a:schemeClr val="accent1"/>
              </a:buClr>
              <a:buFont typeface="Arial" panose="020B0604020202020204" pitchFamily="34" charset="0"/>
              <a:buChar char="•"/>
            </a:pPr>
            <a:r>
              <a:rPr lang="en-CA" sz="2800" dirty="0"/>
              <a:t>Cycling (i.e. segregated bike lanes)</a:t>
            </a:r>
          </a:p>
          <a:p>
            <a:pPr marL="228600" marR="0" lvl="0" indent="-228600">
              <a:lnSpc>
                <a:spcPct val="90000"/>
              </a:lnSpc>
              <a:spcBef>
                <a:spcPts val="1000"/>
              </a:spcBef>
              <a:spcAft>
                <a:spcPts val="0"/>
              </a:spcAft>
              <a:buClr>
                <a:schemeClr val="accent1"/>
              </a:buClr>
              <a:buFont typeface="Arial" panose="020B0604020202020204" pitchFamily="34" charset="0"/>
              <a:buChar char="•"/>
            </a:pPr>
            <a:r>
              <a:rPr lang="en-CA" sz="2800" dirty="0"/>
              <a:t>Walking (i.e. multi use trails)</a:t>
            </a:r>
          </a:p>
          <a:p>
            <a:r>
              <a:rPr lang="en-CA" sz="2800" dirty="0"/>
              <a:t>Active Transportation &amp; Connected Network</a:t>
            </a:r>
          </a:p>
          <a:p>
            <a:pPr marL="228600" marR="0" lvl="0" indent="-228600">
              <a:lnSpc>
                <a:spcPct val="90000"/>
              </a:lnSpc>
              <a:spcBef>
                <a:spcPts val="1000"/>
              </a:spcBef>
              <a:spcAft>
                <a:spcPts val="0"/>
              </a:spcAft>
              <a:buClr>
                <a:schemeClr val="accent1"/>
              </a:buClr>
              <a:buFont typeface="Arial" panose="020B0604020202020204" pitchFamily="34" charset="0"/>
              <a:buChar char="•"/>
            </a:pPr>
            <a:r>
              <a:rPr lang="en-CA" sz="2800" dirty="0"/>
              <a:t>Improved Transit (Town &amp; County)</a:t>
            </a:r>
          </a:p>
          <a:p>
            <a:pPr marL="228600" marR="0" lvl="0" indent="-228600">
              <a:lnSpc>
                <a:spcPct val="90000"/>
              </a:lnSpc>
              <a:spcBef>
                <a:spcPts val="1000"/>
              </a:spcBef>
              <a:spcAft>
                <a:spcPts val="0"/>
              </a:spcAft>
              <a:buClr>
                <a:schemeClr val="accent1"/>
              </a:buClr>
              <a:buFont typeface="Arial" panose="020B0604020202020204" pitchFamily="34" charset="0"/>
              <a:buChar char="•"/>
            </a:pPr>
            <a:r>
              <a:rPr lang="en-CA" sz="2800" dirty="0"/>
              <a:t>Transportation Safety </a:t>
            </a:r>
          </a:p>
          <a:p>
            <a:pPr marL="228600" marR="0" lvl="0" indent="-228600">
              <a:lnSpc>
                <a:spcPct val="90000"/>
              </a:lnSpc>
              <a:spcBef>
                <a:spcPts val="1000"/>
              </a:spcBef>
              <a:spcAft>
                <a:spcPts val="0"/>
              </a:spcAft>
              <a:buClr>
                <a:schemeClr val="accent1"/>
              </a:buClr>
              <a:buFont typeface="Arial" panose="020B0604020202020204" pitchFamily="34" charset="0"/>
              <a:buChar char="•"/>
            </a:pPr>
            <a:r>
              <a:rPr lang="en-CA" sz="2800" dirty="0"/>
              <a:t>Alleviate Congestion Issues (i.e. particular areas / streets)</a:t>
            </a:r>
          </a:p>
          <a:p>
            <a:r>
              <a:rPr lang="en-CA" sz="2800" dirty="0"/>
              <a:t>Trail and Transit Connectivity (i.e. between adjacent municipalities and within Town)</a:t>
            </a:r>
          </a:p>
          <a:p>
            <a:r>
              <a:rPr lang="en-CA" sz="2800" dirty="0"/>
              <a:t>Parking (i.e. improve existing)</a:t>
            </a:r>
          </a:p>
        </p:txBody>
      </p:sp>
      <p:pic>
        <p:nvPicPr>
          <p:cNvPr id="8" name="Picture 7">
            <a:extLst>
              <a:ext uri="{FF2B5EF4-FFF2-40B4-BE49-F238E27FC236}">
                <a16:creationId xmlns:a16="http://schemas.microsoft.com/office/drawing/2014/main" id="{7E2E28C7-06B4-7C76-31B4-3DCF841BDF36}"/>
              </a:ext>
            </a:extLst>
          </p:cNvPr>
          <p:cNvPicPr>
            <a:picLocks noChangeAspect="1"/>
          </p:cNvPicPr>
          <p:nvPr/>
        </p:nvPicPr>
        <p:blipFill>
          <a:blip r:embed="rId3"/>
          <a:stretch>
            <a:fillRect/>
          </a:stretch>
        </p:blipFill>
        <p:spPr>
          <a:xfrm>
            <a:off x="130629" y="5887211"/>
            <a:ext cx="1337425" cy="753113"/>
          </a:xfrm>
          <a:prstGeom prst="rect">
            <a:avLst/>
          </a:prstGeom>
          <a:ln w="19050">
            <a:solidFill>
              <a:schemeClr val="tx1"/>
            </a:solidFill>
          </a:ln>
        </p:spPr>
      </p:pic>
    </p:spTree>
    <p:extLst>
      <p:ext uri="{BB962C8B-B14F-4D97-AF65-F5344CB8AC3E}">
        <p14:creationId xmlns:p14="http://schemas.microsoft.com/office/powerpoint/2010/main" val="1656880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FEEB8D-6BDD-4F8E-9153-38801E8D753E}"/>
              </a:ext>
            </a:extLst>
          </p:cNvPr>
          <p:cNvSpPr>
            <a:spLocks noGrp="1"/>
          </p:cNvSpPr>
          <p:nvPr>
            <p:ph type="sldNum" sz="quarter" idx="11"/>
          </p:nvPr>
        </p:nvSpPr>
        <p:spPr/>
        <p:txBody>
          <a:bodyPr/>
          <a:lstStyle/>
          <a:p>
            <a:fld id="{9103BE52-9BB8-4E9B-A1A0-EB047B6867AB}" type="slidenum">
              <a:rPr lang="en-US" smtClean="0"/>
              <a:pPr/>
              <a:t>24</a:t>
            </a:fld>
            <a:endParaRPr lang="en-US" dirty="0"/>
          </a:p>
        </p:txBody>
      </p:sp>
      <p:sp>
        <p:nvSpPr>
          <p:cNvPr id="6" name="Content Placeholder 5">
            <a:extLst>
              <a:ext uri="{FF2B5EF4-FFF2-40B4-BE49-F238E27FC236}">
                <a16:creationId xmlns:a16="http://schemas.microsoft.com/office/drawing/2014/main" id="{251E3424-A7AE-4E93-B005-8A3863408BFD}"/>
              </a:ext>
            </a:extLst>
          </p:cNvPr>
          <p:cNvSpPr>
            <a:spLocks noGrp="1"/>
          </p:cNvSpPr>
          <p:nvPr>
            <p:ph sz="half" idx="1"/>
          </p:nvPr>
        </p:nvSpPr>
        <p:spPr>
          <a:xfrm>
            <a:off x="507998" y="1260013"/>
            <a:ext cx="11306774" cy="1271339"/>
          </a:xfrm>
        </p:spPr>
        <p:txBody>
          <a:bodyPr>
            <a:noAutofit/>
          </a:bodyPr>
          <a:lstStyle/>
          <a:p>
            <a:pPr>
              <a:lnSpc>
                <a:spcPct val="100000"/>
              </a:lnSpc>
              <a:spcBef>
                <a:spcPts val="600"/>
              </a:spcBef>
            </a:pPr>
            <a:r>
              <a:rPr lang="en-US" sz="2800" dirty="0"/>
              <a:t>Review comments from both Community and Technical Stakeholder Engagement Sessions.</a:t>
            </a:r>
          </a:p>
          <a:p>
            <a:pPr>
              <a:lnSpc>
                <a:spcPct val="150000"/>
              </a:lnSpc>
              <a:spcBef>
                <a:spcPts val="600"/>
              </a:spcBef>
            </a:pPr>
            <a:r>
              <a:rPr lang="en-US" sz="2800" dirty="0"/>
              <a:t>Hold Public Information Centre #1 (late March 2024).</a:t>
            </a:r>
          </a:p>
          <a:p>
            <a:pPr marR="0">
              <a:lnSpc>
                <a:spcPct val="100000"/>
              </a:lnSpc>
              <a:spcBef>
                <a:spcPts val="600"/>
              </a:spcBef>
              <a:spcAft>
                <a:spcPts val="0"/>
              </a:spcAft>
            </a:pPr>
            <a:r>
              <a:rPr lang="en-US" sz="2800" dirty="0"/>
              <a:t>Traffic Modeling and Issues / Opportunities Identification  (May – July 2024).</a:t>
            </a:r>
          </a:p>
          <a:p>
            <a:pPr marL="0" marR="0">
              <a:lnSpc>
                <a:spcPct val="100000"/>
              </a:lnSpc>
              <a:spcBef>
                <a:spcPts val="600"/>
              </a:spcBef>
              <a:spcAft>
                <a:spcPts val="0"/>
              </a:spcAft>
            </a:pPr>
            <a:r>
              <a:rPr lang="en-US" sz="2800" dirty="0">
                <a:effectLst/>
              </a:rPr>
              <a:t>Community Stakeholder Engagement Session #2 (</a:t>
            </a:r>
            <a:r>
              <a:rPr lang="en-US" sz="2800" dirty="0"/>
              <a:t>August</a:t>
            </a:r>
            <a:r>
              <a:rPr lang="en-US" sz="2800" dirty="0">
                <a:effectLst/>
              </a:rPr>
              <a:t> 2024).</a:t>
            </a:r>
            <a:endParaRPr lang="en-US" sz="2800" dirty="0"/>
          </a:p>
        </p:txBody>
      </p:sp>
      <p:sp>
        <p:nvSpPr>
          <p:cNvPr id="8" name="Text Placeholder 7">
            <a:extLst>
              <a:ext uri="{FF2B5EF4-FFF2-40B4-BE49-F238E27FC236}">
                <a16:creationId xmlns:a16="http://schemas.microsoft.com/office/drawing/2014/main" id="{94724ABF-5857-4F37-A52F-C12CA60D3D6B}"/>
              </a:ext>
            </a:extLst>
          </p:cNvPr>
          <p:cNvSpPr>
            <a:spLocks noGrp="1"/>
          </p:cNvSpPr>
          <p:nvPr>
            <p:ph type="body" sz="quarter" idx="13"/>
          </p:nvPr>
        </p:nvSpPr>
        <p:spPr>
          <a:xfrm>
            <a:off x="507998" y="728201"/>
            <a:ext cx="10897489" cy="531812"/>
          </a:xfrm>
        </p:spPr>
        <p:txBody>
          <a:bodyPr/>
          <a:lstStyle/>
          <a:p>
            <a:r>
              <a:rPr lang="en-US" dirty="0"/>
              <a:t>Next Steps</a:t>
            </a:r>
          </a:p>
        </p:txBody>
      </p:sp>
      <p:pic>
        <p:nvPicPr>
          <p:cNvPr id="2" name="Picture 1">
            <a:extLst>
              <a:ext uri="{FF2B5EF4-FFF2-40B4-BE49-F238E27FC236}">
                <a16:creationId xmlns:a16="http://schemas.microsoft.com/office/drawing/2014/main" id="{9451EF4E-3F75-8FEB-D4DA-0418B961F57D}"/>
              </a:ext>
            </a:extLst>
          </p:cNvPr>
          <p:cNvPicPr>
            <a:picLocks noChangeAspect="1"/>
          </p:cNvPicPr>
          <p:nvPr/>
        </p:nvPicPr>
        <p:blipFill>
          <a:blip r:embed="rId2"/>
          <a:stretch>
            <a:fillRect/>
          </a:stretch>
        </p:blipFill>
        <p:spPr>
          <a:xfrm>
            <a:off x="507998" y="6012742"/>
            <a:ext cx="1337425" cy="753113"/>
          </a:xfrm>
          <a:prstGeom prst="rect">
            <a:avLst/>
          </a:prstGeom>
          <a:ln w="19050">
            <a:solidFill>
              <a:schemeClr val="tx1"/>
            </a:solidFill>
          </a:ln>
        </p:spPr>
      </p:pic>
      <p:sp>
        <p:nvSpPr>
          <p:cNvPr id="9" name="Text Placeholder 2">
            <a:extLst>
              <a:ext uri="{FF2B5EF4-FFF2-40B4-BE49-F238E27FC236}">
                <a16:creationId xmlns:a16="http://schemas.microsoft.com/office/drawing/2014/main" id="{68869B77-4F6C-4A10-49A1-86FEA27EC1AF}"/>
              </a:ext>
            </a:extLst>
          </p:cNvPr>
          <p:cNvSpPr>
            <a:spLocks noGrp="1"/>
          </p:cNvSpPr>
          <p:nvPr>
            <p:ph type="body" sz="quarter" idx="12"/>
          </p:nvPr>
        </p:nvSpPr>
        <p:spPr>
          <a:xfrm>
            <a:off x="842963" y="92075"/>
            <a:ext cx="10898187" cy="531813"/>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Community Stakeholder Engagement Session #1</a:t>
            </a:r>
            <a:br>
              <a:rPr lang="en-US" dirty="0">
                <a:solidFill>
                  <a:srgbClr val="000000"/>
                </a:solidFill>
                <a:ea typeface="+mn-ea"/>
                <a:cs typeface="+mn-cs"/>
              </a:rPr>
            </a:br>
            <a:endParaRPr lang="en-US" dirty="0">
              <a:solidFill>
                <a:srgbClr val="000000"/>
              </a:solidFill>
            </a:endParaRPr>
          </a:p>
        </p:txBody>
      </p:sp>
    </p:spTree>
    <p:extLst>
      <p:ext uri="{BB962C8B-B14F-4D97-AF65-F5344CB8AC3E}">
        <p14:creationId xmlns:p14="http://schemas.microsoft.com/office/powerpoint/2010/main" val="3836253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FEEB8D-6BDD-4F8E-9153-38801E8D753E}"/>
              </a:ext>
            </a:extLst>
          </p:cNvPr>
          <p:cNvSpPr>
            <a:spLocks noGrp="1"/>
          </p:cNvSpPr>
          <p:nvPr>
            <p:ph type="sldNum" sz="quarter" idx="11"/>
          </p:nvPr>
        </p:nvSpPr>
        <p:spPr/>
        <p:txBody>
          <a:bodyPr/>
          <a:lstStyle/>
          <a:p>
            <a:fld id="{9103BE52-9BB8-4E9B-A1A0-EB047B6867AB}" type="slidenum">
              <a:rPr lang="en-US" smtClean="0"/>
              <a:pPr/>
              <a:t>25</a:t>
            </a:fld>
            <a:endParaRPr lang="en-US" dirty="0"/>
          </a:p>
        </p:txBody>
      </p:sp>
      <p:sp>
        <p:nvSpPr>
          <p:cNvPr id="6" name="Content Placeholder 5">
            <a:extLst>
              <a:ext uri="{FF2B5EF4-FFF2-40B4-BE49-F238E27FC236}">
                <a16:creationId xmlns:a16="http://schemas.microsoft.com/office/drawing/2014/main" id="{251E3424-A7AE-4E93-B005-8A3863408BFD}"/>
              </a:ext>
            </a:extLst>
          </p:cNvPr>
          <p:cNvSpPr>
            <a:spLocks noGrp="1"/>
          </p:cNvSpPr>
          <p:nvPr>
            <p:ph sz="half" idx="1"/>
          </p:nvPr>
        </p:nvSpPr>
        <p:spPr>
          <a:xfrm>
            <a:off x="669851" y="1426060"/>
            <a:ext cx="11174819" cy="4584372"/>
          </a:xfrm>
        </p:spPr>
        <p:txBody>
          <a:bodyPr>
            <a:normAutofit/>
          </a:bodyPr>
          <a:lstStyle/>
          <a:p>
            <a:r>
              <a:rPr lang="en-US" sz="2400" dirty="0"/>
              <a:t>Please visit the </a:t>
            </a:r>
            <a:r>
              <a:rPr lang="en-US" sz="2400" u="sng" dirty="0"/>
              <a:t>Engage Collingwood</a:t>
            </a:r>
            <a:r>
              <a:rPr lang="en-US" sz="2400" dirty="0"/>
              <a:t> website for project updates and more information:</a:t>
            </a:r>
          </a:p>
          <a:p>
            <a:pPr marL="0" indent="0">
              <a:buNone/>
            </a:pPr>
            <a:r>
              <a:rPr lang="en-US" sz="2400" dirty="0"/>
              <a:t>	</a:t>
            </a:r>
            <a:r>
              <a:rPr lang="en-US" dirty="0">
                <a:hlinkClick r:id="rId2"/>
              </a:rPr>
              <a:t>https://engage.collingwood.ca/</a:t>
            </a:r>
            <a:r>
              <a:rPr lang="en-US">
                <a:hlinkClick r:id="rId2"/>
              </a:rPr>
              <a:t>mmtp</a:t>
            </a:r>
            <a:r>
              <a:rPr lang="en-US"/>
              <a:t> </a:t>
            </a:r>
          </a:p>
          <a:p>
            <a:pPr marL="0" indent="0">
              <a:buNone/>
            </a:pPr>
            <a:endParaRPr lang="en-US" dirty="0"/>
          </a:p>
          <a:p>
            <a:pPr marL="0" indent="0">
              <a:buNone/>
            </a:pPr>
            <a:r>
              <a:rPr lang="en-US" sz="2400" dirty="0"/>
              <a:t>Please find below the fo</a:t>
            </a:r>
            <a:r>
              <a:rPr lang="en-US" dirty="0"/>
              <a:t>llowing contacts for the project</a:t>
            </a:r>
            <a:r>
              <a:rPr lang="en-US" sz="2400" dirty="0"/>
              <a:t>:</a:t>
            </a:r>
            <a:endParaRPr lang="en-US" sz="2400" b="1" dirty="0"/>
          </a:p>
          <a:p>
            <a:pPr marL="0" indent="0">
              <a:lnSpc>
                <a:spcPct val="100000"/>
              </a:lnSpc>
              <a:spcBef>
                <a:spcPts val="0"/>
              </a:spcBef>
              <a:buNone/>
            </a:pPr>
            <a:r>
              <a:rPr lang="en-US" sz="2400" dirty="0"/>
              <a:t>   </a:t>
            </a:r>
          </a:p>
          <a:p>
            <a:pPr marL="0" indent="0">
              <a:lnSpc>
                <a:spcPct val="100000"/>
              </a:lnSpc>
              <a:spcBef>
                <a:spcPts val="0"/>
              </a:spcBef>
              <a:buNone/>
            </a:pPr>
            <a:r>
              <a:rPr lang="en-US" sz="2400" b="1" dirty="0"/>
              <a:t>   Town of Collingwood Project Manager	EXP Project Manager</a:t>
            </a:r>
          </a:p>
          <a:p>
            <a:pPr marL="0" indent="0">
              <a:lnSpc>
                <a:spcPct val="100000"/>
              </a:lnSpc>
              <a:spcBef>
                <a:spcPts val="0"/>
              </a:spcBef>
              <a:buNone/>
            </a:pPr>
            <a:r>
              <a:rPr lang="en-US" sz="2400" b="1" dirty="0"/>
              <a:t>   </a:t>
            </a:r>
            <a:r>
              <a:rPr lang="en-US" b="1" dirty="0"/>
              <a:t>Ed Dujlovic</a:t>
            </a:r>
            <a:r>
              <a:rPr lang="en-US" sz="2400" dirty="0"/>
              <a:t>, P.Eng.				Yves-Marie Monereau, P.Eng.</a:t>
            </a:r>
            <a:r>
              <a:rPr lang="en-CA" sz="2400" dirty="0"/>
              <a:t>, PE, PTOE, RSP</a:t>
            </a:r>
            <a:endParaRPr lang="en-US" sz="2400" dirty="0"/>
          </a:p>
          <a:p>
            <a:pPr marL="0" indent="0">
              <a:lnSpc>
                <a:spcPct val="100000"/>
              </a:lnSpc>
              <a:spcBef>
                <a:spcPts val="0"/>
              </a:spcBef>
              <a:buNone/>
            </a:pPr>
            <a:r>
              <a:rPr lang="en-US" sz="2400" b="1" dirty="0"/>
              <a:t>   </a:t>
            </a:r>
            <a:r>
              <a:rPr lang="en-US" sz="2400" dirty="0"/>
              <a:t>Project Manager				Manager, Traffic Engineering</a:t>
            </a:r>
          </a:p>
          <a:p>
            <a:pPr marL="0" indent="0">
              <a:lnSpc>
                <a:spcPct val="100000"/>
              </a:lnSpc>
              <a:spcBef>
                <a:spcPts val="0"/>
              </a:spcBef>
              <a:buNone/>
            </a:pPr>
            <a:r>
              <a:rPr lang="en-US" sz="2400" dirty="0"/>
              <a:t>   Email: </a:t>
            </a:r>
            <a:r>
              <a:rPr lang="en-US" dirty="0">
                <a:hlinkClick r:id="rId3"/>
              </a:rPr>
              <a:t>edujlovic@collingwood.ca</a:t>
            </a:r>
            <a:r>
              <a:rPr lang="en-US" dirty="0"/>
              <a:t>  </a:t>
            </a:r>
            <a:r>
              <a:rPr lang="en-US" sz="2400" dirty="0"/>
              <a:t>		Email: </a:t>
            </a:r>
            <a:r>
              <a:rPr lang="en-US" sz="2400" dirty="0">
                <a:hlinkClick r:id="rId4"/>
              </a:rPr>
              <a:t>Yves-Marie.Monereau@exp.com</a:t>
            </a:r>
            <a:r>
              <a:rPr lang="en-US" sz="2400" dirty="0"/>
              <a:t> </a:t>
            </a:r>
          </a:p>
        </p:txBody>
      </p:sp>
      <p:sp>
        <p:nvSpPr>
          <p:cNvPr id="7" name="Text Placeholder 6">
            <a:extLst>
              <a:ext uri="{FF2B5EF4-FFF2-40B4-BE49-F238E27FC236}">
                <a16:creationId xmlns:a16="http://schemas.microsoft.com/office/drawing/2014/main" id="{85FB469D-74A2-43D1-AC02-E9A80C8778A8}"/>
              </a:ext>
            </a:extLst>
          </p:cNvPr>
          <p:cNvSpPr>
            <a:spLocks noGrp="1"/>
          </p:cNvSpPr>
          <p:nvPr>
            <p:ph type="body" sz="quarter" idx="12"/>
          </p:nvPr>
        </p:nvSpPr>
        <p:spPr/>
        <p:txBody>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Community Stakeholder Engagement Session #1</a:t>
            </a:r>
            <a:endParaRPr lang="en-US" dirty="0">
              <a:solidFill>
                <a:srgbClr val="000000"/>
              </a:solidFill>
            </a:endParaRPr>
          </a:p>
        </p:txBody>
      </p:sp>
      <p:sp>
        <p:nvSpPr>
          <p:cNvPr id="8" name="Text Placeholder 7">
            <a:extLst>
              <a:ext uri="{FF2B5EF4-FFF2-40B4-BE49-F238E27FC236}">
                <a16:creationId xmlns:a16="http://schemas.microsoft.com/office/drawing/2014/main" id="{94724ABF-5857-4F37-A52F-C12CA60D3D6B}"/>
              </a:ext>
            </a:extLst>
          </p:cNvPr>
          <p:cNvSpPr>
            <a:spLocks noGrp="1"/>
          </p:cNvSpPr>
          <p:nvPr>
            <p:ph type="body" sz="quarter" idx="13"/>
          </p:nvPr>
        </p:nvSpPr>
        <p:spPr>
          <a:xfrm>
            <a:off x="512064" y="731520"/>
            <a:ext cx="10897489" cy="531812"/>
          </a:xfrm>
        </p:spPr>
        <p:txBody>
          <a:bodyPr/>
          <a:lstStyle/>
          <a:p>
            <a:r>
              <a:rPr lang="en-US" dirty="0"/>
              <a:t>We Welcome Your Comments</a:t>
            </a:r>
          </a:p>
        </p:txBody>
      </p:sp>
      <p:pic>
        <p:nvPicPr>
          <p:cNvPr id="2" name="Picture 1">
            <a:extLst>
              <a:ext uri="{FF2B5EF4-FFF2-40B4-BE49-F238E27FC236}">
                <a16:creationId xmlns:a16="http://schemas.microsoft.com/office/drawing/2014/main" id="{42E2707E-5732-1983-E7B1-B4C10C338CF8}"/>
              </a:ext>
            </a:extLst>
          </p:cNvPr>
          <p:cNvPicPr>
            <a:picLocks noChangeAspect="1"/>
          </p:cNvPicPr>
          <p:nvPr/>
        </p:nvPicPr>
        <p:blipFill>
          <a:blip r:embed="rId5"/>
          <a:stretch>
            <a:fillRect/>
          </a:stretch>
        </p:blipFill>
        <p:spPr>
          <a:xfrm>
            <a:off x="507998" y="6012742"/>
            <a:ext cx="1337425" cy="753113"/>
          </a:xfrm>
          <a:prstGeom prst="rect">
            <a:avLst/>
          </a:prstGeom>
          <a:ln w="19050">
            <a:solidFill>
              <a:schemeClr val="tx1"/>
            </a:solidFill>
          </a:ln>
        </p:spPr>
      </p:pic>
    </p:spTree>
    <p:extLst>
      <p:ext uri="{BB962C8B-B14F-4D97-AF65-F5344CB8AC3E}">
        <p14:creationId xmlns:p14="http://schemas.microsoft.com/office/powerpoint/2010/main" val="3673781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44FB9-02E4-364C-D6A8-CE52F985E6B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7618F3-23E7-83C5-A76D-2CC2C614CB97}"/>
              </a:ext>
            </a:extLst>
          </p:cNvPr>
          <p:cNvSpPr>
            <a:spLocks noGrp="1"/>
          </p:cNvSpPr>
          <p:nvPr>
            <p:ph type="sldNum" sz="quarter" idx="11"/>
          </p:nvPr>
        </p:nvSpPr>
        <p:spPr/>
        <p:txBody>
          <a:bodyPr/>
          <a:lstStyle/>
          <a:p>
            <a:fld id="{9103BE52-9BB8-4E9B-A1A0-EB047B6867AB}" type="slidenum">
              <a:rPr lang="en-US" smtClean="0"/>
              <a:pPr/>
              <a:t>3</a:t>
            </a:fld>
            <a:endParaRPr lang="en-US" dirty="0"/>
          </a:p>
        </p:txBody>
      </p:sp>
      <p:sp>
        <p:nvSpPr>
          <p:cNvPr id="3" name="Text Placeholder 2">
            <a:extLst>
              <a:ext uri="{FF2B5EF4-FFF2-40B4-BE49-F238E27FC236}">
                <a16:creationId xmlns:a16="http://schemas.microsoft.com/office/drawing/2014/main" id="{64F8ACEB-DB9A-F660-E2B4-E31553B0E44D}"/>
              </a:ext>
            </a:extLst>
          </p:cNvPr>
          <p:cNvSpPr>
            <a:spLocks noGrp="1"/>
          </p:cNvSpPr>
          <p:nvPr>
            <p:ph type="body" sz="quarter" idx="12"/>
          </p:nvPr>
        </p:nvSpPr>
        <p:spPr/>
        <p:txBody>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Community Stakeholder Engagement Session #1</a:t>
            </a:r>
            <a:endParaRPr lang="en-US" dirty="0"/>
          </a:p>
        </p:txBody>
      </p:sp>
      <p:sp>
        <p:nvSpPr>
          <p:cNvPr id="4" name="Text Placeholder 3">
            <a:extLst>
              <a:ext uri="{FF2B5EF4-FFF2-40B4-BE49-F238E27FC236}">
                <a16:creationId xmlns:a16="http://schemas.microsoft.com/office/drawing/2014/main" id="{FE761A7F-03A4-E7A9-0D5F-A8C264B0232C}"/>
              </a:ext>
            </a:extLst>
          </p:cNvPr>
          <p:cNvSpPr>
            <a:spLocks noGrp="1"/>
          </p:cNvSpPr>
          <p:nvPr>
            <p:ph type="body" sz="quarter" idx="13"/>
          </p:nvPr>
        </p:nvSpPr>
        <p:spPr>
          <a:xfrm>
            <a:off x="507998" y="732979"/>
            <a:ext cx="10897489" cy="531812"/>
          </a:xfrm>
        </p:spPr>
        <p:txBody>
          <a:bodyPr/>
          <a:lstStyle/>
          <a:p>
            <a:r>
              <a:rPr lang="en-US" dirty="0"/>
              <a:t>Master Planning Process</a:t>
            </a:r>
            <a:endParaRPr lang="en-CA" dirty="0"/>
          </a:p>
        </p:txBody>
      </p:sp>
      <p:sp>
        <p:nvSpPr>
          <p:cNvPr id="5" name="Text Placeholder 4">
            <a:extLst>
              <a:ext uri="{FF2B5EF4-FFF2-40B4-BE49-F238E27FC236}">
                <a16:creationId xmlns:a16="http://schemas.microsoft.com/office/drawing/2014/main" id="{77010F94-834D-8304-4CB5-D527880E03D7}"/>
              </a:ext>
            </a:extLst>
          </p:cNvPr>
          <p:cNvSpPr>
            <a:spLocks noGrp="1"/>
          </p:cNvSpPr>
          <p:nvPr>
            <p:ph type="body" sz="quarter" idx="14"/>
          </p:nvPr>
        </p:nvSpPr>
        <p:spPr>
          <a:xfrm>
            <a:off x="507998" y="1325879"/>
            <a:ext cx="11233028" cy="4979051"/>
          </a:xfrm>
        </p:spPr>
        <p:txBody>
          <a:bodyPr>
            <a:normAutofit/>
          </a:bodyPr>
          <a:lstStyle/>
          <a:p>
            <a:pPr>
              <a:lnSpc>
                <a:spcPct val="100000"/>
              </a:lnSpc>
            </a:pPr>
            <a:r>
              <a:rPr lang="en-US" sz="2600" dirty="0">
                <a:latin typeface="Calibri" panose="020F0502020204030204" pitchFamily="34" charset="0"/>
                <a:ea typeface="Calibri" panose="020F0502020204030204" pitchFamily="34" charset="0"/>
                <a:cs typeface="Calibri" panose="020F0502020204030204" pitchFamily="34" charset="0"/>
              </a:rPr>
              <a:t>MMTP will follow Approach #1 of the Master Planning Process in the Municipal Class Environmental Assessment (MCEA) document (March 2023).</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p>
            <a:pPr>
              <a:lnSpc>
                <a:spcPct val="100000"/>
              </a:lnSpc>
            </a:pPr>
            <a:r>
              <a:rPr lang="en-US" sz="2600" dirty="0">
                <a:latin typeface="Calibri" panose="020F0502020204030204" pitchFamily="34" charset="0"/>
                <a:ea typeface="Calibri" panose="020F0502020204030204" pitchFamily="34" charset="0"/>
                <a:cs typeface="Calibri" panose="020F0502020204030204" pitchFamily="34" charset="0"/>
              </a:rPr>
              <a:t>In line with the MCEA (2023) guidance, Master Plans must satisfy the first two (2) phases of the Class EA process:</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b="1" dirty="0">
                <a:effectLst/>
                <a:latin typeface="Calibri" panose="020F0502020204030204" pitchFamily="34" charset="0"/>
                <a:ea typeface="Calibri" panose="020F0502020204030204" pitchFamily="34" charset="0"/>
                <a:cs typeface="Calibri" panose="020F0502020204030204" pitchFamily="34" charset="0"/>
              </a:rPr>
              <a:t>	- Phase 1: Problem or Opportunity</a:t>
            </a:r>
          </a:p>
          <a:p>
            <a:pPr marL="0" indent="0">
              <a:buNone/>
            </a:pPr>
            <a:r>
              <a:rPr lang="en-US" sz="2400" b="1" dirty="0">
                <a:effectLst/>
                <a:latin typeface="Calibri" panose="020F0502020204030204" pitchFamily="34" charset="0"/>
                <a:ea typeface="Calibri" panose="020F0502020204030204" pitchFamily="34" charset="0"/>
                <a:cs typeface="Calibri" panose="020F0502020204030204" pitchFamily="34" charset="0"/>
              </a:rPr>
              <a:t>	- Phase 2: Alternative Solutions</a:t>
            </a:r>
          </a:p>
          <a:p>
            <a:pPr>
              <a:lnSpc>
                <a:spcPct val="100000"/>
              </a:lnSpc>
            </a:pPr>
            <a:r>
              <a:rPr lang="en-US" sz="2600" dirty="0">
                <a:latin typeface="Calibri" panose="020F0502020204030204" pitchFamily="34" charset="0"/>
                <a:ea typeface="Calibri" panose="020F0502020204030204" pitchFamily="34" charset="0"/>
                <a:cs typeface="Calibri" panose="020F0502020204030204" pitchFamily="34" charset="0"/>
              </a:rPr>
              <a:t>Phases 1 and 2 will generally be addressed and form the basis for the recommended Schedule ‘B’ and ‘C’ transportation infrastructure projects. </a:t>
            </a:r>
          </a:p>
          <a:p>
            <a:endParaRPr lang="en-CA" dirty="0"/>
          </a:p>
        </p:txBody>
      </p:sp>
      <p:pic>
        <p:nvPicPr>
          <p:cNvPr id="8" name="Picture 7">
            <a:extLst>
              <a:ext uri="{FF2B5EF4-FFF2-40B4-BE49-F238E27FC236}">
                <a16:creationId xmlns:a16="http://schemas.microsoft.com/office/drawing/2014/main" id="{5210224F-8E49-BF57-847F-F7136D3F0DA5}"/>
              </a:ext>
            </a:extLst>
          </p:cNvPr>
          <p:cNvPicPr>
            <a:picLocks noChangeAspect="1"/>
          </p:cNvPicPr>
          <p:nvPr/>
        </p:nvPicPr>
        <p:blipFill>
          <a:blip r:embed="rId2"/>
          <a:stretch>
            <a:fillRect/>
          </a:stretch>
        </p:blipFill>
        <p:spPr>
          <a:xfrm>
            <a:off x="346617" y="6012742"/>
            <a:ext cx="1337425" cy="753113"/>
          </a:xfrm>
          <a:prstGeom prst="rect">
            <a:avLst/>
          </a:prstGeom>
          <a:ln w="19050">
            <a:solidFill>
              <a:schemeClr val="tx1"/>
            </a:solidFill>
          </a:ln>
        </p:spPr>
      </p:pic>
      <p:pic>
        <p:nvPicPr>
          <p:cNvPr id="6" name="Picture 5">
            <a:extLst>
              <a:ext uri="{FF2B5EF4-FFF2-40B4-BE49-F238E27FC236}">
                <a16:creationId xmlns:a16="http://schemas.microsoft.com/office/drawing/2014/main" id="{EB40DE03-EE55-1719-0879-6759AF4E465E}"/>
              </a:ext>
            </a:extLst>
          </p:cNvPr>
          <p:cNvPicPr>
            <a:picLocks noChangeAspect="1"/>
          </p:cNvPicPr>
          <p:nvPr/>
        </p:nvPicPr>
        <p:blipFill>
          <a:blip r:embed="rId3"/>
          <a:stretch>
            <a:fillRect/>
          </a:stretch>
        </p:blipFill>
        <p:spPr>
          <a:xfrm>
            <a:off x="9258046" y="2878063"/>
            <a:ext cx="2933954" cy="937341"/>
          </a:xfrm>
          <a:prstGeom prst="rect">
            <a:avLst/>
          </a:prstGeom>
        </p:spPr>
      </p:pic>
    </p:spTree>
    <p:extLst>
      <p:ext uri="{BB962C8B-B14F-4D97-AF65-F5344CB8AC3E}">
        <p14:creationId xmlns:p14="http://schemas.microsoft.com/office/powerpoint/2010/main" val="19004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20FF1-E8FC-2AD9-CD5C-41783A034D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265699-E47C-E89D-E25D-9FD6B0ACA0BC}"/>
              </a:ext>
            </a:extLst>
          </p:cNvPr>
          <p:cNvSpPr>
            <a:spLocks noGrp="1"/>
          </p:cNvSpPr>
          <p:nvPr>
            <p:ph type="sldNum" sz="quarter" idx="11"/>
          </p:nvPr>
        </p:nvSpPr>
        <p:spPr/>
        <p:txBody>
          <a:bodyPr/>
          <a:lstStyle/>
          <a:p>
            <a:fld id="{9103BE52-9BB8-4E9B-A1A0-EB047B6867AB}" type="slidenum">
              <a:rPr lang="en-US" smtClean="0"/>
              <a:pPr/>
              <a:t>4</a:t>
            </a:fld>
            <a:endParaRPr lang="en-US" dirty="0"/>
          </a:p>
        </p:txBody>
      </p:sp>
      <p:sp>
        <p:nvSpPr>
          <p:cNvPr id="3" name="Text Placeholder 2">
            <a:extLst>
              <a:ext uri="{FF2B5EF4-FFF2-40B4-BE49-F238E27FC236}">
                <a16:creationId xmlns:a16="http://schemas.microsoft.com/office/drawing/2014/main" id="{4770CF2B-4690-2151-0DBA-EC0781817ED5}"/>
              </a:ext>
            </a:extLst>
          </p:cNvPr>
          <p:cNvSpPr>
            <a:spLocks noGrp="1"/>
          </p:cNvSpPr>
          <p:nvPr>
            <p:ph type="body" sz="quarter" idx="12"/>
          </p:nvPr>
        </p:nvSpPr>
        <p:spPr/>
        <p:txBody>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Community Stakeholder Engagement Session #1</a:t>
            </a:r>
            <a:endParaRPr lang="en-US" dirty="0">
              <a:solidFill>
                <a:srgbClr val="000000"/>
              </a:solidFill>
            </a:endParaRPr>
          </a:p>
        </p:txBody>
      </p:sp>
      <p:sp>
        <p:nvSpPr>
          <p:cNvPr id="4" name="Text Placeholder 3">
            <a:extLst>
              <a:ext uri="{FF2B5EF4-FFF2-40B4-BE49-F238E27FC236}">
                <a16:creationId xmlns:a16="http://schemas.microsoft.com/office/drawing/2014/main" id="{27C4D024-4B09-8671-1BBA-2BED9CCF3D3B}"/>
              </a:ext>
            </a:extLst>
          </p:cNvPr>
          <p:cNvSpPr>
            <a:spLocks noGrp="1"/>
          </p:cNvSpPr>
          <p:nvPr>
            <p:ph type="body" sz="quarter" idx="13"/>
          </p:nvPr>
        </p:nvSpPr>
        <p:spPr>
          <a:xfrm>
            <a:off x="507998" y="732979"/>
            <a:ext cx="10897489" cy="531812"/>
          </a:xfrm>
        </p:spPr>
        <p:txBody>
          <a:bodyPr/>
          <a:lstStyle/>
          <a:p>
            <a:r>
              <a:rPr lang="en-US" dirty="0"/>
              <a:t>Timeline</a:t>
            </a:r>
            <a:endParaRPr lang="en-CA" dirty="0"/>
          </a:p>
        </p:txBody>
      </p:sp>
      <p:pic>
        <p:nvPicPr>
          <p:cNvPr id="8" name="Picture 7">
            <a:extLst>
              <a:ext uri="{FF2B5EF4-FFF2-40B4-BE49-F238E27FC236}">
                <a16:creationId xmlns:a16="http://schemas.microsoft.com/office/drawing/2014/main" id="{A2195A36-9DF9-95D1-AEFB-F0C77C886796}"/>
              </a:ext>
            </a:extLst>
          </p:cNvPr>
          <p:cNvPicPr>
            <a:picLocks noChangeAspect="1"/>
          </p:cNvPicPr>
          <p:nvPr/>
        </p:nvPicPr>
        <p:blipFill>
          <a:blip r:embed="rId2"/>
          <a:stretch>
            <a:fillRect/>
          </a:stretch>
        </p:blipFill>
        <p:spPr>
          <a:xfrm>
            <a:off x="346617" y="6012742"/>
            <a:ext cx="1337425" cy="753113"/>
          </a:xfrm>
          <a:prstGeom prst="rect">
            <a:avLst/>
          </a:prstGeom>
          <a:ln w="19050">
            <a:solidFill>
              <a:schemeClr val="tx1"/>
            </a:solidFill>
          </a:ln>
        </p:spPr>
      </p:pic>
      <p:graphicFrame>
        <p:nvGraphicFramePr>
          <p:cNvPr id="10" name="Table 9">
            <a:extLst>
              <a:ext uri="{FF2B5EF4-FFF2-40B4-BE49-F238E27FC236}">
                <a16:creationId xmlns:a16="http://schemas.microsoft.com/office/drawing/2014/main" id="{0DD738E2-43B2-D51B-F941-50035FCB7516}"/>
              </a:ext>
            </a:extLst>
          </p:cNvPr>
          <p:cNvGraphicFramePr>
            <a:graphicFrameLocks noGrp="1"/>
          </p:cNvGraphicFramePr>
          <p:nvPr>
            <p:extLst>
              <p:ext uri="{D42A27DB-BD31-4B8C-83A1-F6EECF244321}">
                <p14:modId xmlns:p14="http://schemas.microsoft.com/office/powerpoint/2010/main" val="1615744834"/>
              </p:ext>
            </p:extLst>
          </p:nvPr>
        </p:nvGraphicFramePr>
        <p:xfrm>
          <a:off x="2895600" y="868910"/>
          <a:ext cx="7029450" cy="5585922"/>
        </p:xfrm>
        <a:graphic>
          <a:graphicData uri="http://schemas.openxmlformats.org/drawingml/2006/table">
            <a:tbl>
              <a:tblPr firstRow="1" firstCol="1" bandRow="1">
                <a:tableStyleId>{5C22544A-7EE6-4342-B048-85BDC9FD1C3A}</a:tableStyleId>
              </a:tblPr>
              <a:tblGrid>
                <a:gridCol w="3659221">
                  <a:extLst>
                    <a:ext uri="{9D8B030D-6E8A-4147-A177-3AD203B41FA5}">
                      <a16:colId xmlns:a16="http://schemas.microsoft.com/office/drawing/2014/main" val="2515924951"/>
                    </a:ext>
                  </a:extLst>
                </a:gridCol>
                <a:gridCol w="3370229">
                  <a:extLst>
                    <a:ext uri="{9D8B030D-6E8A-4147-A177-3AD203B41FA5}">
                      <a16:colId xmlns:a16="http://schemas.microsoft.com/office/drawing/2014/main" val="4183527299"/>
                    </a:ext>
                  </a:extLst>
                </a:gridCol>
              </a:tblGrid>
              <a:tr h="192970">
                <a:tc>
                  <a:txBody>
                    <a:bodyPr/>
                    <a:lstStyle/>
                    <a:p>
                      <a:pPr marL="0" marR="0">
                        <a:lnSpc>
                          <a:spcPct val="104000"/>
                        </a:lnSpc>
                        <a:spcBef>
                          <a:spcPts val="0"/>
                        </a:spcBef>
                        <a:spcAft>
                          <a:spcPts val="0"/>
                        </a:spcAft>
                      </a:pPr>
                      <a:r>
                        <a:rPr lang="en-US" sz="1600">
                          <a:effectLst/>
                        </a:rPr>
                        <a:t>Event</a:t>
                      </a:r>
                      <a:endParaRPr lang="en-US" sz="1600" b="1">
                        <a:solidFill>
                          <a:srgbClr val="FFFFFF"/>
                        </a:solidFill>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tc>
                <a:tc>
                  <a:txBody>
                    <a:bodyPr/>
                    <a:lstStyle/>
                    <a:p>
                      <a:pPr marL="0" marR="0">
                        <a:lnSpc>
                          <a:spcPct val="104000"/>
                        </a:lnSpc>
                        <a:spcBef>
                          <a:spcPts val="0"/>
                        </a:spcBef>
                        <a:spcAft>
                          <a:spcPts val="0"/>
                        </a:spcAft>
                      </a:pPr>
                      <a:r>
                        <a:rPr lang="en-US" sz="1600" dirty="0">
                          <a:effectLst/>
                        </a:rPr>
                        <a:t>Proposed Dates</a:t>
                      </a:r>
                      <a:endParaRPr lang="en-US" sz="1600" b="1" dirty="0">
                        <a:solidFill>
                          <a:srgbClr val="FFFFFF"/>
                        </a:solidFill>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tc>
                <a:extLst>
                  <a:ext uri="{0D108BD9-81ED-4DB2-BD59-A6C34878D82A}">
                    <a16:rowId xmlns:a16="http://schemas.microsoft.com/office/drawing/2014/main" val="3402595204"/>
                  </a:ext>
                </a:extLst>
              </a:tr>
              <a:tr h="275462">
                <a:tc>
                  <a:txBody>
                    <a:bodyPr/>
                    <a:lstStyle/>
                    <a:p>
                      <a:pPr marL="0" marR="0" algn="l" defTabSz="914400" rtl="0" eaLnBrk="1" latinLnBrk="0" hangingPunct="1">
                        <a:lnSpc>
                          <a:spcPct val="104000"/>
                        </a:lnSpc>
                        <a:spcBef>
                          <a:spcPts val="0"/>
                        </a:spcBef>
                        <a:spcAft>
                          <a:spcPts val="0"/>
                        </a:spcAft>
                      </a:pPr>
                      <a:r>
                        <a:rPr lang="en-US" sz="1450" b="1" kern="1200" dirty="0">
                          <a:solidFill>
                            <a:schemeClr val="lt1"/>
                          </a:solidFill>
                          <a:effectLst/>
                          <a:latin typeface="+mn-lt"/>
                          <a:ea typeface="+mn-ea"/>
                          <a:cs typeface="+mn-cs"/>
                        </a:rPr>
                        <a:t>Notice of Study Commencement </a:t>
                      </a:r>
                    </a:p>
                  </a:txBody>
                  <a:tcPr marL="68580" marR="68580" marT="0" marB="0"/>
                </a:tc>
                <a:tc>
                  <a:txBody>
                    <a:bodyPr/>
                    <a:lstStyle/>
                    <a:p>
                      <a:pPr marL="0" marR="0" indent="0">
                        <a:spcBef>
                          <a:spcPts val="0"/>
                        </a:spcBef>
                        <a:spcAft>
                          <a:spcPts val="0"/>
                        </a:spcAft>
                      </a:pPr>
                      <a:r>
                        <a:rPr lang="en-CA" sz="1450" b="1" dirty="0">
                          <a:effectLst/>
                        </a:rPr>
                        <a:t>January 10, 2024</a:t>
                      </a:r>
                      <a:endParaRPr lang="en-US" sz="145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744014"/>
                  </a:ext>
                </a:extLst>
              </a:tr>
              <a:tr h="295190">
                <a:tc>
                  <a:txBody>
                    <a:bodyPr/>
                    <a:lstStyle/>
                    <a:p>
                      <a:pPr marL="0" marR="0" algn="l" defTabSz="914400" rtl="0" eaLnBrk="1" latinLnBrk="0" hangingPunct="1">
                        <a:lnSpc>
                          <a:spcPct val="104000"/>
                        </a:lnSpc>
                        <a:spcBef>
                          <a:spcPts val="0"/>
                        </a:spcBef>
                        <a:spcAft>
                          <a:spcPts val="0"/>
                        </a:spcAft>
                      </a:pPr>
                      <a:r>
                        <a:rPr lang="en-US" sz="1450" b="1" kern="1200" dirty="0">
                          <a:solidFill>
                            <a:schemeClr val="lt1"/>
                          </a:solidFill>
                          <a:effectLst/>
                          <a:latin typeface="+mn-lt"/>
                          <a:ea typeface="+mn-ea"/>
                          <a:cs typeface="+mn-cs"/>
                        </a:rPr>
                        <a:t>Online Survey</a:t>
                      </a:r>
                    </a:p>
                  </a:txBody>
                  <a:tcPr marL="68580" marR="68580" marT="0" marB="0"/>
                </a:tc>
                <a:tc>
                  <a:txBody>
                    <a:bodyPr/>
                    <a:lstStyle/>
                    <a:p>
                      <a:pPr marL="0" marR="0" indent="0">
                        <a:spcBef>
                          <a:spcPts val="0"/>
                        </a:spcBef>
                        <a:spcAft>
                          <a:spcPts val="0"/>
                        </a:spcAft>
                      </a:pPr>
                      <a:r>
                        <a:rPr lang="en-CA" sz="1450" b="1" dirty="0">
                          <a:effectLst/>
                        </a:rPr>
                        <a:t>January 12 – January 31, 2024</a:t>
                      </a:r>
                      <a:endParaRPr lang="en-US" sz="145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5159123"/>
                  </a:ext>
                </a:extLst>
              </a:tr>
              <a:tr h="357735">
                <a:tc>
                  <a:txBody>
                    <a:bodyPr/>
                    <a:lstStyle/>
                    <a:p>
                      <a:pPr marL="0" marR="0">
                        <a:lnSpc>
                          <a:spcPct val="104000"/>
                        </a:lnSpc>
                        <a:spcBef>
                          <a:spcPts val="0"/>
                        </a:spcBef>
                        <a:spcAft>
                          <a:spcPts val="0"/>
                        </a:spcAft>
                      </a:pPr>
                      <a:r>
                        <a:rPr lang="en-US" sz="1450">
                          <a:effectLst/>
                        </a:rPr>
                        <a:t>Technical Stakeholder Engagement Session #1</a:t>
                      </a:r>
                    </a:p>
                    <a:p>
                      <a:pPr marL="0" marR="0">
                        <a:lnSpc>
                          <a:spcPct val="104000"/>
                        </a:lnSpc>
                        <a:spcBef>
                          <a:spcPts val="0"/>
                        </a:spcBef>
                        <a:spcAft>
                          <a:spcPts val="0"/>
                        </a:spcAft>
                      </a:pPr>
                      <a:r>
                        <a:rPr lang="en-US" sz="1450">
                          <a:effectLst/>
                        </a:rPr>
                        <a:t>(online session)</a:t>
                      </a:r>
                      <a:endParaRPr lang="en-US" sz="1450">
                        <a:solidFill>
                          <a:srgbClr val="58595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spcBef>
                          <a:spcPts val="0"/>
                        </a:spcBef>
                        <a:spcAft>
                          <a:spcPts val="0"/>
                        </a:spcAft>
                      </a:pPr>
                      <a:r>
                        <a:rPr lang="en-CA" sz="1450" b="1">
                          <a:effectLst/>
                        </a:rPr>
                        <a:t>March 7, 2024</a:t>
                      </a:r>
                      <a:endParaRPr lang="en-US" sz="145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24834557"/>
                  </a:ext>
                </a:extLst>
              </a:tr>
              <a:tr h="357735">
                <a:tc>
                  <a:txBody>
                    <a:bodyPr/>
                    <a:lstStyle/>
                    <a:p>
                      <a:pPr marL="0" marR="0">
                        <a:lnSpc>
                          <a:spcPct val="104000"/>
                        </a:lnSpc>
                        <a:spcBef>
                          <a:spcPts val="0"/>
                        </a:spcBef>
                        <a:spcAft>
                          <a:spcPts val="0"/>
                        </a:spcAft>
                      </a:pPr>
                      <a:r>
                        <a:rPr lang="en-US" sz="1450" dirty="0">
                          <a:effectLst/>
                        </a:rPr>
                        <a:t>Community Stakeholder Engagement Session #1 (Workshop)</a:t>
                      </a:r>
                      <a:endParaRPr lang="en-US" sz="1450" dirty="0">
                        <a:solidFill>
                          <a:srgbClr val="58595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marL="0" marR="0" indent="0">
                        <a:spcBef>
                          <a:spcPts val="0"/>
                        </a:spcBef>
                        <a:spcAft>
                          <a:spcPts val="0"/>
                        </a:spcAft>
                      </a:pPr>
                      <a:r>
                        <a:rPr lang="en-CA" sz="1450" b="1" dirty="0">
                          <a:solidFill>
                            <a:schemeClr val="bg1"/>
                          </a:solidFill>
                          <a:effectLst/>
                        </a:rPr>
                        <a:t>March 5, 2024</a:t>
                      </a:r>
                      <a:endParaRPr lang="en-US" sz="14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495356394"/>
                  </a:ext>
                </a:extLst>
              </a:tr>
              <a:tr h="295190">
                <a:tc>
                  <a:txBody>
                    <a:bodyPr/>
                    <a:lstStyle/>
                    <a:p>
                      <a:pPr marL="0" marR="0" algn="l" defTabSz="914400" rtl="0" eaLnBrk="1" latinLnBrk="0" hangingPunct="1">
                        <a:lnSpc>
                          <a:spcPct val="104000"/>
                        </a:lnSpc>
                        <a:spcBef>
                          <a:spcPts val="0"/>
                        </a:spcBef>
                        <a:spcAft>
                          <a:spcPts val="0"/>
                        </a:spcAft>
                      </a:pPr>
                      <a:r>
                        <a:rPr lang="en-US" sz="1450" b="1" kern="1200" dirty="0">
                          <a:solidFill>
                            <a:schemeClr val="lt1"/>
                          </a:solidFill>
                          <a:effectLst/>
                          <a:latin typeface="+mn-lt"/>
                          <a:ea typeface="+mn-ea"/>
                          <a:cs typeface="+mn-cs"/>
                        </a:rPr>
                        <a:t>Public Information Centre #1</a:t>
                      </a:r>
                    </a:p>
                  </a:txBody>
                  <a:tcPr marL="68580" marR="68580" marT="0" marB="0"/>
                </a:tc>
                <a:tc>
                  <a:txBody>
                    <a:bodyPr/>
                    <a:lstStyle/>
                    <a:p>
                      <a:pPr marL="0" marR="0" indent="0">
                        <a:spcBef>
                          <a:spcPts val="0"/>
                        </a:spcBef>
                        <a:spcAft>
                          <a:spcPts val="0"/>
                        </a:spcAft>
                      </a:pPr>
                      <a:r>
                        <a:rPr lang="en-CA" sz="1450" b="1" dirty="0">
                          <a:effectLst/>
                        </a:rPr>
                        <a:t>March 25, 2024</a:t>
                      </a:r>
                      <a:endParaRPr lang="en-US" sz="145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5030351"/>
                  </a:ext>
                </a:extLst>
              </a:tr>
              <a:tr h="295190">
                <a:tc>
                  <a:txBody>
                    <a:bodyPr/>
                    <a:lstStyle/>
                    <a:p>
                      <a:pPr marL="0" marR="0">
                        <a:lnSpc>
                          <a:spcPct val="104000"/>
                        </a:lnSpc>
                        <a:spcBef>
                          <a:spcPts val="0"/>
                        </a:spcBef>
                        <a:spcAft>
                          <a:spcPts val="0"/>
                        </a:spcAft>
                      </a:pPr>
                      <a:r>
                        <a:rPr lang="en-US" sz="1450" dirty="0">
                          <a:effectLst/>
                        </a:rPr>
                        <a:t>Council Review</a:t>
                      </a:r>
                      <a:endParaRPr lang="en-US" sz="1450" dirty="0">
                        <a:solidFill>
                          <a:srgbClr val="58595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spcBef>
                          <a:spcPts val="0"/>
                        </a:spcBef>
                        <a:spcAft>
                          <a:spcPts val="0"/>
                        </a:spcAft>
                      </a:pPr>
                      <a:r>
                        <a:rPr lang="en-CA" sz="1450" b="1" dirty="0">
                          <a:effectLst/>
                        </a:rPr>
                        <a:t>April 22, 2024</a:t>
                      </a:r>
                      <a:endParaRPr lang="en-US" sz="145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6989054"/>
                  </a:ext>
                </a:extLst>
              </a:tr>
              <a:tr h="357735">
                <a:tc>
                  <a:txBody>
                    <a:bodyPr/>
                    <a:lstStyle/>
                    <a:p>
                      <a:pPr marL="0" marR="0">
                        <a:lnSpc>
                          <a:spcPct val="104000"/>
                        </a:lnSpc>
                        <a:spcBef>
                          <a:spcPts val="0"/>
                        </a:spcBef>
                        <a:spcAft>
                          <a:spcPts val="0"/>
                        </a:spcAft>
                      </a:pPr>
                      <a:r>
                        <a:rPr lang="en-US" sz="1450" dirty="0">
                          <a:effectLst/>
                        </a:rPr>
                        <a:t>Technical Stakeholder Engagement Session #2</a:t>
                      </a:r>
                    </a:p>
                    <a:p>
                      <a:pPr marL="0" marR="0">
                        <a:lnSpc>
                          <a:spcPct val="104000"/>
                        </a:lnSpc>
                        <a:spcBef>
                          <a:spcPts val="0"/>
                        </a:spcBef>
                        <a:spcAft>
                          <a:spcPts val="0"/>
                        </a:spcAft>
                      </a:pPr>
                      <a:r>
                        <a:rPr lang="en-US" sz="1450" dirty="0">
                          <a:effectLst/>
                        </a:rPr>
                        <a:t>(online session)</a:t>
                      </a:r>
                      <a:endParaRPr lang="en-US" sz="1450" dirty="0">
                        <a:solidFill>
                          <a:srgbClr val="58595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spcBef>
                          <a:spcPts val="0"/>
                        </a:spcBef>
                        <a:spcAft>
                          <a:spcPts val="0"/>
                        </a:spcAft>
                      </a:pPr>
                      <a:r>
                        <a:rPr lang="en-CA" sz="1450" b="1">
                          <a:effectLst/>
                        </a:rPr>
                        <a:t>June 2024</a:t>
                      </a:r>
                      <a:endParaRPr lang="en-US" sz="1450" b="1">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6479630"/>
                  </a:ext>
                </a:extLst>
              </a:tr>
              <a:tr h="357735">
                <a:tc>
                  <a:txBody>
                    <a:bodyPr/>
                    <a:lstStyle/>
                    <a:p>
                      <a:pPr marL="0" marR="0">
                        <a:lnSpc>
                          <a:spcPct val="104000"/>
                        </a:lnSpc>
                        <a:spcBef>
                          <a:spcPts val="0"/>
                        </a:spcBef>
                        <a:spcAft>
                          <a:spcPts val="0"/>
                        </a:spcAft>
                      </a:pPr>
                      <a:r>
                        <a:rPr lang="en-US" sz="1450" dirty="0">
                          <a:effectLst/>
                        </a:rPr>
                        <a:t>Community Stakeholder Session #2</a:t>
                      </a:r>
                    </a:p>
                    <a:p>
                      <a:pPr marL="0" marR="0">
                        <a:lnSpc>
                          <a:spcPct val="104000"/>
                        </a:lnSpc>
                        <a:spcBef>
                          <a:spcPts val="0"/>
                        </a:spcBef>
                        <a:spcAft>
                          <a:spcPts val="0"/>
                        </a:spcAft>
                      </a:pPr>
                      <a:r>
                        <a:rPr lang="en-US" sz="1450" dirty="0">
                          <a:effectLst/>
                        </a:rPr>
                        <a:t>(Workshop)</a:t>
                      </a:r>
                      <a:endParaRPr lang="en-US" sz="1450" dirty="0">
                        <a:solidFill>
                          <a:srgbClr val="58595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marL="0" marR="0" indent="0">
                        <a:spcBef>
                          <a:spcPts val="0"/>
                        </a:spcBef>
                        <a:spcAft>
                          <a:spcPts val="0"/>
                        </a:spcAft>
                      </a:pPr>
                      <a:r>
                        <a:rPr lang="en-CA" sz="1450" b="1" dirty="0">
                          <a:solidFill>
                            <a:schemeClr val="bg1"/>
                          </a:solidFill>
                          <a:effectLst/>
                        </a:rPr>
                        <a:t>August 2024</a:t>
                      </a:r>
                      <a:endParaRPr lang="en-US" sz="14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683373845"/>
                  </a:ext>
                </a:extLst>
              </a:tr>
              <a:tr h="295190">
                <a:tc>
                  <a:txBody>
                    <a:bodyPr/>
                    <a:lstStyle/>
                    <a:p>
                      <a:pPr marL="0" marR="0">
                        <a:lnSpc>
                          <a:spcPct val="104000"/>
                        </a:lnSpc>
                        <a:spcBef>
                          <a:spcPts val="0"/>
                        </a:spcBef>
                        <a:spcAft>
                          <a:spcPts val="0"/>
                        </a:spcAft>
                      </a:pPr>
                      <a:r>
                        <a:rPr lang="en-US" sz="1450">
                          <a:effectLst/>
                        </a:rPr>
                        <a:t>Notice of PIC #2</a:t>
                      </a:r>
                      <a:endParaRPr lang="en-US" sz="1450">
                        <a:solidFill>
                          <a:srgbClr val="58595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spcBef>
                          <a:spcPts val="0"/>
                        </a:spcBef>
                        <a:spcAft>
                          <a:spcPts val="0"/>
                        </a:spcAft>
                      </a:pPr>
                      <a:r>
                        <a:rPr lang="en-CA" sz="1450" b="1" dirty="0">
                          <a:effectLst/>
                        </a:rPr>
                        <a:t>Late October - November 2024</a:t>
                      </a:r>
                      <a:endParaRPr lang="en-US" sz="145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36406782"/>
                  </a:ext>
                </a:extLst>
              </a:tr>
              <a:tr h="357735">
                <a:tc>
                  <a:txBody>
                    <a:bodyPr/>
                    <a:lstStyle/>
                    <a:p>
                      <a:pPr marL="0" marR="0">
                        <a:lnSpc>
                          <a:spcPct val="104000"/>
                        </a:lnSpc>
                        <a:spcBef>
                          <a:spcPts val="0"/>
                        </a:spcBef>
                        <a:spcAft>
                          <a:spcPts val="0"/>
                        </a:spcAft>
                      </a:pPr>
                      <a:r>
                        <a:rPr lang="en-US" sz="1450">
                          <a:effectLst/>
                        </a:rPr>
                        <a:t>Technical Stakeholder Engagement Session #3</a:t>
                      </a:r>
                    </a:p>
                    <a:p>
                      <a:pPr marL="0" marR="0">
                        <a:lnSpc>
                          <a:spcPct val="104000"/>
                        </a:lnSpc>
                        <a:spcBef>
                          <a:spcPts val="0"/>
                        </a:spcBef>
                        <a:spcAft>
                          <a:spcPts val="0"/>
                        </a:spcAft>
                      </a:pPr>
                      <a:r>
                        <a:rPr lang="en-US" sz="1450">
                          <a:effectLst/>
                        </a:rPr>
                        <a:t>(online session)</a:t>
                      </a:r>
                      <a:endParaRPr lang="en-US" sz="1450">
                        <a:solidFill>
                          <a:srgbClr val="58595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spcBef>
                          <a:spcPts val="0"/>
                        </a:spcBef>
                        <a:spcAft>
                          <a:spcPts val="0"/>
                        </a:spcAft>
                      </a:pPr>
                      <a:r>
                        <a:rPr lang="en-CA" sz="1450" b="1">
                          <a:effectLst/>
                        </a:rPr>
                        <a:t>November 2024</a:t>
                      </a:r>
                      <a:endParaRPr lang="en-US" sz="1450" b="1">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8934682"/>
                  </a:ext>
                </a:extLst>
              </a:tr>
              <a:tr h="295190">
                <a:tc>
                  <a:txBody>
                    <a:bodyPr/>
                    <a:lstStyle/>
                    <a:p>
                      <a:pPr marL="0" marR="0">
                        <a:lnSpc>
                          <a:spcPct val="104000"/>
                        </a:lnSpc>
                        <a:spcBef>
                          <a:spcPts val="0"/>
                        </a:spcBef>
                        <a:spcAft>
                          <a:spcPts val="0"/>
                        </a:spcAft>
                      </a:pPr>
                      <a:r>
                        <a:rPr lang="en-US" sz="1450">
                          <a:effectLst/>
                        </a:rPr>
                        <a:t>Council Review</a:t>
                      </a:r>
                      <a:endParaRPr lang="en-US" sz="1450">
                        <a:solidFill>
                          <a:srgbClr val="58595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spcBef>
                          <a:spcPts val="0"/>
                        </a:spcBef>
                        <a:spcAft>
                          <a:spcPts val="0"/>
                        </a:spcAft>
                      </a:pPr>
                      <a:r>
                        <a:rPr lang="en-CA" sz="1450" b="1">
                          <a:effectLst/>
                        </a:rPr>
                        <a:t>November 2024</a:t>
                      </a:r>
                      <a:endParaRPr lang="en-US" sz="1450" b="1">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7617442"/>
                  </a:ext>
                </a:extLst>
              </a:tr>
              <a:tr h="295190">
                <a:tc>
                  <a:txBody>
                    <a:bodyPr/>
                    <a:lstStyle/>
                    <a:p>
                      <a:pPr marL="0" marR="0">
                        <a:lnSpc>
                          <a:spcPct val="104000"/>
                        </a:lnSpc>
                        <a:spcBef>
                          <a:spcPts val="0"/>
                        </a:spcBef>
                        <a:spcAft>
                          <a:spcPts val="0"/>
                        </a:spcAft>
                      </a:pPr>
                      <a:r>
                        <a:rPr lang="en-US" sz="1450">
                          <a:effectLst/>
                        </a:rPr>
                        <a:t>Public Information Centre #2</a:t>
                      </a:r>
                      <a:endParaRPr lang="en-US" sz="1450">
                        <a:solidFill>
                          <a:srgbClr val="58595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spcBef>
                          <a:spcPts val="0"/>
                        </a:spcBef>
                        <a:spcAft>
                          <a:spcPts val="0"/>
                        </a:spcAft>
                      </a:pPr>
                      <a:r>
                        <a:rPr lang="en-CA" sz="1450" b="1">
                          <a:effectLst/>
                        </a:rPr>
                        <a:t>November 2024</a:t>
                      </a:r>
                      <a:endParaRPr lang="en-US" sz="1450" b="1">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2909892"/>
                  </a:ext>
                </a:extLst>
              </a:tr>
              <a:tr h="357735">
                <a:tc>
                  <a:txBody>
                    <a:bodyPr/>
                    <a:lstStyle/>
                    <a:p>
                      <a:pPr marL="0" marR="0">
                        <a:lnSpc>
                          <a:spcPct val="104000"/>
                        </a:lnSpc>
                        <a:spcBef>
                          <a:spcPts val="0"/>
                        </a:spcBef>
                        <a:spcAft>
                          <a:spcPts val="0"/>
                        </a:spcAft>
                      </a:pPr>
                      <a:r>
                        <a:rPr lang="en-US" sz="1450">
                          <a:effectLst/>
                        </a:rPr>
                        <a:t>Technical Stakeholder Engagement Session #4</a:t>
                      </a:r>
                    </a:p>
                    <a:p>
                      <a:pPr marL="0" marR="0">
                        <a:lnSpc>
                          <a:spcPct val="104000"/>
                        </a:lnSpc>
                        <a:spcBef>
                          <a:spcPts val="0"/>
                        </a:spcBef>
                        <a:spcAft>
                          <a:spcPts val="0"/>
                        </a:spcAft>
                      </a:pPr>
                      <a:r>
                        <a:rPr lang="en-US" sz="1450">
                          <a:effectLst/>
                        </a:rPr>
                        <a:t>(online session)</a:t>
                      </a:r>
                      <a:endParaRPr lang="en-US" sz="1450">
                        <a:solidFill>
                          <a:srgbClr val="58595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spcBef>
                          <a:spcPts val="0"/>
                        </a:spcBef>
                        <a:spcAft>
                          <a:spcPts val="0"/>
                        </a:spcAft>
                      </a:pPr>
                      <a:r>
                        <a:rPr lang="en-CA" sz="1450" b="1">
                          <a:effectLst/>
                        </a:rPr>
                        <a:t>January 2025</a:t>
                      </a:r>
                      <a:endParaRPr lang="en-US" sz="1450" b="1">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9090375"/>
                  </a:ext>
                </a:extLst>
              </a:tr>
              <a:tr h="295190">
                <a:tc>
                  <a:txBody>
                    <a:bodyPr/>
                    <a:lstStyle/>
                    <a:p>
                      <a:pPr marL="0" marR="0">
                        <a:lnSpc>
                          <a:spcPct val="104000"/>
                        </a:lnSpc>
                        <a:spcBef>
                          <a:spcPts val="0"/>
                        </a:spcBef>
                        <a:spcAft>
                          <a:spcPts val="0"/>
                        </a:spcAft>
                      </a:pPr>
                      <a:r>
                        <a:rPr lang="en-US" sz="1450">
                          <a:effectLst/>
                        </a:rPr>
                        <a:t>Council Review</a:t>
                      </a:r>
                      <a:endParaRPr lang="en-US" sz="1450">
                        <a:solidFill>
                          <a:srgbClr val="58595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spcBef>
                          <a:spcPts val="0"/>
                        </a:spcBef>
                        <a:spcAft>
                          <a:spcPts val="0"/>
                        </a:spcAft>
                      </a:pPr>
                      <a:r>
                        <a:rPr lang="en-CA" sz="1450" b="1">
                          <a:effectLst/>
                        </a:rPr>
                        <a:t>January 2025</a:t>
                      </a:r>
                      <a:endParaRPr lang="en-US" sz="1450" b="1">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2692292"/>
                  </a:ext>
                </a:extLst>
              </a:tr>
              <a:tr h="295190">
                <a:tc>
                  <a:txBody>
                    <a:bodyPr/>
                    <a:lstStyle/>
                    <a:p>
                      <a:pPr marL="0" marR="0">
                        <a:lnSpc>
                          <a:spcPct val="104000"/>
                        </a:lnSpc>
                        <a:spcBef>
                          <a:spcPts val="0"/>
                        </a:spcBef>
                        <a:spcAft>
                          <a:spcPts val="0"/>
                        </a:spcAft>
                      </a:pPr>
                      <a:r>
                        <a:rPr lang="en-US" sz="1450">
                          <a:effectLst/>
                        </a:rPr>
                        <a:t>Notice of Completion of MMTP</a:t>
                      </a:r>
                      <a:endParaRPr lang="en-US" sz="1450">
                        <a:solidFill>
                          <a:srgbClr val="58595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spcBef>
                          <a:spcPts val="0"/>
                        </a:spcBef>
                        <a:spcAft>
                          <a:spcPts val="0"/>
                        </a:spcAft>
                      </a:pPr>
                      <a:r>
                        <a:rPr lang="en-CA" sz="1450" b="1" dirty="0">
                          <a:effectLst/>
                        </a:rPr>
                        <a:t>January-February 2025</a:t>
                      </a:r>
                      <a:endParaRPr lang="en-US" sz="145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5753447"/>
                  </a:ext>
                </a:extLst>
              </a:tr>
            </a:tbl>
          </a:graphicData>
        </a:graphic>
      </p:graphicFrame>
      <p:sp>
        <p:nvSpPr>
          <p:cNvPr id="11" name="Rectangle 1">
            <a:extLst>
              <a:ext uri="{FF2B5EF4-FFF2-40B4-BE49-F238E27FC236}">
                <a16:creationId xmlns:a16="http://schemas.microsoft.com/office/drawing/2014/main" id="{9269719F-17C3-D426-FF12-620E8EEBE165}"/>
              </a:ext>
            </a:extLst>
          </p:cNvPr>
          <p:cNvSpPr>
            <a:spLocks noChangeArrowheads="1"/>
          </p:cNvSpPr>
          <p:nvPr/>
        </p:nvSpPr>
        <p:spPr bwMode="auto">
          <a:xfrm>
            <a:off x="3349625" y="1603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Arrow: Right 11">
            <a:extLst>
              <a:ext uri="{FF2B5EF4-FFF2-40B4-BE49-F238E27FC236}">
                <a16:creationId xmlns:a16="http://schemas.microsoft.com/office/drawing/2014/main" id="{7431AE17-A90B-FC56-9138-A0DE6524795A}"/>
              </a:ext>
            </a:extLst>
          </p:cNvPr>
          <p:cNvSpPr/>
          <p:nvPr/>
        </p:nvSpPr>
        <p:spPr>
          <a:xfrm>
            <a:off x="1684042" y="2224604"/>
            <a:ext cx="1087733" cy="3429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FD4395-2066-8B13-964F-C48FCA1EFC4D}"/>
              </a:ext>
            </a:extLst>
          </p:cNvPr>
          <p:cNvSpPr txBox="1"/>
          <p:nvPr/>
        </p:nvSpPr>
        <p:spPr>
          <a:xfrm>
            <a:off x="346617" y="2198172"/>
            <a:ext cx="1480437" cy="369332"/>
          </a:xfrm>
          <a:prstGeom prst="rect">
            <a:avLst/>
          </a:prstGeom>
          <a:noFill/>
        </p:spPr>
        <p:txBody>
          <a:bodyPr wrap="square" rtlCol="0">
            <a:spAutoFit/>
          </a:bodyPr>
          <a:lstStyle/>
          <a:p>
            <a:r>
              <a:rPr lang="en-US" dirty="0"/>
              <a:t>We are here</a:t>
            </a:r>
          </a:p>
        </p:txBody>
      </p:sp>
    </p:spTree>
    <p:extLst>
      <p:ext uri="{BB962C8B-B14F-4D97-AF65-F5344CB8AC3E}">
        <p14:creationId xmlns:p14="http://schemas.microsoft.com/office/powerpoint/2010/main" val="2003005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A6734-D05C-7A03-2B63-2CAD3FC436B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B21438-7648-956C-83BA-415BFCD14925}"/>
              </a:ext>
            </a:extLst>
          </p:cNvPr>
          <p:cNvSpPr>
            <a:spLocks noGrp="1"/>
          </p:cNvSpPr>
          <p:nvPr>
            <p:ph type="sldNum" sz="quarter" idx="11"/>
          </p:nvPr>
        </p:nvSpPr>
        <p:spPr/>
        <p:txBody>
          <a:bodyPr/>
          <a:lstStyle/>
          <a:p>
            <a:fld id="{9103BE52-9BB8-4E9B-A1A0-EB047B6867AB}" type="slidenum">
              <a:rPr lang="en-US" smtClean="0"/>
              <a:pPr/>
              <a:t>5</a:t>
            </a:fld>
            <a:endParaRPr lang="en-US" dirty="0"/>
          </a:p>
        </p:txBody>
      </p:sp>
      <p:sp>
        <p:nvSpPr>
          <p:cNvPr id="3" name="Text Placeholder 2">
            <a:extLst>
              <a:ext uri="{FF2B5EF4-FFF2-40B4-BE49-F238E27FC236}">
                <a16:creationId xmlns:a16="http://schemas.microsoft.com/office/drawing/2014/main" id="{4565EB6B-4E32-76BC-B595-5CC61EF2EAC7}"/>
              </a:ext>
            </a:extLst>
          </p:cNvPr>
          <p:cNvSpPr>
            <a:spLocks noGrp="1"/>
          </p:cNvSpPr>
          <p:nvPr>
            <p:ph type="body" sz="quarter" idx="12"/>
          </p:nvPr>
        </p:nvSpPr>
        <p:spPr/>
        <p:txBody>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Community Stakeholder Engagement Session #1</a:t>
            </a:r>
            <a:endParaRPr lang="en-US" dirty="0">
              <a:solidFill>
                <a:srgbClr val="000000"/>
              </a:solidFill>
            </a:endParaRPr>
          </a:p>
        </p:txBody>
      </p:sp>
      <p:sp>
        <p:nvSpPr>
          <p:cNvPr id="4" name="Text Placeholder 3">
            <a:extLst>
              <a:ext uri="{FF2B5EF4-FFF2-40B4-BE49-F238E27FC236}">
                <a16:creationId xmlns:a16="http://schemas.microsoft.com/office/drawing/2014/main" id="{C774761E-67A3-FEBA-31AE-CF0CCC2CC053}"/>
              </a:ext>
            </a:extLst>
          </p:cNvPr>
          <p:cNvSpPr>
            <a:spLocks noGrp="1"/>
          </p:cNvSpPr>
          <p:nvPr>
            <p:ph type="body" sz="quarter" idx="13"/>
          </p:nvPr>
        </p:nvSpPr>
        <p:spPr>
          <a:xfrm>
            <a:off x="507998" y="732979"/>
            <a:ext cx="10897489" cy="531812"/>
          </a:xfrm>
        </p:spPr>
        <p:txBody>
          <a:bodyPr/>
          <a:lstStyle/>
          <a:p>
            <a:r>
              <a:rPr lang="en-US" dirty="0"/>
              <a:t>Aligning with Local and County Policy</a:t>
            </a:r>
            <a:endParaRPr lang="en-CA" dirty="0"/>
          </a:p>
        </p:txBody>
      </p:sp>
      <p:sp>
        <p:nvSpPr>
          <p:cNvPr id="5" name="Text Placeholder 4">
            <a:extLst>
              <a:ext uri="{FF2B5EF4-FFF2-40B4-BE49-F238E27FC236}">
                <a16:creationId xmlns:a16="http://schemas.microsoft.com/office/drawing/2014/main" id="{00EB46B5-1062-62E2-DD87-108F68C31F2D}"/>
              </a:ext>
            </a:extLst>
          </p:cNvPr>
          <p:cNvSpPr>
            <a:spLocks noGrp="1"/>
          </p:cNvSpPr>
          <p:nvPr>
            <p:ph type="body" sz="quarter" idx="14"/>
          </p:nvPr>
        </p:nvSpPr>
        <p:spPr>
          <a:xfrm>
            <a:off x="507998" y="1325879"/>
            <a:ext cx="11233028" cy="4979051"/>
          </a:xfrm>
        </p:spPr>
        <p:txBody>
          <a:bodyPr>
            <a:normAutofit/>
          </a:bodyPr>
          <a:lstStyle/>
          <a:p>
            <a:pPr marL="0" indent="0">
              <a:buNone/>
            </a:pPr>
            <a:r>
              <a:rPr lang="en-CA" b="1" dirty="0"/>
              <a:t>Town of Collingwood Official Plan (December 2023)</a:t>
            </a:r>
          </a:p>
          <a:p>
            <a:r>
              <a:rPr lang="en-US" dirty="0"/>
              <a:t>Tailored for increased traffic volumes anticipated within Collingwood and the surrounding area to the year 2051.</a:t>
            </a:r>
          </a:p>
          <a:p>
            <a:r>
              <a:rPr lang="en-US" dirty="0"/>
              <a:t>Create a safe, multi-modal and integrated transportation system in co-operation with the Town’s </a:t>
            </a:r>
            <a:r>
              <a:rPr lang="en-US" dirty="0" err="1"/>
              <a:t>neighbouring</a:t>
            </a:r>
            <a:r>
              <a:rPr lang="en-US" dirty="0"/>
              <a:t> municipalities.</a:t>
            </a:r>
          </a:p>
          <a:p>
            <a:r>
              <a:rPr lang="en-US" dirty="0"/>
              <a:t>Enhance public transit systems (both County and Town).</a:t>
            </a:r>
          </a:p>
          <a:p>
            <a:r>
              <a:rPr lang="en-US" dirty="0"/>
              <a:t>Focus on creating and enhancing a connected network of Active Transportation facilities to serve Collingwood and connect communities.</a:t>
            </a:r>
          </a:p>
          <a:p>
            <a:r>
              <a:rPr lang="en-US" dirty="0"/>
              <a:t>Safely facilitate movement of through-traffic to recreational and resort areas.</a:t>
            </a:r>
          </a:p>
          <a:p>
            <a:endParaRPr lang="en-CA" dirty="0"/>
          </a:p>
        </p:txBody>
      </p:sp>
      <p:pic>
        <p:nvPicPr>
          <p:cNvPr id="8" name="Picture 7">
            <a:extLst>
              <a:ext uri="{FF2B5EF4-FFF2-40B4-BE49-F238E27FC236}">
                <a16:creationId xmlns:a16="http://schemas.microsoft.com/office/drawing/2014/main" id="{B1F48166-6981-3602-2F49-35B4D2DD2212}"/>
              </a:ext>
            </a:extLst>
          </p:cNvPr>
          <p:cNvPicPr>
            <a:picLocks noChangeAspect="1"/>
          </p:cNvPicPr>
          <p:nvPr/>
        </p:nvPicPr>
        <p:blipFill>
          <a:blip r:embed="rId2"/>
          <a:stretch>
            <a:fillRect/>
          </a:stretch>
        </p:blipFill>
        <p:spPr>
          <a:xfrm>
            <a:off x="346617" y="6012742"/>
            <a:ext cx="1337425" cy="753113"/>
          </a:xfrm>
          <a:prstGeom prst="rect">
            <a:avLst/>
          </a:prstGeom>
          <a:ln w="19050">
            <a:solidFill>
              <a:schemeClr val="tx1"/>
            </a:solidFill>
          </a:ln>
        </p:spPr>
      </p:pic>
      <p:pic>
        <p:nvPicPr>
          <p:cNvPr id="7" name="Picture 6">
            <a:extLst>
              <a:ext uri="{FF2B5EF4-FFF2-40B4-BE49-F238E27FC236}">
                <a16:creationId xmlns:a16="http://schemas.microsoft.com/office/drawing/2014/main" id="{665C9D0E-AEB5-6F8E-0236-51FF5AF2FB46}"/>
              </a:ext>
            </a:extLst>
          </p:cNvPr>
          <p:cNvPicPr>
            <a:picLocks noChangeAspect="1"/>
          </p:cNvPicPr>
          <p:nvPr/>
        </p:nvPicPr>
        <p:blipFill>
          <a:blip r:embed="rId3"/>
          <a:stretch>
            <a:fillRect/>
          </a:stretch>
        </p:blipFill>
        <p:spPr>
          <a:xfrm>
            <a:off x="7305675" y="5822628"/>
            <a:ext cx="3481525" cy="838317"/>
          </a:xfrm>
          <a:prstGeom prst="rect">
            <a:avLst/>
          </a:prstGeom>
        </p:spPr>
      </p:pic>
    </p:spTree>
    <p:extLst>
      <p:ext uri="{BB962C8B-B14F-4D97-AF65-F5344CB8AC3E}">
        <p14:creationId xmlns:p14="http://schemas.microsoft.com/office/powerpoint/2010/main" val="2828001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72983-36C0-B35D-B5D5-8A7F09E206C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1F6E06-D302-27F0-0CE0-1481E432A843}"/>
              </a:ext>
            </a:extLst>
          </p:cNvPr>
          <p:cNvSpPr>
            <a:spLocks noGrp="1"/>
          </p:cNvSpPr>
          <p:nvPr>
            <p:ph type="sldNum" sz="quarter" idx="11"/>
          </p:nvPr>
        </p:nvSpPr>
        <p:spPr/>
        <p:txBody>
          <a:bodyPr/>
          <a:lstStyle/>
          <a:p>
            <a:fld id="{9103BE52-9BB8-4E9B-A1A0-EB047B6867AB}" type="slidenum">
              <a:rPr lang="en-US" smtClean="0"/>
              <a:pPr/>
              <a:t>6</a:t>
            </a:fld>
            <a:endParaRPr lang="en-US" dirty="0"/>
          </a:p>
        </p:txBody>
      </p:sp>
      <p:sp>
        <p:nvSpPr>
          <p:cNvPr id="3" name="Text Placeholder 2">
            <a:extLst>
              <a:ext uri="{FF2B5EF4-FFF2-40B4-BE49-F238E27FC236}">
                <a16:creationId xmlns:a16="http://schemas.microsoft.com/office/drawing/2014/main" id="{AA71C752-9729-5CFB-45BE-F8F82CC4C3A5}"/>
              </a:ext>
            </a:extLst>
          </p:cNvPr>
          <p:cNvSpPr>
            <a:spLocks noGrp="1"/>
          </p:cNvSpPr>
          <p:nvPr>
            <p:ph type="body" sz="quarter" idx="12"/>
          </p:nvPr>
        </p:nvSpPr>
        <p:spPr/>
        <p:txBody>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Community Stakeholder Engagement Session #1</a:t>
            </a:r>
            <a:endParaRPr lang="en-US" dirty="0">
              <a:solidFill>
                <a:srgbClr val="000000"/>
              </a:solidFill>
            </a:endParaRPr>
          </a:p>
        </p:txBody>
      </p:sp>
      <p:sp>
        <p:nvSpPr>
          <p:cNvPr id="4" name="Text Placeholder 3">
            <a:extLst>
              <a:ext uri="{FF2B5EF4-FFF2-40B4-BE49-F238E27FC236}">
                <a16:creationId xmlns:a16="http://schemas.microsoft.com/office/drawing/2014/main" id="{D7C4967D-98E4-D283-EB2A-20C813CEDA39}"/>
              </a:ext>
            </a:extLst>
          </p:cNvPr>
          <p:cNvSpPr>
            <a:spLocks noGrp="1"/>
          </p:cNvSpPr>
          <p:nvPr>
            <p:ph type="body" sz="quarter" idx="13"/>
          </p:nvPr>
        </p:nvSpPr>
        <p:spPr>
          <a:xfrm>
            <a:off x="139959" y="572672"/>
            <a:ext cx="10897489" cy="531812"/>
          </a:xfrm>
        </p:spPr>
        <p:txBody>
          <a:bodyPr/>
          <a:lstStyle/>
          <a:p>
            <a:r>
              <a:rPr lang="en-US" dirty="0"/>
              <a:t>Aligning with Local and County Policy</a:t>
            </a:r>
            <a:endParaRPr lang="en-CA" dirty="0"/>
          </a:p>
        </p:txBody>
      </p:sp>
      <p:sp>
        <p:nvSpPr>
          <p:cNvPr id="5" name="Text Placeholder 4">
            <a:extLst>
              <a:ext uri="{FF2B5EF4-FFF2-40B4-BE49-F238E27FC236}">
                <a16:creationId xmlns:a16="http://schemas.microsoft.com/office/drawing/2014/main" id="{16818ECC-613E-AA46-3475-231017E9B428}"/>
              </a:ext>
            </a:extLst>
          </p:cNvPr>
          <p:cNvSpPr>
            <a:spLocks noGrp="1"/>
          </p:cNvSpPr>
          <p:nvPr>
            <p:ph type="body" sz="quarter" idx="14"/>
          </p:nvPr>
        </p:nvSpPr>
        <p:spPr>
          <a:xfrm>
            <a:off x="139959" y="1033691"/>
            <a:ext cx="12052041" cy="4979051"/>
          </a:xfrm>
        </p:spPr>
        <p:txBody>
          <a:bodyPr>
            <a:normAutofit fontScale="70000" lnSpcReduction="20000"/>
          </a:bodyPr>
          <a:lstStyle/>
          <a:p>
            <a:pPr marL="0" indent="0">
              <a:buNone/>
            </a:pPr>
            <a:r>
              <a:rPr lang="en-CA" sz="2800" b="1" dirty="0"/>
              <a:t>Town of Collingwood Economic Development Action Plan (2020 – 2025)</a:t>
            </a:r>
          </a:p>
          <a:p>
            <a:pPr>
              <a:lnSpc>
                <a:spcPct val="120000"/>
              </a:lnSpc>
              <a:buFont typeface="Wingdings" panose="05000000000000000000" pitchFamily="2" charset="2"/>
              <a:buChar char="Ø"/>
            </a:pPr>
            <a:r>
              <a:rPr lang="en-US" sz="2500" dirty="0"/>
              <a:t>Emphasized the need for better public transportation, regional transportation, and transport to the GTA.</a:t>
            </a:r>
          </a:p>
          <a:p>
            <a:pPr>
              <a:lnSpc>
                <a:spcPct val="120000"/>
              </a:lnSpc>
              <a:buFont typeface="Wingdings" panose="05000000000000000000" pitchFamily="2" charset="2"/>
              <a:buChar char="Ø"/>
            </a:pPr>
            <a:r>
              <a:rPr lang="en-US" sz="2500" dirty="0"/>
              <a:t>Expanding the range of affordable transit, as well as cycling and shared-economy transportation options, is vital in promoting Collingwood as a great place to live and work.</a:t>
            </a:r>
          </a:p>
          <a:p>
            <a:endParaRPr lang="en-US" sz="2500" dirty="0"/>
          </a:p>
          <a:p>
            <a:pPr marL="0" indent="0">
              <a:buNone/>
            </a:pPr>
            <a:r>
              <a:rPr lang="en-CA" sz="2800" b="1" dirty="0"/>
              <a:t>County of Simcoe Transportation Master Plan (TMP) Update (November 2023)</a:t>
            </a:r>
            <a:endParaRPr lang="en-US" sz="2800" dirty="0"/>
          </a:p>
          <a:p>
            <a:r>
              <a:rPr lang="en-US" sz="2500" dirty="0"/>
              <a:t>The TMP Update serves as a roadmap for investing in roads, transit, walking and cycling to the planning horizon of 2051 and beyond. </a:t>
            </a:r>
          </a:p>
          <a:p>
            <a:r>
              <a:rPr lang="en-CA" sz="2500" dirty="0"/>
              <a:t>Needs and Opportunities include:</a:t>
            </a:r>
          </a:p>
          <a:p>
            <a:pPr marL="849313" indent="-220663">
              <a:lnSpc>
                <a:spcPct val="120000"/>
              </a:lnSpc>
              <a:buFont typeface="Wingdings" panose="05000000000000000000" pitchFamily="2" charset="2"/>
              <a:buChar char="Ø"/>
            </a:pPr>
            <a:r>
              <a:rPr lang="en-CA" sz="2500" b="1" dirty="0"/>
              <a:t>Roads</a:t>
            </a:r>
            <a:r>
              <a:rPr lang="en-CA" sz="2500" dirty="0"/>
              <a:t>: </a:t>
            </a:r>
            <a:r>
              <a:rPr lang="en-US" sz="2500" dirty="0"/>
              <a:t>address capacity constraints and integrate all travel modes through a Complete Streets approach.</a:t>
            </a:r>
          </a:p>
          <a:p>
            <a:pPr marL="849313" indent="-220663">
              <a:lnSpc>
                <a:spcPct val="120000"/>
              </a:lnSpc>
              <a:buFont typeface="Wingdings" panose="05000000000000000000" pitchFamily="2" charset="2"/>
              <a:buChar char="Ø"/>
            </a:pPr>
            <a:r>
              <a:rPr lang="en-CA" sz="2500" b="1" dirty="0"/>
              <a:t>Cycling</a:t>
            </a:r>
            <a:r>
              <a:rPr lang="en-CA" sz="2500" dirty="0"/>
              <a:t>: elevate </a:t>
            </a:r>
            <a:r>
              <a:rPr lang="en-US" sz="2500" dirty="0"/>
              <a:t>the role of active transportation to respond to a growing demand for safe, dedicated cycling routes.</a:t>
            </a:r>
          </a:p>
          <a:p>
            <a:pPr marL="849313" indent="-220663">
              <a:lnSpc>
                <a:spcPct val="120000"/>
              </a:lnSpc>
              <a:buFont typeface="Wingdings" panose="05000000000000000000" pitchFamily="2" charset="2"/>
              <a:buChar char="Ø"/>
            </a:pPr>
            <a:r>
              <a:rPr lang="en-US" sz="2500" b="1" dirty="0"/>
              <a:t>Transit</a:t>
            </a:r>
            <a:r>
              <a:rPr lang="en-US" sz="2500" dirty="0"/>
              <a:t>: grow County transit connections, coverage, accessibility, integration and rider experience to respond to growth and support mode share uptake.</a:t>
            </a:r>
          </a:p>
          <a:p>
            <a:pPr marL="849313" indent="-220663">
              <a:lnSpc>
                <a:spcPct val="120000"/>
              </a:lnSpc>
              <a:buFont typeface="Wingdings" panose="05000000000000000000" pitchFamily="2" charset="2"/>
              <a:buChar char="Ø"/>
            </a:pPr>
            <a:r>
              <a:rPr lang="en-US" sz="2500" b="1" dirty="0"/>
              <a:t>Strategies</a:t>
            </a:r>
            <a:r>
              <a:rPr lang="en-US" sz="2500" dirty="0"/>
              <a:t>: develop supporting strategies and polices to achieve Goals of the TMP.</a:t>
            </a:r>
            <a:endParaRPr lang="en-US" sz="2500" b="1" dirty="0"/>
          </a:p>
          <a:p>
            <a:pPr>
              <a:buFont typeface="Wingdings" panose="05000000000000000000" pitchFamily="2" charset="2"/>
              <a:buChar char="Ø"/>
            </a:pPr>
            <a:endParaRPr lang="en-CA" sz="2000" dirty="0"/>
          </a:p>
        </p:txBody>
      </p:sp>
      <p:pic>
        <p:nvPicPr>
          <p:cNvPr id="8" name="Picture 7">
            <a:extLst>
              <a:ext uri="{FF2B5EF4-FFF2-40B4-BE49-F238E27FC236}">
                <a16:creationId xmlns:a16="http://schemas.microsoft.com/office/drawing/2014/main" id="{A92984A5-3D2E-7D5B-3E46-AAA15ABDC411}"/>
              </a:ext>
            </a:extLst>
          </p:cNvPr>
          <p:cNvPicPr>
            <a:picLocks noChangeAspect="1"/>
          </p:cNvPicPr>
          <p:nvPr/>
        </p:nvPicPr>
        <p:blipFill>
          <a:blip r:embed="rId2"/>
          <a:stretch>
            <a:fillRect/>
          </a:stretch>
        </p:blipFill>
        <p:spPr>
          <a:xfrm>
            <a:off x="445122" y="6045919"/>
            <a:ext cx="1337425" cy="753113"/>
          </a:xfrm>
          <a:prstGeom prst="rect">
            <a:avLst/>
          </a:prstGeom>
          <a:ln w="19050">
            <a:solidFill>
              <a:schemeClr val="tx1"/>
            </a:solidFill>
          </a:ln>
        </p:spPr>
      </p:pic>
      <p:pic>
        <p:nvPicPr>
          <p:cNvPr id="7" name="Picture 6">
            <a:extLst>
              <a:ext uri="{FF2B5EF4-FFF2-40B4-BE49-F238E27FC236}">
                <a16:creationId xmlns:a16="http://schemas.microsoft.com/office/drawing/2014/main" id="{F4C1F8F4-30C7-09F1-AA2A-7A48FE2A2780}"/>
              </a:ext>
            </a:extLst>
          </p:cNvPr>
          <p:cNvPicPr>
            <a:picLocks noChangeAspect="1"/>
          </p:cNvPicPr>
          <p:nvPr/>
        </p:nvPicPr>
        <p:blipFill>
          <a:blip r:embed="rId3"/>
          <a:stretch>
            <a:fillRect/>
          </a:stretch>
        </p:blipFill>
        <p:spPr>
          <a:xfrm>
            <a:off x="7305675" y="5822628"/>
            <a:ext cx="3481525" cy="838317"/>
          </a:xfrm>
          <a:prstGeom prst="rect">
            <a:avLst/>
          </a:prstGeom>
        </p:spPr>
      </p:pic>
    </p:spTree>
    <p:extLst>
      <p:ext uri="{BB962C8B-B14F-4D97-AF65-F5344CB8AC3E}">
        <p14:creationId xmlns:p14="http://schemas.microsoft.com/office/powerpoint/2010/main" val="3700548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0EF2E-C414-F78C-61CD-7145E098437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2B026B-A478-8484-E7A8-11A8661A8058}"/>
              </a:ext>
            </a:extLst>
          </p:cNvPr>
          <p:cNvSpPr>
            <a:spLocks noGrp="1"/>
          </p:cNvSpPr>
          <p:nvPr>
            <p:ph type="sldNum" sz="quarter" idx="11"/>
          </p:nvPr>
        </p:nvSpPr>
        <p:spPr/>
        <p:txBody>
          <a:bodyPr/>
          <a:lstStyle/>
          <a:p>
            <a:fld id="{9103BE52-9BB8-4E9B-A1A0-EB047B6867AB}" type="slidenum">
              <a:rPr lang="en-US" smtClean="0"/>
              <a:pPr/>
              <a:t>7</a:t>
            </a:fld>
            <a:endParaRPr lang="en-US" dirty="0"/>
          </a:p>
        </p:txBody>
      </p:sp>
      <p:sp>
        <p:nvSpPr>
          <p:cNvPr id="3" name="Text Placeholder 2">
            <a:extLst>
              <a:ext uri="{FF2B5EF4-FFF2-40B4-BE49-F238E27FC236}">
                <a16:creationId xmlns:a16="http://schemas.microsoft.com/office/drawing/2014/main" id="{EB8945F0-EB88-57B1-4CC7-48C54A88641A}"/>
              </a:ext>
            </a:extLst>
          </p:cNvPr>
          <p:cNvSpPr>
            <a:spLocks noGrp="1"/>
          </p:cNvSpPr>
          <p:nvPr>
            <p:ph type="body" sz="quarter" idx="12"/>
          </p:nvPr>
        </p:nvSpPr>
        <p:spPr/>
        <p:txBody>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Community Stakeholder Engagement Session #1</a:t>
            </a:r>
            <a:endParaRPr lang="en-US" dirty="0">
              <a:solidFill>
                <a:srgbClr val="000000"/>
              </a:solidFill>
            </a:endParaRPr>
          </a:p>
        </p:txBody>
      </p:sp>
      <p:sp>
        <p:nvSpPr>
          <p:cNvPr id="4" name="Text Placeholder 3">
            <a:extLst>
              <a:ext uri="{FF2B5EF4-FFF2-40B4-BE49-F238E27FC236}">
                <a16:creationId xmlns:a16="http://schemas.microsoft.com/office/drawing/2014/main" id="{41628C56-E8BA-B17F-58F3-7D1007A89A73}"/>
              </a:ext>
            </a:extLst>
          </p:cNvPr>
          <p:cNvSpPr>
            <a:spLocks noGrp="1"/>
          </p:cNvSpPr>
          <p:nvPr>
            <p:ph type="body" sz="quarter" idx="13"/>
          </p:nvPr>
        </p:nvSpPr>
        <p:spPr>
          <a:xfrm>
            <a:off x="507998" y="732979"/>
            <a:ext cx="10897489" cy="531812"/>
          </a:xfrm>
        </p:spPr>
        <p:txBody>
          <a:bodyPr/>
          <a:lstStyle/>
          <a:p>
            <a:r>
              <a:rPr lang="en-US" dirty="0"/>
              <a:t>Aligning with Local and County Policy</a:t>
            </a:r>
            <a:endParaRPr lang="en-CA" dirty="0"/>
          </a:p>
        </p:txBody>
      </p:sp>
      <p:sp>
        <p:nvSpPr>
          <p:cNvPr id="5" name="Text Placeholder 4">
            <a:extLst>
              <a:ext uri="{FF2B5EF4-FFF2-40B4-BE49-F238E27FC236}">
                <a16:creationId xmlns:a16="http://schemas.microsoft.com/office/drawing/2014/main" id="{4732EF95-AE14-4694-259D-EAF04720C3FF}"/>
              </a:ext>
            </a:extLst>
          </p:cNvPr>
          <p:cNvSpPr>
            <a:spLocks noGrp="1"/>
          </p:cNvSpPr>
          <p:nvPr>
            <p:ph type="body" sz="quarter" idx="14"/>
          </p:nvPr>
        </p:nvSpPr>
        <p:spPr>
          <a:xfrm>
            <a:off x="507998" y="1202579"/>
            <a:ext cx="11233028" cy="4979051"/>
          </a:xfrm>
        </p:spPr>
        <p:txBody>
          <a:bodyPr>
            <a:normAutofit/>
          </a:bodyPr>
          <a:lstStyle/>
          <a:p>
            <a:pPr marL="0" indent="0">
              <a:buNone/>
            </a:pPr>
            <a:r>
              <a:rPr lang="en-CA" b="1" dirty="0"/>
              <a:t>The Town of Blue Mountains TMP (December 2023)</a:t>
            </a:r>
          </a:p>
          <a:p>
            <a:r>
              <a:rPr lang="en-US" sz="2000" dirty="0"/>
              <a:t>Reviewed three (3) alternatives:</a:t>
            </a:r>
          </a:p>
          <a:p>
            <a:pPr marL="849313" indent="-220663">
              <a:lnSpc>
                <a:spcPct val="120000"/>
              </a:lnSpc>
              <a:buFont typeface="Wingdings" panose="05000000000000000000" pitchFamily="2" charset="2"/>
              <a:buChar char="Ø"/>
            </a:pPr>
            <a:r>
              <a:rPr lang="en-CA" sz="2000" b="1" dirty="0"/>
              <a:t> </a:t>
            </a:r>
            <a:r>
              <a:rPr lang="en-CA" sz="2000" dirty="0"/>
              <a:t>Maintain Existing Infrastructure/Do Nothing;</a:t>
            </a:r>
          </a:p>
          <a:p>
            <a:pPr marL="849313" indent="-220663">
              <a:lnSpc>
                <a:spcPct val="120000"/>
              </a:lnSpc>
              <a:buFont typeface="Wingdings" panose="05000000000000000000" pitchFamily="2" charset="2"/>
              <a:buChar char="Ø"/>
            </a:pPr>
            <a:r>
              <a:rPr lang="en-US" sz="2000" dirty="0"/>
              <a:t> Invest in Active Transportation and Transit (Near Term)</a:t>
            </a:r>
            <a:r>
              <a:rPr lang="en-CA" sz="2000" dirty="0"/>
              <a:t>; and,</a:t>
            </a:r>
          </a:p>
          <a:p>
            <a:pPr marL="849313" indent="-220663">
              <a:lnSpc>
                <a:spcPct val="120000"/>
              </a:lnSpc>
              <a:buFont typeface="Wingdings" panose="05000000000000000000" pitchFamily="2" charset="2"/>
              <a:buChar char="Ø"/>
            </a:pPr>
            <a:r>
              <a:rPr lang="en-CA" sz="2000" dirty="0"/>
              <a:t> </a:t>
            </a:r>
            <a:r>
              <a:rPr lang="en-US" sz="2000" dirty="0"/>
              <a:t>Highway 26 Alternative Route &amp; Investment in Active Transportation and Transit (Best Option)</a:t>
            </a:r>
            <a:endParaRPr lang="en-CA" sz="2000" dirty="0"/>
          </a:p>
          <a:p>
            <a:r>
              <a:rPr lang="en-US" sz="2000" dirty="0"/>
              <a:t>Recommendations for transit included: pilot 30-minutes headway of Blue Mountain Link &amp; partner with </a:t>
            </a:r>
            <a:r>
              <a:rPr lang="en-US" sz="2000" dirty="0" err="1"/>
              <a:t>Colltrans</a:t>
            </a:r>
            <a:r>
              <a:rPr lang="en-US" sz="2000" dirty="0"/>
              <a:t> to explore expansion of their on-demand service.</a:t>
            </a:r>
          </a:p>
          <a:p>
            <a:r>
              <a:rPr lang="en-US" sz="2000" dirty="0"/>
              <a:t>Recommended Active Transportation links to Collingwood, safety improvements to adjacent roads and in coordination with South Georgian Bay municipalities</a:t>
            </a:r>
          </a:p>
          <a:p>
            <a:r>
              <a:rPr lang="en-US" sz="2000" dirty="0"/>
              <a:t>Request MTO to advance a regional Highway 26 Transportation study with consideration for measures shown in the TMP.</a:t>
            </a:r>
            <a:endParaRPr lang="en-CA" dirty="0"/>
          </a:p>
        </p:txBody>
      </p:sp>
      <p:pic>
        <p:nvPicPr>
          <p:cNvPr id="8" name="Picture 7">
            <a:extLst>
              <a:ext uri="{FF2B5EF4-FFF2-40B4-BE49-F238E27FC236}">
                <a16:creationId xmlns:a16="http://schemas.microsoft.com/office/drawing/2014/main" id="{DD5F1ACB-B3DC-7E96-272D-E5B53A8BC4B9}"/>
              </a:ext>
            </a:extLst>
          </p:cNvPr>
          <p:cNvPicPr>
            <a:picLocks noChangeAspect="1"/>
          </p:cNvPicPr>
          <p:nvPr/>
        </p:nvPicPr>
        <p:blipFill>
          <a:blip r:embed="rId2"/>
          <a:stretch>
            <a:fillRect/>
          </a:stretch>
        </p:blipFill>
        <p:spPr>
          <a:xfrm>
            <a:off x="346617" y="6012742"/>
            <a:ext cx="1337425" cy="753113"/>
          </a:xfrm>
          <a:prstGeom prst="rect">
            <a:avLst/>
          </a:prstGeom>
          <a:ln w="19050">
            <a:solidFill>
              <a:schemeClr val="tx1"/>
            </a:solidFill>
          </a:ln>
        </p:spPr>
      </p:pic>
      <p:pic>
        <p:nvPicPr>
          <p:cNvPr id="6" name="Picture 5">
            <a:extLst>
              <a:ext uri="{FF2B5EF4-FFF2-40B4-BE49-F238E27FC236}">
                <a16:creationId xmlns:a16="http://schemas.microsoft.com/office/drawing/2014/main" id="{932899EB-B03D-1731-2930-DC27C771EC1F}"/>
              </a:ext>
            </a:extLst>
          </p:cNvPr>
          <p:cNvPicPr>
            <a:picLocks noChangeAspect="1"/>
          </p:cNvPicPr>
          <p:nvPr/>
        </p:nvPicPr>
        <p:blipFill>
          <a:blip r:embed="rId3"/>
          <a:stretch>
            <a:fillRect/>
          </a:stretch>
        </p:blipFill>
        <p:spPr>
          <a:xfrm>
            <a:off x="7305675" y="5822628"/>
            <a:ext cx="3481525" cy="838317"/>
          </a:xfrm>
          <a:prstGeom prst="rect">
            <a:avLst/>
          </a:prstGeom>
        </p:spPr>
      </p:pic>
    </p:spTree>
    <p:extLst>
      <p:ext uri="{BB962C8B-B14F-4D97-AF65-F5344CB8AC3E}">
        <p14:creationId xmlns:p14="http://schemas.microsoft.com/office/powerpoint/2010/main" val="3366639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53141-1BCE-C6F8-3BBA-71C26753170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72209E-72CA-1BF4-EF15-2673BC7EC088}"/>
              </a:ext>
            </a:extLst>
          </p:cNvPr>
          <p:cNvSpPr>
            <a:spLocks noGrp="1"/>
          </p:cNvSpPr>
          <p:nvPr>
            <p:ph type="sldNum" sz="quarter" idx="11"/>
          </p:nvPr>
        </p:nvSpPr>
        <p:spPr/>
        <p:txBody>
          <a:bodyPr/>
          <a:lstStyle/>
          <a:p>
            <a:fld id="{9103BE52-9BB8-4E9B-A1A0-EB047B6867AB}" type="slidenum">
              <a:rPr lang="en-US" smtClean="0"/>
              <a:pPr/>
              <a:t>8</a:t>
            </a:fld>
            <a:endParaRPr lang="en-US" dirty="0"/>
          </a:p>
        </p:txBody>
      </p:sp>
      <p:sp>
        <p:nvSpPr>
          <p:cNvPr id="3" name="Text Placeholder 2">
            <a:extLst>
              <a:ext uri="{FF2B5EF4-FFF2-40B4-BE49-F238E27FC236}">
                <a16:creationId xmlns:a16="http://schemas.microsoft.com/office/drawing/2014/main" id="{98483255-C95B-9423-CB15-1B4C60A90B4D}"/>
              </a:ext>
            </a:extLst>
          </p:cNvPr>
          <p:cNvSpPr>
            <a:spLocks noGrp="1"/>
          </p:cNvSpPr>
          <p:nvPr>
            <p:ph type="body" sz="quarter" idx="12"/>
          </p:nvPr>
        </p:nvSpPr>
        <p:spPr/>
        <p:txBody>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Community Stakeholder Engagement Session #1</a:t>
            </a:r>
            <a:endParaRPr lang="en-US" dirty="0">
              <a:solidFill>
                <a:srgbClr val="000000"/>
              </a:solidFill>
            </a:endParaRPr>
          </a:p>
        </p:txBody>
      </p:sp>
      <p:sp>
        <p:nvSpPr>
          <p:cNvPr id="4" name="Text Placeholder 3">
            <a:extLst>
              <a:ext uri="{FF2B5EF4-FFF2-40B4-BE49-F238E27FC236}">
                <a16:creationId xmlns:a16="http://schemas.microsoft.com/office/drawing/2014/main" id="{D9C2DE39-BC70-8580-BA18-7A26F3CFE80F}"/>
              </a:ext>
            </a:extLst>
          </p:cNvPr>
          <p:cNvSpPr>
            <a:spLocks noGrp="1"/>
          </p:cNvSpPr>
          <p:nvPr>
            <p:ph type="body" sz="quarter" idx="13"/>
          </p:nvPr>
        </p:nvSpPr>
        <p:spPr>
          <a:xfrm>
            <a:off x="507998" y="732979"/>
            <a:ext cx="10897489" cy="531812"/>
          </a:xfrm>
        </p:spPr>
        <p:txBody>
          <a:bodyPr/>
          <a:lstStyle/>
          <a:p>
            <a:r>
              <a:rPr lang="en-US" dirty="0"/>
              <a:t>Town’s Policy Direction</a:t>
            </a:r>
            <a:endParaRPr lang="en-CA" dirty="0"/>
          </a:p>
        </p:txBody>
      </p:sp>
      <p:sp>
        <p:nvSpPr>
          <p:cNvPr id="5" name="Text Placeholder 4">
            <a:extLst>
              <a:ext uri="{FF2B5EF4-FFF2-40B4-BE49-F238E27FC236}">
                <a16:creationId xmlns:a16="http://schemas.microsoft.com/office/drawing/2014/main" id="{818F90C4-CD40-FA64-44F0-7BBE8DAC4FDC}"/>
              </a:ext>
            </a:extLst>
          </p:cNvPr>
          <p:cNvSpPr>
            <a:spLocks noGrp="1"/>
          </p:cNvSpPr>
          <p:nvPr>
            <p:ph type="body" sz="quarter" idx="14"/>
          </p:nvPr>
        </p:nvSpPr>
        <p:spPr>
          <a:xfrm>
            <a:off x="507998" y="1204635"/>
            <a:ext cx="11233028" cy="2910165"/>
          </a:xfrm>
        </p:spPr>
        <p:txBody>
          <a:bodyPr>
            <a:normAutofit/>
          </a:bodyPr>
          <a:lstStyle/>
          <a:p>
            <a:r>
              <a:rPr lang="en-CA" dirty="0"/>
              <a:t>Enhancing Active Transportation facilities within Collingwood and in surrounding municipalities.</a:t>
            </a:r>
          </a:p>
          <a:p>
            <a:r>
              <a:rPr lang="en-US" dirty="0"/>
              <a:t>To build upon the Town’s and County’s public transit system through connectiveness, accessibility and affordability.</a:t>
            </a:r>
          </a:p>
          <a:p>
            <a:r>
              <a:rPr lang="en-CA" dirty="0"/>
              <a:t>Address capacity constraints on roads due to anticipated traffic volume increase to the year 2051.</a:t>
            </a:r>
          </a:p>
          <a:p>
            <a:r>
              <a:rPr lang="en-US" dirty="0"/>
              <a:t>Create a safe, multi-modal and integrated transportation system.</a:t>
            </a:r>
          </a:p>
          <a:p>
            <a:pPr marL="0" indent="0">
              <a:buNone/>
            </a:pPr>
            <a:endParaRPr lang="en-US" dirty="0"/>
          </a:p>
        </p:txBody>
      </p:sp>
      <p:pic>
        <p:nvPicPr>
          <p:cNvPr id="8" name="Picture 7">
            <a:extLst>
              <a:ext uri="{FF2B5EF4-FFF2-40B4-BE49-F238E27FC236}">
                <a16:creationId xmlns:a16="http://schemas.microsoft.com/office/drawing/2014/main" id="{935E2B0F-062A-0CAF-5960-0709768EEF7F}"/>
              </a:ext>
            </a:extLst>
          </p:cNvPr>
          <p:cNvPicPr>
            <a:picLocks noChangeAspect="1"/>
          </p:cNvPicPr>
          <p:nvPr/>
        </p:nvPicPr>
        <p:blipFill>
          <a:blip r:embed="rId2"/>
          <a:stretch>
            <a:fillRect/>
          </a:stretch>
        </p:blipFill>
        <p:spPr>
          <a:xfrm>
            <a:off x="346617" y="6012742"/>
            <a:ext cx="1337425" cy="753113"/>
          </a:xfrm>
          <a:prstGeom prst="rect">
            <a:avLst/>
          </a:prstGeom>
          <a:ln w="19050">
            <a:solidFill>
              <a:schemeClr val="tx1"/>
            </a:solidFill>
          </a:ln>
        </p:spPr>
      </p:pic>
      <p:pic>
        <p:nvPicPr>
          <p:cNvPr id="3074" name="Picture 2" descr="Collingwood Terminal View. Photo by Jeff S.">
            <a:extLst>
              <a:ext uri="{FF2B5EF4-FFF2-40B4-BE49-F238E27FC236}">
                <a16:creationId xmlns:a16="http://schemas.microsoft.com/office/drawing/2014/main" id="{2B0F978B-6FF6-B0A6-517D-3FD9C1DEE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8079" y="4310033"/>
            <a:ext cx="2909046" cy="207926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434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F4927-06B4-4D53-5706-D674B4A44B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AB63C3-455A-43DE-6FCB-E798C637D3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03BE52-9BB8-4E9B-A1A0-EB047B6867AB}" type="slidenum">
              <a:rPr kumimoji="0" lang="en-US" sz="1200" b="0" i="0" u="none" strike="noStrike" kern="1200" cap="none" spc="0" normalizeH="0" baseline="0" noProof="0" smtClean="0">
                <a:ln>
                  <a:noFill/>
                </a:ln>
                <a:solidFill>
                  <a:srgbClr val="58595B">
                    <a:tint val="75000"/>
                  </a:srgb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58595B">
                  <a:tint val="75000"/>
                </a:srgbClr>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B119F21F-00E9-07D6-4EDC-3BF79FB82DD1}"/>
              </a:ext>
            </a:extLst>
          </p:cNvPr>
          <p:cNvSpPr>
            <a:spLocks noGrp="1"/>
          </p:cNvSpPr>
          <p:nvPr>
            <p:ph type="body" sz="quarter" idx="13"/>
          </p:nvPr>
        </p:nvSpPr>
        <p:spPr>
          <a:xfrm>
            <a:off x="507998" y="732979"/>
            <a:ext cx="10897489" cy="531812"/>
          </a:xfrm>
        </p:spPr>
        <p:txBody>
          <a:bodyPr/>
          <a:lstStyle/>
          <a:p>
            <a:r>
              <a:rPr lang="en-US" dirty="0"/>
              <a:t>Urban Structure &amp; Land Use Characteristics </a:t>
            </a:r>
            <a:endParaRPr lang="en-CA" dirty="0"/>
          </a:p>
        </p:txBody>
      </p:sp>
      <p:pic>
        <p:nvPicPr>
          <p:cNvPr id="8" name="Picture 7">
            <a:extLst>
              <a:ext uri="{FF2B5EF4-FFF2-40B4-BE49-F238E27FC236}">
                <a16:creationId xmlns:a16="http://schemas.microsoft.com/office/drawing/2014/main" id="{32D42AA4-044E-0555-AE8A-CB73FCD7EAF8}"/>
              </a:ext>
            </a:extLst>
          </p:cNvPr>
          <p:cNvPicPr>
            <a:picLocks noChangeAspect="1"/>
          </p:cNvPicPr>
          <p:nvPr/>
        </p:nvPicPr>
        <p:blipFill>
          <a:blip r:embed="rId2"/>
          <a:stretch>
            <a:fillRect/>
          </a:stretch>
        </p:blipFill>
        <p:spPr>
          <a:xfrm>
            <a:off x="346617" y="6012742"/>
            <a:ext cx="1337425" cy="753113"/>
          </a:xfrm>
          <a:prstGeom prst="rect">
            <a:avLst/>
          </a:prstGeom>
          <a:ln w="19050">
            <a:solidFill>
              <a:schemeClr val="tx1"/>
            </a:solidFill>
          </a:ln>
        </p:spPr>
      </p:pic>
      <p:sp>
        <p:nvSpPr>
          <p:cNvPr id="10" name="Text Placeholder 2">
            <a:extLst>
              <a:ext uri="{FF2B5EF4-FFF2-40B4-BE49-F238E27FC236}">
                <a16:creationId xmlns:a16="http://schemas.microsoft.com/office/drawing/2014/main" id="{6F81356A-F9A1-CD54-A00C-9126DB135DFC}"/>
              </a:ext>
            </a:extLst>
          </p:cNvPr>
          <p:cNvSpPr>
            <a:spLocks noGrp="1"/>
          </p:cNvSpPr>
          <p:nvPr>
            <p:ph type="body" sz="quarter" idx="12"/>
          </p:nvPr>
        </p:nvSpPr>
        <p:spPr>
          <a:xfrm>
            <a:off x="842963" y="92075"/>
            <a:ext cx="10898187" cy="531813"/>
          </a:xfrm>
        </p:spPr>
        <p:txBody>
          <a:bodyPr>
            <a:normAutofit lnSpcReduction="10000"/>
          </a:bodyPr>
          <a:lstStyle/>
          <a:p>
            <a:r>
              <a:rPr lang="en-US" dirty="0">
                <a:solidFill>
                  <a:srgbClr val="000000"/>
                </a:solidFill>
              </a:rPr>
              <a:t>Master Mobility and Transportation Plan</a:t>
            </a:r>
            <a:br>
              <a:rPr lang="en-US" dirty="0">
                <a:solidFill>
                  <a:srgbClr val="000000"/>
                </a:solidFill>
              </a:rPr>
            </a:br>
            <a:r>
              <a:rPr lang="en-US" dirty="0">
                <a:solidFill>
                  <a:srgbClr val="000000"/>
                </a:solidFill>
                <a:ea typeface="+mn-ea"/>
                <a:cs typeface="+mn-cs"/>
              </a:rPr>
              <a:t>Community Stakeholder Engagement Session #1</a:t>
            </a:r>
            <a:br>
              <a:rPr lang="en-US" dirty="0">
                <a:solidFill>
                  <a:srgbClr val="000000"/>
                </a:solidFill>
                <a:ea typeface="+mn-ea"/>
                <a:cs typeface="+mn-cs"/>
              </a:rPr>
            </a:br>
            <a:endParaRPr lang="en-US" dirty="0">
              <a:solidFill>
                <a:srgbClr val="000000"/>
              </a:solidFill>
            </a:endParaRPr>
          </a:p>
        </p:txBody>
      </p:sp>
      <p:pic>
        <p:nvPicPr>
          <p:cNvPr id="6" name="Picture 5" descr="A map of land use&#10;&#10;Description automatically generated">
            <a:extLst>
              <a:ext uri="{FF2B5EF4-FFF2-40B4-BE49-F238E27FC236}">
                <a16:creationId xmlns:a16="http://schemas.microsoft.com/office/drawing/2014/main" id="{350EBCEC-A463-3B09-9B9B-EC397196F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0712" y="1178395"/>
            <a:ext cx="7625658" cy="5509458"/>
          </a:xfrm>
          <a:prstGeom prst="rect">
            <a:avLst/>
          </a:prstGeom>
        </p:spPr>
      </p:pic>
      <p:sp>
        <p:nvSpPr>
          <p:cNvPr id="12" name="Oval 11">
            <a:extLst>
              <a:ext uri="{FF2B5EF4-FFF2-40B4-BE49-F238E27FC236}">
                <a16:creationId xmlns:a16="http://schemas.microsoft.com/office/drawing/2014/main" id="{D498EE9D-2D22-743E-0BC3-B6BA3E50DB2B}"/>
              </a:ext>
            </a:extLst>
          </p:cNvPr>
          <p:cNvSpPr/>
          <p:nvPr/>
        </p:nvSpPr>
        <p:spPr>
          <a:xfrm>
            <a:off x="5105400" y="2536371"/>
            <a:ext cx="990600" cy="949406"/>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77F9659-2BF4-C801-0D92-F513E26FB9E2}"/>
              </a:ext>
            </a:extLst>
          </p:cNvPr>
          <p:cNvSpPr/>
          <p:nvPr/>
        </p:nvSpPr>
        <p:spPr>
          <a:xfrm rot="995954">
            <a:off x="6094963" y="3508115"/>
            <a:ext cx="1836186" cy="775198"/>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73CD7D0-6159-3C5C-2BC7-55C11A7DC5CA}"/>
              </a:ext>
            </a:extLst>
          </p:cNvPr>
          <p:cNvSpPr/>
          <p:nvPr/>
        </p:nvSpPr>
        <p:spPr>
          <a:xfrm rot="21018260">
            <a:off x="7447935" y="4186986"/>
            <a:ext cx="443496" cy="1369871"/>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53C2A82-80D7-4378-E664-A04C3C42349D}"/>
              </a:ext>
            </a:extLst>
          </p:cNvPr>
          <p:cNvSpPr/>
          <p:nvPr/>
        </p:nvSpPr>
        <p:spPr>
          <a:xfrm rot="15186072">
            <a:off x="8211610" y="3592414"/>
            <a:ext cx="473836" cy="91505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831DD8A-6459-696F-A7E5-D0E5C12FA6A9}"/>
              </a:ext>
            </a:extLst>
          </p:cNvPr>
          <p:cNvSpPr txBox="1"/>
          <p:nvPr/>
        </p:nvSpPr>
        <p:spPr>
          <a:xfrm>
            <a:off x="507998" y="1422774"/>
            <a:ext cx="2960347" cy="3170099"/>
          </a:xfrm>
          <a:prstGeom prst="rect">
            <a:avLst/>
          </a:prstGeom>
          <a:noFill/>
        </p:spPr>
        <p:txBody>
          <a:bodyPr wrap="square" rtlCol="0">
            <a:spAutoFit/>
          </a:bodyPr>
          <a:lstStyle/>
          <a:p>
            <a:r>
              <a:rPr lang="en-US" sz="2000" dirty="0"/>
              <a:t>Due to an increased influx of residents to Collingwood, </a:t>
            </a:r>
            <a:r>
              <a:rPr lang="en-US" sz="2000" b="1" dirty="0">
                <a:solidFill>
                  <a:schemeClr val="accent1"/>
                </a:solidFill>
              </a:rPr>
              <a:t>Strategic Growth Areas </a:t>
            </a:r>
            <a:r>
              <a:rPr lang="en-US" sz="2000" dirty="0"/>
              <a:t>have been determined to </a:t>
            </a:r>
            <a:r>
              <a:rPr lang="en-US" sz="2000"/>
              <a:t>accommodate new </a:t>
            </a:r>
            <a:r>
              <a:rPr lang="en-US" sz="2000" dirty="0"/>
              <a:t>residential and future communities, within the existing urban and rural landscape. </a:t>
            </a:r>
          </a:p>
        </p:txBody>
      </p:sp>
      <p:pic>
        <p:nvPicPr>
          <p:cNvPr id="22" name="Graphic 21" descr="Arrow: Counter-clockwise curve with solid fill">
            <a:extLst>
              <a:ext uri="{FF2B5EF4-FFF2-40B4-BE49-F238E27FC236}">
                <a16:creationId xmlns:a16="http://schemas.microsoft.com/office/drawing/2014/main" id="{C9261315-EE4C-605F-9797-CE587583B3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267725">
            <a:off x="7932034" y="4305908"/>
            <a:ext cx="737236" cy="737236"/>
          </a:xfrm>
          <a:prstGeom prst="rect">
            <a:avLst/>
          </a:prstGeom>
        </p:spPr>
      </p:pic>
      <p:pic>
        <p:nvPicPr>
          <p:cNvPr id="23" name="Graphic 22" descr="Arrow: Counter-clockwise curve with solid fill">
            <a:extLst>
              <a:ext uri="{FF2B5EF4-FFF2-40B4-BE49-F238E27FC236}">
                <a16:creationId xmlns:a16="http://schemas.microsoft.com/office/drawing/2014/main" id="{276BBA9A-5344-418B-3F94-7FB3BBC3F7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181882">
            <a:off x="3929750" y="3223340"/>
            <a:ext cx="2552448" cy="2552448"/>
          </a:xfrm>
          <a:prstGeom prst="rect">
            <a:avLst/>
          </a:prstGeom>
        </p:spPr>
      </p:pic>
      <p:pic>
        <p:nvPicPr>
          <p:cNvPr id="24" name="Graphic 23" descr="Arrow: Counter-clockwise curve with solid fill">
            <a:extLst>
              <a:ext uri="{FF2B5EF4-FFF2-40B4-BE49-F238E27FC236}">
                <a16:creationId xmlns:a16="http://schemas.microsoft.com/office/drawing/2014/main" id="{4B0619D5-E7D0-43B0-898E-A6E04913FF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4028817" y="2988939"/>
            <a:ext cx="1420683" cy="1420683"/>
          </a:xfrm>
          <a:prstGeom prst="rect">
            <a:avLst/>
          </a:prstGeom>
        </p:spPr>
      </p:pic>
      <p:pic>
        <p:nvPicPr>
          <p:cNvPr id="25" name="Graphic 24" descr="Arrow: Counter-clockwise curve with solid fill">
            <a:extLst>
              <a:ext uri="{FF2B5EF4-FFF2-40B4-BE49-F238E27FC236}">
                <a16:creationId xmlns:a16="http://schemas.microsoft.com/office/drawing/2014/main" id="{C2ADE9D8-1355-7AB3-9518-14FA89E4BF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206258">
            <a:off x="6312241" y="4448626"/>
            <a:ext cx="1025758" cy="1025758"/>
          </a:xfrm>
          <a:prstGeom prst="rect">
            <a:avLst/>
          </a:prstGeom>
        </p:spPr>
      </p:pic>
    </p:spTree>
    <p:extLst>
      <p:ext uri="{BB962C8B-B14F-4D97-AF65-F5344CB8AC3E}">
        <p14:creationId xmlns:p14="http://schemas.microsoft.com/office/powerpoint/2010/main" val="39324318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6"/>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EXP Theme">
  <a:themeElements>
    <a:clrScheme name="EXP">
      <a:dk1>
        <a:srgbClr val="58595B"/>
      </a:dk1>
      <a:lt1>
        <a:sysClr val="window" lastClr="FFFFFF"/>
      </a:lt1>
      <a:dk2>
        <a:srgbClr val="44546A"/>
      </a:dk2>
      <a:lt2>
        <a:srgbClr val="FFFFFF"/>
      </a:lt2>
      <a:accent1>
        <a:srgbClr val="E58925"/>
      </a:accent1>
      <a:accent2>
        <a:srgbClr val="5D89B4"/>
      </a:accent2>
      <a:accent3>
        <a:srgbClr val="CC262B"/>
      </a:accent3>
      <a:accent4>
        <a:srgbClr val="BFCD31"/>
      </a:accent4>
      <a:accent5>
        <a:srgbClr val="979797"/>
      </a:accent5>
      <a:accent6>
        <a:srgbClr val="EAEAEA"/>
      </a:accent6>
      <a:hlink>
        <a:srgbClr val="0070C0"/>
      </a:hlink>
      <a:folHlink>
        <a:srgbClr val="954F72"/>
      </a:folHlink>
    </a:clrScheme>
    <a:fontScheme name="EXP">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 Presentation Template_TEST.pptx" id="{53A2C9AF-2FA0-4F34-B9E7-BF6F94388189}" vid="{797684D5-F9BC-40C0-8579-DE62AB8EA7BF}"/>
    </a:ext>
  </a:extLst>
</a:theme>
</file>

<file path=ppt/theme/theme2.xml><?xml version="1.0" encoding="utf-8"?>
<a:theme xmlns:a="http://schemas.openxmlformats.org/drawingml/2006/main" name="3_Upfront">
  <a:themeElements>
    <a:clrScheme name="EXP">
      <a:dk1>
        <a:srgbClr val="58595B"/>
      </a:dk1>
      <a:lt1>
        <a:sysClr val="window" lastClr="FFFFFF"/>
      </a:lt1>
      <a:dk2>
        <a:srgbClr val="44546A"/>
      </a:dk2>
      <a:lt2>
        <a:srgbClr val="FFFFFF"/>
      </a:lt2>
      <a:accent1>
        <a:srgbClr val="E58925"/>
      </a:accent1>
      <a:accent2>
        <a:srgbClr val="5D89B4"/>
      </a:accent2>
      <a:accent3>
        <a:srgbClr val="CC262B"/>
      </a:accent3>
      <a:accent4>
        <a:srgbClr val="BFCD31"/>
      </a:accent4>
      <a:accent5>
        <a:srgbClr val="979797"/>
      </a:accent5>
      <a:accent6>
        <a:srgbClr val="EAEAEA"/>
      </a:accent6>
      <a:hlink>
        <a:srgbClr val="0070C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 Presentation Template_TEST.pptx" id="{53A2C9AF-2FA0-4F34-B9E7-BF6F94388189}" vid="{9AA6314C-1553-4759-A8BC-9BD4DD242B0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A319DF18A1A3E4C94D1E2D37FE1506B" ma:contentTypeVersion="3" ma:contentTypeDescription="Create a new document." ma:contentTypeScope="" ma:versionID="f1390b014d81a3a6fd2a12a38a097101">
  <xsd:schema xmlns:xsd="http://www.w3.org/2001/XMLSchema" xmlns:xs="http://www.w3.org/2001/XMLSchema" xmlns:p="http://schemas.microsoft.com/office/2006/metadata/properties" xmlns:ns2="5a496919-dc43-4985-99f7-d719b4967f38" targetNamespace="http://schemas.microsoft.com/office/2006/metadata/properties" ma:root="true" ma:fieldsID="b9f5014d4e9142eb290c7f012ff05e7f" ns2:_="">
    <xsd:import namespace="5a496919-dc43-4985-99f7-d719b4967f38"/>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96919-dc43-4985-99f7-d719b4967f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B4E8A5-162E-4A28-8868-8951D8AF9B4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76AD17F-0382-479B-A569-F6207391B5D1}">
  <ds:schemaRefs>
    <ds:schemaRef ds:uri="5a496919-dc43-4985-99f7-d719b4967f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B501993-2EEC-476B-8E82-1F13F8833D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EXP_PPT_EN_Staff-2023</Template>
  <TotalTime>3427</TotalTime>
  <Words>2538</Words>
  <Application>Microsoft Office PowerPoint</Application>
  <PresentationFormat>Widescreen</PresentationFormat>
  <Paragraphs>310</Paragraphs>
  <Slides>25</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AppleSymbols</vt:lpstr>
      <vt:lpstr>Arial</vt:lpstr>
      <vt:lpstr>Calibri</vt:lpstr>
      <vt:lpstr>Calibri Light</vt:lpstr>
      <vt:lpstr>Courier New</vt:lpstr>
      <vt:lpstr>Source Sans Pro Light</vt:lpstr>
      <vt:lpstr>Wingdings</vt:lpstr>
      <vt:lpstr>EXP Theme</vt:lpstr>
      <vt:lpstr>3_Upfront</vt:lpstr>
      <vt:lpstr>Master Mobility and Transportation Plan: Community Stakeholder Engagement Session #1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 Presentation Template</dc:title>
  <dc:creator>Daniel Budhu</dc:creator>
  <cp:keywords>PowerPoint;Template;Presentation;EXP</cp:keywords>
  <cp:lastModifiedBy>Alastair Ross</cp:lastModifiedBy>
  <cp:revision>49</cp:revision>
  <dcterms:created xsi:type="dcterms:W3CDTF">2024-01-03T16:34:34Z</dcterms:created>
  <dcterms:modified xsi:type="dcterms:W3CDTF">2024-03-05T13:34:42Z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0x0101008A319DF18A1A3E4C94D1E2D37FE1506B</vt:lpwstr>
  </property>
</Properties>
</file>