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5"/>
  </p:sldMasterIdLst>
  <p:notesMasterIdLst>
    <p:notesMasterId r:id="rId42"/>
  </p:notesMasterIdLst>
  <p:handoutMasterIdLst>
    <p:handoutMasterId r:id="rId43"/>
  </p:handoutMasterIdLst>
  <p:sldIdLst>
    <p:sldId id="260" r:id="rId26"/>
    <p:sldId id="511" r:id="rId27"/>
    <p:sldId id="273" r:id="rId28"/>
    <p:sldId id="555" r:id="rId29"/>
    <p:sldId id="533" r:id="rId30"/>
    <p:sldId id="514" r:id="rId31"/>
    <p:sldId id="536" r:id="rId32"/>
    <p:sldId id="554" r:id="rId33"/>
    <p:sldId id="414" r:id="rId34"/>
    <p:sldId id="553" r:id="rId35"/>
    <p:sldId id="542" r:id="rId36"/>
    <p:sldId id="548" r:id="rId37"/>
    <p:sldId id="550" r:id="rId38"/>
    <p:sldId id="528" r:id="rId39"/>
    <p:sldId id="541" r:id="rId40"/>
    <p:sldId id="55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E3A49E2-B1E5-A90A-8601-3D91DBC02A7D}" name="MHPM-OTTAWA\amanda.lewis" initials="MO" userId="MHPM-OTTAWA\amanda.lewis" providerId="None"/>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A8B6"/>
    <a:srgbClr val="183381"/>
    <a:srgbClr val="0C9E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57" autoAdjust="0"/>
    <p:restoredTop sz="86385" autoAdjust="0"/>
  </p:normalViewPr>
  <p:slideViewPr>
    <p:cSldViewPr snapToGrid="0" showGuides="1">
      <p:cViewPr varScale="1">
        <p:scale>
          <a:sx n="40" d="100"/>
          <a:sy n="40" d="100"/>
        </p:scale>
        <p:origin x="78" y="1020"/>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96" d="100"/>
          <a:sy n="96" d="100"/>
        </p:scale>
        <p:origin x="1446"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slide" Target="slides/slide1.xml"/><Relationship Id="rId39" Type="http://schemas.openxmlformats.org/officeDocument/2006/relationships/slide" Target="slides/slide14.xml"/><Relationship Id="rId21" Type="http://schemas.openxmlformats.org/officeDocument/2006/relationships/customXml" Target="../customXml/item21.xml"/><Relationship Id="rId34" Type="http://schemas.openxmlformats.org/officeDocument/2006/relationships/slide" Target="slides/slide9.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slide" Target="slides/slide4.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slide" Target="slides/slide7.xml"/><Relationship Id="rId37" Type="http://schemas.openxmlformats.org/officeDocument/2006/relationships/slide" Target="slides/slide12.xml"/><Relationship Id="rId40" Type="http://schemas.openxmlformats.org/officeDocument/2006/relationships/slide" Target="slides/slide15.xml"/><Relationship Id="rId45"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slide" Target="slides/slide3.xml"/><Relationship Id="rId36" Type="http://schemas.openxmlformats.org/officeDocument/2006/relationships/slide" Target="slides/slide11.xml"/><Relationship Id="rId10" Type="http://schemas.openxmlformats.org/officeDocument/2006/relationships/customXml" Target="../customXml/item10.xml"/><Relationship Id="rId19" Type="http://schemas.openxmlformats.org/officeDocument/2006/relationships/customXml" Target="../customXml/item19.xml"/><Relationship Id="rId31" Type="http://schemas.openxmlformats.org/officeDocument/2006/relationships/slide" Target="slides/slide6.xml"/><Relationship Id="rId44"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slide" Target="slides/slide2.xml"/><Relationship Id="rId30" Type="http://schemas.openxmlformats.org/officeDocument/2006/relationships/slide" Target="slides/slide5.xml"/><Relationship Id="rId35" Type="http://schemas.openxmlformats.org/officeDocument/2006/relationships/slide" Target="slides/slide10.xml"/><Relationship Id="rId43" Type="http://schemas.openxmlformats.org/officeDocument/2006/relationships/handoutMaster" Target="handoutMasters/handoutMaster1.xml"/><Relationship Id="rId48" Type="http://schemas.microsoft.com/office/2018/10/relationships/authors" Target="authors.xml"/><Relationship Id="rId8" Type="http://schemas.openxmlformats.org/officeDocument/2006/relationships/customXml" Target="../customXml/item8.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Master" Target="slideMasters/slideMaster1.xml"/><Relationship Id="rId33" Type="http://schemas.openxmlformats.org/officeDocument/2006/relationships/slide" Target="slides/slide8.xml"/><Relationship Id="rId38" Type="http://schemas.openxmlformats.org/officeDocument/2006/relationships/slide" Target="slides/slide13.xml"/><Relationship Id="rId46" Type="http://schemas.openxmlformats.org/officeDocument/2006/relationships/theme" Target="theme/theme1.xml"/><Relationship Id="rId20" Type="http://schemas.openxmlformats.org/officeDocument/2006/relationships/customXml" Target="../customXml/item20.xml"/><Relationship Id="rId41" Type="http://schemas.openxmlformats.org/officeDocument/2006/relationships/slide" Target="slides/slide16.xml"/></Relationships>
</file>

<file path=ppt/diagrams/_rels/data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146375-4C48-4234-B06C-AE27756F76EA}" type="doc">
      <dgm:prSet loTypeId="urn:microsoft.com/office/officeart/2005/8/layout/chevron1" loCatId="process" qsTypeId="urn:microsoft.com/office/officeart/2005/8/quickstyle/simple1" qsCatId="simple" csTypeId="urn:microsoft.com/office/officeart/2005/8/colors/accent1_2" csCatId="accent1" phldr="1"/>
      <dgm:spPr/>
    </dgm:pt>
    <dgm:pt modelId="{F2B37333-BCB5-4811-9F3A-927F054F43E2}">
      <dgm:prSet phldrT="[Text]"/>
      <dgm:spPr>
        <a:solidFill>
          <a:schemeClr val="accent1"/>
        </a:solidFill>
        <a:ln>
          <a:solidFill>
            <a:schemeClr val="accent1"/>
          </a:solidFill>
        </a:ln>
      </dgm:spPr>
      <dgm:t>
        <a:bodyPr/>
        <a:lstStyle/>
        <a:p>
          <a:r>
            <a:rPr lang="en-US" dirty="0"/>
            <a:t>Scope</a:t>
          </a:r>
        </a:p>
      </dgm:t>
    </dgm:pt>
    <dgm:pt modelId="{88B805C7-61E1-48E9-89AC-14F1402DE11C}" type="parTrans" cxnId="{3524BEE0-7715-45F1-B25D-F138637B0D62}">
      <dgm:prSet/>
      <dgm:spPr/>
      <dgm:t>
        <a:bodyPr/>
        <a:lstStyle/>
        <a:p>
          <a:endParaRPr lang="en-US"/>
        </a:p>
      </dgm:t>
    </dgm:pt>
    <dgm:pt modelId="{F4D49390-0477-4364-A021-84E2B1AD0C8A}" type="sibTrans" cxnId="{3524BEE0-7715-45F1-B25D-F138637B0D62}">
      <dgm:prSet/>
      <dgm:spPr/>
      <dgm:t>
        <a:bodyPr/>
        <a:lstStyle/>
        <a:p>
          <a:endParaRPr lang="en-US"/>
        </a:p>
      </dgm:t>
    </dgm:pt>
    <dgm:pt modelId="{ADE859A6-9B2D-4C6D-B7D7-E2963983ACB9}">
      <dgm:prSet phldrT="[Text]"/>
      <dgm:spPr>
        <a:solidFill>
          <a:schemeClr val="accent2"/>
        </a:solidFill>
      </dgm:spPr>
      <dgm:t>
        <a:bodyPr/>
        <a:lstStyle/>
        <a:p>
          <a:r>
            <a:rPr lang="en-US" dirty="0"/>
            <a:t>Timeline</a:t>
          </a:r>
        </a:p>
      </dgm:t>
    </dgm:pt>
    <dgm:pt modelId="{3653D75D-53B6-414C-B164-82BE3E3170FC}" type="parTrans" cxnId="{AB732163-45A0-498C-B774-97423AE39091}">
      <dgm:prSet/>
      <dgm:spPr/>
      <dgm:t>
        <a:bodyPr/>
        <a:lstStyle/>
        <a:p>
          <a:endParaRPr lang="en-US"/>
        </a:p>
      </dgm:t>
    </dgm:pt>
    <dgm:pt modelId="{7A5FA252-A232-426E-85FA-A09A975CE3E9}" type="sibTrans" cxnId="{AB732163-45A0-498C-B774-97423AE39091}">
      <dgm:prSet/>
      <dgm:spPr/>
      <dgm:t>
        <a:bodyPr/>
        <a:lstStyle/>
        <a:p>
          <a:endParaRPr lang="en-US"/>
        </a:p>
      </dgm:t>
    </dgm:pt>
    <dgm:pt modelId="{75D9B404-989F-440D-B11B-557DF17ED69A}" type="pres">
      <dgm:prSet presAssocID="{BD146375-4C48-4234-B06C-AE27756F76EA}" presName="Name0" presStyleCnt="0">
        <dgm:presLayoutVars>
          <dgm:dir/>
          <dgm:animLvl val="lvl"/>
          <dgm:resizeHandles val="exact"/>
        </dgm:presLayoutVars>
      </dgm:prSet>
      <dgm:spPr/>
    </dgm:pt>
    <dgm:pt modelId="{8212CD85-2BA0-4A02-8DFC-EEB06D4A6E08}" type="pres">
      <dgm:prSet presAssocID="{F2B37333-BCB5-4811-9F3A-927F054F43E2}" presName="parTxOnly" presStyleLbl="node1" presStyleIdx="0" presStyleCnt="2">
        <dgm:presLayoutVars>
          <dgm:chMax val="0"/>
          <dgm:chPref val="0"/>
          <dgm:bulletEnabled val="1"/>
        </dgm:presLayoutVars>
      </dgm:prSet>
      <dgm:spPr/>
    </dgm:pt>
    <dgm:pt modelId="{BEE335A4-AFA1-467C-B288-CA51B9EEB600}" type="pres">
      <dgm:prSet presAssocID="{F4D49390-0477-4364-A021-84E2B1AD0C8A}" presName="parTxOnlySpace" presStyleCnt="0"/>
      <dgm:spPr/>
    </dgm:pt>
    <dgm:pt modelId="{CAD7FDA2-F941-4F29-9429-C383CD8B9297}" type="pres">
      <dgm:prSet presAssocID="{ADE859A6-9B2D-4C6D-B7D7-E2963983ACB9}" presName="parTxOnly" presStyleLbl="node1" presStyleIdx="1" presStyleCnt="2">
        <dgm:presLayoutVars>
          <dgm:chMax val="0"/>
          <dgm:chPref val="0"/>
          <dgm:bulletEnabled val="1"/>
        </dgm:presLayoutVars>
      </dgm:prSet>
      <dgm:spPr/>
    </dgm:pt>
  </dgm:ptLst>
  <dgm:cxnLst>
    <dgm:cxn modelId="{34401B24-4DC7-421F-AB77-144B7052DA0D}" type="presOf" srcId="{ADE859A6-9B2D-4C6D-B7D7-E2963983ACB9}" destId="{CAD7FDA2-F941-4F29-9429-C383CD8B9297}" srcOrd="0" destOrd="0" presId="urn:microsoft.com/office/officeart/2005/8/layout/chevron1"/>
    <dgm:cxn modelId="{349E6B42-D4E0-4763-9B09-8A2615D1011F}" type="presOf" srcId="{F2B37333-BCB5-4811-9F3A-927F054F43E2}" destId="{8212CD85-2BA0-4A02-8DFC-EEB06D4A6E08}" srcOrd="0" destOrd="0" presId="urn:microsoft.com/office/officeart/2005/8/layout/chevron1"/>
    <dgm:cxn modelId="{AB732163-45A0-498C-B774-97423AE39091}" srcId="{BD146375-4C48-4234-B06C-AE27756F76EA}" destId="{ADE859A6-9B2D-4C6D-B7D7-E2963983ACB9}" srcOrd="1" destOrd="0" parTransId="{3653D75D-53B6-414C-B164-82BE3E3170FC}" sibTransId="{7A5FA252-A232-426E-85FA-A09A975CE3E9}"/>
    <dgm:cxn modelId="{979984B4-3EC9-439F-AE1B-720BBE8E15D1}" type="presOf" srcId="{BD146375-4C48-4234-B06C-AE27756F76EA}" destId="{75D9B404-989F-440D-B11B-557DF17ED69A}" srcOrd="0" destOrd="0" presId="urn:microsoft.com/office/officeart/2005/8/layout/chevron1"/>
    <dgm:cxn modelId="{3524BEE0-7715-45F1-B25D-F138637B0D62}" srcId="{BD146375-4C48-4234-B06C-AE27756F76EA}" destId="{F2B37333-BCB5-4811-9F3A-927F054F43E2}" srcOrd="0" destOrd="0" parTransId="{88B805C7-61E1-48E9-89AC-14F1402DE11C}" sibTransId="{F4D49390-0477-4364-A021-84E2B1AD0C8A}"/>
    <dgm:cxn modelId="{FBD536CF-7E43-4A30-B6BD-FA6CC74913BF}" type="presParOf" srcId="{75D9B404-989F-440D-B11B-557DF17ED69A}" destId="{8212CD85-2BA0-4A02-8DFC-EEB06D4A6E08}" srcOrd="0" destOrd="0" presId="urn:microsoft.com/office/officeart/2005/8/layout/chevron1"/>
    <dgm:cxn modelId="{2A1B50D8-74AF-478B-86D9-F26C21E78C76}" type="presParOf" srcId="{75D9B404-989F-440D-B11B-557DF17ED69A}" destId="{BEE335A4-AFA1-467C-B288-CA51B9EEB600}" srcOrd="1" destOrd="0" presId="urn:microsoft.com/office/officeart/2005/8/layout/chevron1"/>
    <dgm:cxn modelId="{FF7C5487-A226-4F6C-8EA6-98174D347D52}" type="presParOf" srcId="{75D9B404-989F-440D-B11B-557DF17ED69A}" destId="{CAD7FDA2-F941-4F29-9429-C383CD8B9297}" srcOrd="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3A451E-6B1F-45ED-AE88-2999C6FBDE98}" type="doc">
      <dgm:prSet loTypeId="urn:microsoft.com/office/officeart/2009/3/layout/RandomtoResultProcess" loCatId="process" qsTypeId="urn:microsoft.com/office/officeart/2005/8/quickstyle/simple4" qsCatId="simple" csTypeId="urn:microsoft.com/office/officeart/2005/8/colors/colorful2" csCatId="colorful" phldr="1"/>
      <dgm:spPr/>
      <dgm:t>
        <a:bodyPr/>
        <a:lstStyle/>
        <a:p>
          <a:endParaRPr lang="en-US"/>
        </a:p>
      </dgm:t>
    </dgm:pt>
    <dgm:pt modelId="{24C51410-BAD5-45A9-8ACA-D3414BFC64F4}">
      <dgm:prSet phldrT="[Text]" custT="1"/>
      <dgm:spPr/>
      <dgm:t>
        <a:bodyPr/>
        <a:lstStyle/>
        <a:p>
          <a:r>
            <a:rPr lang="en-US" sz="1800" dirty="0"/>
            <a:t>Concept Design</a:t>
          </a:r>
        </a:p>
      </dgm:t>
    </dgm:pt>
    <dgm:pt modelId="{F7625587-3050-4A3A-BC10-C92171DF58B2}" type="parTrans" cxnId="{748580CB-C188-4757-8E2D-20CD8A656640}">
      <dgm:prSet/>
      <dgm:spPr/>
      <dgm:t>
        <a:bodyPr/>
        <a:lstStyle/>
        <a:p>
          <a:endParaRPr lang="en-US" sz="2000"/>
        </a:p>
      </dgm:t>
    </dgm:pt>
    <dgm:pt modelId="{EADF0BA8-7F8D-4B14-906C-65FD372B45FA}" type="sibTrans" cxnId="{748580CB-C188-4757-8E2D-20CD8A656640}">
      <dgm:prSet/>
      <dgm:spPr/>
      <dgm:t>
        <a:bodyPr/>
        <a:lstStyle/>
        <a:p>
          <a:endParaRPr lang="en-US" sz="2000"/>
        </a:p>
      </dgm:t>
    </dgm:pt>
    <dgm:pt modelId="{1D754093-B542-4897-9FB5-70E57C8EAB45}">
      <dgm:prSet phldrT="[Text]" custT="1"/>
      <dgm:spPr/>
      <dgm:t>
        <a:bodyPr/>
        <a:lstStyle/>
        <a:p>
          <a:r>
            <a:rPr lang="en-US" sz="1000" dirty="0"/>
            <a:t>400 &amp; 600 Seat Theatre Stacking Options</a:t>
          </a:r>
        </a:p>
      </dgm:t>
    </dgm:pt>
    <dgm:pt modelId="{B37B6FA3-843F-4759-9D71-9E7834E000FC}" type="parTrans" cxnId="{D7890311-6EFF-4F67-ACFC-8722BA8905FB}">
      <dgm:prSet/>
      <dgm:spPr/>
      <dgm:t>
        <a:bodyPr/>
        <a:lstStyle/>
        <a:p>
          <a:endParaRPr lang="en-US" sz="2000"/>
        </a:p>
      </dgm:t>
    </dgm:pt>
    <dgm:pt modelId="{D56E8D8E-8DF3-4464-97C2-F6225EC88A83}" type="sibTrans" cxnId="{D7890311-6EFF-4F67-ACFC-8722BA8905FB}">
      <dgm:prSet/>
      <dgm:spPr/>
      <dgm:t>
        <a:bodyPr/>
        <a:lstStyle/>
        <a:p>
          <a:endParaRPr lang="en-US" sz="2000"/>
        </a:p>
      </dgm:t>
    </dgm:pt>
    <dgm:pt modelId="{2E22BA1E-6539-406C-844A-65948EF1D216}">
      <dgm:prSet phldrT="[Text]" custT="1"/>
      <dgm:spPr/>
      <dgm:t>
        <a:bodyPr/>
        <a:lstStyle/>
        <a:p>
          <a:r>
            <a:rPr lang="en-US" sz="1000" dirty="0"/>
            <a:t>Site Plans, Floor Plans, Massing Illustrations</a:t>
          </a:r>
        </a:p>
      </dgm:t>
    </dgm:pt>
    <dgm:pt modelId="{C165C222-054C-408B-B5F5-8C0AB6C34FD8}" type="parTrans" cxnId="{E9F0A39C-B61A-482A-B372-69FF439A9192}">
      <dgm:prSet/>
      <dgm:spPr/>
      <dgm:t>
        <a:bodyPr/>
        <a:lstStyle/>
        <a:p>
          <a:endParaRPr lang="en-US" sz="2000"/>
        </a:p>
      </dgm:t>
    </dgm:pt>
    <dgm:pt modelId="{09C405C8-18E1-4B8A-B7E3-4CD4285FA0D7}" type="sibTrans" cxnId="{E9F0A39C-B61A-482A-B372-69FF439A9192}">
      <dgm:prSet/>
      <dgm:spPr/>
      <dgm:t>
        <a:bodyPr/>
        <a:lstStyle/>
        <a:p>
          <a:endParaRPr lang="en-US" sz="2000"/>
        </a:p>
      </dgm:t>
    </dgm:pt>
    <dgm:pt modelId="{A32A5D9C-D6B8-4FAA-80F2-EAA5CDD4395A}">
      <dgm:prSet phldrT="[Text]" custT="1"/>
      <dgm:spPr/>
      <dgm:t>
        <a:bodyPr/>
        <a:lstStyle/>
        <a:p>
          <a:r>
            <a:rPr lang="en-US" sz="1800" dirty="0"/>
            <a:t>Costing</a:t>
          </a:r>
        </a:p>
      </dgm:t>
    </dgm:pt>
    <dgm:pt modelId="{4B426FDA-4CF9-43C0-97DA-7EA5A234F4AE}" type="parTrans" cxnId="{417677A2-81B0-4F41-8F38-B477274142B9}">
      <dgm:prSet/>
      <dgm:spPr/>
      <dgm:t>
        <a:bodyPr/>
        <a:lstStyle/>
        <a:p>
          <a:endParaRPr lang="en-US" sz="2000"/>
        </a:p>
      </dgm:t>
    </dgm:pt>
    <dgm:pt modelId="{55D203C7-94EE-457B-BBE0-EBA1F0FEA565}" type="sibTrans" cxnId="{417677A2-81B0-4F41-8F38-B477274142B9}">
      <dgm:prSet/>
      <dgm:spPr/>
      <dgm:t>
        <a:bodyPr/>
        <a:lstStyle/>
        <a:p>
          <a:endParaRPr lang="en-US" sz="2000"/>
        </a:p>
      </dgm:t>
    </dgm:pt>
    <dgm:pt modelId="{FA47317A-CB9D-40B9-92B2-60BA94161AF2}">
      <dgm:prSet phldrT="[Text]" custT="1"/>
      <dgm:spPr/>
      <dgm:t>
        <a:bodyPr/>
        <a:lstStyle/>
        <a:p>
          <a:r>
            <a:rPr lang="en-US" sz="1000" dirty="0"/>
            <a:t>Class D Estimates</a:t>
          </a:r>
        </a:p>
      </dgm:t>
    </dgm:pt>
    <dgm:pt modelId="{CFC181B5-CF45-440B-9065-E552CF311029}" type="parTrans" cxnId="{46055EAC-0367-4843-B7D1-05923A99EFF2}">
      <dgm:prSet/>
      <dgm:spPr/>
      <dgm:t>
        <a:bodyPr/>
        <a:lstStyle/>
        <a:p>
          <a:endParaRPr lang="en-US" sz="2000"/>
        </a:p>
      </dgm:t>
    </dgm:pt>
    <dgm:pt modelId="{373FD6E7-9ED1-4379-8DE6-694B2A4636CC}" type="sibTrans" cxnId="{46055EAC-0367-4843-B7D1-05923A99EFF2}">
      <dgm:prSet/>
      <dgm:spPr/>
      <dgm:t>
        <a:bodyPr/>
        <a:lstStyle/>
        <a:p>
          <a:endParaRPr lang="en-US" sz="2000"/>
        </a:p>
      </dgm:t>
    </dgm:pt>
    <dgm:pt modelId="{E7924527-62D3-4FD5-AE11-F052D9DCA1E2}">
      <dgm:prSet phldrT="[Text]" custT="1"/>
      <dgm:spPr/>
      <dgm:t>
        <a:bodyPr/>
        <a:lstStyle/>
        <a:p>
          <a:r>
            <a:rPr lang="en-US" sz="1000" dirty="0"/>
            <a:t>O&amp;M Costs</a:t>
          </a:r>
        </a:p>
      </dgm:t>
    </dgm:pt>
    <dgm:pt modelId="{4B71ED2E-567E-4659-A2E2-A8887C48FEE8}" type="parTrans" cxnId="{12A73CA8-9361-4A85-8E46-4D07FEE3D51E}">
      <dgm:prSet/>
      <dgm:spPr/>
      <dgm:t>
        <a:bodyPr/>
        <a:lstStyle/>
        <a:p>
          <a:endParaRPr lang="en-US" sz="2000"/>
        </a:p>
      </dgm:t>
    </dgm:pt>
    <dgm:pt modelId="{3682CE8F-123A-4189-9A81-048E70F22F22}" type="sibTrans" cxnId="{12A73CA8-9361-4A85-8E46-4D07FEE3D51E}">
      <dgm:prSet/>
      <dgm:spPr/>
      <dgm:t>
        <a:bodyPr/>
        <a:lstStyle/>
        <a:p>
          <a:endParaRPr lang="en-US" sz="2000"/>
        </a:p>
      </dgm:t>
    </dgm:pt>
    <dgm:pt modelId="{3EAC22F7-4F5D-4929-97B7-3C626E1D2AAA}">
      <dgm:prSet phldrT="[Text]" custT="1"/>
      <dgm:spPr/>
      <dgm:t>
        <a:bodyPr/>
        <a:lstStyle/>
        <a:p>
          <a:r>
            <a:rPr lang="en-US" sz="1800" dirty="0"/>
            <a:t>Public Consultation</a:t>
          </a:r>
        </a:p>
      </dgm:t>
    </dgm:pt>
    <dgm:pt modelId="{BAAE6F94-A152-461F-9429-5D3A2171F1F9}" type="parTrans" cxnId="{16C46C7F-2609-4811-B3D8-6EA288506C17}">
      <dgm:prSet/>
      <dgm:spPr/>
      <dgm:t>
        <a:bodyPr/>
        <a:lstStyle/>
        <a:p>
          <a:endParaRPr lang="en-US" sz="2000"/>
        </a:p>
      </dgm:t>
    </dgm:pt>
    <dgm:pt modelId="{897E9200-BE4C-4D66-8F55-EF2E35716BBE}" type="sibTrans" cxnId="{16C46C7F-2609-4811-B3D8-6EA288506C17}">
      <dgm:prSet/>
      <dgm:spPr/>
      <dgm:t>
        <a:bodyPr/>
        <a:lstStyle/>
        <a:p>
          <a:endParaRPr lang="en-US" sz="2000"/>
        </a:p>
      </dgm:t>
    </dgm:pt>
    <dgm:pt modelId="{20118128-1FBB-4FB1-8FD5-E6523F507433}">
      <dgm:prSet phldrT="[Text]" custT="1"/>
      <dgm:spPr/>
      <dgm:t>
        <a:bodyPr/>
        <a:lstStyle/>
        <a:p>
          <a:r>
            <a:rPr lang="en-US" sz="1000" dirty="0"/>
            <a:t>Preliminary Public Session</a:t>
          </a:r>
        </a:p>
      </dgm:t>
    </dgm:pt>
    <dgm:pt modelId="{CCAD1A7B-E9A1-4065-B57F-944CA068C117}" type="parTrans" cxnId="{EE88A149-3B9E-4FB7-9A90-23D45FC9EA31}">
      <dgm:prSet/>
      <dgm:spPr/>
      <dgm:t>
        <a:bodyPr/>
        <a:lstStyle/>
        <a:p>
          <a:endParaRPr lang="en-US" sz="2000"/>
        </a:p>
      </dgm:t>
    </dgm:pt>
    <dgm:pt modelId="{8B8C74E8-42D9-45D6-BE24-109D70C2DD76}" type="sibTrans" cxnId="{EE88A149-3B9E-4FB7-9A90-23D45FC9EA31}">
      <dgm:prSet/>
      <dgm:spPr/>
      <dgm:t>
        <a:bodyPr/>
        <a:lstStyle/>
        <a:p>
          <a:endParaRPr lang="en-US" sz="2000"/>
        </a:p>
      </dgm:t>
    </dgm:pt>
    <dgm:pt modelId="{3026AEA1-5297-41E2-8101-EA905E06EAB2}">
      <dgm:prSet phldrT="[Text]" custT="1"/>
      <dgm:spPr/>
      <dgm:t>
        <a:bodyPr/>
        <a:lstStyle/>
        <a:p>
          <a:r>
            <a:rPr lang="en-US" sz="1000" dirty="0"/>
            <a:t>Findings Consultation</a:t>
          </a:r>
        </a:p>
      </dgm:t>
    </dgm:pt>
    <dgm:pt modelId="{9794DA00-A85C-4A20-A371-95759075958C}" type="parTrans" cxnId="{FF53ACF8-89CC-4063-8CD6-D00CD488C77E}">
      <dgm:prSet/>
      <dgm:spPr/>
      <dgm:t>
        <a:bodyPr/>
        <a:lstStyle/>
        <a:p>
          <a:endParaRPr lang="en-US" sz="2000"/>
        </a:p>
      </dgm:t>
    </dgm:pt>
    <dgm:pt modelId="{8D2E4553-ABD7-4BE8-90E8-409341F40F71}" type="sibTrans" cxnId="{FF53ACF8-89CC-4063-8CD6-D00CD488C77E}">
      <dgm:prSet/>
      <dgm:spPr/>
      <dgm:t>
        <a:bodyPr/>
        <a:lstStyle/>
        <a:p>
          <a:endParaRPr lang="en-US" sz="2000"/>
        </a:p>
      </dgm:t>
    </dgm:pt>
    <dgm:pt modelId="{DB7EF9C9-2A07-4DC4-BC7F-F98F5236E7AA}">
      <dgm:prSet phldrT="[Text]" custT="1"/>
      <dgm:spPr/>
      <dgm:t>
        <a:bodyPr/>
        <a:lstStyle/>
        <a:p>
          <a:r>
            <a:rPr lang="en-US" sz="1800" dirty="0"/>
            <a:t>Fundraising Framework and Viability Assessment</a:t>
          </a:r>
        </a:p>
      </dgm:t>
    </dgm:pt>
    <dgm:pt modelId="{080041C2-8AC6-414B-B4C0-56001AD6F5D1}" type="parTrans" cxnId="{FE10A7BB-140A-4A09-9BDF-6AB7EB2F18EB}">
      <dgm:prSet/>
      <dgm:spPr/>
      <dgm:t>
        <a:bodyPr/>
        <a:lstStyle/>
        <a:p>
          <a:endParaRPr lang="en-US" sz="2000"/>
        </a:p>
      </dgm:t>
    </dgm:pt>
    <dgm:pt modelId="{F1A933A4-0B30-4D51-827D-01578A97CAD0}" type="sibTrans" cxnId="{FE10A7BB-140A-4A09-9BDF-6AB7EB2F18EB}">
      <dgm:prSet/>
      <dgm:spPr/>
      <dgm:t>
        <a:bodyPr/>
        <a:lstStyle/>
        <a:p>
          <a:endParaRPr lang="en-US" sz="2000"/>
        </a:p>
      </dgm:t>
    </dgm:pt>
    <dgm:pt modelId="{31D3C8A5-A2A1-486E-84D1-06271146408A}">
      <dgm:prSet phldrT="[Text]" custT="1"/>
      <dgm:spPr/>
      <dgm:t>
        <a:bodyPr/>
        <a:lstStyle/>
        <a:p>
          <a:r>
            <a:rPr lang="en-US" sz="1800" dirty="0"/>
            <a:t>Business Case</a:t>
          </a:r>
        </a:p>
      </dgm:t>
    </dgm:pt>
    <dgm:pt modelId="{98005E31-B622-4652-AC79-256EFFFF2127}" type="parTrans" cxnId="{594E92F5-ABC6-462D-A91C-66C36D40597B}">
      <dgm:prSet/>
      <dgm:spPr/>
      <dgm:t>
        <a:bodyPr/>
        <a:lstStyle/>
        <a:p>
          <a:endParaRPr lang="en-US" sz="2000"/>
        </a:p>
      </dgm:t>
    </dgm:pt>
    <dgm:pt modelId="{B7979406-FC9E-49F0-9A4B-59A9422AA1B6}" type="sibTrans" cxnId="{594E92F5-ABC6-462D-A91C-66C36D40597B}">
      <dgm:prSet/>
      <dgm:spPr/>
      <dgm:t>
        <a:bodyPr/>
        <a:lstStyle/>
        <a:p>
          <a:endParaRPr lang="en-US" sz="2000"/>
        </a:p>
      </dgm:t>
    </dgm:pt>
    <dgm:pt modelId="{2653E8E7-BB16-414D-8AAF-BE4131474B78}">
      <dgm:prSet phldrT="[Text]" custT="1"/>
      <dgm:spPr/>
      <dgm:t>
        <a:bodyPr/>
        <a:lstStyle/>
        <a:p>
          <a:r>
            <a:rPr lang="en-US" sz="1000" dirty="0"/>
            <a:t>Plan: Approach, Milestones, Sources</a:t>
          </a:r>
        </a:p>
      </dgm:t>
    </dgm:pt>
    <dgm:pt modelId="{E40F2D19-96A5-4EED-848C-F823987A2A78}" type="parTrans" cxnId="{E4059A03-9F2D-4A2E-A075-5112B867ADE3}">
      <dgm:prSet/>
      <dgm:spPr/>
      <dgm:t>
        <a:bodyPr/>
        <a:lstStyle/>
        <a:p>
          <a:endParaRPr lang="en-US" sz="2000"/>
        </a:p>
      </dgm:t>
    </dgm:pt>
    <dgm:pt modelId="{4E028152-91FD-4358-A0A3-9472B712D5BD}" type="sibTrans" cxnId="{E4059A03-9F2D-4A2E-A075-5112B867ADE3}">
      <dgm:prSet/>
      <dgm:spPr/>
      <dgm:t>
        <a:bodyPr/>
        <a:lstStyle/>
        <a:p>
          <a:endParaRPr lang="en-US" sz="2000"/>
        </a:p>
      </dgm:t>
    </dgm:pt>
    <dgm:pt modelId="{338D4D22-7E15-4471-85F9-01F6D595D8D8}">
      <dgm:prSet phldrT="[Text]" custT="1"/>
      <dgm:spPr/>
      <dgm:t>
        <a:bodyPr/>
        <a:lstStyle/>
        <a:p>
          <a:r>
            <a:rPr lang="en-US" sz="1000" dirty="0"/>
            <a:t>Preliminary Consultations with Funders </a:t>
          </a:r>
        </a:p>
      </dgm:t>
    </dgm:pt>
    <dgm:pt modelId="{9B206B84-7DA4-44DA-9236-0DA1F313687F}" type="parTrans" cxnId="{CFA62EB0-028F-4CDA-A657-225194455223}">
      <dgm:prSet/>
      <dgm:spPr/>
      <dgm:t>
        <a:bodyPr/>
        <a:lstStyle/>
        <a:p>
          <a:endParaRPr lang="en-US" sz="2000"/>
        </a:p>
      </dgm:t>
    </dgm:pt>
    <dgm:pt modelId="{898D00FB-650A-4DA0-8562-9D58057D1F7A}" type="sibTrans" cxnId="{CFA62EB0-028F-4CDA-A657-225194455223}">
      <dgm:prSet/>
      <dgm:spPr/>
      <dgm:t>
        <a:bodyPr/>
        <a:lstStyle/>
        <a:p>
          <a:endParaRPr lang="en-US" sz="2000"/>
        </a:p>
      </dgm:t>
    </dgm:pt>
    <dgm:pt modelId="{6FF6C1F2-9E11-4B32-AC34-CFBE24E5541F}">
      <dgm:prSet phldrT="[Text]" custT="1"/>
      <dgm:spPr/>
      <dgm:t>
        <a:bodyPr/>
        <a:lstStyle/>
        <a:p>
          <a:r>
            <a:rPr lang="en-US" sz="1000" dirty="0"/>
            <a:t>Options and Assessment Criteria</a:t>
          </a:r>
        </a:p>
      </dgm:t>
    </dgm:pt>
    <dgm:pt modelId="{D75E1A9E-D4F9-4BFD-94E6-552033AB5097}" type="parTrans" cxnId="{47F3776A-7230-4F8D-A047-A35563320E4F}">
      <dgm:prSet/>
      <dgm:spPr/>
      <dgm:t>
        <a:bodyPr/>
        <a:lstStyle/>
        <a:p>
          <a:endParaRPr lang="en-US" sz="2000"/>
        </a:p>
      </dgm:t>
    </dgm:pt>
    <dgm:pt modelId="{FFFA1842-1358-4810-9943-A60A5F11EF78}" type="sibTrans" cxnId="{47F3776A-7230-4F8D-A047-A35563320E4F}">
      <dgm:prSet/>
      <dgm:spPr/>
      <dgm:t>
        <a:bodyPr/>
        <a:lstStyle/>
        <a:p>
          <a:endParaRPr lang="en-US" sz="2000"/>
        </a:p>
      </dgm:t>
    </dgm:pt>
    <dgm:pt modelId="{9D3F2CBD-1776-49B6-AED7-BF0A5A460785}">
      <dgm:prSet phldrT="[Text]" custT="1"/>
      <dgm:spPr/>
      <dgm:t>
        <a:bodyPr/>
        <a:lstStyle/>
        <a:p>
          <a:r>
            <a:rPr lang="en-US" sz="1000" dirty="0"/>
            <a:t>Options Analysis</a:t>
          </a:r>
        </a:p>
      </dgm:t>
    </dgm:pt>
    <dgm:pt modelId="{65C8F61E-954A-4E92-9BA9-DC64DAEEBE53}" type="parTrans" cxnId="{9AE9306C-CC2D-42F8-8E36-816CC889F7AC}">
      <dgm:prSet/>
      <dgm:spPr/>
      <dgm:t>
        <a:bodyPr/>
        <a:lstStyle/>
        <a:p>
          <a:endParaRPr lang="en-US" sz="2000"/>
        </a:p>
      </dgm:t>
    </dgm:pt>
    <dgm:pt modelId="{81A73477-B5A6-4E95-A90E-FE4EB651CC03}" type="sibTrans" cxnId="{9AE9306C-CC2D-42F8-8E36-816CC889F7AC}">
      <dgm:prSet/>
      <dgm:spPr/>
      <dgm:t>
        <a:bodyPr/>
        <a:lstStyle/>
        <a:p>
          <a:endParaRPr lang="en-US" sz="2000"/>
        </a:p>
      </dgm:t>
    </dgm:pt>
    <dgm:pt modelId="{E3EA5C7B-481A-428A-8E25-3308937EA15C}">
      <dgm:prSet phldrT="[Text]" custT="1"/>
      <dgm:spPr/>
      <dgm:t>
        <a:bodyPr/>
        <a:lstStyle/>
        <a:p>
          <a:r>
            <a:rPr lang="en-US" sz="1000" dirty="0"/>
            <a:t>Site Selection</a:t>
          </a:r>
        </a:p>
      </dgm:t>
    </dgm:pt>
    <dgm:pt modelId="{34349CA6-1F1C-41DF-9EF2-87D89F3F107D}" type="parTrans" cxnId="{986D5673-01D1-456E-8B5D-6EC99C39CE1A}">
      <dgm:prSet/>
      <dgm:spPr/>
      <dgm:t>
        <a:bodyPr/>
        <a:lstStyle/>
        <a:p>
          <a:endParaRPr lang="en-US" sz="2000"/>
        </a:p>
      </dgm:t>
    </dgm:pt>
    <dgm:pt modelId="{87093F64-6B3C-4922-A572-75517FF7B074}" type="sibTrans" cxnId="{986D5673-01D1-456E-8B5D-6EC99C39CE1A}">
      <dgm:prSet/>
      <dgm:spPr/>
      <dgm:t>
        <a:bodyPr/>
        <a:lstStyle/>
        <a:p>
          <a:endParaRPr lang="en-US" sz="2000"/>
        </a:p>
      </dgm:t>
    </dgm:pt>
    <dgm:pt modelId="{EF02E50A-5926-4513-B7D4-1250AD45DFEF}">
      <dgm:prSet phldrT="[Text]" custT="1"/>
      <dgm:spPr/>
      <dgm:t>
        <a:bodyPr/>
        <a:lstStyle/>
        <a:p>
          <a:r>
            <a:rPr lang="en-US" sz="1000" dirty="0"/>
            <a:t>Final Option</a:t>
          </a:r>
        </a:p>
      </dgm:t>
    </dgm:pt>
    <dgm:pt modelId="{C2726816-597F-49B5-AA3C-0B67F211C50F}" type="parTrans" cxnId="{93E37258-A680-4982-9B5B-DCB796FD63D2}">
      <dgm:prSet/>
      <dgm:spPr/>
      <dgm:t>
        <a:bodyPr/>
        <a:lstStyle/>
        <a:p>
          <a:endParaRPr lang="en-US" sz="2000"/>
        </a:p>
      </dgm:t>
    </dgm:pt>
    <dgm:pt modelId="{AA5F93CF-E714-4BDF-92FD-0A174ACB4035}" type="sibTrans" cxnId="{93E37258-A680-4982-9B5B-DCB796FD63D2}">
      <dgm:prSet/>
      <dgm:spPr/>
      <dgm:t>
        <a:bodyPr/>
        <a:lstStyle/>
        <a:p>
          <a:endParaRPr lang="en-US" sz="2000"/>
        </a:p>
      </dgm:t>
    </dgm:pt>
    <dgm:pt modelId="{61022A05-67D7-41EA-8D06-F67C82CC2C93}">
      <dgm:prSet phldrT="[Text]" custT="1"/>
      <dgm:spPr/>
      <dgm:t>
        <a:bodyPr/>
        <a:lstStyle/>
        <a:p>
          <a:r>
            <a:rPr lang="en-US" sz="1000" dirty="0"/>
            <a:t>Recommendations</a:t>
          </a:r>
        </a:p>
      </dgm:t>
    </dgm:pt>
    <dgm:pt modelId="{48538BAC-A8BA-4DE7-ACE6-3F2C7475CD14}" type="parTrans" cxnId="{BB23F41F-6C32-484E-9579-520DF47D5D7C}">
      <dgm:prSet/>
      <dgm:spPr/>
      <dgm:t>
        <a:bodyPr/>
        <a:lstStyle/>
        <a:p>
          <a:endParaRPr lang="en-US"/>
        </a:p>
      </dgm:t>
    </dgm:pt>
    <dgm:pt modelId="{BC5BB9A1-BE1F-4B2F-B415-EC4E0401E181}" type="sibTrans" cxnId="{BB23F41F-6C32-484E-9579-520DF47D5D7C}">
      <dgm:prSet/>
      <dgm:spPr/>
      <dgm:t>
        <a:bodyPr/>
        <a:lstStyle/>
        <a:p>
          <a:endParaRPr lang="en-US"/>
        </a:p>
      </dgm:t>
    </dgm:pt>
    <dgm:pt modelId="{C3438274-DC15-4648-96F8-90DC2D50880E}" type="pres">
      <dgm:prSet presAssocID="{CB3A451E-6B1F-45ED-AE88-2999C6FBDE98}" presName="Name0" presStyleCnt="0">
        <dgm:presLayoutVars>
          <dgm:dir/>
          <dgm:animOne val="branch"/>
          <dgm:animLvl val="lvl"/>
        </dgm:presLayoutVars>
      </dgm:prSet>
      <dgm:spPr/>
    </dgm:pt>
    <dgm:pt modelId="{B8DB20F2-C2F5-4AB7-959C-5EBC1F9E1A46}" type="pres">
      <dgm:prSet presAssocID="{24C51410-BAD5-45A9-8ACA-D3414BFC64F4}" presName="chaos" presStyleCnt="0"/>
      <dgm:spPr/>
    </dgm:pt>
    <dgm:pt modelId="{34C0F69C-B0C2-4F31-994F-ACDB258CD097}" type="pres">
      <dgm:prSet presAssocID="{24C51410-BAD5-45A9-8ACA-D3414BFC64F4}" presName="parTx1" presStyleLbl="revTx" presStyleIdx="0" presStyleCnt="9"/>
      <dgm:spPr/>
    </dgm:pt>
    <dgm:pt modelId="{01B71FDB-5DF7-40F1-9EE2-6A36C5A055FE}" type="pres">
      <dgm:prSet presAssocID="{24C51410-BAD5-45A9-8ACA-D3414BFC64F4}" presName="desTx1" presStyleLbl="revTx" presStyleIdx="1" presStyleCnt="9">
        <dgm:presLayoutVars>
          <dgm:bulletEnabled val="1"/>
        </dgm:presLayoutVars>
      </dgm:prSet>
      <dgm:spPr/>
    </dgm:pt>
    <dgm:pt modelId="{7BF5F9E6-723F-4E94-9BB7-01A920AE193D}" type="pres">
      <dgm:prSet presAssocID="{24C51410-BAD5-45A9-8ACA-D3414BFC64F4}" presName="c1" presStyleLbl="node1" presStyleIdx="0" presStyleCnt="19"/>
      <dgm:spPr/>
    </dgm:pt>
    <dgm:pt modelId="{B677AE7D-E04F-4F27-88EA-A9E5D6597E37}" type="pres">
      <dgm:prSet presAssocID="{24C51410-BAD5-45A9-8ACA-D3414BFC64F4}" presName="c2" presStyleLbl="node1" presStyleIdx="1" presStyleCnt="19"/>
      <dgm:spPr/>
    </dgm:pt>
    <dgm:pt modelId="{5E3AA12D-0C05-46BC-848A-3E785087EE58}" type="pres">
      <dgm:prSet presAssocID="{24C51410-BAD5-45A9-8ACA-D3414BFC64F4}" presName="c3" presStyleLbl="node1" presStyleIdx="2" presStyleCnt="19"/>
      <dgm:spPr/>
    </dgm:pt>
    <dgm:pt modelId="{333F760B-BEFB-48D3-9CC3-AC1DD46ECA5D}" type="pres">
      <dgm:prSet presAssocID="{24C51410-BAD5-45A9-8ACA-D3414BFC64F4}" presName="c4" presStyleLbl="node1" presStyleIdx="3" presStyleCnt="19"/>
      <dgm:spPr/>
    </dgm:pt>
    <dgm:pt modelId="{76D7D877-5E29-465E-BC9C-DEACCE0E0F2D}" type="pres">
      <dgm:prSet presAssocID="{24C51410-BAD5-45A9-8ACA-D3414BFC64F4}" presName="c5" presStyleLbl="node1" presStyleIdx="4" presStyleCnt="19"/>
      <dgm:spPr/>
    </dgm:pt>
    <dgm:pt modelId="{AFB8F661-7034-4957-B258-71EEEED7C0D5}" type="pres">
      <dgm:prSet presAssocID="{24C51410-BAD5-45A9-8ACA-D3414BFC64F4}" presName="c6" presStyleLbl="node1" presStyleIdx="5" presStyleCnt="19"/>
      <dgm:spPr/>
    </dgm:pt>
    <dgm:pt modelId="{FE4DBE25-0360-4861-B219-652394C5280B}" type="pres">
      <dgm:prSet presAssocID="{24C51410-BAD5-45A9-8ACA-D3414BFC64F4}" presName="c7" presStyleLbl="node1" presStyleIdx="6" presStyleCnt="19"/>
      <dgm:spPr/>
    </dgm:pt>
    <dgm:pt modelId="{2F27505C-3E09-43D8-9E08-7105D775E4C5}" type="pres">
      <dgm:prSet presAssocID="{24C51410-BAD5-45A9-8ACA-D3414BFC64F4}" presName="c8" presStyleLbl="node1" presStyleIdx="7" presStyleCnt="19"/>
      <dgm:spPr/>
    </dgm:pt>
    <dgm:pt modelId="{FFAFEA6B-5E07-475F-BE86-CD36B3930EB4}" type="pres">
      <dgm:prSet presAssocID="{24C51410-BAD5-45A9-8ACA-D3414BFC64F4}" presName="c9" presStyleLbl="node1" presStyleIdx="8" presStyleCnt="19"/>
      <dgm:spPr/>
    </dgm:pt>
    <dgm:pt modelId="{1C08B36A-A2BD-4773-9366-3E5647C26BD6}" type="pres">
      <dgm:prSet presAssocID="{24C51410-BAD5-45A9-8ACA-D3414BFC64F4}" presName="c10" presStyleLbl="node1" presStyleIdx="9" presStyleCnt="19"/>
      <dgm:spPr/>
    </dgm:pt>
    <dgm:pt modelId="{AD4E968B-B8EC-40A4-97BA-6556BA798599}" type="pres">
      <dgm:prSet presAssocID="{24C51410-BAD5-45A9-8ACA-D3414BFC64F4}" presName="c11" presStyleLbl="node1" presStyleIdx="10" presStyleCnt="19"/>
      <dgm:spPr/>
    </dgm:pt>
    <dgm:pt modelId="{8AF466A4-84A4-4027-9352-EE9A5C8B9A05}" type="pres">
      <dgm:prSet presAssocID="{24C51410-BAD5-45A9-8ACA-D3414BFC64F4}" presName="c12" presStyleLbl="node1" presStyleIdx="11" presStyleCnt="19"/>
      <dgm:spPr/>
    </dgm:pt>
    <dgm:pt modelId="{84DA97B4-ADC7-48C9-BE2F-F67A2F465020}" type="pres">
      <dgm:prSet presAssocID="{24C51410-BAD5-45A9-8ACA-D3414BFC64F4}" presName="c13" presStyleLbl="node1" presStyleIdx="12" presStyleCnt="19"/>
      <dgm:spPr/>
    </dgm:pt>
    <dgm:pt modelId="{D7DBA040-5DEF-4515-8134-B126B5D1FFBC}" type="pres">
      <dgm:prSet presAssocID="{24C51410-BAD5-45A9-8ACA-D3414BFC64F4}" presName="c14" presStyleLbl="node1" presStyleIdx="13" presStyleCnt="19"/>
      <dgm:spPr/>
    </dgm:pt>
    <dgm:pt modelId="{49396F7E-E65E-4566-A56C-FF8CE6B0F6E3}" type="pres">
      <dgm:prSet presAssocID="{24C51410-BAD5-45A9-8ACA-D3414BFC64F4}" presName="c15" presStyleLbl="node1" presStyleIdx="14" presStyleCnt="19"/>
      <dgm:spPr/>
    </dgm:pt>
    <dgm:pt modelId="{006EB993-3100-428C-AA50-1F473ACDC87D}" type="pres">
      <dgm:prSet presAssocID="{24C51410-BAD5-45A9-8ACA-D3414BFC64F4}" presName="c16" presStyleLbl="node1" presStyleIdx="15" presStyleCnt="19"/>
      <dgm:spPr/>
    </dgm:pt>
    <dgm:pt modelId="{D250A953-C80A-4F60-9A87-ECD63BB2B470}" type="pres">
      <dgm:prSet presAssocID="{24C51410-BAD5-45A9-8ACA-D3414BFC64F4}" presName="c17" presStyleLbl="node1" presStyleIdx="16" presStyleCnt="19"/>
      <dgm:spPr/>
    </dgm:pt>
    <dgm:pt modelId="{F9D9EA2C-41AC-4E33-BAE1-42CF295F0200}" type="pres">
      <dgm:prSet presAssocID="{24C51410-BAD5-45A9-8ACA-D3414BFC64F4}" presName="c18" presStyleLbl="node1" presStyleIdx="17" presStyleCnt="19"/>
      <dgm:spPr/>
    </dgm:pt>
    <dgm:pt modelId="{76E761E5-4042-4C62-8913-F3242EC799AF}" type="pres">
      <dgm:prSet presAssocID="{EADF0BA8-7F8D-4B14-906C-65FD372B45FA}" presName="chevronComposite1" presStyleCnt="0"/>
      <dgm:spPr/>
    </dgm:pt>
    <dgm:pt modelId="{3CB62A04-4006-490E-955C-C9F84B707CFB}" type="pres">
      <dgm:prSet presAssocID="{EADF0BA8-7F8D-4B14-906C-65FD372B45FA}" presName="chevron1" presStyleLbl="sibTrans2D1" presStyleIdx="0" presStyleCnt="4"/>
      <dgm:spPr/>
    </dgm:pt>
    <dgm:pt modelId="{341C6B3C-1C48-4373-AF79-36B77131FDD5}" type="pres">
      <dgm:prSet presAssocID="{EADF0BA8-7F8D-4B14-906C-65FD372B45FA}" presName="spChevron1" presStyleCnt="0"/>
      <dgm:spPr/>
    </dgm:pt>
    <dgm:pt modelId="{C26FE623-EB7E-45C4-8BD4-CCD7ECDF3694}" type="pres">
      <dgm:prSet presAssocID="{A32A5D9C-D6B8-4FAA-80F2-EAA5CDD4395A}" presName="middle" presStyleCnt="0"/>
      <dgm:spPr/>
    </dgm:pt>
    <dgm:pt modelId="{7E118EC1-1F4A-43BC-9A97-675A49BBFCBC}" type="pres">
      <dgm:prSet presAssocID="{A32A5D9C-D6B8-4FAA-80F2-EAA5CDD4395A}" presName="parTxMid" presStyleLbl="revTx" presStyleIdx="2" presStyleCnt="9"/>
      <dgm:spPr/>
    </dgm:pt>
    <dgm:pt modelId="{FCF95AD1-C3E6-4FDC-A7FA-2CF321880BFB}" type="pres">
      <dgm:prSet presAssocID="{A32A5D9C-D6B8-4FAA-80F2-EAA5CDD4395A}" presName="desTxMid" presStyleLbl="revTx" presStyleIdx="3" presStyleCnt="9">
        <dgm:presLayoutVars>
          <dgm:bulletEnabled val="1"/>
        </dgm:presLayoutVars>
      </dgm:prSet>
      <dgm:spPr/>
    </dgm:pt>
    <dgm:pt modelId="{DDD9D733-DA1A-4E4F-8AA6-4732DE3FB74B}" type="pres">
      <dgm:prSet presAssocID="{A32A5D9C-D6B8-4FAA-80F2-EAA5CDD4395A}" presName="spMid" presStyleCnt="0"/>
      <dgm:spPr/>
    </dgm:pt>
    <dgm:pt modelId="{D4817DA1-9B96-4D6A-A968-CA3177F0E615}" type="pres">
      <dgm:prSet presAssocID="{55D203C7-94EE-457B-BBE0-EBA1F0FEA565}" presName="chevronComposite1" presStyleCnt="0"/>
      <dgm:spPr/>
    </dgm:pt>
    <dgm:pt modelId="{20E97EDE-4B7C-4903-8391-861B135C569E}" type="pres">
      <dgm:prSet presAssocID="{55D203C7-94EE-457B-BBE0-EBA1F0FEA565}" presName="chevron1" presStyleLbl="sibTrans2D1" presStyleIdx="1" presStyleCnt="4"/>
      <dgm:spPr/>
    </dgm:pt>
    <dgm:pt modelId="{F34D884D-E809-4DD7-B09B-AC1300D0B356}" type="pres">
      <dgm:prSet presAssocID="{55D203C7-94EE-457B-BBE0-EBA1F0FEA565}" presName="spChevron1" presStyleCnt="0"/>
      <dgm:spPr/>
    </dgm:pt>
    <dgm:pt modelId="{A9DE3341-8188-48F3-BED3-97D29EB37B2E}" type="pres">
      <dgm:prSet presAssocID="{3EAC22F7-4F5D-4929-97B7-3C626E1D2AAA}" presName="middle" presStyleCnt="0"/>
      <dgm:spPr/>
    </dgm:pt>
    <dgm:pt modelId="{5C5952EA-4971-4DDA-8292-D322D3766E4B}" type="pres">
      <dgm:prSet presAssocID="{3EAC22F7-4F5D-4929-97B7-3C626E1D2AAA}" presName="parTxMid" presStyleLbl="revTx" presStyleIdx="4" presStyleCnt="9"/>
      <dgm:spPr/>
    </dgm:pt>
    <dgm:pt modelId="{3A0C5F97-0C85-428E-908B-3A14858F2516}" type="pres">
      <dgm:prSet presAssocID="{3EAC22F7-4F5D-4929-97B7-3C626E1D2AAA}" presName="desTxMid" presStyleLbl="revTx" presStyleIdx="5" presStyleCnt="9">
        <dgm:presLayoutVars>
          <dgm:bulletEnabled val="1"/>
        </dgm:presLayoutVars>
      </dgm:prSet>
      <dgm:spPr/>
    </dgm:pt>
    <dgm:pt modelId="{6BF4C3AB-2127-488A-8EB2-AB8DDBB39344}" type="pres">
      <dgm:prSet presAssocID="{3EAC22F7-4F5D-4929-97B7-3C626E1D2AAA}" presName="spMid" presStyleCnt="0"/>
      <dgm:spPr/>
    </dgm:pt>
    <dgm:pt modelId="{D0F63284-0563-440D-9913-2065798C07D6}" type="pres">
      <dgm:prSet presAssocID="{897E9200-BE4C-4D66-8F55-EF2E35716BBE}" presName="chevronComposite1" presStyleCnt="0"/>
      <dgm:spPr/>
    </dgm:pt>
    <dgm:pt modelId="{8E219072-C83B-4034-9178-EA5A89936C12}" type="pres">
      <dgm:prSet presAssocID="{897E9200-BE4C-4D66-8F55-EF2E35716BBE}" presName="chevron1" presStyleLbl="sibTrans2D1" presStyleIdx="2" presStyleCnt="4"/>
      <dgm:spPr/>
    </dgm:pt>
    <dgm:pt modelId="{4612A02B-D997-4988-9D69-67647FAD8407}" type="pres">
      <dgm:prSet presAssocID="{897E9200-BE4C-4D66-8F55-EF2E35716BBE}" presName="spChevron1" presStyleCnt="0"/>
      <dgm:spPr/>
    </dgm:pt>
    <dgm:pt modelId="{A108CEE3-3490-4A09-8BA7-065A9303E72E}" type="pres">
      <dgm:prSet presAssocID="{DB7EF9C9-2A07-4DC4-BC7F-F98F5236E7AA}" presName="middle" presStyleCnt="0"/>
      <dgm:spPr/>
    </dgm:pt>
    <dgm:pt modelId="{1F9B9B87-3668-4828-B64B-F1869D1C47F3}" type="pres">
      <dgm:prSet presAssocID="{DB7EF9C9-2A07-4DC4-BC7F-F98F5236E7AA}" presName="parTxMid" presStyleLbl="revTx" presStyleIdx="6" presStyleCnt="9"/>
      <dgm:spPr/>
    </dgm:pt>
    <dgm:pt modelId="{6FDA7BBD-BB25-4E8B-A5DC-54784D211462}" type="pres">
      <dgm:prSet presAssocID="{DB7EF9C9-2A07-4DC4-BC7F-F98F5236E7AA}" presName="desTxMid" presStyleLbl="revTx" presStyleIdx="7" presStyleCnt="9">
        <dgm:presLayoutVars>
          <dgm:bulletEnabled val="1"/>
        </dgm:presLayoutVars>
      </dgm:prSet>
      <dgm:spPr/>
    </dgm:pt>
    <dgm:pt modelId="{218D496C-D626-497F-B7BB-852CB3B12CAF}" type="pres">
      <dgm:prSet presAssocID="{DB7EF9C9-2A07-4DC4-BC7F-F98F5236E7AA}" presName="spMid" presStyleCnt="0"/>
      <dgm:spPr/>
    </dgm:pt>
    <dgm:pt modelId="{88BB9A93-6E40-421D-A460-30B1419B951A}" type="pres">
      <dgm:prSet presAssocID="{F1A933A4-0B30-4D51-827D-01578A97CAD0}" presName="chevronComposite1" presStyleCnt="0"/>
      <dgm:spPr/>
    </dgm:pt>
    <dgm:pt modelId="{B2FC3DF9-A01A-465D-A551-DFC6E05FD2B1}" type="pres">
      <dgm:prSet presAssocID="{F1A933A4-0B30-4D51-827D-01578A97CAD0}" presName="chevron1" presStyleLbl="sibTrans2D1" presStyleIdx="3" presStyleCnt="4"/>
      <dgm:spPr/>
    </dgm:pt>
    <dgm:pt modelId="{D0E20657-E2C0-4609-AFA8-1DF3D4F38C53}" type="pres">
      <dgm:prSet presAssocID="{F1A933A4-0B30-4D51-827D-01578A97CAD0}" presName="spChevron1" presStyleCnt="0"/>
      <dgm:spPr/>
    </dgm:pt>
    <dgm:pt modelId="{06E8DF5F-F5C8-4C87-9AF8-7B2906A01170}" type="pres">
      <dgm:prSet presAssocID="{31D3C8A5-A2A1-486E-84D1-06271146408A}" presName="last" presStyleCnt="0"/>
      <dgm:spPr/>
    </dgm:pt>
    <dgm:pt modelId="{4E956B73-C9D9-40E4-938D-90DEE48490FD}" type="pres">
      <dgm:prSet presAssocID="{31D3C8A5-A2A1-486E-84D1-06271146408A}" presName="circleTx" presStyleLbl="node1" presStyleIdx="18" presStyleCnt="19"/>
      <dgm:spPr/>
    </dgm:pt>
    <dgm:pt modelId="{D88659FA-9C88-459E-8A46-47AB96379379}" type="pres">
      <dgm:prSet presAssocID="{31D3C8A5-A2A1-486E-84D1-06271146408A}" presName="desTxN" presStyleLbl="revTx" presStyleIdx="8" presStyleCnt="9">
        <dgm:presLayoutVars>
          <dgm:bulletEnabled val="1"/>
        </dgm:presLayoutVars>
      </dgm:prSet>
      <dgm:spPr/>
    </dgm:pt>
    <dgm:pt modelId="{F73DA9EF-6D29-4657-BA2E-AFFA2E0B20C5}" type="pres">
      <dgm:prSet presAssocID="{31D3C8A5-A2A1-486E-84D1-06271146408A}" presName="spN" presStyleCnt="0"/>
      <dgm:spPr/>
    </dgm:pt>
  </dgm:ptLst>
  <dgm:cxnLst>
    <dgm:cxn modelId="{E4059A03-9F2D-4A2E-A075-5112B867ADE3}" srcId="{DB7EF9C9-2A07-4DC4-BC7F-F98F5236E7AA}" destId="{2653E8E7-BB16-414D-8AAF-BE4131474B78}" srcOrd="0" destOrd="0" parTransId="{E40F2D19-96A5-4EED-848C-F823987A2A78}" sibTransId="{4E028152-91FD-4358-A0A3-9472B712D5BD}"/>
    <dgm:cxn modelId="{8297E60E-9BCC-42C3-9DDC-B85DB322F120}" type="presOf" srcId="{CB3A451E-6B1F-45ED-AE88-2999C6FBDE98}" destId="{C3438274-DC15-4648-96F8-90DC2D50880E}" srcOrd="0" destOrd="0" presId="urn:microsoft.com/office/officeart/2009/3/layout/RandomtoResultProcess"/>
    <dgm:cxn modelId="{D7890311-6EFF-4F67-ACFC-8722BA8905FB}" srcId="{24C51410-BAD5-45A9-8ACA-D3414BFC64F4}" destId="{1D754093-B542-4897-9FB5-70E57C8EAB45}" srcOrd="0" destOrd="0" parTransId="{B37B6FA3-843F-4759-9D71-9E7834E000FC}" sibTransId="{D56E8D8E-8DF3-4464-97C2-F6225EC88A83}"/>
    <dgm:cxn modelId="{B8AD9011-2075-4817-A3DB-E27DD8734FD3}" type="presOf" srcId="{DB7EF9C9-2A07-4DC4-BC7F-F98F5236E7AA}" destId="{1F9B9B87-3668-4828-B64B-F1869D1C47F3}" srcOrd="0" destOrd="0" presId="urn:microsoft.com/office/officeart/2009/3/layout/RandomtoResultProcess"/>
    <dgm:cxn modelId="{BB23F41F-6C32-484E-9579-520DF47D5D7C}" srcId="{31D3C8A5-A2A1-486E-84D1-06271146408A}" destId="{61022A05-67D7-41EA-8D06-F67C82CC2C93}" srcOrd="3" destOrd="0" parTransId="{48538BAC-A8BA-4DE7-ACE6-3F2C7475CD14}" sibTransId="{BC5BB9A1-BE1F-4B2F-B415-EC4E0401E181}"/>
    <dgm:cxn modelId="{CC335825-3ACE-4C99-A2E0-8B07140F8339}" type="presOf" srcId="{61022A05-67D7-41EA-8D06-F67C82CC2C93}" destId="{D88659FA-9C88-459E-8A46-47AB96379379}" srcOrd="0" destOrd="3" presId="urn:microsoft.com/office/officeart/2009/3/layout/RandomtoResultProcess"/>
    <dgm:cxn modelId="{C650202C-DA99-4583-9F50-1DBBF58B42EC}" type="presOf" srcId="{3EAC22F7-4F5D-4929-97B7-3C626E1D2AAA}" destId="{5C5952EA-4971-4DDA-8292-D322D3766E4B}" srcOrd="0" destOrd="0" presId="urn:microsoft.com/office/officeart/2009/3/layout/RandomtoResultProcess"/>
    <dgm:cxn modelId="{51D7EF2C-A801-401C-A672-F9A8F310DC41}" type="presOf" srcId="{1D754093-B542-4897-9FB5-70E57C8EAB45}" destId="{01B71FDB-5DF7-40F1-9EE2-6A36C5A055FE}" srcOrd="0" destOrd="0" presId="urn:microsoft.com/office/officeart/2009/3/layout/RandomtoResultProcess"/>
    <dgm:cxn modelId="{245A7335-C7B9-4B50-B490-AB2ED707C4BE}" type="presOf" srcId="{2E22BA1E-6539-406C-844A-65948EF1D216}" destId="{01B71FDB-5DF7-40F1-9EE2-6A36C5A055FE}" srcOrd="0" destOrd="1" presId="urn:microsoft.com/office/officeart/2009/3/layout/RandomtoResultProcess"/>
    <dgm:cxn modelId="{BCB56865-F417-4375-9746-1242E578711A}" type="presOf" srcId="{E3EA5C7B-481A-428A-8E25-3308937EA15C}" destId="{D88659FA-9C88-459E-8A46-47AB96379379}" srcOrd="0" destOrd="2" presId="urn:microsoft.com/office/officeart/2009/3/layout/RandomtoResultProcess"/>
    <dgm:cxn modelId="{EE88A149-3B9E-4FB7-9A90-23D45FC9EA31}" srcId="{3EAC22F7-4F5D-4929-97B7-3C626E1D2AAA}" destId="{20118128-1FBB-4FB1-8FD5-E6523F507433}" srcOrd="0" destOrd="0" parTransId="{CCAD1A7B-E9A1-4065-B57F-944CA068C117}" sibTransId="{8B8C74E8-42D9-45D6-BE24-109D70C2DD76}"/>
    <dgm:cxn modelId="{47F3776A-7230-4F8D-A047-A35563320E4F}" srcId="{31D3C8A5-A2A1-486E-84D1-06271146408A}" destId="{6FF6C1F2-9E11-4B32-AC34-CFBE24E5541F}" srcOrd="0" destOrd="0" parTransId="{D75E1A9E-D4F9-4BFD-94E6-552033AB5097}" sibTransId="{FFFA1842-1358-4810-9943-A60A5F11EF78}"/>
    <dgm:cxn modelId="{9AE9306C-CC2D-42F8-8E36-816CC889F7AC}" srcId="{31D3C8A5-A2A1-486E-84D1-06271146408A}" destId="{9D3F2CBD-1776-49B6-AED7-BF0A5A460785}" srcOrd="1" destOrd="0" parTransId="{65C8F61E-954A-4E92-9BA9-DC64DAEEBE53}" sibTransId="{81A73477-B5A6-4E95-A90E-FE4EB651CC03}"/>
    <dgm:cxn modelId="{3A68D94F-A7F6-4FF3-823D-91A8B4457148}" type="presOf" srcId="{20118128-1FBB-4FB1-8FD5-E6523F507433}" destId="{3A0C5F97-0C85-428E-908B-3A14858F2516}" srcOrd="0" destOrd="0" presId="urn:microsoft.com/office/officeart/2009/3/layout/RandomtoResultProcess"/>
    <dgm:cxn modelId="{986D5673-01D1-456E-8B5D-6EC99C39CE1A}" srcId="{31D3C8A5-A2A1-486E-84D1-06271146408A}" destId="{E3EA5C7B-481A-428A-8E25-3308937EA15C}" srcOrd="2" destOrd="0" parTransId="{34349CA6-1F1C-41DF-9EF2-87D89F3F107D}" sibTransId="{87093F64-6B3C-4922-A572-75517FF7B074}"/>
    <dgm:cxn modelId="{01469753-8DF2-4EDE-B3AD-F27321060CA9}" type="presOf" srcId="{338D4D22-7E15-4471-85F9-01F6D595D8D8}" destId="{6FDA7BBD-BB25-4E8B-A5DC-54784D211462}" srcOrd="0" destOrd="1" presId="urn:microsoft.com/office/officeart/2009/3/layout/RandomtoResultProcess"/>
    <dgm:cxn modelId="{93E37258-A680-4982-9B5B-DCB796FD63D2}" srcId="{31D3C8A5-A2A1-486E-84D1-06271146408A}" destId="{EF02E50A-5926-4513-B7D4-1250AD45DFEF}" srcOrd="4" destOrd="0" parTransId="{C2726816-597F-49B5-AA3C-0B67F211C50F}" sibTransId="{AA5F93CF-E714-4BDF-92FD-0A174ACB4035}"/>
    <dgm:cxn modelId="{16C46C7F-2609-4811-B3D8-6EA288506C17}" srcId="{CB3A451E-6B1F-45ED-AE88-2999C6FBDE98}" destId="{3EAC22F7-4F5D-4929-97B7-3C626E1D2AAA}" srcOrd="2" destOrd="0" parTransId="{BAAE6F94-A152-461F-9429-5D3A2171F1F9}" sibTransId="{897E9200-BE4C-4D66-8F55-EF2E35716BBE}"/>
    <dgm:cxn modelId="{77D68D84-37D6-4F0F-8A37-7B937C58DCEF}" type="presOf" srcId="{2653E8E7-BB16-414D-8AAF-BE4131474B78}" destId="{6FDA7BBD-BB25-4E8B-A5DC-54784D211462}" srcOrd="0" destOrd="0" presId="urn:microsoft.com/office/officeart/2009/3/layout/RandomtoResultProcess"/>
    <dgm:cxn modelId="{3F72D992-6EB9-4B20-BD66-CB0F09FA3515}" type="presOf" srcId="{A32A5D9C-D6B8-4FAA-80F2-EAA5CDD4395A}" destId="{7E118EC1-1F4A-43BC-9A97-675A49BBFCBC}" srcOrd="0" destOrd="0" presId="urn:microsoft.com/office/officeart/2009/3/layout/RandomtoResultProcess"/>
    <dgm:cxn modelId="{EFF66693-8E0F-4B4A-9293-4DA6E2FB0FFE}" type="presOf" srcId="{3026AEA1-5297-41E2-8101-EA905E06EAB2}" destId="{3A0C5F97-0C85-428E-908B-3A14858F2516}" srcOrd="0" destOrd="1" presId="urn:microsoft.com/office/officeart/2009/3/layout/RandomtoResultProcess"/>
    <dgm:cxn modelId="{D6B0AB9B-901E-49BF-A230-04826CAD73BE}" type="presOf" srcId="{6FF6C1F2-9E11-4B32-AC34-CFBE24E5541F}" destId="{D88659FA-9C88-459E-8A46-47AB96379379}" srcOrd="0" destOrd="0" presId="urn:microsoft.com/office/officeart/2009/3/layout/RandomtoResultProcess"/>
    <dgm:cxn modelId="{E9F0A39C-B61A-482A-B372-69FF439A9192}" srcId="{24C51410-BAD5-45A9-8ACA-D3414BFC64F4}" destId="{2E22BA1E-6539-406C-844A-65948EF1D216}" srcOrd="1" destOrd="0" parTransId="{C165C222-054C-408B-B5F5-8C0AB6C34FD8}" sibTransId="{09C405C8-18E1-4B8A-B7E3-4CD4285FA0D7}"/>
    <dgm:cxn modelId="{46C29E9D-2853-4EB5-99DE-1924709049DE}" type="presOf" srcId="{FA47317A-CB9D-40B9-92B2-60BA94161AF2}" destId="{FCF95AD1-C3E6-4FDC-A7FA-2CF321880BFB}" srcOrd="0" destOrd="0" presId="urn:microsoft.com/office/officeart/2009/3/layout/RandomtoResultProcess"/>
    <dgm:cxn modelId="{417677A2-81B0-4F41-8F38-B477274142B9}" srcId="{CB3A451E-6B1F-45ED-AE88-2999C6FBDE98}" destId="{A32A5D9C-D6B8-4FAA-80F2-EAA5CDD4395A}" srcOrd="1" destOrd="0" parTransId="{4B426FDA-4CF9-43C0-97DA-7EA5A234F4AE}" sibTransId="{55D203C7-94EE-457B-BBE0-EBA1F0FEA565}"/>
    <dgm:cxn modelId="{12A73CA8-9361-4A85-8E46-4D07FEE3D51E}" srcId="{A32A5D9C-D6B8-4FAA-80F2-EAA5CDD4395A}" destId="{E7924527-62D3-4FD5-AE11-F052D9DCA1E2}" srcOrd="1" destOrd="0" parTransId="{4B71ED2E-567E-4659-A2E2-A8887C48FEE8}" sibTransId="{3682CE8F-123A-4189-9A81-048E70F22F22}"/>
    <dgm:cxn modelId="{46055EAC-0367-4843-B7D1-05923A99EFF2}" srcId="{A32A5D9C-D6B8-4FAA-80F2-EAA5CDD4395A}" destId="{FA47317A-CB9D-40B9-92B2-60BA94161AF2}" srcOrd="0" destOrd="0" parTransId="{CFC181B5-CF45-440B-9065-E552CF311029}" sibTransId="{373FD6E7-9ED1-4379-8DE6-694B2A4636CC}"/>
    <dgm:cxn modelId="{AC8CF6AF-5F58-4982-8961-541AB66223B5}" type="presOf" srcId="{31D3C8A5-A2A1-486E-84D1-06271146408A}" destId="{4E956B73-C9D9-40E4-938D-90DEE48490FD}" srcOrd="0" destOrd="0" presId="urn:microsoft.com/office/officeart/2009/3/layout/RandomtoResultProcess"/>
    <dgm:cxn modelId="{CFA62EB0-028F-4CDA-A657-225194455223}" srcId="{DB7EF9C9-2A07-4DC4-BC7F-F98F5236E7AA}" destId="{338D4D22-7E15-4471-85F9-01F6D595D8D8}" srcOrd="1" destOrd="0" parTransId="{9B206B84-7DA4-44DA-9236-0DA1F313687F}" sibTransId="{898D00FB-650A-4DA0-8562-9D58057D1F7A}"/>
    <dgm:cxn modelId="{062D0CB9-423B-4063-BE12-54A89B3E448C}" type="presOf" srcId="{9D3F2CBD-1776-49B6-AED7-BF0A5A460785}" destId="{D88659FA-9C88-459E-8A46-47AB96379379}" srcOrd="0" destOrd="1" presId="urn:microsoft.com/office/officeart/2009/3/layout/RandomtoResultProcess"/>
    <dgm:cxn modelId="{FE10A7BB-140A-4A09-9BDF-6AB7EB2F18EB}" srcId="{CB3A451E-6B1F-45ED-AE88-2999C6FBDE98}" destId="{DB7EF9C9-2A07-4DC4-BC7F-F98F5236E7AA}" srcOrd="3" destOrd="0" parTransId="{080041C2-8AC6-414B-B4C0-56001AD6F5D1}" sibTransId="{F1A933A4-0B30-4D51-827D-01578A97CAD0}"/>
    <dgm:cxn modelId="{748580CB-C188-4757-8E2D-20CD8A656640}" srcId="{CB3A451E-6B1F-45ED-AE88-2999C6FBDE98}" destId="{24C51410-BAD5-45A9-8ACA-D3414BFC64F4}" srcOrd="0" destOrd="0" parTransId="{F7625587-3050-4A3A-BC10-C92171DF58B2}" sibTransId="{EADF0BA8-7F8D-4B14-906C-65FD372B45FA}"/>
    <dgm:cxn modelId="{CB3D9CD8-17C3-45A5-9B6E-BE57F8DABF3C}" type="presOf" srcId="{EF02E50A-5926-4513-B7D4-1250AD45DFEF}" destId="{D88659FA-9C88-459E-8A46-47AB96379379}" srcOrd="0" destOrd="4" presId="urn:microsoft.com/office/officeart/2009/3/layout/RandomtoResultProcess"/>
    <dgm:cxn modelId="{D2F784E8-B7B3-455F-AEA4-2632A8D3DCC8}" type="presOf" srcId="{E7924527-62D3-4FD5-AE11-F052D9DCA1E2}" destId="{FCF95AD1-C3E6-4FDC-A7FA-2CF321880BFB}" srcOrd="0" destOrd="1" presId="urn:microsoft.com/office/officeart/2009/3/layout/RandomtoResultProcess"/>
    <dgm:cxn modelId="{2CAA1AED-3B56-4390-BF98-D1ADD89A0D99}" type="presOf" srcId="{24C51410-BAD5-45A9-8ACA-D3414BFC64F4}" destId="{34C0F69C-B0C2-4F31-994F-ACDB258CD097}" srcOrd="0" destOrd="0" presId="urn:microsoft.com/office/officeart/2009/3/layout/RandomtoResultProcess"/>
    <dgm:cxn modelId="{594E92F5-ABC6-462D-A91C-66C36D40597B}" srcId="{CB3A451E-6B1F-45ED-AE88-2999C6FBDE98}" destId="{31D3C8A5-A2A1-486E-84D1-06271146408A}" srcOrd="4" destOrd="0" parTransId="{98005E31-B622-4652-AC79-256EFFFF2127}" sibTransId="{B7979406-FC9E-49F0-9A4B-59A9422AA1B6}"/>
    <dgm:cxn modelId="{FF53ACF8-89CC-4063-8CD6-D00CD488C77E}" srcId="{3EAC22F7-4F5D-4929-97B7-3C626E1D2AAA}" destId="{3026AEA1-5297-41E2-8101-EA905E06EAB2}" srcOrd="1" destOrd="0" parTransId="{9794DA00-A85C-4A20-A371-95759075958C}" sibTransId="{8D2E4553-ABD7-4BE8-90E8-409341F40F71}"/>
    <dgm:cxn modelId="{38781614-6D06-48FF-9935-AC848771CCEA}" type="presParOf" srcId="{C3438274-DC15-4648-96F8-90DC2D50880E}" destId="{B8DB20F2-C2F5-4AB7-959C-5EBC1F9E1A46}" srcOrd="0" destOrd="0" presId="urn:microsoft.com/office/officeart/2009/3/layout/RandomtoResultProcess"/>
    <dgm:cxn modelId="{B841E713-6714-45FF-87F7-129DFF7A2525}" type="presParOf" srcId="{B8DB20F2-C2F5-4AB7-959C-5EBC1F9E1A46}" destId="{34C0F69C-B0C2-4F31-994F-ACDB258CD097}" srcOrd="0" destOrd="0" presId="urn:microsoft.com/office/officeart/2009/3/layout/RandomtoResultProcess"/>
    <dgm:cxn modelId="{A57E764B-7A83-41F2-BE73-11CC2715AA6B}" type="presParOf" srcId="{B8DB20F2-C2F5-4AB7-959C-5EBC1F9E1A46}" destId="{01B71FDB-5DF7-40F1-9EE2-6A36C5A055FE}" srcOrd="1" destOrd="0" presId="urn:microsoft.com/office/officeart/2009/3/layout/RandomtoResultProcess"/>
    <dgm:cxn modelId="{03DA4DBC-1538-4B50-A3B5-261667D20010}" type="presParOf" srcId="{B8DB20F2-C2F5-4AB7-959C-5EBC1F9E1A46}" destId="{7BF5F9E6-723F-4E94-9BB7-01A920AE193D}" srcOrd="2" destOrd="0" presId="urn:microsoft.com/office/officeart/2009/3/layout/RandomtoResultProcess"/>
    <dgm:cxn modelId="{3662A1FD-AD2B-43BE-B5DA-2127E73EA373}" type="presParOf" srcId="{B8DB20F2-C2F5-4AB7-959C-5EBC1F9E1A46}" destId="{B677AE7D-E04F-4F27-88EA-A9E5D6597E37}" srcOrd="3" destOrd="0" presId="urn:microsoft.com/office/officeart/2009/3/layout/RandomtoResultProcess"/>
    <dgm:cxn modelId="{12C28F5F-21CE-413E-861B-CA462EBC8A99}" type="presParOf" srcId="{B8DB20F2-C2F5-4AB7-959C-5EBC1F9E1A46}" destId="{5E3AA12D-0C05-46BC-848A-3E785087EE58}" srcOrd="4" destOrd="0" presId="urn:microsoft.com/office/officeart/2009/3/layout/RandomtoResultProcess"/>
    <dgm:cxn modelId="{8D613402-36A1-4E23-95BC-E0AA38FCFAAA}" type="presParOf" srcId="{B8DB20F2-C2F5-4AB7-959C-5EBC1F9E1A46}" destId="{333F760B-BEFB-48D3-9CC3-AC1DD46ECA5D}" srcOrd="5" destOrd="0" presId="urn:microsoft.com/office/officeart/2009/3/layout/RandomtoResultProcess"/>
    <dgm:cxn modelId="{441E6293-9881-49CF-89C8-65F13F833249}" type="presParOf" srcId="{B8DB20F2-C2F5-4AB7-959C-5EBC1F9E1A46}" destId="{76D7D877-5E29-465E-BC9C-DEACCE0E0F2D}" srcOrd="6" destOrd="0" presId="urn:microsoft.com/office/officeart/2009/3/layout/RandomtoResultProcess"/>
    <dgm:cxn modelId="{AE34482F-38AE-402C-A5DC-076180D329AF}" type="presParOf" srcId="{B8DB20F2-C2F5-4AB7-959C-5EBC1F9E1A46}" destId="{AFB8F661-7034-4957-B258-71EEEED7C0D5}" srcOrd="7" destOrd="0" presId="urn:microsoft.com/office/officeart/2009/3/layout/RandomtoResultProcess"/>
    <dgm:cxn modelId="{B97C0E37-CCFE-4386-A78D-E380D252CDAA}" type="presParOf" srcId="{B8DB20F2-C2F5-4AB7-959C-5EBC1F9E1A46}" destId="{FE4DBE25-0360-4861-B219-652394C5280B}" srcOrd="8" destOrd="0" presId="urn:microsoft.com/office/officeart/2009/3/layout/RandomtoResultProcess"/>
    <dgm:cxn modelId="{DC2E2769-7337-4E26-9253-5A25EF1A87A4}" type="presParOf" srcId="{B8DB20F2-C2F5-4AB7-959C-5EBC1F9E1A46}" destId="{2F27505C-3E09-43D8-9E08-7105D775E4C5}" srcOrd="9" destOrd="0" presId="urn:microsoft.com/office/officeart/2009/3/layout/RandomtoResultProcess"/>
    <dgm:cxn modelId="{28065F7B-3DA5-4858-8B79-BA6F32CF5C1F}" type="presParOf" srcId="{B8DB20F2-C2F5-4AB7-959C-5EBC1F9E1A46}" destId="{FFAFEA6B-5E07-475F-BE86-CD36B3930EB4}" srcOrd="10" destOrd="0" presId="urn:microsoft.com/office/officeart/2009/3/layout/RandomtoResultProcess"/>
    <dgm:cxn modelId="{C984E718-EAE2-4986-81B1-7898BE55E225}" type="presParOf" srcId="{B8DB20F2-C2F5-4AB7-959C-5EBC1F9E1A46}" destId="{1C08B36A-A2BD-4773-9366-3E5647C26BD6}" srcOrd="11" destOrd="0" presId="urn:microsoft.com/office/officeart/2009/3/layout/RandomtoResultProcess"/>
    <dgm:cxn modelId="{8FA5BA44-0712-4B39-84A0-26D478F8B5A0}" type="presParOf" srcId="{B8DB20F2-C2F5-4AB7-959C-5EBC1F9E1A46}" destId="{AD4E968B-B8EC-40A4-97BA-6556BA798599}" srcOrd="12" destOrd="0" presId="urn:microsoft.com/office/officeart/2009/3/layout/RandomtoResultProcess"/>
    <dgm:cxn modelId="{B27CE7F0-FA52-465A-9D20-3CA9838B7EA1}" type="presParOf" srcId="{B8DB20F2-C2F5-4AB7-959C-5EBC1F9E1A46}" destId="{8AF466A4-84A4-4027-9352-EE9A5C8B9A05}" srcOrd="13" destOrd="0" presId="urn:microsoft.com/office/officeart/2009/3/layout/RandomtoResultProcess"/>
    <dgm:cxn modelId="{F41B61E5-3BB1-44F1-BD66-977150A9B04E}" type="presParOf" srcId="{B8DB20F2-C2F5-4AB7-959C-5EBC1F9E1A46}" destId="{84DA97B4-ADC7-48C9-BE2F-F67A2F465020}" srcOrd="14" destOrd="0" presId="urn:microsoft.com/office/officeart/2009/3/layout/RandomtoResultProcess"/>
    <dgm:cxn modelId="{A92A9EF6-BDD8-4ADE-A7EF-2F7BE630B72B}" type="presParOf" srcId="{B8DB20F2-C2F5-4AB7-959C-5EBC1F9E1A46}" destId="{D7DBA040-5DEF-4515-8134-B126B5D1FFBC}" srcOrd="15" destOrd="0" presId="urn:microsoft.com/office/officeart/2009/3/layout/RandomtoResultProcess"/>
    <dgm:cxn modelId="{98371FBD-E4AE-4EE4-ABEF-618ED496D737}" type="presParOf" srcId="{B8DB20F2-C2F5-4AB7-959C-5EBC1F9E1A46}" destId="{49396F7E-E65E-4566-A56C-FF8CE6B0F6E3}" srcOrd="16" destOrd="0" presId="urn:microsoft.com/office/officeart/2009/3/layout/RandomtoResultProcess"/>
    <dgm:cxn modelId="{EB8ECECC-75D4-4258-BC70-91DBF6ABBD90}" type="presParOf" srcId="{B8DB20F2-C2F5-4AB7-959C-5EBC1F9E1A46}" destId="{006EB993-3100-428C-AA50-1F473ACDC87D}" srcOrd="17" destOrd="0" presId="urn:microsoft.com/office/officeart/2009/3/layout/RandomtoResultProcess"/>
    <dgm:cxn modelId="{66F761C5-2A6F-482D-B37B-5CCB651B4C5C}" type="presParOf" srcId="{B8DB20F2-C2F5-4AB7-959C-5EBC1F9E1A46}" destId="{D250A953-C80A-4F60-9A87-ECD63BB2B470}" srcOrd="18" destOrd="0" presId="urn:microsoft.com/office/officeart/2009/3/layout/RandomtoResultProcess"/>
    <dgm:cxn modelId="{AA183B36-16C6-4211-BEE0-2EA20391A807}" type="presParOf" srcId="{B8DB20F2-C2F5-4AB7-959C-5EBC1F9E1A46}" destId="{F9D9EA2C-41AC-4E33-BAE1-42CF295F0200}" srcOrd="19" destOrd="0" presId="urn:microsoft.com/office/officeart/2009/3/layout/RandomtoResultProcess"/>
    <dgm:cxn modelId="{437A1631-9EF5-4EA7-AFE8-05C87354C94E}" type="presParOf" srcId="{C3438274-DC15-4648-96F8-90DC2D50880E}" destId="{76E761E5-4042-4C62-8913-F3242EC799AF}" srcOrd="1" destOrd="0" presId="urn:microsoft.com/office/officeart/2009/3/layout/RandomtoResultProcess"/>
    <dgm:cxn modelId="{9B8DE3DB-63ED-43CC-A199-024E5822B571}" type="presParOf" srcId="{76E761E5-4042-4C62-8913-F3242EC799AF}" destId="{3CB62A04-4006-490E-955C-C9F84B707CFB}" srcOrd="0" destOrd="0" presId="urn:microsoft.com/office/officeart/2009/3/layout/RandomtoResultProcess"/>
    <dgm:cxn modelId="{8DB613E2-183A-4B1B-A69E-0F40E9F34A7D}" type="presParOf" srcId="{76E761E5-4042-4C62-8913-F3242EC799AF}" destId="{341C6B3C-1C48-4373-AF79-36B77131FDD5}" srcOrd="1" destOrd="0" presId="urn:microsoft.com/office/officeart/2009/3/layout/RandomtoResultProcess"/>
    <dgm:cxn modelId="{C109BC59-5D89-4258-A3D5-4F16222DB365}" type="presParOf" srcId="{C3438274-DC15-4648-96F8-90DC2D50880E}" destId="{C26FE623-EB7E-45C4-8BD4-CCD7ECDF3694}" srcOrd="2" destOrd="0" presId="urn:microsoft.com/office/officeart/2009/3/layout/RandomtoResultProcess"/>
    <dgm:cxn modelId="{1277A413-A54A-4502-B7F0-ADDAF465DD94}" type="presParOf" srcId="{C26FE623-EB7E-45C4-8BD4-CCD7ECDF3694}" destId="{7E118EC1-1F4A-43BC-9A97-675A49BBFCBC}" srcOrd="0" destOrd="0" presId="urn:microsoft.com/office/officeart/2009/3/layout/RandomtoResultProcess"/>
    <dgm:cxn modelId="{FBA28CB9-70BD-444E-95EA-E57EF0AAE1D9}" type="presParOf" srcId="{C26FE623-EB7E-45C4-8BD4-CCD7ECDF3694}" destId="{FCF95AD1-C3E6-4FDC-A7FA-2CF321880BFB}" srcOrd="1" destOrd="0" presId="urn:microsoft.com/office/officeart/2009/3/layout/RandomtoResultProcess"/>
    <dgm:cxn modelId="{B9795406-8266-42C1-A9ED-4DC3E924F7C0}" type="presParOf" srcId="{C26FE623-EB7E-45C4-8BD4-CCD7ECDF3694}" destId="{DDD9D733-DA1A-4E4F-8AA6-4732DE3FB74B}" srcOrd="2" destOrd="0" presId="urn:microsoft.com/office/officeart/2009/3/layout/RandomtoResultProcess"/>
    <dgm:cxn modelId="{68A370A6-88DE-449C-9209-2AAFC4C6EAAA}" type="presParOf" srcId="{C3438274-DC15-4648-96F8-90DC2D50880E}" destId="{D4817DA1-9B96-4D6A-A968-CA3177F0E615}" srcOrd="3" destOrd="0" presId="urn:microsoft.com/office/officeart/2009/3/layout/RandomtoResultProcess"/>
    <dgm:cxn modelId="{346B692A-7509-439E-863C-697F6CE75A06}" type="presParOf" srcId="{D4817DA1-9B96-4D6A-A968-CA3177F0E615}" destId="{20E97EDE-4B7C-4903-8391-861B135C569E}" srcOrd="0" destOrd="0" presId="urn:microsoft.com/office/officeart/2009/3/layout/RandomtoResultProcess"/>
    <dgm:cxn modelId="{0E661EF6-9C4F-4C9C-8F0B-210D370413B7}" type="presParOf" srcId="{D4817DA1-9B96-4D6A-A968-CA3177F0E615}" destId="{F34D884D-E809-4DD7-B09B-AC1300D0B356}" srcOrd="1" destOrd="0" presId="urn:microsoft.com/office/officeart/2009/3/layout/RandomtoResultProcess"/>
    <dgm:cxn modelId="{907FD538-D06E-453D-8868-B61B4B2C098B}" type="presParOf" srcId="{C3438274-DC15-4648-96F8-90DC2D50880E}" destId="{A9DE3341-8188-48F3-BED3-97D29EB37B2E}" srcOrd="4" destOrd="0" presId="urn:microsoft.com/office/officeart/2009/3/layout/RandomtoResultProcess"/>
    <dgm:cxn modelId="{2E9D4215-A563-4CCB-860F-5D86BE68923C}" type="presParOf" srcId="{A9DE3341-8188-48F3-BED3-97D29EB37B2E}" destId="{5C5952EA-4971-4DDA-8292-D322D3766E4B}" srcOrd="0" destOrd="0" presId="urn:microsoft.com/office/officeart/2009/3/layout/RandomtoResultProcess"/>
    <dgm:cxn modelId="{16DBB50E-FD8F-48C6-9607-D72D8B7CCB1B}" type="presParOf" srcId="{A9DE3341-8188-48F3-BED3-97D29EB37B2E}" destId="{3A0C5F97-0C85-428E-908B-3A14858F2516}" srcOrd="1" destOrd="0" presId="urn:microsoft.com/office/officeart/2009/3/layout/RandomtoResultProcess"/>
    <dgm:cxn modelId="{0BD2EE78-51D5-43EF-B936-8CF89A28576D}" type="presParOf" srcId="{A9DE3341-8188-48F3-BED3-97D29EB37B2E}" destId="{6BF4C3AB-2127-488A-8EB2-AB8DDBB39344}" srcOrd="2" destOrd="0" presId="urn:microsoft.com/office/officeart/2009/3/layout/RandomtoResultProcess"/>
    <dgm:cxn modelId="{99944ADC-F50C-4BCF-A5F3-63C90C8FEB84}" type="presParOf" srcId="{C3438274-DC15-4648-96F8-90DC2D50880E}" destId="{D0F63284-0563-440D-9913-2065798C07D6}" srcOrd="5" destOrd="0" presId="urn:microsoft.com/office/officeart/2009/3/layout/RandomtoResultProcess"/>
    <dgm:cxn modelId="{6A1B3B18-A000-463F-896C-8DB7648E8126}" type="presParOf" srcId="{D0F63284-0563-440D-9913-2065798C07D6}" destId="{8E219072-C83B-4034-9178-EA5A89936C12}" srcOrd="0" destOrd="0" presId="urn:microsoft.com/office/officeart/2009/3/layout/RandomtoResultProcess"/>
    <dgm:cxn modelId="{A09EFE6D-69C9-48B4-B227-446BEC763505}" type="presParOf" srcId="{D0F63284-0563-440D-9913-2065798C07D6}" destId="{4612A02B-D997-4988-9D69-67647FAD8407}" srcOrd="1" destOrd="0" presId="urn:microsoft.com/office/officeart/2009/3/layout/RandomtoResultProcess"/>
    <dgm:cxn modelId="{E64F476F-770B-445D-82AC-C7A478828981}" type="presParOf" srcId="{C3438274-DC15-4648-96F8-90DC2D50880E}" destId="{A108CEE3-3490-4A09-8BA7-065A9303E72E}" srcOrd="6" destOrd="0" presId="urn:microsoft.com/office/officeart/2009/3/layout/RandomtoResultProcess"/>
    <dgm:cxn modelId="{062BD25C-B26B-4908-A020-7BBEB70C86F9}" type="presParOf" srcId="{A108CEE3-3490-4A09-8BA7-065A9303E72E}" destId="{1F9B9B87-3668-4828-B64B-F1869D1C47F3}" srcOrd="0" destOrd="0" presId="urn:microsoft.com/office/officeart/2009/3/layout/RandomtoResultProcess"/>
    <dgm:cxn modelId="{5168DA18-C48D-417C-B5B3-6801B245FE06}" type="presParOf" srcId="{A108CEE3-3490-4A09-8BA7-065A9303E72E}" destId="{6FDA7BBD-BB25-4E8B-A5DC-54784D211462}" srcOrd="1" destOrd="0" presId="urn:microsoft.com/office/officeart/2009/3/layout/RandomtoResultProcess"/>
    <dgm:cxn modelId="{B212C88E-6744-44B6-B72F-F39401649B3B}" type="presParOf" srcId="{A108CEE3-3490-4A09-8BA7-065A9303E72E}" destId="{218D496C-D626-497F-B7BB-852CB3B12CAF}" srcOrd="2" destOrd="0" presId="urn:microsoft.com/office/officeart/2009/3/layout/RandomtoResultProcess"/>
    <dgm:cxn modelId="{61EBBCAF-F4F2-4080-8223-AA71AC8AD857}" type="presParOf" srcId="{C3438274-DC15-4648-96F8-90DC2D50880E}" destId="{88BB9A93-6E40-421D-A460-30B1419B951A}" srcOrd="7" destOrd="0" presId="urn:microsoft.com/office/officeart/2009/3/layout/RandomtoResultProcess"/>
    <dgm:cxn modelId="{7B51DD8A-24AA-4E31-BBEB-0B502EC38B6A}" type="presParOf" srcId="{88BB9A93-6E40-421D-A460-30B1419B951A}" destId="{B2FC3DF9-A01A-465D-A551-DFC6E05FD2B1}" srcOrd="0" destOrd="0" presId="urn:microsoft.com/office/officeart/2009/3/layout/RandomtoResultProcess"/>
    <dgm:cxn modelId="{46114E14-F4B0-4EBA-BE98-5199CE0928A1}" type="presParOf" srcId="{88BB9A93-6E40-421D-A460-30B1419B951A}" destId="{D0E20657-E2C0-4609-AFA8-1DF3D4F38C53}" srcOrd="1" destOrd="0" presId="urn:microsoft.com/office/officeart/2009/3/layout/RandomtoResultProcess"/>
    <dgm:cxn modelId="{1967FB57-ECEB-42A0-BF0C-FAB0E40F11BE}" type="presParOf" srcId="{C3438274-DC15-4648-96F8-90DC2D50880E}" destId="{06E8DF5F-F5C8-4C87-9AF8-7B2906A01170}" srcOrd="8" destOrd="0" presId="urn:microsoft.com/office/officeart/2009/3/layout/RandomtoResultProcess"/>
    <dgm:cxn modelId="{A610FEEE-D8FC-49AB-B2C3-365538E7D543}" type="presParOf" srcId="{06E8DF5F-F5C8-4C87-9AF8-7B2906A01170}" destId="{4E956B73-C9D9-40E4-938D-90DEE48490FD}" srcOrd="0" destOrd="0" presId="urn:microsoft.com/office/officeart/2009/3/layout/RandomtoResultProcess"/>
    <dgm:cxn modelId="{9A3DC113-474F-4E3B-B567-30747C7AA4D9}" type="presParOf" srcId="{06E8DF5F-F5C8-4C87-9AF8-7B2906A01170}" destId="{D88659FA-9C88-459E-8A46-47AB96379379}" srcOrd="1" destOrd="0" presId="urn:microsoft.com/office/officeart/2009/3/layout/RandomtoResultProcess"/>
    <dgm:cxn modelId="{36108116-5A9F-4B03-AE97-D32C9B2666CE}" type="presParOf" srcId="{06E8DF5F-F5C8-4C87-9AF8-7B2906A01170}" destId="{F73DA9EF-6D29-4657-BA2E-AFFA2E0B20C5}" srcOrd="2" destOrd="0" presId="urn:microsoft.com/office/officeart/2009/3/layout/RandomtoResult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D146375-4C48-4234-B06C-AE27756F76EA}" type="doc">
      <dgm:prSet loTypeId="urn:microsoft.com/office/officeart/2005/8/layout/chevron1" loCatId="process" qsTypeId="urn:microsoft.com/office/officeart/2005/8/quickstyle/simple1" qsCatId="simple" csTypeId="urn:microsoft.com/office/officeart/2005/8/colors/accent1_2" csCatId="accent1" phldr="1"/>
      <dgm:spPr/>
    </dgm:pt>
    <dgm:pt modelId="{F2B37333-BCB5-4811-9F3A-927F054F43E2}">
      <dgm:prSet phldrT="[Text]"/>
      <dgm:spPr>
        <a:solidFill>
          <a:schemeClr val="accent2"/>
        </a:solidFill>
        <a:ln>
          <a:solidFill>
            <a:schemeClr val="accent2"/>
          </a:solidFill>
        </a:ln>
      </dgm:spPr>
      <dgm:t>
        <a:bodyPr/>
        <a:lstStyle/>
        <a:p>
          <a:r>
            <a:rPr lang="en-US" dirty="0"/>
            <a:t>Scope</a:t>
          </a:r>
        </a:p>
      </dgm:t>
    </dgm:pt>
    <dgm:pt modelId="{88B805C7-61E1-48E9-89AC-14F1402DE11C}" type="parTrans" cxnId="{3524BEE0-7715-45F1-B25D-F138637B0D62}">
      <dgm:prSet/>
      <dgm:spPr/>
      <dgm:t>
        <a:bodyPr/>
        <a:lstStyle/>
        <a:p>
          <a:endParaRPr lang="en-US"/>
        </a:p>
      </dgm:t>
    </dgm:pt>
    <dgm:pt modelId="{F4D49390-0477-4364-A021-84E2B1AD0C8A}" type="sibTrans" cxnId="{3524BEE0-7715-45F1-B25D-F138637B0D62}">
      <dgm:prSet/>
      <dgm:spPr/>
      <dgm:t>
        <a:bodyPr/>
        <a:lstStyle/>
        <a:p>
          <a:endParaRPr lang="en-US"/>
        </a:p>
      </dgm:t>
    </dgm:pt>
    <dgm:pt modelId="{E6A083B8-CDCB-40A0-973F-A4679776859F}">
      <dgm:prSet phldrT="[Text]"/>
      <dgm:spPr>
        <a:solidFill>
          <a:schemeClr val="accent1"/>
        </a:solidFill>
        <a:ln>
          <a:solidFill>
            <a:schemeClr val="accent1"/>
          </a:solidFill>
        </a:ln>
      </dgm:spPr>
      <dgm:t>
        <a:bodyPr/>
        <a:lstStyle/>
        <a:p>
          <a:r>
            <a:rPr lang="en-US" dirty="0"/>
            <a:t>Timeline</a:t>
          </a:r>
        </a:p>
      </dgm:t>
    </dgm:pt>
    <dgm:pt modelId="{C06702E3-36A7-43FC-AAE9-8B865AA679C9}" type="parTrans" cxnId="{E43D96E7-1CC7-4943-B684-EBDEDEA9F628}">
      <dgm:prSet/>
      <dgm:spPr/>
      <dgm:t>
        <a:bodyPr/>
        <a:lstStyle/>
        <a:p>
          <a:endParaRPr lang="en-US"/>
        </a:p>
      </dgm:t>
    </dgm:pt>
    <dgm:pt modelId="{D082F142-1FE3-4453-AA9F-0FE820438CB4}" type="sibTrans" cxnId="{E43D96E7-1CC7-4943-B684-EBDEDEA9F628}">
      <dgm:prSet/>
      <dgm:spPr/>
      <dgm:t>
        <a:bodyPr/>
        <a:lstStyle/>
        <a:p>
          <a:endParaRPr lang="en-US"/>
        </a:p>
      </dgm:t>
    </dgm:pt>
    <dgm:pt modelId="{75D9B404-989F-440D-B11B-557DF17ED69A}" type="pres">
      <dgm:prSet presAssocID="{BD146375-4C48-4234-B06C-AE27756F76EA}" presName="Name0" presStyleCnt="0">
        <dgm:presLayoutVars>
          <dgm:dir/>
          <dgm:animLvl val="lvl"/>
          <dgm:resizeHandles val="exact"/>
        </dgm:presLayoutVars>
      </dgm:prSet>
      <dgm:spPr/>
    </dgm:pt>
    <dgm:pt modelId="{8212CD85-2BA0-4A02-8DFC-EEB06D4A6E08}" type="pres">
      <dgm:prSet presAssocID="{F2B37333-BCB5-4811-9F3A-927F054F43E2}" presName="parTxOnly" presStyleLbl="node1" presStyleIdx="0" presStyleCnt="2">
        <dgm:presLayoutVars>
          <dgm:chMax val="0"/>
          <dgm:chPref val="0"/>
          <dgm:bulletEnabled val="1"/>
        </dgm:presLayoutVars>
      </dgm:prSet>
      <dgm:spPr/>
    </dgm:pt>
    <dgm:pt modelId="{AADEB2EF-0A91-476C-918A-2FBD2A7B2D29}" type="pres">
      <dgm:prSet presAssocID="{F4D49390-0477-4364-A021-84E2B1AD0C8A}" presName="parTxOnlySpace" presStyleCnt="0"/>
      <dgm:spPr/>
    </dgm:pt>
    <dgm:pt modelId="{45F3A5F3-E4E9-4C7D-A9C3-8EB349AB0147}" type="pres">
      <dgm:prSet presAssocID="{E6A083B8-CDCB-40A0-973F-A4679776859F}" presName="parTxOnly" presStyleLbl="node1" presStyleIdx="1" presStyleCnt="2">
        <dgm:presLayoutVars>
          <dgm:chMax val="0"/>
          <dgm:chPref val="0"/>
          <dgm:bulletEnabled val="1"/>
        </dgm:presLayoutVars>
      </dgm:prSet>
      <dgm:spPr/>
    </dgm:pt>
  </dgm:ptLst>
  <dgm:cxnLst>
    <dgm:cxn modelId="{349E6B42-D4E0-4763-9B09-8A2615D1011F}" type="presOf" srcId="{F2B37333-BCB5-4811-9F3A-927F054F43E2}" destId="{8212CD85-2BA0-4A02-8DFC-EEB06D4A6E08}" srcOrd="0" destOrd="0" presId="urn:microsoft.com/office/officeart/2005/8/layout/chevron1"/>
    <dgm:cxn modelId="{063CD29F-476B-4152-B27F-1B671B06F99D}" type="presOf" srcId="{E6A083B8-CDCB-40A0-973F-A4679776859F}" destId="{45F3A5F3-E4E9-4C7D-A9C3-8EB349AB0147}" srcOrd="0" destOrd="0" presId="urn:microsoft.com/office/officeart/2005/8/layout/chevron1"/>
    <dgm:cxn modelId="{979984B4-3EC9-439F-AE1B-720BBE8E15D1}" type="presOf" srcId="{BD146375-4C48-4234-B06C-AE27756F76EA}" destId="{75D9B404-989F-440D-B11B-557DF17ED69A}" srcOrd="0" destOrd="0" presId="urn:microsoft.com/office/officeart/2005/8/layout/chevron1"/>
    <dgm:cxn modelId="{3524BEE0-7715-45F1-B25D-F138637B0D62}" srcId="{BD146375-4C48-4234-B06C-AE27756F76EA}" destId="{F2B37333-BCB5-4811-9F3A-927F054F43E2}" srcOrd="0" destOrd="0" parTransId="{88B805C7-61E1-48E9-89AC-14F1402DE11C}" sibTransId="{F4D49390-0477-4364-A021-84E2B1AD0C8A}"/>
    <dgm:cxn modelId="{E43D96E7-1CC7-4943-B684-EBDEDEA9F628}" srcId="{BD146375-4C48-4234-B06C-AE27756F76EA}" destId="{E6A083B8-CDCB-40A0-973F-A4679776859F}" srcOrd="1" destOrd="0" parTransId="{C06702E3-36A7-43FC-AAE9-8B865AA679C9}" sibTransId="{D082F142-1FE3-4453-AA9F-0FE820438CB4}"/>
    <dgm:cxn modelId="{FBD536CF-7E43-4A30-B6BD-FA6CC74913BF}" type="presParOf" srcId="{75D9B404-989F-440D-B11B-557DF17ED69A}" destId="{8212CD85-2BA0-4A02-8DFC-EEB06D4A6E08}" srcOrd="0" destOrd="0" presId="urn:microsoft.com/office/officeart/2005/8/layout/chevron1"/>
    <dgm:cxn modelId="{2CD72231-E90E-40A1-8553-EA71D8FDECDE}" type="presParOf" srcId="{75D9B404-989F-440D-B11B-557DF17ED69A}" destId="{AADEB2EF-0A91-476C-918A-2FBD2A7B2D29}" srcOrd="1" destOrd="0" presId="urn:microsoft.com/office/officeart/2005/8/layout/chevron1"/>
    <dgm:cxn modelId="{84182850-452B-43CF-944B-EC0CCD58ADFD}" type="presParOf" srcId="{75D9B404-989F-440D-B11B-557DF17ED69A}" destId="{45F3A5F3-E4E9-4C7D-A9C3-8EB349AB0147}" srcOrd="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71F8771-3FC5-402E-8FBB-CC59E9CA4D3B}"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78B1EAAC-B286-4AF7-8EA6-9CED4CA1EC9F}">
      <dgm:prSet phldrT="[Text]"/>
      <dgm:spPr/>
      <dgm:t>
        <a:bodyPr/>
        <a:lstStyle/>
        <a:p>
          <a:r>
            <a:rPr lang="en-US" dirty="0"/>
            <a:t>Vision?</a:t>
          </a:r>
        </a:p>
      </dgm:t>
    </dgm:pt>
    <dgm:pt modelId="{E70FCDF7-0551-4C87-898B-6DB133B1C6E1}" type="parTrans" cxnId="{A42DC7C1-16E0-4536-A143-CD9A13194E8F}">
      <dgm:prSet/>
      <dgm:spPr/>
      <dgm:t>
        <a:bodyPr/>
        <a:lstStyle/>
        <a:p>
          <a:endParaRPr lang="en-US"/>
        </a:p>
      </dgm:t>
    </dgm:pt>
    <dgm:pt modelId="{CF6CAE4C-291F-4CD8-8425-C9BF33E0D141}" type="sibTrans" cxnId="{A42DC7C1-16E0-4536-A143-CD9A13194E8F}">
      <dgm:prSet/>
      <dgm:spPr/>
      <dgm:t>
        <a:bodyPr/>
        <a:lstStyle/>
        <a:p>
          <a:endParaRPr lang="en-US"/>
        </a:p>
      </dgm:t>
    </dgm:pt>
    <dgm:pt modelId="{47EE6F34-BBDE-4CCA-9216-88179D3DDA30}">
      <dgm:prSet phldrT="[Text]"/>
      <dgm:spPr/>
      <dgm:t>
        <a:bodyPr/>
        <a:lstStyle/>
        <a:p>
          <a:pPr>
            <a:buNone/>
          </a:pPr>
          <a:r>
            <a:rPr lang="en-US" sz="2300" dirty="0"/>
            <a:t>Public Feedback:</a:t>
          </a:r>
        </a:p>
      </dgm:t>
    </dgm:pt>
    <dgm:pt modelId="{E3F5DE0B-38AE-449C-90BA-C47E4CC21CE7}" type="parTrans" cxnId="{A05BF5A9-C20A-4D44-92CC-B9EBC72CF88D}">
      <dgm:prSet/>
      <dgm:spPr/>
      <dgm:t>
        <a:bodyPr/>
        <a:lstStyle/>
        <a:p>
          <a:endParaRPr lang="en-US"/>
        </a:p>
      </dgm:t>
    </dgm:pt>
    <dgm:pt modelId="{4D72F2ED-E82E-4AB9-9C34-B4ACAF0E0403}" type="sibTrans" cxnId="{A05BF5A9-C20A-4D44-92CC-B9EBC72CF88D}">
      <dgm:prSet/>
      <dgm:spPr/>
      <dgm:t>
        <a:bodyPr/>
        <a:lstStyle/>
        <a:p>
          <a:endParaRPr lang="en-US"/>
        </a:p>
      </dgm:t>
    </dgm:pt>
    <dgm:pt modelId="{FF22BBE4-C4A1-4DEA-A436-AB56F5DA93B3}">
      <dgm:prSet phldrT="[Text]"/>
      <dgm:spPr/>
      <dgm:t>
        <a:bodyPr/>
        <a:lstStyle/>
        <a:p>
          <a:r>
            <a:rPr lang="en-US" dirty="0"/>
            <a:t>Scope?</a:t>
          </a:r>
        </a:p>
      </dgm:t>
    </dgm:pt>
    <dgm:pt modelId="{F71D3EEF-E055-4926-A65F-A65FE9E23E7C}" type="parTrans" cxnId="{B55ECBBA-8AEF-4FCE-9309-7AFFDD85507B}">
      <dgm:prSet/>
      <dgm:spPr/>
      <dgm:t>
        <a:bodyPr/>
        <a:lstStyle/>
        <a:p>
          <a:endParaRPr lang="en-US"/>
        </a:p>
      </dgm:t>
    </dgm:pt>
    <dgm:pt modelId="{8C7E55C0-3951-4389-A40D-3BFF79E56675}" type="sibTrans" cxnId="{B55ECBBA-8AEF-4FCE-9309-7AFFDD85507B}">
      <dgm:prSet/>
      <dgm:spPr/>
      <dgm:t>
        <a:bodyPr/>
        <a:lstStyle/>
        <a:p>
          <a:endParaRPr lang="en-US"/>
        </a:p>
      </dgm:t>
    </dgm:pt>
    <dgm:pt modelId="{F49FC43C-2E7B-4813-B6C9-7D2BDAACF14F}">
      <dgm:prSet phldrT="[Text]"/>
      <dgm:spPr/>
      <dgm:t>
        <a:bodyPr/>
        <a:lstStyle/>
        <a:p>
          <a:pPr>
            <a:buNone/>
          </a:pPr>
          <a:r>
            <a:rPr lang="en-US" sz="2300" dirty="0"/>
            <a:t>Public Feedback:</a:t>
          </a:r>
        </a:p>
      </dgm:t>
    </dgm:pt>
    <dgm:pt modelId="{89CC79FC-933C-42E4-889E-3C01D6557ED3}" type="parTrans" cxnId="{D500E4F8-EB81-4B5A-9872-753A6DFE9415}">
      <dgm:prSet/>
      <dgm:spPr/>
      <dgm:t>
        <a:bodyPr/>
        <a:lstStyle/>
        <a:p>
          <a:endParaRPr lang="en-US"/>
        </a:p>
      </dgm:t>
    </dgm:pt>
    <dgm:pt modelId="{CC3CB768-886D-4807-8754-C46142248289}" type="sibTrans" cxnId="{D500E4F8-EB81-4B5A-9872-753A6DFE9415}">
      <dgm:prSet/>
      <dgm:spPr/>
      <dgm:t>
        <a:bodyPr/>
        <a:lstStyle/>
        <a:p>
          <a:endParaRPr lang="en-US"/>
        </a:p>
      </dgm:t>
    </dgm:pt>
    <dgm:pt modelId="{8669E3F0-786B-433E-B415-3D058C016D3D}">
      <dgm:prSet phldrT="[Text]"/>
      <dgm:spPr/>
      <dgm:t>
        <a:bodyPr/>
        <a:lstStyle/>
        <a:p>
          <a:r>
            <a:rPr lang="en-US" dirty="0"/>
            <a:t>Future Impacts?</a:t>
          </a:r>
        </a:p>
      </dgm:t>
    </dgm:pt>
    <dgm:pt modelId="{5DF9C425-4796-48E7-88C6-945A7AF38B41}" type="parTrans" cxnId="{102B5058-BFD4-423C-8D67-D8C177C666A2}">
      <dgm:prSet/>
      <dgm:spPr/>
      <dgm:t>
        <a:bodyPr/>
        <a:lstStyle/>
        <a:p>
          <a:endParaRPr lang="en-US"/>
        </a:p>
      </dgm:t>
    </dgm:pt>
    <dgm:pt modelId="{A7FFACA6-341F-4871-A230-EA0325A5EA4F}" type="sibTrans" cxnId="{102B5058-BFD4-423C-8D67-D8C177C666A2}">
      <dgm:prSet/>
      <dgm:spPr/>
      <dgm:t>
        <a:bodyPr/>
        <a:lstStyle/>
        <a:p>
          <a:endParaRPr lang="en-US"/>
        </a:p>
      </dgm:t>
    </dgm:pt>
    <dgm:pt modelId="{12A4E776-6C31-43D3-977A-514B9E261F3D}">
      <dgm:prSet phldrT="[Text]" custT="1"/>
      <dgm:spPr/>
      <dgm:t>
        <a:bodyPr/>
        <a:lstStyle/>
        <a:p>
          <a:pPr>
            <a:buNone/>
          </a:pPr>
          <a:r>
            <a:rPr lang="en-US" sz="2300" dirty="0"/>
            <a:t>Public Feedback:</a:t>
          </a:r>
        </a:p>
      </dgm:t>
    </dgm:pt>
    <dgm:pt modelId="{720F3B85-C850-4207-B6C4-41463FB5D95A}" type="parTrans" cxnId="{13B7D930-33AC-4E77-A4EF-A433BD54B6E8}">
      <dgm:prSet/>
      <dgm:spPr/>
      <dgm:t>
        <a:bodyPr/>
        <a:lstStyle/>
        <a:p>
          <a:endParaRPr lang="en-US"/>
        </a:p>
      </dgm:t>
    </dgm:pt>
    <dgm:pt modelId="{8A24AF80-17B1-42CB-9AC5-2300B8AF2F44}" type="sibTrans" cxnId="{13B7D930-33AC-4E77-A4EF-A433BD54B6E8}">
      <dgm:prSet/>
      <dgm:spPr/>
      <dgm:t>
        <a:bodyPr/>
        <a:lstStyle/>
        <a:p>
          <a:endParaRPr lang="en-US"/>
        </a:p>
      </dgm:t>
    </dgm:pt>
    <dgm:pt modelId="{52671707-CBBC-4729-B29D-138ADECEFEB8}">
      <dgm:prSet phldrT="[Text]" custT="1"/>
      <dgm:spPr/>
      <dgm:t>
        <a:bodyPr/>
        <a:lstStyle/>
        <a:p>
          <a:r>
            <a:rPr lang="en-US" sz="2000" dirty="0"/>
            <a:t>Parking</a:t>
          </a:r>
        </a:p>
      </dgm:t>
    </dgm:pt>
    <dgm:pt modelId="{351BF152-1BB5-4C92-94A5-42E08BB547FE}" type="parTrans" cxnId="{02B9F007-CEB9-4933-951F-AF53127E7596}">
      <dgm:prSet/>
      <dgm:spPr/>
      <dgm:t>
        <a:bodyPr/>
        <a:lstStyle/>
        <a:p>
          <a:endParaRPr lang="en-US"/>
        </a:p>
      </dgm:t>
    </dgm:pt>
    <dgm:pt modelId="{B61AA25A-D30F-49AC-A0B0-9B25CCA38C39}" type="sibTrans" cxnId="{02B9F007-CEB9-4933-951F-AF53127E7596}">
      <dgm:prSet/>
      <dgm:spPr/>
      <dgm:t>
        <a:bodyPr/>
        <a:lstStyle/>
        <a:p>
          <a:endParaRPr lang="en-US"/>
        </a:p>
      </dgm:t>
    </dgm:pt>
    <dgm:pt modelId="{CEC2671B-768D-4A15-B20A-7C6B29B10ADA}">
      <dgm:prSet phldrT="[Text]" custT="1"/>
      <dgm:spPr/>
      <dgm:t>
        <a:bodyPr/>
        <a:lstStyle/>
        <a:p>
          <a:r>
            <a:rPr lang="en-US" sz="2000" dirty="0"/>
            <a:t>Environmental stewardship</a:t>
          </a:r>
        </a:p>
      </dgm:t>
    </dgm:pt>
    <dgm:pt modelId="{45AFF02E-A45D-4D22-BFCE-B7C2979D8788}" type="parTrans" cxnId="{0E1F01FD-912E-4AFF-B7EA-40D6AB376BA8}">
      <dgm:prSet/>
      <dgm:spPr/>
      <dgm:t>
        <a:bodyPr/>
        <a:lstStyle/>
        <a:p>
          <a:endParaRPr lang="en-US"/>
        </a:p>
      </dgm:t>
    </dgm:pt>
    <dgm:pt modelId="{9E391A3C-F18F-4EC3-B825-FDCA4243F214}" type="sibTrans" cxnId="{0E1F01FD-912E-4AFF-B7EA-40D6AB376BA8}">
      <dgm:prSet/>
      <dgm:spPr/>
      <dgm:t>
        <a:bodyPr/>
        <a:lstStyle/>
        <a:p>
          <a:endParaRPr lang="en-US"/>
        </a:p>
      </dgm:t>
    </dgm:pt>
    <dgm:pt modelId="{BE5DFF9F-89F9-408B-8B5F-E2D87E625122}">
      <dgm:prSet phldrT="[Text]" custT="1"/>
      <dgm:spPr/>
      <dgm:t>
        <a:bodyPr/>
        <a:lstStyle/>
        <a:p>
          <a:r>
            <a:rPr lang="en-US" sz="2000" dirty="0"/>
            <a:t>A place to foster and appreciate the arts</a:t>
          </a:r>
        </a:p>
      </dgm:t>
    </dgm:pt>
    <dgm:pt modelId="{A33193FC-215A-40B5-9127-107F60176458}" type="parTrans" cxnId="{539B8C18-93EE-4542-B4C3-6B2E5885FC22}">
      <dgm:prSet/>
      <dgm:spPr/>
      <dgm:t>
        <a:bodyPr/>
        <a:lstStyle/>
        <a:p>
          <a:endParaRPr lang="en-US"/>
        </a:p>
      </dgm:t>
    </dgm:pt>
    <dgm:pt modelId="{0D6350E4-8E9C-46A5-B6BD-590BCA9E42C7}" type="sibTrans" cxnId="{539B8C18-93EE-4542-B4C3-6B2E5885FC22}">
      <dgm:prSet/>
      <dgm:spPr/>
      <dgm:t>
        <a:bodyPr/>
        <a:lstStyle/>
        <a:p>
          <a:endParaRPr lang="en-US"/>
        </a:p>
      </dgm:t>
    </dgm:pt>
    <dgm:pt modelId="{593DC3D8-D85B-4AA2-82BA-C245661923E5}">
      <dgm:prSet phldrT="[Text]" custT="1"/>
      <dgm:spPr/>
      <dgm:t>
        <a:bodyPr/>
        <a:lstStyle/>
        <a:p>
          <a:r>
            <a:rPr lang="en-US" sz="2000" dirty="0"/>
            <a:t>A place for the development of the arts (education)</a:t>
          </a:r>
        </a:p>
      </dgm:t>
    </dgm:pt>
    <dgm:pt modelId="{6FFAFE80-B522-480B-A301-BBBA17511A02}" type="parTrans" cxnId="{D8389A6E-5772-4BC2-8609-6025DA2F48A6}">
      <dgm:prSet/>
      <dgm:spPr/>
      <dgm:t>
        <a:bodyPr/>
        <a:lstStyle/>
        <a:p>
          <a:endParaRPr lang="en-US"/>
        </a:p>
      </dgm:t>
    </dgm:pt>
    <dgm:pt modelId="{FBEBA614-0428-4F19-ACAB-6D1276C441A9}" type="sibTrans" cxnId="{D8389A6E-5772-4BC2-8609-6025DA2F48A6}">
      <dgm:prSet/>
      <dgm:spPr/>
      <dgm:t>
        <a:bodyPr/>
        <a:lstStyle/>
        <a:p>
          <a:endParaRPr lang="en-US"/>
        </a:p>
      </dgm:t>
    </dgm:pt>
    <dgm:pt modelId="{52415CFB-92EF-4C0C-8E9A-9BA3F2DC51FD}">
      <dgm:prSet phldrT="[Text]" custT="1"/>
      <dgm:spPr/>
      <dgm:t>
        <a:bodyPr/>
        <a:lstStyle/>
        <a:p>
          <a:r>
            <a:rPr lang="en-US" sz="2000" dirty="0"/>
            <a:t>A place to reflect surrounding cultural heritage</a:t>
          </a:r>
        </a:p>
      </dgm:t>
    </dgm:pt>
    <dgm:pt modelId="{DD4A885C-7F3E-4265-971B-49B2DDE9E7FB}" type="parTrans" cxnId="{431CAB7F-E49E-4DEC-AC9C-958EE4343FD4}">
      <dgm:prSet/>
      <dgm:spPr/>
      <dgm:t>
        <a:bodyPr/>
        <a:lstStyle/>
        <a:p>
          <a:endParaRPr lang="en-US"/>
        </a:p>
      </dgm:t>
    </dgm:pt>
    <dgm:pt modelId="{23B78649-9F86-44FC-ACC2-BFCE4D1E05D5}" type="sibTrans" cxnId="{431CAB7F-E49E-4DEC-AC9C-958EE4343FD4}">
      <dgm:prSet/>
      <dgm:spPr/>
      <dgm:t>
        <a:bodyPr/>
        <a:lstStyle/>
        <a:p>
          <a:endParaRPr lang="en-US"/>
        </a:p>
      </dgm:t>
    </dgm:pt>
    <dgm:pt modelId="{3D572558-700C-48E9-8BC6-85E1FC77C533}">
      <dgm:prSet phldrT="[Text]" custT="1"/>
      <dgm:spPr/>
      <dgm:t>
        <a:bodyPr/>
        <a:lstStyle/>
        <a:p>
          <a:r>
            <a:rPr lang="en-US" sz="2000" dirty="0"/>
            <a:t>Conference spaces</a:t>
          </a:r>
        </a:p>
      </dgm:t>
    </dgm:pt>
    <dgm:pt modelId="{076A6BD4-8601-456A-9F53-5BD264D54EB9}" type="parTrans" cxnId="{1FFB5C00-110A-4BB6-9253-CA86042FB72D}">
      <dgm:prSet/>
      <dgm:spPr/>
      <dgm:t>
        <a:bodyPr/>
        <a:lstStyle/>
        <a:p>
          <a:endParaRPr lang="en-US"/>
        </a:p>
      </dgm:t>
    </dgm:pt>
    <dgm:pt modelId="{485AFAB8-17A0-4EF4-8684-015BC15516EB}" type="sibTrans" cxnId="{1FFB5C00-110A-4BB6-9253-CA86042FB72D}">
      <dgm:prSet/>
      <dgm:spPr/>
      <dgm:t>
        <a:bodyPr/>
        <a:lstStyle/>
        <a:p>
          <a:endParaRPr lang="en-US"/>
        </a:p>
      </dgm:t>
    </dgm:pt>
    <dgm:pt modelId="{4C3CA2A6-94AF-4130-ACCF-ACBB7BEDE2CB}">
      <dgm:prSet phldrT="[Text]" custT="1"/>
      <dgm:spPr/>
      <dgm:t>
        <a:bodyPr/>
        <a:lstStyle/>
        <a:p>
          <a:r>
            <a:rPr lang="en-US" sz="2000" dirty="0"/>
            <a:t>Front-of-house tourism space</a:t>
          </a:r>
        </a:p>
      </dgm:t>
    </dgm:pt>
    <dgm:pt modelId="{8C99485B-1A4C-445D-9182-5E54E0EFFDB0}" type="parTrans" cxnId="{1DF2F327-4E8D-4140-A863-F1CD519A438E}">
      <dgm:prSet/>
      <dgm:spPr/>
      <dgm:t>
        <a:bodyPr/>
        <a:lstStyle/>
        <a:p>
          <a:endParaRPr lang="en-US"/>
        </a:p>
      </dgm:t>
    </dgm:pt>
    <dgm:pt modelId="{B83D26FD-CA55-4EAE-A30E-AF02C8ECFEC0}" type="sibTrans" cxnId="{1DF2F327-4E8D-4140-A863-F1CD519A438E}">
      <dgm:prSet/>
      <dgm:spPr/>
      <dgm:t>
        <a:bodyPr/>
        <a:lstStyle/>
        <a:p>
          <a:endParaRPr lang="en-US"/>
        </a:p>
      </dgm:t>
    </dgm:pt>
    <dgm:pt modelId="{38EDC40E-2922-44AA-89FD-FEF9D7233DCB}">
      <dgm:prSet phldrT="[Text]" custT="1"/>
      <dgm:spPr/>
      <dgm:t>
        <a:bodyPr/>
        <a:lstStyle/>
        <a:p>
          <a:r>
            <a:rPr lang="en-US" sz="2000" dirty="0"/>
            <a:t>Storage (sets)</a:t>
          </a:r>
        </a:p>
      </dgm:t>
    </dgm:pt>
    <dgm:pt modelId="{55FE2704-01F7-4507-BBEF-2BD4EEE77AE3}" type="parTrans" cxnId="{1E8F3B5A-E622-41F1-935A-388A872AA6D5}">
      <dgm:prSet/>
      <dgm:spPr/>
      <dgm:t>
        <a:bodyPr/>
        <a:lstStyle/>
        <a:p>
          <a:endParaRPr lang="en-US"/>
        </a:p>
      </dgm:t>
    </dgm:pt>
    <dgm:pt modelId="{FD4D19CA-B7F9-4E58-A568-36226109B725}" type="sibTrans" cxnId="{1E8F3B5A-E622-41F1-935A-388A872AA6D5}">
      <dgm:prSet/>
      <dgm:spPr/>
      <dgm:t>
        <a:bodyPr/>
        <a:lstStyle/>
        <a:p>
          <a:endParaRPr lang="en-US"/>
        </a:p>
      </dgm:t>
    </dgm:pt>
    <dgm:pt modelId="{D9D86779-6ED4-44F0-A47A-437D301B0F5D}">
      <dgm:prSet phldrT="[Text]" custT="1"/>
      <dgm:spPr/>
      <dgm:t>
        <a:bodyPr/>
        <a:lstStyle/>
        <a:p>
          <a:r>
            <a:rPr lang="en-US" sz="2000" dirty="0"/>
            <a:t>Shops spaces</a:t>
          </a:r>
        </a:p>
      </dgm:t>
    </dgm:pt>
    <dgm:pt modelId="{7A4585E9-F2D7-4076-9DA1-0F3B91D1C9B4}" type="parTrans" cxnId="{6EF87EB0-180B-4B3D-8492-57AF98834FC7}">
      <dgm:prSet/>
      <dgm:spPr/>
      <dgm:t>
        <a:bodyPr/>
        <a:lstStyle/>
        <a:p>
          <a:endParaRPr lang="en-US"/>
        </a:p>
      </dgm:t>
    </dgm:pt>
    <dgm:pt modelId="{76AA5F0E-69AA-42BB-9821-4CE260BA7008}" type="sibTrans" cxnId="{6EF87EB0-180B-4B3D-8492-57AF98834FC7}">
      <dgm:prSet/>
      <dgm:spPr/>
      <dgm:t>
        <a:bodyPr/>
        <a:lstStyle/>
        <a:p>
          <a:endParaRPr lang="en-US"/>
        </a:p>
      </dgm:t>
    </dgm:pt>
    <dgm:pt modelId="{E5965A8B-2741-4564-A142-BBE076F2D5DD}">
      <dgm:prSet phldrT="[Text]" custT="1"/>
      <dgm:spPr/>
      <dgm:t>
        <a:bodyPr/>
        <a:lstStyle/>
        <a:p>
          <a:r>
            <a:rPr lang="en-US" sz="2000" dirty="0"/>
            <a:t>Visual arts gallery</a:t>
          </a:r>
        </a:p>
      </dgm:t>
    </dgm:pt>
    <dgm:pt modelId="{462F3D63-B9C3-4E99-AD68-79F98DCAFD2F}" type="parTrans" cxnId="{10F33925-4898-45A2-8322-4A35C4B144FB}">
      <dgm:prSet/>
      <dgm:spPr/>
      <dgm:t>
        <a:bodyPr/>
        <a:lstStyle/>
        <a:p>
          <a:endParaRPr lang="en-US"/>
        </a:p>
      </dgm:t>
    </dgm:pt>
    <dgm:pt modelId="{0205530D-A9D1-4BB0-8EA8-4E6D8F1E3F1F}" type="sibTrans" cxnId="{10F33925-4898-45A2-8322-4A35C4B144FB}">
      <dgm:prSet/>
      <dgm:spPr/>
      <dgm:t>
        <a:bodyPr/>
        <a:lstStyle/>
        <a:p>
          <a:endParaRPr lang="en-US"/>
        </a:p>
      </dgm:t>
    </dgm:pt>
    <dgm:pt modelId="{6C59F3AB-868F-4250-B7DB-FEE14D072F79}">
      <dgm:prSet phldrT="[Text]" custT="1"/>
      <dgm:spPr/>
      <dgm:t>
        <a:bodyPr/>
        <a:lstStyle/>
        <a:p>
          <a:r>
            <a:rPr lang="en-US" sz="2000" dirty="0"/>
            <a:t>Performer residence</a:t>
          </a:r>
        </a:p>
      </dgm:t>
    </dgm:pt>
    <dgm:pt modelId="{70F45549-4397-4222-9178-785FD38963B6}" type="parTrans" cxnId="{34F6A3F0-9D18-40A6-9780-DAA3B198E6D2}">
      <dgm:prSet/>
      <dgm:spPr/>
      <dgm:t>
        <a:bodyPr/>
        <a:lstStyle/>
        <a:p>
          <a:endParaRPr lang="en-US"/>
        </a:p>
      </dgm:t>
    </dgm:pt>
    <dgm:pt modelId="{FC00B26B-F914-4506-892F-ACC09187785B}" type="sibTrans" cxnId="{34F6A3F0-9D18-40A6-9780-DAA3B198E6D2}">
      <dgm:prSet/>
      <dgm:spPr/>
      <dgm:t>
        <a:bodyPr/>
        <a:lstStyle/>
        <a:p>
          <a:endParaRPr lang="en-US"/>
        </a:p>
      </dgm:t>
    </dgm:pt>
    <dgm:pt modelId="{9127E390-891F-40BD-A1B6-346F09FF0C4F}">
      <dgm:prSet phldrT="[Text]" custT="1"/>
      <dgm:spPr/>
      <dgm:t>
        <a:bodyPr/>
        <a:lstStyle/>
        <a:p>
          <a:r>
            <a:rPr lang="en-US" sz="2000" dirty="0"/>
            <a:t>Theatre-sized rehearsal spaces</a:t>
          </a:r>
        </a:p>
      </dgm:t>
    </dgm:pt>
    <dgm:pt modelId="{B3701C48-FEEB-4443-8A3B-9DE19C80FCDA}" type="parTrans" cxnId="{3CCFAE34-3FEB-4967-B668-BF8872C5B9BD}">
      <dgm:prSet/>
      <dgm:spPr/>
      <dgm:t>
        <a:bodyPr/>
        <a:lstStyle/>
        <a:p>
          <a:endParaRPr lang="en-US"/>
        </a:p>
      </dgm:t>
    </dgm:pt>
    <dgm:pt modelId="{C511E481-D1D1-42FE-9419-706A2E1FAA89}" type="sibTrans" cxnId="{3CCFAE34-3FEB-4967-B668-BF8872C5B9BD}">
      <dgm:prSet/>
      <dgm:spPr/>
      <dgm:t>
        <a:bodyPr/>
        <a:lstStyle/>
        <a:p>
          <a:endParaRPr lang="en-US"/>
        </a:p>
      </dgm:t>
    </dgm:pt>
    <dgm:pt modelId="{82A93907-2864-407C-9527-45FBE123C5DF}">
      <dgm:prSet phldrT="[Text]" custT="1"/>
      <dgm:spPr/>
      <dgm:t>
        <a:bodyPr/>
        <a:lstStyle/>
        <a:p>
          <a:r>
            <a:rPr lang="en-US" sz="2000" dirty="0"/>
            <a:t>Financial costs</a:t>
          </a:r>
        </a:p>
      </dgm:t>
    </dgm:pt>
    <dgm:pt modelId="{2A6BFB91-2FD1-457C-AF2A-43E24C1A0930}" type="parTrans" cxnId="{601A63A9-26E9-4485-89FB-85A7CDF795DF}">
      <dgm:prSet/>
      <dgm:spPr/>
      <dgm:t>
        <a:bodyPr/>
        <a:lstStyle/>
        <a:p>
          <a:endParaRPr lang="en-US"/>
        </a:p>
      </dgm:t>
    </dgm:pt>
    <dgm:pt modelId="{8F9EBE63-BD59-4C25-90B5-C96F4DBEAE2A}" type="sibTrans" cxnId="{601A63A9-26E9-4485-89FB-85A7CDF795DF}">
      <dgm:prSet/>
      <dgm:spPr/>
      <dgm:t>
        <a:bodyPr/>
        <a:lstStyle/>
        <a:p>
          <a:endParaRPr lang="en-US"/>
        </a:p>
      </dgm:t>
    </dgm:pt>
    <dgm:pt modelId="{C81C3C9D-C52D-49C2-85E3-E08556455F9C}">
      <dgm:prSet phldrT="[Text]" custT="1"/>
      <dgm:spPr/>
      <dgm:t>
        <a:bodyPr/>
        <a:lstStyle/>
        <a:p>
          <a:r>
            <a:rPr lang="en-US" sz="2000" dirty="0"/>
            <a:t>Operations</a:t>
          </a:r>
        </a:p>
      </dgm:t>
    </dgm:pt>
    <dgm:pt modelId="{C1240CEC-D0D7-407F-9940-88F8899BA7E5}" type="parTrans" cxnId="{A03FC030-45F9-4A95-B734-F080CB3F30B7}">
      <dgm:prSet/>
      <dgm:spPr/>
      <dgm:t>
        <a:bodyPr/>
        <a:lstStyle/>
        <a:p>
          <a:endParaRPr lang="en-US"/>
        </a:p>
      </dgm:t>
    </dgm:pt>
    <dgm:pt modelId="{39FC6EDF-564A-4578-A921-95FD7AA3776C}" type="sibTrans" cxnId="{A03FC030-45F9-4A95-B734-F080CB3F30B7}">
      <dgm:prSet/>
      <dgm:spPr/>
      <dgm:t>
        <a:bodyPr/>
        <a:lstStyle/>
        <a:p>
          <a:endParaRPr lang="en-US"/>
        </a:p>
      </dgm:t>
    </dgm:pt>
    <dgm:pt modelId="{393DFFFB-C0E0-4691-8A95-C4CD914DAFA9}">
      <dgm:prSet phldrT="[Text]"/>
      <dgm:spPr/>
      <dgm:t>
        <a:bodyPr/>
        <a:lstStyle/>
        <a:p>
          <a:endParaRPr lang="en-US" sz="3000" dirty="0"/>
        </a:p>
      </dgm:t>
    </dgm:pt>
    <dgm:pt modelId="{10FBC8E8-5F48-47DE-A56B-6CA866C5B738}" type="parTrans" cxnId="{DA8E8F0C-2CF1-45F0-9B56-540500C4A34B}">
      <dgm:prSet/>
      <dgm:spPr/>
      <dgm:t>
        <a:bodyPr/>
        <a:lstStyle/>
        <a:p>
          <a:endParaRPr lang="en-US"/>
        </a:p>
      </dgm:t>
    </dgm:pt>
    <dgm:pt modelId="{28729D75-EE88-41E7-9752-986D1E6B9C5E}" type="sibTrans" cxnId="{DA8E8F0C-2CF1-45F0-9B56-540500C4A34B}">
      <dgm:prSet/>
      <dgm:spPr/>
      <dgm:t>
        <a:bodyPr/>
        <a:lstStyle/>
        <a:p>
          <a:endParaRPr lang="en-US"/>
        </a:p>
      </dgm:t>
    </dgm:pt>
    <dgm:pt modelId="{FC07F28E-6188-46E5-988F-6164CE52A36B}">
      <dgm:prSet phldrT="[Text]" custT="1"/>
      <dgm:spPr/>
      <dgm:t>
        <a:bodyPr/>
        <a:lstStyle/>
        <a:p>
          <a:r>
            <a:rPr lang="en-US" sz="2000" dirty="0"/>
            <a:t>A place to “create”</a:t>
          </a:r>
        </a:p>
      </dgm:t>
    </dgm:pt>
    <dgm:pt modelId="{ADFB174A-6C22-433D-A9E5-C2FBF16B3D4B}" type="parTrans" cxnId="{3170ACD8-3796-4C75-8F30-177EE9273537}">
      <dgm:prSet/>
      <dgm:spPr/>
      <dgm:t>
        <a:bodyPr/>
        <a:lstStyle/>
        <a:p>
          <a:endParaRPr lang="en-US"/>
        </a:p>
      </dgm:t>
    </dgm:pt>
    <dgm:pt modelId="{961A2819-FCBA-407D-8C6F-E80B604215BF}" type="sibTrans" cxnId="{3170ACD8-3796-4C75-8F30-177EE9273537}">
      <dgm:prSet/>
      <dgm:spPr/>
      <dgm:t>
        <a:bodyPr/>
        <a:lstStyle/>
        <a:p>
          <a:endParaRPr lang="en-US"/>
        </a:p>
      </dgm:t>
    </dgm:pt>
    <dgm:pt modelId="{FC392291-0422-4AF5-B3DA-E761CC58307E}">
      <dgm:prSet phldrT="[Text]" custT="1"/>
      <dgm:spPr/>
      <dgm:t>
        <a:bodyPr/>
        <a:lstStyle/>
        <a:p>
          <a:r>
            <a:rPr lang="en-US" sz="2000" dirty="0"/>
            <a:t>Exhibition space</a:t>
          </a:r>
        </a:p>
      </dgm:t>
    </dgm:pt>
    <dgm:pt modelId="{B734DDE3-B0E2-43CA-AA53-757D68F9003B}" type="parTrans" cxnId="{F05649EF-9B3E-4694-A2DD-3F5B31A5A762}">
      <dgm:prSet/>
      <dgm:spPr/>
      <dgm:t>
        <a:bodyPr/>
        <a:lstStyle/>
        <a:p>
          <a:endParaRPr lang="en-US"/>
        </a:p>
      </dgm:t>
    </dgm:pt>
    <dgm:pt modelId="{977C085F-364B-41B8-B199-36C5046FFD11}" type="sibTrans" cxnId="{F05649EF-9B3E-4694-A2DD-3F5B31A5A762}">
      <dgm:prSet/>
      <dgm:spPr/>
      <dgm:t>
        <a:bodyPr/>
        <a:lstStyle/>
        <a:p>
          <a:endParaRPr lang="en-US"/>
        </a:p>
      </dgm:t>
    </dgm:pt>
    <dgm:pt modelId="{EBFD7AB0-8188-4697-A905-8C635B710847}">
      <dgm:prSet phldrT="[Text]" custT="1"/>
      <dgm:spPr/>
      <dgm:t>
        <a:bodyPr/>
        <a:lstStyle/>
        <a:p>
          <a:r>
            <a:rPr lang="en-US" sz="2000" dirty="0"/>
            <a:t>Tourism and economic development</a:t>
          </a:r>
        </a:p>
      </dgm:t>
    </dgm:pt>
    <dgm:pt modelId="{EA8738BC-D35E-45CF-BEAD-8226AB1CB7BC}" type="parTrans" cxnId="{ECC5AEE5-C5B1-4E9B-AAED-0ABF6F2287A9}">
      <dgm:prSet/>
      <dgm:spPr/>
      <dgm:t>
        <a:bodyPr/>
        <a:lstStyle/>
        <a:p>
          <a:endParaRPr lang="en-US"/>
        </a:p>
      </dgm:t>
    </dgm:pt>
    <dgm:pt modelId="{0E65F7C6-0F8A-4A50-A69A-E4E23EC33052}" type="sibTrans" cxnId="{ECC5AEE5-C5B1-4E9B-AAED-0ABF6F2287A9}">
      <dgm:prSet/>
      <dgm:spPr/>
      <dgm:t>
        <a:bodyPr/>
        <a:lstStyle/>
        <a:p>
          <a:endParaRPr lang="en-US"/>
        </a:p>
      </dgm:t>
    </dgm:pt>
    <dgm:pt modelId="{0499D086-D720-424D-8B9A-4CF63613B77E}" type="pres">
      <dgm:prSet presAssocID="{D71F8771-3FC5-402E-8FBB-CC59E9CA4D3B}" presName="Name0" presStyleCnt="0">
        <dgm:presLayoutVars>
          <dgm:dir/>
          <dgm:animLvl val="lvl"/>
          <dgm:resizeHandles val="exact"/>
        </dgm:presLayoutVars>
      </dgm:prSet>
      <dgm:spPr/>
    </dgm:pt>
    <dgm:pt modelId="{72FB48B4-2BF5-4C32-A8A8-8EB85CACCD19}" type="pres">
      <dgm:prSet presAssocID="{78B1EAAC-B286-4AF7-8EA6-9CED4CA1EC9F}" presName="composite" presStyleCnt="0"/>
      <dgm:spPr/>
    </dgm:pt>
    <dgm:pt modelId="{3289EF40-2686-445A-B56A-09794F932EE7}" type="pres">
      <dgm:prSet presAssocID="{78B1EAAC-B286-4AF7-8EA6-9CED4CA1EC9F}" presName="parTx" presStyleLbl="alignNode1" presStyleIdx="0" presStyleCnt="3">
        <dgm:presLayoutVars>
          <dgm:chMax val="0"/>
          <dgm:chPref val="0"/>
          <dgm:bulletEnabled val="1"/>
        </dgm:presLayoutVars>
      </dgm:prSet>
      <dgm:spPr/>
    </dgm:pt>
    <dgm:pt modelId="{4F67169F-5D73-4FD4-8949-EEC92AB9CA46}" type="pres">
      <dgm:prSet presAssocID="{78B1EAAC-B286-4AF7-8EA6-9CED4CA1EC9F}" presName="desTx" presStyleLbl="alignAccFollowNode1" presStyleIdx="0" presStyleCnt="3">
        <dgm:presLayoutVars>
          <dgm:bulletEnabled val="1"/>
        </dgm:presLayoutVars>
      </dgm:prSet>
      <dgm:spPr/>
    </dgm:pt>
    <dgm:pt modelId="{F2AE4990-FF15-48A2-B95E-EB1F98A5FD46}" type="pres">
      <dgm:prSet presAssocID="{CF6CAE4C-291F-4CD8-8425-C9BF33E0D141}" presName="space" presStyleCnt="0"/>
      <dgm:spPr/>
    </dgm:pt>
    <dgm:pt modelId="{970991C1-6A22-4B39-95C2-0F892A3A06AA}" type="pres">
      <dgm:prSet presAssocID="{FF22BBE4-C4A1-4DEA-A436-AB56F5DA93B3}" presName="composite" presStyleCnt="0"/>
      <dgm:spPr/>
    </dgm:pt>
    <dgm:pt modelId="{8647C09D-DB63-4816-9C3F-4967269A8561}" type="pres">
      <dgm:prSet presAssocID="{FF22BBE4-C4A1-4DEA-A436-AB56F5DA93B3}" presName="parTx" presStyleLbl="alignNode1" presStyleIdx="1" presStyleCnt="3">
        <dgm:presLayoutVars>
          <dgm:chMax val="0"/>
          <dgm:chPref val="0"/>
          <dgm:bulletEnabled val="1"/>
        </dgm:presLayoutVars>
      </dgm:prSet>
      <dgm:spPr/>
    </dgm:pt>
    <dgm:pt modelId="{A0556836-974F-4059-847B-F255C9D47AC6}" type="pres">
      <dgm:prSet presAssocID="{FF22BBE4-C4A1-4DEA-A436-AB56F5DA93B3}" presName="desTx" presStyleLbl="alignAccFollowNode1" presStyleIdx="1" presStyleCnt="3">
        <dgm:presLayoutVars>
          <dgm:bulletEnabled val="1"/>
        </dgm:presLayoutVars>
      </dgm:prSet>
      <dgm:spPr/>
    </dgm:pt>
    <dgm:pt modelId="{2903E0D0-FA93-4474-8261-98B1D54EC721}" type="pres">
      <dgm:prSet presAssocID="{8C7E55C0-3951-4389-A40D-3BFF79E56675}" presName="space" presStyleCnt="0"/>
      <dgm:spPr/>
    </dgm:pt>
    <dgm:pt modelId="{193495EF-B680-453D-8C7A-5FD1A4FAEAE3}" type="pres">
      <dgm:prSet presAssocID="{8669E3F0-786B-433E-B415-3D058C016D3D}" presName="composite" presStyleCnt="0"/>
      <dgm:spPr/>
    </dgm:pt>
    <dgm:pt modelId="{BB323BE1-C15A-45E7-8A6C-1CBEB9A86D56}" type="pres">
      <dgm:prSet presAssocID="{8669E3F0-786B-433E-B415-3D058C016D3D}" presName="parTx" presStyleLbl="alignNode1" presStyleIdx="2" presStyleCnt="3">
        <dgm:presLayoutVars>
          <dgm:chMax val="0"/>
          <dgm:chPref val="0"/>
          <dgm:bulletEnabled val="1"/>
        </dgm:presLayoutVars>
      </dgm:prSet>
      <dgm:spPr/>
    </dgm:pt>
    <dgm:pt modelId="{05CE5803-116E-4A28-8212-00B4B5960C3D}" type="pres">
      <dgm:prSet presAssocID="{8669E3F0-786B-433E-B415-3D058C016D3D}" presName="desTx" presStyleLbl="alignAccFollowNode1" presStyleIdx="2" presStyleCnt="3">
        <dgm:presLayoutVars>
          <dgm:bulletEnabled val="1"/>
        </dgm:presLayoutVars>
      </dgm:prSet>
      <dgm:spPr/>
    </dgm:pt>
  </dgm:ptLst>
  <dgm:cxnLst>
    <dgm:cxn modelId="{1FFB5C00-110A-4BB6-9253-CA86042FB72D}" srcId="{FF22BBE4-C4A1-4DEA-A436-AB56F5DA93B3}" destId="{3D572558-700C-48E9-8BC6-85E1FC77C533}" srcOrd="2" destOrd="0" parTransId="{076A6BD4-8601-456A-9F53-5BD264D54EB9}" sibTransId="{485AFAB8-17A0-4EF4-8684-015BC15516EB}"/>
    <dgm:cxn modelId="{6208BA06-E6DB-4330-B765-84A47CC9ED01}" type="presOf" srcId="{BE5DFF9F-89F9-408B-8B5F-E2D87E625122}" destId="{4F67169F-5D73-4FD4-8949-EEC92AB9CA46}" srcOrd="0" destOrd="3" presId="urn:microsoft.com/office/officeart/2005/8/layout/hList1"/>
    <dgm:cxn modelId="{55A4C107-097F-4DB1-86A0-7458E3EDC69A}" type="presOf" srcId="{EBFD7AB0-8188-4697-A905-8C635B710847}" destId="{05CE5803-116E-4A28-8212-00B4B5960C3D}" srcOrd="0" destOrd="1" presId="urn:microsoft.com/office/officeart/2005/8/layout/hList1"/>
    <dgm:cxn modelId="{02B9F007-CEB9-4933-951F-AF53127E7596}" srcId="{8669E3F0-786B-433E-B415-3D058C016D3D}" destId="{52671707-CBBC-4729-B29D-138ADECEFEB8}" srcOrd="2" destOrd="0" parTransId="{351BF152-1BB5-4C92-94A5-42E08BB547FE}" sibTransId="{B61AA25A-D30F-49AC-A0B0-9B25CCA38C39}"/>
    <dgm:cxn modelId="{8B095408-BDCE-49A7-8E0B-4326B3E3FA3E}" type="presOf" srcId="{3D572558-700C-48E9-8BC6-85E1FC77C533}" destId="{A0556836-974F-4059-847B-F255C9D47AC6}" srcOrd="0" destOrd="2" presId="urn:microsoft.com/office/officeart/2005/8/layout/hList1"/>
    <dgm:cxn modelId="{DA8E8F0C-2CF1-45F0-9B56-540500C4A34B}" srcId="{8669E3F0-786B-433E-B415-3D058C016D3D}" destId="{393DFFFB-C0E0-4691-8A95-C4CD914DAFA9}" srcOrd="5" destOrd="0" parTransId="{10FBC8E8-5F48-47DE-A56B-6CA866C5B738}" sibTransId="{28729D75-EE88-41E7-9752-986D1E6B9C5E}"/>
    <dgm:cxn modelId="{699AFD17-45B8-4FF4-B415-724AF699C433}" type="presOf" srcId="{52671707-CBBC-4729-B29D-138ADECEFEB8}" destId="{05CE5803-116E-4A28-8212-00B4B5960C3D}" srcOrd="0" destOrd="2" presId="urn:microsoft.com/office/officeart/2005/8/layout/hList1"/>
    <dgm:cxn modelId="{539B8C18-93EE-4542-B4C3-6B2E5885FC22}" srcId="{78B1EAAC-B286-4AF7-8EA6-9CED4CA1EC9F}" destId="{BE5DFF9F-89F9-408B-8B5F-E2D87E625122}" srcOrd="3" destOrd="0" parTransId="{A33193FC-215A-40B5-9127-107F60176458}" sibTransId="{0D6350E4-8E9C-46A5-B6BD-590BCA9E42C7}"/>
    <dgm:cxn modelId="{CB224E20-4D16-487F-A2C0-CB00A361CA5D}" type="presOf" srcId="{38EDC40E-2922-44AA-89FD-FEF9D7233DCB}" destId="{A0556836-974F-4059-847B-F255C9D47AC6}" srcOrd="0" destOrd="4" presId="urn:microsoft.com/office/officeart/2005/8/layout/hList1"/>
    <dgm:cxn modelId="{10F33925-4898-45A2-8322-4A35C4B144FB}" srcId="{FF22BBE4-C4A1-4DEA-A436-AB56F5DA93B3}" destId="{E5965A8B-2741-4564-A142-BBE076F2D5DD}" srcOrd="6" destOrd="0" parTransId="{462F3D63-B9C3-4E99-AD68-79F98DCAFD2F}" sibTransId="{0205530D-A9D1-4BB0-8EA8-4E6D8F1E3F1F}"/>
    <dgm:cxn modelId="{1DF2F327-4E8D-4140-A863-F1CD519A438E}" srcId="{FF22BBE4-C4A1-4DEA-A436-AB56F5DA93B3}" destId="{4C3CA2A6-94AF-4130-ACCF-ACBB7BEDE2CB}" srcOrd="3" destOrd="0" parTransId="{8C99485B-1A4C-445D-9182-5E54E0EFFDB0}" sibTransId="{B83D26FD-CA55-4EAE-A30E-AF02C8ECFEC0}"/>
    <dgm:cxn modelId="{A03FC030-45F9-4A95-B734-F080CB3F30B7}" srcId="{8669E3F0-786B-433E-B415-3D058C016D3D}" destId="{C81C3C9D-C52D-49C2-85E3-E08556455F9C}" srcOrd="4" destOrd="0" parTransId="{C1240CEC-D0D7-407F-9940-88F8899BA7E5}" sibTransId="{39FC6EDF-564A-4578-A921-95FD7AA3776C}"/>
    <dgm:cxn modelId="{13B7D930-33AC-4E77-A4EF-A433BD54B6E8}" srcId="{8669E3F0-786B-433E-B415-3D058C016D3D}" destId="{12A4E776-6C31-43D3-977A-514B9E261F3D}" srcOrd="0" destOrd="0" parTransId="{720F3B85-C850-4207-B6C4-41463FB5D95A}" sibTransId="{8A24AF80-17B1-42CB-9AC5-2300B8AF2F44}"/>
    <dgm:cxn modelId="{3CCFAE34-3FEB-4967-B668-BF8872C5B9BD}" srcId="{FF22BBE4-C4A1-4DEA-A436-AB56F5DA93B3}" destId="{9127E390-891F-40BD-A1B6-346F09FF0C4F}" srcOrd="8" destOrd="0" parTransId="{B3701C48-FEEB-4443-8A3B-9DE19C80FCDA}" sibTransId="{C511E481-D1D1-42FE-9419-706A2E1FAA89}"/>
    <dgm:cxn modelId="{261E6B6E-4675-4520-B933-85FC1130B41E}" type="presOf" srcId="{C81C3C9D-C52D-49C2-85E3-E08556455F9C}" destId="{05CE5803-116E-4A28-8212-00B4B5960C3D}" srcOrd="0" destOrd="4" presId="urn:microsoft.com/office/officeart/2005/8/layout/hList1"/>
    <dgm:cxn modelId="{D8389A6E-5772-4BC2-8609-6025DA2F48A6}" srcId="{78B1EAAC-B286-4AF7-8EA6-9CED4CA1EC9F}" destId="{593DC3D8-D85B-4AA2-82BA-C245661923E5}" srcOrd="4" destOrd="0" parTransId="{6FFAFE80-B522-480B-A301-BBBA17511A02}" sibTransId="{FBEBA614-0428-4F19-ACAB-6D1276C441A9}"/>
    <dgm:cxn modelId="{3401E655-F6F1-482F-845F-C070CC9D7FC2}" type="presOf" srcId="{9127E390-891F-40BD-A1B6-346F09FF0C4F}" destId="{A0556836-974F-4059-847B-F255C9D47AC6}" srcOrd="0" destOrd="8" presId="urn:microsoft.com/office/officeart/2005/8/layout/hList1"/>
    <dgm:cxn modelId="{102B5058-BFD4-423C-8D67-D8C177C666A2}" srcId="{D71F8771-3FC5-402E-8FBB-CC59E9CA4D3B}" destId="{8669E3F0-786B-433E-B415-3D058C016D3D}" srcOrd="2" destOrd="0" parTransId="{5DF9C425-4796-48E7-88C6-945A7AF38B41}" sibTransId="{A7FFACA6-341F-4871-A230-EA0325A5EA4F}"/>
    <dgm:cxn modelId="{43554859-D244-4828-AC4F-DBAB0C1AB4F7}" type="presOf" srcId="{4C3CA2A6-94AF-4130-ACCF-ACBB7BEDE2CB}" destId="{A0556836-974F-4059-847B-F255C9D47AC6}" srcOrd="0" destOrd="3" presId="urn:microsoft.com/office/officeart/2005/8/layout/hList1"/>
    <dgm:cxn modelId="{2EFA9079-3EC3-4DF9-9EDD-9AE93A024B08}" type="presOf" srcId="{FC07F28E-6188-46E5-988F-6164CE52A36B}" destId="{4F67169F-5D73-4FD4-8949-EEC92AB9CA46}" srcOrd="0" destOrd="1" presId="urn:microsoft.com/office/officeart/2005/8/layout/hList1"/>
    <dgm:cxn modelId="{1E8F3B5A-E622-41F1-935A-388A872AA6D5}" srcId="{FF22BBE4-C4A1-4DEA-A436-AB56F5DA93B3}" destId="{38EDC40E-2922-44AA-89FD-FEF9D7233DCB}" srcOrd="4" destOrd="0" parTransId="{55FE2704-01F7-4507-BBEF-2BD4EEE77AE3}" sibTransId="{FD4D19CA-B7F9-4E58-A568-36226109B725}"/>
    <dgm:cxn modelId="{431CAB7F-E49E-4DEC-AC9C-958EE4343FD4}" srcId="{78B1EAAC-B286-4AF7-8EA6-9CED4CA1EC9F}" destId="{52415CFB-92EF-4C0C-8E9A-9BA3F2DC51FD}" srcOrd="5" destOrd="0" parTransId="{DD4A885C-7F3E-4265-971B-49B2DDE9E7FB}" sibTransId="{23B78649-9F86-44FC-ACC2-BFCE4D1E05D5}"/>
    <dgm:cxn modelId="{F095E087-1F09-4549-8148-9C0D4FE1F053}" type="presOf" srcId="{6C59F3AB-868F-4250-B7DB-FEE14D072F79}" destId="{A0556836-974F-4059-847B-F255C9D47AC6}" srcOrd="0" destOrd="7" presId="urn:microsoft.com/office/officeart/2005/8/layout/hList1"/>
    <dgm:cxn modelId="{01DDE38C-DA6C-4050-8D04-C8073B1EB6F2}" type="presOf" srcId="{593DC3D8-D85B-4AA2-82BA-C245661923E5}" destId="{4F67169F-5D73-4FD4-8949-EEC92AB9CA46}" srcOrd="0" destOrd="4" presId="urn:microsoft.com/office/officeart/2005/8/layout/hList1"/>
    <dgm:cxn modelId="{4763CD96-E98B-4C19-B964-2881BA37E258}" type="presOf" srcId="{FC392291-0422-4AF5-B3DA-E761CC58307E}" destId="{A0556836-974F-4059-847B-F255C9D47AC6}" srcOrd="0" destOrd="1" presId="urn:microsoft.com/office/officeart/2005/8/layout/hList1"/>
    <dgm:cxn modelId="{F53F859C-E680-4B50-AF9F-2B0622E197BD}" type="presOf" srcId="{D71F8771-3FC5-402E-8FBB-CC59E9CA4D3B}" destId="{0499D086-D720-424D-8B9A-4CF63613B77E}" srcOrd="0" destOrd="0" presId="urn:microsoft.com/office/officeart/2005/8/layout/hList1"/>
    <dgm:cxn modelId="{DC891D9F-B60F-4178-94C5-B50CD72EE393}" type="presOf" srcId="{FF22BBE4-C4A1-4DEA-A436-AB56F5DA93B3}" destId="{8647C09D-DB63-4816-9C3F-4967269A8561}" srcOrd="0" destOrd="0" presId="urn:microsoft.com/office/officeart/2005/8/layout/hList1"/>
    <dgm:cxn modelId="{9B717D9F-C2D2-4ED4-968A-CD01BB1E983C}" type="presOf" srcId="{393DFFFB-C0E0-4691-8A95-C4CD914DAFA9}" destId="{05CE5803-116E-4A28-8212-00B4B5960C3D}" srcOrd="0" destOrd="5" presId="urn:microsoft.com/office/officeart/2005/8/layout/hList1"/>
    <dgm:cxn modelId="{A60CE6A7-3A29-4317-BB45-515FE57ED934}" type="presOf" srcId="{78B1EAAC-B286-4AF7-8EA6-9CED4CA1EC9F}" destId="{3289EF40-2686-445A-B56A-09794F932EE7}" srcOrd="0" destOrd="0" presId="urn:microsoft.com/office/officeart/2005/8/layout/hList1"/>
    <dgm:cxn modelId="{601A63A9-26E9-4485-89FB-85A7CDF795DF}" srcId="{8669E3F0-786B-433E-B415-3D058C016D3D}" destId="{82A93907-2864-407C-9527-45FBE123C5DF}" srcOrd="3" destOrd="0" parTransId="{2A6BFB91-2FD1-457C-AF2A-43E24C1A0930}" sibTransId="{8F9EBE63-BD59-4C25-90B5-C96F4DBEAE2A}"/>
    <dgm:cxn modelId="{A05BF5A9-C20A-4D44-92CC-B9EBC72CF88D}" srcId="{78B1EAAC-B286-4AF7-8EA6-9CED4CA1EC9F}" destId="{47EE6F34-BBDE-4CCA-9216-88179D3DDA30}" srcOrd="0" destOrd="0" parTransId="{E3F5DE0B-38AE-449C-90BA-C47E4CC21CE7}" sibTransId="{4D72F2ED-E82E-4AB9-9C34-B4ACAF0E0403}"/>
    <dgm:cxn modelId="{A2782EB0-0B3A-4D36-B87C-0870CA9017C7}" type="presOf" srcId="{F49FC43C-2E7B-4813-B6C9-7D2BDAACF14F}" destId="{A0556836-974F-4059-847B-F255C9D47AC6}" srcOrd="0" destOrd="0" presId="urn:microsoft.com/office/officeart/2005/8/layout/hList1"/>
    <dgm:cxn modelId="{6EF87EB0-180B-4B3D-8492-57AF98834FC7}" srcId="{FF22BBE4-C4A1-4DEA-A436-AB56F5DA93B3}" destId="{D9D86779-6ED4-44F0-A47A-437D301B0F5D}" srcOrd="5" destOrd="0" parTransId="{7A4585E9-F2D7-4076-9DA1-0F3B91D1C9B4}" sibTransId="{76AA5F0E-69AA-42BB-9821-4CE260BA7008}"/>
    <dgm:cxn modelId="{D2376AB9-5135-4307-A70A-577D1BA7D2A6}" type="presOf" srcId="{E5965A8B-2741-4564-A142-BBE076F2D5DD}" destId="{A0556836-974F-4059-847B-F255C9D47AC6}" srcOrd="0" destOrd="6" presId="urn:microsoft.com/office/officeart/2005/8/layout/hList1"/>
    <dgm:cxn modelId="{B55ECBBA-8AEF-4FCE-9309-7AFFDD85507B}" srcId="{D71F8771-3FC5-402E-8FBB-CC59E9CA4D3B}" destId="{FF22BBE4-C4A1-4DEA-A436-AB56F5DA93B3}" srcOrd="1" destOrd="0" parTransId="{F71D3EEF-E055-4926-A65F-A65FE9E23E7C}" sibTransId="{8C7E55C0-3951-4389-A40D-3BFF79E56675}"/>
    <dgm:cxn modelId="{0E25BEBD-32FC-42B8-9F44-1E1FBA0F2579}" type="presOf" srcId="{D9D86779-6ED4-44F0-A47A-437D301B0F5D}" destId="{A0556836-974F-4059-847B-F255C9D47AC6}" srcOrd="0" destOrd="5" presId="urn:microsoft.com/office/officeart/2005/8/layout/hList1"/>
    <dgm:cxn modelId="{D44C07C1-9132-49FB-B2C7-BB49E0FDE1DD}" type="presOf" srcId="{12A4E776-6C31-43D3-977A-514B9E261F3D}" destId="{05CE5803-116E-4A28-8212-00B4B5960C3D}" srcOrd="0" destOrd="0" presId="urn:microsoft.com/office/officeart/2005/8/layout/hList1"/>
    <dgm:cxn modelId="{A42DC7C1-16E0-4536-A143-CD9A13194E8F}" srcId="{D71F8771-3FC5-402E-8FBB-CC59E9CA4D3B}" destId="{78B1EAAC-B286-4AF7-8EA6-9CED4CA1EC9F}" srcOrd="0" destOrd="0" parTransId="{E70FCDF7-0551-4C87-898B-6DB133B1C6E1}" sibTransId="{CF6CAE4C-291F-4CD8-8425-C9BF33E0D141}"/>
    <dgm:cxn modelId="{96EA06C2-8EB1-443E-B8C3-CDA0DE170469}" type="presOf" srcId="{47EE6F34-BBDE-4CCA-9216-88179D3DDA30}" destId="{4F67169F-5D73-4FD4-8949-EEC92AB9CA46}" srcOrd="0" destOrd="0" presId="urn:microsoft.com/office/officeart/2005/8/layout/hList1"/>
    <dgm:cxn modelId="{09CCAFC9-92AD-43D8-9DDE-4F69850A5D34}" type="presOf" srcId="{82A93907-2864-407C-9527-45FBE123C5DF}" destId="{05CE5803-116E-4A28-8212-00B4B5960C3D}" srcOrd="0" destOrd="3" presId="urn:microsoft.com/office/officeart/2005/8/layout/hList1"/>
    <dgm:cxn modelId="{D2F942CA-6A6C-49E8-B9F7-A46516DAF346}" type="presOf" srcId="{8669E3F0-786B-433E-B415-3D058C016D3D}" destId="{BB323BE1-C15A-45E7-8A6C-1CBEB9A86D56}" srcOrd="0" destOrd="0" presId="urn:microsoft.com/office/officeart/2005/8/layout/hList1"/>
    <dgm:cxn modelId="{3170ACD8-3796-4C75-8F30-177EE9273537}" srcId="{78B1EAAC-B286-4AF7-8EA6-9CED4CA1EC9F}" destId="{FC07F28E-6188-46E5-988F-6164CE52A36B}" srcOrd="1" destOrd="0" parTransId="{ADFB174A-6C22-433D-A9E5-C2FBF16B3D4B}" sibTransId="{961A2819-FCBA-407D-8C6F-E80B604215BF}"/>
    <dgm:cxn modelId="{8585DCD9-9DE9-4848-BCC4-0C1227D9CBC4}" type="presOf" srcId="{52415CFB-92EF-4C0C-8E9A-9BA3F2DC51FD}" destId="{4F67169F-5D73-4FD4-8949-EEC92AB9CA46}" srcOrd="0" destOrd="5" presId="urn:microsoft.com/office/officeart/2005/8/layout/hList1"/>
    <dgm:cxn modelId="{0E2DB7E0-AFAA-4E2C-A233-F4482418BFDF}" type="presOf" srcId="{CEC2671B-768D-4A15-B20A-7C6B29B10ADA}" destId="{4F67169F-5D73-4FD4-8949-EEC92AB9CA46}" srcOrd="0" destOrd="2" presId="urn:microsoft.com/office/officeart/2005/8/layout/hList1"/>
    <dgm:cxn modelId="{ECC5AEE5-C5B1-4E9B-AAED-0ABF6F2287A9}" srcId="{8669E3F0-786B-433E-B415-3D058C016D3D}" destId="{EBFD7AB0-8188-4697-A905-8C635B710847}" srcOrd="1" destOrd="0" parTransId="{EA8738BC-D35E-45CF-BEAD-8226AB1CB7BC}" sibTransId="{0E65F7C6-0F8A-4A50-A69A-E4E23EC33052}"/>
    <dgm:cxn modelId="{F05649EF-9B3E-4694-A2DD-3F5B31A5A762}" srcId="{FF22BBE4-C4A1-4DEA-A436-AB56F5DA93B3}" destId="{FC392291-0422-4AF5-B3DA-E761CC58307E}" srcOrd="1" destOrd="0" parTransId="{B734DDE3-B0E2-43CA-AA53-757D68F9003B}" sibTransId="{977C085F-364B-41B8-B199-36C5046FFD11}"/>
    <dgm:cxn modelId="{34F6A3F0-9D18-40A6-9780-DAA3B198E6D2}" srcId="{FF22BBE4-C4A1-4DEA-A436-AB56F5DA93B3}" destId="{6C59F3AB-868F-4250-B7DB-FEE14D072F79}" srcOrd="7" destOrd="0" parTransId="{70F45549-4397-4222-9178-785FD38963B6}" sibTransId="{FC00B26B-F914-4506-892F-ACC09187785B}"/>
    <dgm:cxn modelId="{D500E4F8-EB81-4B5A-9872-753A6DFE9415}" srcId="{FF22BBE4-C4A1-4DEA-A436-AB56F5DA93B3}" destId="{F49FC43C-2E7B-4813-B6C9-7D2BDAACF14F}" srcOrd="0" destOrd="0" parTransId="{89CC79FC-933C-42E4-889E-3C01D6557ED3}" sibTransId="{CC3CB768-886D-4807-8754-C46142248289}"/>
    <dgm:cxn modelId="{0E1F01FD-912E-4AFF-B7EA-40D6AB376BA8}" srcId="{78B1EAAC-B286-4AF7-8EA6-9CED4CA1EC9F}" destId="{CEC2671B-768D-4A15-B20A-7C6B29B10ADA}" srcOrd="2" destOrd="0" parTransId="{45AFF02E-A45D-4D22-BFCE-B7C2979D8788}" sibTransId="{9E391A3C-F18F-4EC3-B825-FDCA4243F214}"/>
    <dgm:cxn modelId="{66408975-E13D-4950-803A-1A57E166345F}" type="presParOf" srcId="{0499D086-D720-424D-8B9A-4CF63613B77E}" destId="{72FB48B4-2BF5-4C32-A8A8-8EB85CACCD19}" srcOrd="0" destOrd="0" presId="urn:microsoft.com/office/officeart/2005/8/layout/hList1"/>
    <dgm:cxn modelId="{386C75C5-FC62-4628-9AD7-F10040E68CCD}" type="presParOf" srcId="{72FB48B4-2BF5-4C32-A8A8-8EB85CACCD19}" destId="{3289EF40-2686-445A-B56A-09794F932EE7}" srcOrd="0" destOrd="0" presId="urn:microsoft.com/office/officeart/2005/8/layout/hList1"/>
    <dgm:cxn modelId="{95051488-0F40-4676-887E-E916CF946FE5}" type="presParOf" srcId="{72FB48B4-2BF5-4C32-A8A8-8EB85CACCD19}" destId="{4F67169F-5D73-4FD4-8949-EEC92AB9CA46}" srcOrd="1" destOrd="0" presId="urn:microsoft.com/office/officeart/2005/8/layout/hList1"/>
    <dgm:cxn modelId="{0FAD7322-4470-4CE9-BC33-FF5671B466E5}" type="presParOf" srcId="{0499D086-D720-424D-8B9A-4CF63613B77E}" destId="{F2AE4990-FF15-48A2-B95E-EB1F98A5FD46}" srcOrd="1" destOrd="0" presId="urn:microsoft.com/office/officeart/2005/8/layout/hList1"/>
    <dgm:cxn modelId="{2B542D3D-3E2D-496A-8617-6DEAEA8DAF27}" type="presParOf" srcId="{0499D086-D720-424D-8B9A-4CF63613B77E}" destId="{970991C1-6A22-4B39-95C2-0F892A3A06AA}" srcOrd="2" destOrd="0" presId="urn:microsoft.com/office/officeart/2005/8/layout/hList1"/>
    <dgm:cxn modelId="{90D5B2CC-ECD1-4DEB-A833-DFA2CB94EA23}" type="presParOf" srcId="{970991C1-6A22-4B39-95C2-0F892A3A06AA}" destId="{8647C09D-DB63-4816-9C3F-4967269A8561}" srcOrd="0" destOrd="0" presId="urn:microsoft.com/office/officeart/2005/8/layout/hList1"/>
    <dgm:cxn modelId="{B83BBCB7-4E70-4478-9240-B9C1993B4F0F}" type="presParOf" srcId="{970991C1-6A22-4B39-95C2-0F892A3A06AA}" destId="{A0556836-974F-4059-847B-F255C9D47AC6}" srcOrd="1" destOrd="0" presId="urn:microsoft.com/office/officeart/2005/8/layout/hList1"/>
    <dgm:cxn modelId="{BA96D8F2-72A5-46D0-A1C6-AE206603D108}" type="presParOf" srcId="{0499D086-D720-424D-8B9A-4CF63613B77E}" destId="{2903E0D0-FA93-4474-8261-98B1D54EC721}" srcOrd="3" destOrd="0" presId="urn:microsoft.com/office/officeart/2005/8/layout/hList1"/>
    <dgm:cxn modelId="{02149A5B-AAEE-4F32-9643-BA8FA9F12B9D}" type="presParOf" srcId="{0499D086-D720-424D-8B9A-4CF63613B77E}" destId="{193495EF-B680-453D-8C7A-5FD1A4FAEAE3}" srcOrd="4" destOrd="0" presId="urn:microsoft.com/office/officeart/2005/8/layout/hList1"/>
    <dgm:cxn modelId="{D2F56019-80B2-42A6-9A78-16CB1F7D97EC}" type="presParOf" srcId="{193495EF-B680-453D-8C7A-5FD1A4FAEAE3}" destId="{BB323BE1-C15A-45E7-8A6C-1CBEB9A86D56}" srcOrd="0" destOrd="0" presId="urn:microsoft.com/office/officeart/2005/8/layout/hList1"/>
    <dgm:cxn modelId="{A36DD2DC-FF41-4A0D-98A2-5E3A2029DC1B}" type="presParOf" srcId="{193495EF-B680-453D-8C7A-5FD1A4FAEAE3}" destId="{05CE5803-116E-4A28-8212-00B4B5960C3D}"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47C0D4B-D8A0-4176-936B-85122058D0BC}" type="doc">
      <dgm:prSet loTypeId="urn:microsoft.com/office/officeart/2009/3/layout/PlusandMinus" loCatId="relationship" qsTypeId="urn:microsoft.com/office/officeart/2005/8/quickstyle/simple5" qsCatId="simple" csTypeId="urn:microsoft.com/office/officeart/2005/8/colors/colorful2" csCatId="colorful" phldr="1"/>
      <dgm:spPr/>
      <dgm:t>
        <a:bodyPr/>
        <a:lstStyle/>
        <a:p>
          <a:endParaRPr lang="en-US"/>
        </a:p>
      </dgm:t>
    </dgm:pt>
    <dgm:pt modelId="{86A53DE9-5812-41B9-B6B0-EAFB00EF61AC}">
      <dgm:prSet phldrT="[Text]"/>
      <dgm:spPr/>
      <dgm:t>
        <a:bodyPr/>
        <a:lstStyle/>
        <a:p>
          <a:r>
            <a:rPr lang="en-US" dirty="0"/>
            <a:t>Pros Include:</a:t>
          </a:r>
        </a:p>
      </dgm:t>
    </dgm:pt>
    <dgm:pt modelId="{EDF7E3BA-CD98-40ED-9FD7-5224E2218775}" type="parTrans" cxnId="{449E539F-4E90-4AA9-AC00-E232F3C4FDBD}">
      <dgm:prSet/>
      <dgm:spPr/>
      <dgm:t>
        <a:bodyPr/>
        <a:lstStyle/>
        <a:p>
          <a:endParaRPr lang="en-US"/>
        </a:p>
      </dgm:t>
    </dgm:pt>
    <dgm:pt modelId="{AF7171A1-02C2-475F-B5C1-605137999FD8}" type="sibTrans" cxnId="{449E539F-4E90-4AA9-AC00-E232F3C4FDBD}">
      <dgm:prSet/>
      <dgm:spPr/>
      <dgm:t>
        <a:bodyPr/>
        <a:lstStyle/>
        <a:p>
          <a:endParaRPr lang="en-US"/>
        </a:p>
      </dgm:t>
    </dgm:pt>
    <dgm:pt modelId="{5B3BB644-56C3-4242-BDE1-A2C93000D2FE}">
      <dgm:prSet phldrT="[Text]"/>
      <dgm:spPr/>
      <dgm:t>
        <a:bodyPr/>
        <a:lstStyle/>
        <a:p>
          <a:r>
            <a:rPr lang="en-US" dirty="0"/>
            <a:t>Cons Include:</a:t>
          </a:r>
        </a:p>
      </dgm:t>
    </dgm:pt>
    <dgm:pt modelId="{C2642DF0-0C7C-4C62-8772-9382FE5D9471}" type="parTrans" cxnId="{0218B370-B991-44B6-B254-24243649E08B}">
      <dgm:prSet/>
      <dgm:spPr/>
      <dgm:t>
        <a:bodyPr/>
        <a:lstStyle/>
        <a:p>
          <a:endParaRPr lang="en-US"/>
        </a:p>
      </dgm:t>
    </dgm:pt>
    <dgm:pt modelId="{0D41E48E-3E59-4521-9DF2-46B63FA1B5D1}" type="sibTrans" cxnId="{0218B370-B991-44B6-B254-24243649E08B}">
      <dgm:prSet/>
      <dgm:spPr/>
      <dgm:t>
        <a:bodyPr/>
        <a:lstStyle/>
        <a:p>
          <a:endParaRPr lang="en-US"/>
        </a:p>
      </dgm:t>
    </dgm:pt>
    <dgm:pt modelId="{3833872D-818F-4AD2-B4C9-0B2F1FBF6E1F}">
      <dgm:prSet/>
      <dgm:spPr/>
      <dgm:t>
        <a:bodyPr/>
        <a:lstStyle/>
        <a:p>
          <a:r>
            <a:rPr lang="en-US" dirty="0"/>
            <a:t>Potential to use the arena power</a:t>
          </a:r>
        </a:p>
      </dgm:t>
    </dgm:pt>
    <dgm:pt modelId="{FC2F416F-86B4-418A-B90D-FE0481A2270E}" type="parTrans" cxnId="{C8C2F5A7-2DAA-4F7D-9799-764E741CEBAB}">
      <dgm:prSet/>
      <dgm:spPr/>
      <dgm:t>
        <a:bodyPr/>
        <a:lstStyle/>
        <a:p>
          <a:endParaRPr lang="en-US"/>
        </a:p>
      </dgm:t>
    </dgm:pt>
    <dgm:pt modelId="{1160A219-FA52-446F-B23E-79D4B66960EC}" type="sibTrans" cxnId="{C8C2F5A7-2DAA-4F7D-9799-764E741CEBAB}">
      <dgm:prSet/>
      <dgm:spPr/>
      <dgm:t>
        <a:bodyPr/>
        <a:lstStyle/>
        <a:p>
          <a:endParaRPr lang="en-US"/>
        </a:p>
      </dgm:t>
    </dgm:pt>
    <dgm:pt modelId="{2FF13105-E0D3-45E7-82BD-57DF67E8D137}">
      <dgm:prSet/>
      <dgm:spPr/>
      <dgm:t>
        <a:bodyPr/>
        <a:lstStyle/>
        <a:p>
          <a:r>
            <a:rPr lang="en-US" dirty="0"/>
            <a:t>Lot is between publicly owned laneways </a:t>
          </a:r>
        </a:p>
      </dgm:t>
    </dgm:pt>
    <dgm:pt modelId="{422CAE6F-8FF2-4F58-A51F-FED8711F626E}" type="parTrans" cxnId="{C0973DD3-7468-47E7-BA3A-840CF4A87D10}">
      <dgm:prSet/>
      <dgm:spPr/>
      <dgm:t>
        <a:bodyPr/>
        <a:lstStyle/>
        <a:p>
          <a:endParaRPr lang="en-US"/>
        </a:p>
      </dgm:t>
    </dgm:pt>
    <dgm:pt modelId="{0BFD960F-AB7A-4436-9F7B-2DE7C0EDDB51}" type="sibTrans" cxnId="{C0973DD3-7468-47E7-BA3A-840CF4A87D10}">
      <dgm:prSet/>
      <dgm:spPr/>
      <dgm:t>
        <a:bodyPr/>
        <a:lstStyle/>
        <a:p>
          <a:endParaRPr lang="en-US"/>
        </a:p>
      </dgm:t>
    </dgm:pt>
    <dgm:pt modelId="{AA2786AC-3DD2-41D2-BCF1-96CFD533C149}">
      <dgm:prSet/>
      <dgm:spPr/>
      <dgm:t>
        <a:bodyPr/>
        <a:lstStyle/>
        <a:p>
          <a:r>
            <a:rPr lang="en-US" dirty="0"/>
            <a:t>Lot is close to amenities </a:t>
          </a:r>
        </a:p>
      </dgm:t>
    </dgm:pt>
    <dgm:pt modelId="{4A7D7ED0-6E04-4B38-978F-6E99212A770C}" type="parTrans" cxnId="{E1E56EF1-6E2F-4F6C-BF9E-06C1E380344B}">
      <dgm:prSet/>
      <dgm:spPr/>
      <dgm:t>
        <a:bodyPr/>
        <a:lstStyle/>
        <a:p>
          <a:endParaRPr lang="en-US"/>
        </a:p>
      </dgm:t>
    </dgm:pt>
    <dgm:pt modelId="{3B230E77-5DBE-416A-B404-7EBA334DBE1F}" type="sibTrans" cxnId="{E1E56EF1-6E2F-4F6C-BF9E-06C1E380344B}">
      <dgm:prSet/>
      <dgm:spPr/>
      <dgm:t>
        <a:bodyPr/>
        <a:lstStyle/>
        <a:p>
          <a:endParaRPr lang="en-US"/>
        </a:p>
      </dgm:t>
    </dgm:pt>
    <dgm:pt modelId="{C167B15D-57FC-4F23-AB7D-E5ABB66BD4D8}">
      <dgm:prSet phldrT="[Text]"/>
      <dgm:spPr/>
      <dgm:t>
        <a:bodyPr/>
        <a:lstStyle/>
        <a:p>
          <a:endParaRPr lang="en-US" dirty="0"/>
        </a:p>
      </dgm:t>
    </dgm:pt>
    <dgm:pt modelId="{992C4C96-9B5D-4165-B50B-795C5A8AB77C}" type="parTrans" cxnId="{EAA825D2-6434-4FE7-9E56-A2E13A18766D}">
      <dgm:prSet/>
      <dgm:spPr/>
      <dgm:t>
        <a:bodyPr/>
        <a:lstStyle/>
        <a:p>
          <a:endParaRPr lang="en-US"/>
        </a:p>
      </dgm:t>
    </dgm:pt>
    <dgm:pt modelId="{DC7CDDB2-9BC0-4DF9-87AC-644DBBDF2F40}" type="sibTrans" cxnId="{EAA825D2-6434-4FE7-9E56-A2E13A18766D}">
      <dgm:prSet/>
      <dgm:spPr/>
      <dgm:t>
        <a:bodyPr/>
        <a:lstStyle/>
        <a:p>
          <a:endParaRPr lang="en-US"/>
        </a:p>
      </dgm:t>
    </dgm:pt>
    <dgm:pt modelId="{B2F2C9FE-4F10-4151-BF77-56B0BF16A5CF}">
      <dgm:prSet/>
      <dgm:spPr/>
      <dgm:t>
        <a:bodyPr/>
        <a:lstStyle/>
        <a:p>
          <a:r>
            <a:rPr lang="en-US" dirty="0"/>
            <a:t>Lot doubles as parking for the Eddie Bush Arena</a:t>
          </a:r>
        </a:p>
      </dgm:t>
    </dgm:pt>
    <dgm:pt modelId="{1120F306-CF61-4907-9BAC-4974C3C92A0B}" type="parTrans" cxnId="{1FD99D95-1162-4751-8149-12C81792F2B9}">
      <dgm:prSet/>
      <dgm:spPr/>
      <dgm:t>
        <a:bodyPr/>
        <a:lstStyle/>
        <a:p>
          <a:endParaRPr lang="en-US"/>
        </a:p>
      </dgm:t>
    </dgm:pt>
    <dgm:pt modelId="{ECCEB615-31CB-450F-8780-6A8E8EB4E46C}" type="sibTrans" cxnId="{1FD99D95-1162-4751-8149-12C81792F2B9}">
      <dgm:prSet/>
      <dgm:spPr/>
      <dgm:t>
        <a:bodyPr/>
        <a:lstStyle/>
        <a:p>
          <a:endParaRPr lang="en-US"/>
        </a:p>
      </dgm:t>
    </dgm:pt>
    <dgm:pt modelId="{E98FD1EE-95C2-43A8-A9D0-056104B020EF}">
      <dgm:prSet/>
      <dgm:spPr/>
      <dgm:t>
        <a:bodyPr/>
        <a:lstStyle/>
        <a:p>
          <a:r>
            <a:rPr lang="en-US" dirty="0"/>
            <a:t>May need to connect 150 mm to 200 mm watermain </a:t>
          </a:r>
        </a:p>
      </dgm:t>
    </dgm:pt>
    <dgm:pt modelId="{C228A9F8-8814-4FC7-99C6-FE2138BFBADB}" type="parTrans" cxnId="{C91C572E-1B28-4140-A9ED-9E9294E1C18D}">
      <dgm:prSet/>
      <dgm:spPr/>
      <dgm:t>
        <a:bodyPr/>
        <a:lstStyle/>
        <a:p>
          <a:endParaRPr lang="en-US"/>
        </a:p>
      </dgm:t>
    </dgm:pt>
    <dgm:pt modelId="{251F27FC-781B-4ED4-B495-32EE22C1BF65}" type="sibTrans" cxnId="{C91C572E-1B28-4140-A9ED-9E9294E1C18D}">
      <dgm:prSet/>
      <dgm:spPr/>
      <dgm:t>
        <a:bodyPr/>
        <a:lstStyle/>
        <a:p>
          <a:endParaRPr lang="en-US"/>
        </a:p>
      </dgm:t>
    </dgm:pt>
    <dgm:pt modelId="{A86FEB4E-1319-428D-A3E4-A1B10377ABCF}">
      <dgm:prSet/>
      <dgm:spPr/>
      <dgm:t>
        <a:bodyPr/>
        <a:lstStyle/>
        <a:p>
          <a:r>
            <a:rPr lang="en-US" dirty="0"/>
            <a:t>Electric vehicle charging stations were recently installed</a:t>
          </a:r>
        </a:p>
      </dgm:t>
    </dgm:pt>
    <dgm:pt modelId="{60A5D463-1248-415E-B043-2F0479E61A85}" type="parTrans" cxnId="{DC55E5F9-61DD-4870-9FE7-E0A2455BF989}">
      <dgm:prSet/>
      <dgm:spPr/>
      <dgm:t>
        <a:bodyPr/>
        <a:lstStyle/>
        <a:p>
          <a:endParaRPr lang="en-US"/>
        </a:p>
      </dgm:t>
    </dgm:pt>
    <dgm:pt modelId="{E054FB4A-637F-4243-A44D-CB4B679F4EA1}" type="sibTrans" cxnId="{DC55E5F9-61DD-4870-9FE7-E0A2455BF989}">
      <dgm:prSet/>
      <dgm:spPr/>
      <dgm:t>
        <a:bodyPr/>
        <a:lstStyle/>
        <a:p>
          <a:endParaRPr lang="en-US"/>
        </a:p>
      </dgm:t>
    </dgm:pt>
    <dgm:pt modelId="{E25DFE11-B1F6-4AAD-8015-2D6D6579FB28}" type="pres">
      <dgm:prSet presAssocID="{A47C0D4B-D8A0-4176-936B-85122058D0BC}" presName="Name0" presStyleCnt="0">
        <dgm:presLayoutVars>
          <dgm:chMax val="2"/>
          <dgm:chPref val="2"/>
          <dgm:dir/>
          <dgm:animOne/>
          <dgm:resizeHandles val="exact"/>
        </dgm:presLayoutVars>
      </dgm:prSet>
      <dgm:spPr/>
    </dgm:pt>
    <dgm:pt modelId="{D31751C2-024B-4080-AD05-17CCE9E4A8E2}" type="pres">
      <dgm:prSet presAssocID="{A47C0D4B-D8A0-4176-936B-85122058D0BC}" presName="Background" presStyleLbl="bgImgPlace1" presStyleIdx="0" presStyleCnt="1"/>
      <dgm:spPr/>
    </dgm:pt>
    <dgm:pt modelId="{8086803C-B57D-444D-9F24-AACE26A77AE7}" type="pres">
      <dgm:prSet presAssocID="{A47C0D4B-D8A0-4176-936B-85122058D0BC}" presName="ParentText1" presStyleLbl="revTx" presStyleIdx="0" presStyleCnt="2">
        <dgm:presLayoutVars>
          <dgm:chMax val="0"/>
          <dgm:chPref val="0"/>
          <dgm:bulletEnabled val="1"/>
        </dgm:presLayoutVars>
      </dgm:prSet>
      <dgm:spPr/>
    </dgm:pt>
    <dgm:pt modelId="{BCDFC6A0-57B1-4C6E-A7CB-C141C0685F6E}" type="pres">
      <dgm:prSet presAssocID="{A47C0D4B-D8A0-4176-936B-85122058D0BC}" presName="ParentText2" presStyleLbl="revTx" presStyleIdx="1" presStyleCnt="2">
        <dgm:presLayoutVars>
          <dgm:chMax val="0"/>
          <dgm:chPref val="0"/>
          <dgm:bulletEnabled val="1"/>
        </dgm:presLayoutVars>
      </dgm:prSet>
      <dgm:spPr/>
    </dgm:pt>
    <dgm:pt modelId="{AF5CA3A4-BA05-493F-B200-0DDC0D606162}" type="pres">
      <dgm:prSet presAssocID="{A47C0D4B-D8A0-4176-936B-85122058D0BC}" presName="Plus" presStyleLbl="alignNode1" presStyleIdx="0" presStyleCnt="2"/>
      <dgm:spPr/>
    </dgm:pt>
    <dgm:pt modelId="{32EA2767-D178-40D4-820A-F553393C5FA4}" type="pres">
      <dgm:prSet presAssocID="{A47C0D4B-D8A0-4176-936B-85122058D0BC}" presName="Minus" presStyleLbl="alignNode1" presStyleIdx="1" presStyleCnt="2"/>
      <dgm:spPr/>
    </dgm:pt>
    <dgm:pt modelId="{56F3537C-1D94-48D7-B0C4-6B0CD98000E5}" type="pres">
      <dgm:prSet presAssocID="{A47C0D4B-D8A0-4176-936B-85122058D0BC}" presName="Divider" presStyleLbl="parChTrans1D1" presStyleIdx="0" presStyleCnt="1"/>
      <dgm:spPr/>
    </dgm:pt>
  </dgm:ptLst>
  <dgm:cxnLst>
    <dgm:cxn modelId="{4B28EA0F-DE89-4370-A0A7-70E102BB8ABC}" type="presOf" srcId="{86A53DE9-5812-41B9-B6B0-EAFB00EF61AC}" destId="{8086803C-B57D-444D-9F24-AACE26A77AE7}" srcOrd="0" destOrd="0" presId="urn:microsoft.com/office/officeart/2009/3/layout/PlusandMinus"/>
    <dgm:cxn modelId="{A7F2B017-FB63-46A3-807A-049790EED286}" type="presOf" srcId="{A47C0D4B-D8A0-4176-936B-85122058D0BC}" destId="{E25DFE11-B1F6-4AAD-8015-2D6D6579FB28}" srcOrd="0" destOrd="0" presId="urn:microsoft.com/office/officeart/2009/3/layout/PlusandMinus"/>
    <dgm:cxn modelId="{7F3B0B1A-F643-472C-8255-32E4465E2735}" type="presOf" srcId="{E98FD1EE-95C2-43A8-A9D0-056104B020EF}" destId="{BCDFC6A0-57B1-4C6E-A7CB-C141C0685F6E}" srcOrd="0" destOrd="2" presId="urn:microsoft.com/office/officeart/2009/3/layout/PlusandMinus"/>
    <dgm:cxn modelId="{4AB48022-E933-4194-9404-F543B57A9D12}" type="presOf" srcId="{AA2786AC-3DD2-41D2-BCF1-96CFD533C149}" destId="{8086803C-B57D-444D-9F24-AACE26A77AE7}" srcOrd="0" destOrd="3" presId="urn:microsoft.com/office/officeart/2009/3/layout/PlusandMinus"/>
    <dgm:cxn modelId="{C91C572E-1B28-4140-A9ED-9E9294E1C18D}" srcId="{5B3BB644-56C3-4242-BDE1-A2C93000D2FE}" destId="{E98FD1EE-95C2-43A8-A9D0-056104B020EF}" srcOrd="1" destOrd="0" parTransId="{C228A9F8-8814-4FC7-99C6-FE2138BFBADB}" sibTransId="{251F27FC-781B-4ED4-B495-32EE22C1BF65}"/>
    <dgm:cxn modelId="{2E09D96E-9FE6-47F5-AB99-8EF38817DB28}" type="presOf" srcId="{A86FEB4E-1319-428D-A3E4-A1B10377ABCF}" destId="{BCDFC6A0-57B1-4C6E-A7CB-C141C0685F6E}" srcOrd="0" destOrd="3" presId="urn:microsoft.com/office/officeart/2009/3/layout/PlusandMinus"/>
    <dgm:cxn modelId="{0218B370-B991-44B6-B254-24243649E08B}" srcId="{A47C0D4B-D8A0-4176-936B-85122058D0BC}" destId="{5B3BB644-56C3-4242-BDE1-A2C93000D2FE}" srcOrd="1" destOrd="0" parTransId="{C2642DF0-0C7C-4C62-8772-9382FE5D9471}" sibTransId="{0D41E48E-3E59-4521-9DF2-46B63FA1B5D1}"/>
    <dgm:cxn modelId="{1FD99D95-1162-4751-8149-12C81792F2B9}" srcId="{5B3BB644-56C3-4242-BDE1-A2C93000D2FE}" destId="{B2F2C9FE-4F10-4151-BF77-56B0BF16A5CF}" srcOrd="0" destOrd="0" parTransId="{1120F306-CF61-4907-9BAC-4974C3C92A0B}" sibTransId="{ECCEB615-31CB-450F-8780-6A8E8EB4E46C}"/>
    <dgm:cxn modelId="{449E539F-4E90-4AA9-AC00-E232F3C4FDBD}" srcId="{A47C0D4B-D8A0-4176-936B-85122058D0BC}" destId="{86A53DE9-5812-41B9-B6B0-EAFB00EF61AC}" srcOrd="0" destOrd="0" parTransId="{EDF7E3BA-CD98-40ED-9FD7-5224E2218775}" sibTransId="{AF7171A1-02C2-475F-B5C1-605137999FD8}"/>
    <dgm:cxn modelId="{C8C2F5A7-2DAA-4F7D-9799-764E741CEBAB}" srcId="{86A53DE9-5812-41B9-B6B0-EAFB00EF61AC}" destId="{3833872D-818F-4AD2-B4C9-0B2F1FBF6E1F}" srcOrd="0" destOrd="0" parTransId="{FC2F416F-86B4-418A-B90D-FE0481A2270E}" sibTransId="{1160A219-FA52-446F-B23E-79D4B66960EC}"/>
    <dgm:cxn modelId="{E061CBCC-D0B9-478C-ADA1-66EFECCF7BC2}" type="presOf" srcId="{3833872D-818F-4AD2-B4C9-0B2F1FBF6E1F}" destId="{8086803C-B57D-444D-9F24-AACE26A77AE7}" srcOrd="0" destOrd="1" presId="urn:microsoft.com/office/officeart/2009/3/layout/PlusandMinus"/>
    <dgm:cxn modelId="{EAA825D2-6434-4FE7-9E56-A2E13A18766D}" srcId="{A47C0D4B-D8A0-4176-936B-85122058D0BC}" destId="{C167B15D-57FC-4F23-AB7D-E5ABB66BD4D8}" srcOrd="2" destOrd="0" parTransId="{992C4C96-9B5D-4165-B50B-795C5A8AB77C}" sibTransId="{DC7CDDB2-9BC0-4DF9-87AC-644DBBDF2F40}"/>
    <dgm:cxn modelId="{2610ECD2-18CF-4223-873B-0098810787AE}" type="presOf" srcId="{B2F2C9FE-4F10-4151-BF77-56B0BF16A5CF}" destId="{BCDFC6A0-57B1-4C6E-A7CB-C141C0685F6E}" srcOrd="0" destOrd="1" presId="urn:microsoft.com/office/officeart/2009/3/layout/PlusandMinus"/>
    <dgm:cxn modelId="{C0973DD3-7468-47E7-BA3A-840CF4A87D10}" srcId="{86A53DE9-5812-41B9-B6B0-EAFB00EF61AC}" destId="{2FF13105-E0D3-45E7-82BD-57DF67E8D137}" srcOrd="1" destOrd="0" parTransId="{422CAE6F-8FF2-4F58-A51F-FED8711F626E}" sibTransId="{0BFD960F-AB7A-4436-9F7B-2DE7C0EDDB51}"/>
    <dgm:cxn modelId="{A03BE0DF-F99A-4EC0-8E65-24C32AF49760}" type="presOf" srcId="{2FF13105-E0D3-45E7-82BD-57DF67E8D137}" destId="{8086803C-B57D-444D-9F24-AACE26A77AE7}" srcOrd="0" destOrd="2" presId="urn:microsoft.com/office/officeart/2009/3/layout/PlusandMinus"/>
    <dgm:cxn modelId="{FC1338EB-C77A-4D41-B931-0D328280413E}" type="presOf" srcId="{5B3BB644-56C3-4242-BDE1-A2C93000D2FE}" destId="{BCDFC6A0-57B1-4C6E-A7CB-C141C0685F6E}" srcOrd="0" destOrd="0" presId="urn:microsoft.com/office/officeart/2009/3/layout/PlusandMinus"/>
    <dgm:cxn modelId="{E1E56EF1-6E2F-4F6C-BF9E-06C1E380344B}" srcId="{86A53DE9-5812-41B9-B6B0-EAFB00EF61AC}" destId="{AA2786AC-3DD2-41D2-BCF1-96CFD533C149}" srcOrd="2" destOrd="0" parTransId="{4A7D7ED0-6E04-4B38-978F-6E99212A770C}" sibTransId="{3B230E77-5DBE-416A-B404-7EBA334DBE1F}"/>
    <dgm:cxn modelId="{DC55E5F9-61DD-4870-9FE7-E0A2455BF989}" srcId="{5B3BB644-56C3-4242-BDE1-A2C93000D2FE}" destId="{A86FEB4E-1319-428D-A3E4-A1B10377ABCF}" srcOrd="2" destOrd="0" parTransId="{60A5D463-1248-415E-B043-2F0479E61A85}" sibTransId="{E054FB4A-637F-4243-A44D-CB4B679F4EA1}"/>
    <dgm:cxn modelId="{B5D73DD1-8B8B-4F51-BAC1-BC5AFCEDD3E8}" type="presParOf" srcId="{E25DFE11-B1F6-4AAD-8015-2D6D6579FB28}" destId="{D31751C2-024B-4080-AD05-17CCE9E4A8E2}" srcOrd="0" destOrd="0" presId="urn:microsoft.com/office/officeart/2009/3/layout/PlusandMinus"/>
    <dgm:cxn modelId="{2979A76E-2348-481B-A9A6-1B487CBB6100}" type="presParOf" srcId="{E25DFE11-B1F6-4AAD-8015-2D6D6579FB28}" destId="{8086803C-B57D-444D-9F24-AACE26A77AE7}" srcOrd="1" destOrd="0" presId="urn:microsoft.com/office/officeart/2009/3/layout/PlusandMinus"/>
    <dgm:cxn modelId="{404B640F-3C3E-47D9-8AE6-029522AC02F9}" type="presParOf" srcId="{E25DFE11-B1F6-4AAD-8015-2D6D6579FB28}" destId="{BCDFC6A0-57B1-4C6E-A7CB-C141C0685F6E}" srcOrd="2" destOrd="0" presId="urn:microsoft.com/office/officeart/2009/3/layout/PlusandMinus"/>
    <dgm:cxn modelId="{14390E8B-3871-4593-ADDF-7759E41549C5}" type="presParOf" srcId="{E25DFE11-B1F6-4AAD-8015-2D6D6579FB28}" destId="{AF5CA3A4-BA05-493F-B200-0DDC0D606162}" srcOrd="3" destOrd="0" presId="urn:microsoft.com/office/officeart/2009/3/layout/PlusandMinus"/>
    <dgm:cxn modelId="{46359C9B-5AC7-455C-A3DD-6D81E55E036D}" type="presParOf" srcId="{E25DFE11-B1F6-4AAD-8015-2D6D6579FB28}" destId="{32EA2767-D178-40D4-820A-F553393C5FA4}" srcOrd="4" destOrd="0" presId="urn:microsoft.com/office/officeart/2009/3/layout/PlusandMinus"/>
    <dgm:cxn modelId="{2B55ABB6-52E2-4AD3-B6D5-81C4B1BB662D}" type="presParOf" srcId="{E25DFE11-B1F6-4AAD-8015-2D6D6579FB28}" destId="{56F3537C-1D94-48D7-B0C4-6B0CD98000E5}" srcOrd="5" destOrd="0" presId="urn:microsoft.com/office/officeart/2009/3/layout/PlusandMinu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47C0D4B-D8A0-4176-936B-85122058D0BC}" type="doc">
      <dgm:prSet loTypeId="urn:microsoft.com/office/officeart/2009/3/layout/PlusandMinus" loCatId="relationship" qsTypeId="urn:microsoft.com/office/officeart/2005/8/quickstyle/simple5" qsCatId="simple" csTypeId="urn:microsoft.com/office/officeart/2005/8/colors/accent1_3" csCatId="accent1" phldr="1"/>
      <dgm:spPr/>
      <dgm:t>
        <a:bodyPr/>
        <a:lstStyle/>
        <a:p>
          <a:endParaRPr lang="en-US"/>
        </a:p>
      </dgm:t>
    </dgm:pt>
    <dgm:pt modelId="{86A53DE9-5812-41B9-B6B0-EAFB00EF61AC}">
      <dgm:prSet phldrT="[Text]"/>
      <dgm:spPr/>
      <dgm:t>
        <a:bodyPr/>
        <a:lstStyle/>
        <a:p>
          <a:r>
            <a:rPr lang="en-US" dirty="0"/>
            <a:t>Pros Include:</a:t>
          </a:r>
        </a:p>
      </dgm:t>
    </dgm:pt>
    <dgm:pt modelId="{EDF7E3BA-CD98-40ED-9FD7-5224E2218775}" type="parTrans" cxnId="{449E539F-4E90-4AA9-AC00-E232F3C4FDBD}">
      <dgm:prSet/>
      <dgm:spPr/>
      <dgm:t>
        <a:bodyPr/>
        <a:lstStyle/>
        <a:p>
          <a:endParaRPr lang="en-US"/>
        </a:p>
      </dgm:t>
    </dgm:pt>
    <dgm:pt modelId="{AF7171A1-02C2-475F-B5C1-605137999FD8}" type="sibTrans" cxnId="{449E539F-4E90-4AA9-AC00-E232F3C4FDBD}">
      <dgm:prSet/>
      <dgm:spPr/>
      <dgm:t>
        <a:bodyPr/>
        <a:lstStyle/>
        <a:p>
          <a:endParaRPr lang="en-US"/>
        </a:p>
      </dgm:t>
    </dgm:pt>
    <dgm:pt modelId="{5B3BB644-56C3-4242-BDE1-A2C93000D2FE}">
      <dgm:prSet phldrT="[Text]"/>
      <dgm:spPr/>
      <dgm:t>
        <a:bodyPr/>
        <a:lstStyle/>
        <a:p>
          <a:r>
            <a:rPr lang="en-US" dirty="0"/>
            <a:t>Cons Include:</a:t>
          </a:r>
        </a:p>
      </dgm:t>
    </dgm:pt>
    <dgm:pt modelId="{C2642DF0-0C7C-4C62-8772-9382FE5D9471}" type="parTrans" cxnId="{0218B370-B991-44B6-B254-24243649E08B}">
      <dgm:prSet/>
      <dgm:spPr/>
      <dgm:t>
        <a:bodyPr/>
        <a:lstStyle/>
        <a:p>
          <a:endParaRPr lang="en-US"/>
        </a:p>
      </dgm:t>
    </dgm:pt>
    <dgm:pt modelId="{0D41E48E-3E59-4521-9DF2-46B63FA1B5D1}" type="sibTrans" cxnId="{0218B370-B991-44B6-B254-24243649E08B}">
      <dgm:prSet/>
      <dgm:spPr/>
      <dgm:t>
        <a:bodyPr/>
        <a:lstStyle/>
        <a:p>
          <a:endParaRPr lang="en-US"/>
        </a:p>
      </dgm:t>
    </dgm:pt>
    <dgm:pt modelId="{3833872D-818F-4AD2-B4C9-0B2F1FBF6E1F}">
      <dgm:prSet/>
      <dgm:spPr/>
      <dgm:t>
        <a:bodyPr/>
        <a:lstStyle/>
        <a:p>
          <a:r>
            <a:rPr lang="en-US" dirty="0"/>
            <a:t>Least likely to disrupt downtown </a:t>
          </a:r>
        </a:p>
      </dgm:t>
    </dgm:pt>
    <dgm:pt modelId="{FC2F416F-86B4-418A-B90D-FE0481A2270E}" type="parTrans" cxnId="{C8C2F5A7-2DAA-4F7D-9799-764E741CEBAB}">
      <dgm:prSet/>
      <dgm:spPr/>
      <dgm:t>
        <a:bodyPr/>
        <a:lstStyle/>
        <a:p>
          <a:endParaRPr lang="en-US"/>
        </a:p>
      </dgm:t>
    </dgm:pt>
    <dgm:pt modelId="{1160A219-FA52-446F-B23E-79D4B66960EC}" type="sibTrans" cxnId="{C8C2F5A7-2DAA-4F7D-9799-764E741CEBAB}">
      <dgm:prSet/>
      <dgm:spPr/>
      <dgm:t>
        <a:bodyPr/>
        <a:lstStyle/>
        <a:p>
          <a:endParaRPr lang="en-US"/>
        </a:p>
      </dgm:t>
    </dgm:pt>
    <dgm:pt modelId="{2FF13105-E0D3-45E7-82BD-57DF67E8D137}">
      <dgm:prSet/>
      <dgm:spPr/>
      <dgm:t>
        <a:bodyPr/>
        <a:lstStyle/>
        <a:p>
          <a:r>
            <a:rPr lang="en-US" dirty="0"/>
            <a:t>Has public pathways surrounding lot</a:t>
          </a:r>
        </a:p>
      </dgm:t>
    </dgm:pt>
    <dgm:pt modelId="{422CAE6F-8FF2-4F58-A51F-FED8711F626E}" type="parTrans" cxnId="{C0973DD3-7468-47E7-BA3A-840CF4A87D10}">
      <dgm:prSet/>
      <dgm:spPr/>
      <dgm:t>
        <a:bodyPr/>
        <a:lstStyle/>
        <a:p>
          <a:endParaRPr lang="en-US"/>
        </a:p>
      </dgm:t>
    </dgm:pt>
    <dgm:pt modelId="{0BFD960F-AB7A-4436-9F7B-2DE7C0EDDB51}" type="sibTrans" cxnId="{C0973DD3-7468-47E7-BA3A-840CF4A87D10}">
      <dgm:prSet/>
      <dgm:spPr/>
      <dgm:t>
        <a:bodyPr/>
        <a:lstStyle/>
        <a:p>
          <a:endParaRPr lang="en-US"/>
        </a:p>
      </dgm:t>
    </dgm:pt>
    <dgm:pt modelId="{AA2786AC-3DD2-41D2-BCF1-96CFD533C149}">
      <dgm:prSet/>
      <dgm:spPr/>
      <dgm:t>
        <a:bodyPr/>
        <a:lstStyle/>
        <a:p>
          <a:r>
            <a:rPr lang="en-US" dirty="0"/>
            <a:t>Lot is used less than other two options</a:t>
          </a:r>
        </a:p>
      </dgm:t>
    </dgm:pt>
    <dgm:pt modelId="{4A7D7ED0-6E04-4B38-978F-6E99212A770C}" type="parTrans" cxnId="{E1E56EF1-6E2F-4F6C-BF9E-06C1E380344B}">
      <dgm:prSet/>
      <dgm:spPr/>
      <dgm:t>
        <a:bodyPr/>
        <a:lstStyle/>
        <a:p>
          <a:endParaRPr lang="en-US"/>
        </a:p>
      </dgm:t>
    </dgm:pt>
    <dgm:pt modelId="{3B230E77-5DBE-416A-B404-7EBA334DBE1F}" type="sibTrans" cxnId="{E1E56EF1-6E2F-4F6C-BF9E-06C1E380344B}">
      <dgm:prSet/>
      <dgm:spPr/>
      <dgm:t>
        <a:bodyPr/>
        <a:lstStyle/>
        <a:p>
          <a:endParaRPr lang="en-US"/>
        </a:p>
      </dgm:t>
    </dgm:pt>
    <dgm:pt modelId="{C167B15D-57FC-4F23-AB7D-E5ABB66BD4D8}">
      <dgm:prSet phldrT="[Text]"/>
      <dgm:spPr/>
      <dgm:t>
        <a:bodyPr/>
        <a:lstStyle/>
        <a:p>
          <a:endParaRPr lang="en-US" dirty="0"/>
        </a:p>
      </dgm:t>
    </dgm:pt>
    <dgm:pt modelId="{992C4C96-9B5D-4165-B50B-795C5A8AB77C}" type="parTrans" cxnId="{EAA825D2-6434-4FE7-9E56-A2E13A18766D}">
      <dgm:prSet/>
      <dgm:spPr/>
      <dgm:t>
        <a:bodyPr/>
        <a:lstStyle/>
        <a:p>
          <a:endParaRPr lang="en-US"/>
        </a:p>
      </dgm:t>
    </dgm:pt>
    <dgm:pt modelId="{DC7CDDB2-9BC0-4DF9-87AC-644DBBDF2F40}" type="sibTrans" cxnId="{EAA825D2-6434-4FE7-9E56-A2E13A18766D}">
      <dgm:prSet/>
      <dgm:spPr/>
      <dgm:t>
        <a:bodyPr/>
        <a:lstStyle/>
        <a:p>
          <a:endParaRPr lang="en-US"/>
        </a:p>
      </dgm:t>
    </dgm:pt>
    <dgm:pt modelId="{B2F2C9FE-4F10-4151-BF77-56B0BF16A5CF}">
      <dgm:prSet/>
      <dgm:spPr/>
      <dgm:t>
        <a:bodyPr/>
        <a:lstStyle/>
        <a:p>
          <a:r>
            <a:rPr lang="en-US" dirty="0"/>
            <a:t>New 150 mm watermain required</a:t>
          </a:r>
        </a:p>
      </dgm:t>
    </dgm:pt>
    <dgm:pt modelId="{1120F306-CF61-4907-9BAC-4974C3C92A0B}" type="parTrans" cxnId="{1FD99D95-1162-4751-8149-12C81792F2B9}">
      <dgm:prSet/>
      <dgm:spPr/>
      <dgm:t>
        <a:bodyPr/>
        <a:lstStyle/>
        <a:p>
          <a:endParaRPr lang="en-US"/>
        </a:p>
      </dgm:t>
    </dgm:pt>
    <dgm:pt modelId="{ECCEB615-31CB-450F-8780-6A8E8EB4E46C}" type="sibTrans" cxnId="{1FD99D95-1162-4751-8149-12C81792F2B9}">
      <dgm:prSet/>
      <dgm:spPr/>
      <dgm:t>
        <a:bodyPr/>
        <a:lstStyle/>
        <a:p>
          <a:endParaRPr lang="en-US"/>
        </a:p>
      </dgm:t>
    </dgm:pt>
    <dgm:pt modelId="{E98FD1EE-95C2-43A8-A9D0-056104B020EF}">
      <dgm:prSet/>
      <dgm:spPr/>
      <dgm:t>
        <a:bodyPr/>
        <a:lstStyle/>
        <a:p>
          <a:r>
            <a:rPr lang="en-US" dirty="0"/>
            <a:t>$10M for new garage</a:t>
          </a:r>
        </a:p>
      </dgm:t>
    </dgm:pt>
    <dgm:pt modelId="{C228A9F8-8814-4FC7-99C6-FE2138BFBADB}" type="parTrans" cxnId="{C91C572E-1B28-4140-A9ED-9E9294E1C18D}">
      <dgm:prSet/>
      <dgm:spPr/>
      <dgm:t>
        <a:bodyPr/>
        <a:lstStyle/>
        <a:p>
          <a:endParaRPr lang="en-US"/>
        </a:p>
      </dgm:t>
    </dgm:pt>
    <dgm:pt modelId="{251F27FC-781B-4ED4-B495-32EE22C1BF65}" type="sibTrans" cxnId="{C91C572E-1B28-4140-A9ED-9E9294E1C18D}">
      <dgm:prSet/>
      <dgm:spPr/>
      <dgm:t>
        <a:bodyPr/>
        <a:lstStyle/>
        <a:p>
          <a:endParaRPr lang="en-US"/>
        </a:p>
      </dgm:t>
    </dgm:pt>
    <dgm:pt modelId="{A86FEB4E-1319-428D-A3E4-A1B10377ABCF}">
      <dgm:prSet/>
      <dgm:spPr/>
      <dgm:t>
        <a:bodyPr/>
        <a:lstStyle/>
        <a:p>
          <a:r>
            <a:rPr lang="en-US" dirty="0"/>
            <a:t>Not as central</a:t>
          </a:r>
        </a:p>
      </dgm:t>
    </dgm:pt>
    <dgm:pt modelId="{60A5D463-1248-415E-B043-2F0479E61A85}" type="parTrans" cxnId="{DC55E5F9-61DD-4870-9FE7-E0A2455BF989}">
      <dgm:prSet/>
      <dgm:spPr/>
      <dgm:t>
        <a:bodyPr/>
        <a:lstStyle/>
        <a:p>
          <a:endParaRPr lang="en-US"/>
        </a:p>
      </dgm:t>
    </dgm:pt>
    <dgm:pt modelId="{E054FB4A-637F-4243-A44D-CB4B679F4EA1}" type="sibTrans" cxnId="{DC55E5F9-61DD-4870-9FE7-E0A2455BF989}">
      <dgm:prSet/>
      <dgm:spPr/>
      <dgm:t>
        <a:bodyPr/>
        <a:lstStyle/>
        <a:p>
          <a:endParaRPr lang="en-US"/>
        </a:p>
      </dgm:t>
    </dgm:pt>
    <dgm:pt modelId="{E25DFE11-B1F6-4AAD-8015-2D6D6579FB28}" type="pres">
      <dgm:prSet presAssocID="{A47C0D4B-D8A0-4176-936B-85122058D0BC}" presName="Name0" presStyleCnt="0">
        <dgm:presLayoutVars>
          <dgm:chMax val="2"/>
          <dgm:chPref val="2"/>
          <dgm:dir/>
          <dgm:animOne/>
          <dgm:resizeHandles val="exact"/>
        </dgm:presLayoutVars>
      </dgm:prSet>
      <dgm:spPr/>
    </dgm:pt>
    <dgm:pt modelId="{D31751C2-024B-4080-AD05-17CCE9E4A8E2}" type="pres">
      <dgm:prSet presAssocID="{A47C0D4B-D8A0-4176-936B-85122058D0BC}" presName="Background" presStyleLbl="bgImgPlace1" presStyleIdx="0" presStyleCnt="1"/>
      <dgm:spPr/>
    </dgm:pt>
    <dgm:pt modelId="{8086803C-B57D-444D-9F24-AACE26A77AE7}" type="pres">
      <dgm:prSet presAssocID="{A47C0D4B-D8A0-4176-936B-85122058D0BC}" presName="ParentText1" presStyleLbl="revTx" presStyleIdx="0" presStyleCnt="2">
        <dgm:presLayoutVars>
          <dgm:chMax val="0"/>
          <dgm:chPref val="0"/>
          <dgm:bulletEnabled val="1"/>
        </dgm:presLayoutVars>
      </dgm:prSet>
      <dgm:spPr/>
    </dgm:pt>
    <dgm:pt modelId="{BCDFC6A0-57B1-4C6E-A7CB-C141C0685F6E}" type="pres">
      <dgm:prSet presAssocID="{A47C0D4B-D8A0-4176-936B-85122058D0BC}" presName="ParentText2" presStyleLbl="revTx" presStyleIdx="1" presStyleCnt="2">
        <dgm:presLayoutVars>
          <dgm:chMax val="0"/>
          <dgm:chPref val="0"/>
          <dgm:bulletEnabled val="1"/>
        </dgm:presLayoutVars>
      </dgm:prSet>
      <dgm:spPr/>
    </dgm:pt>
    <dgm:pt modelId="{AF5CA3A4-BA05-493F-B200-0DDC0D606162}" type="pres">
      <dgm:prSet presAssocID="{A47C0D4B-D8A0-4176-936B-85122058D0BC}" presName="Plus" presStyleLbl="alignNode1" presStyleIdx="0" presStyleCnt="2"/>
      <dgm:spPr/>
    </dgm:pt>
    <dgm:pt modelId="{32EA2767-D178-40D4-820A-F553393C5FA4}" type="pres">
      <dgm:prSet presAssocID="{A47C0D4B-D8A0-4176-936B-85122058D0BC}" presName="Minus" presStyleLbl="alignNode1" presStyleIdx="1" presStyleCnt="2"/>
      <dgm:spPr/>
    </dgm:pt>
    <dgm:pt modelId="{56F3537C-1D94-48D7-B0C4-6B0CD98000E5}" type="pres">
      <dgm:prSet presAssocID="{A47C0D4B-D8A0-4176-936B-85122058D0BC}" presName="Divider" presStyleLbl="parChTrans1D1" presStyleIdx="0" presStyleCnt="1"/>
      <dgm:spPr/>
    </dgm:pt>
  </dgm:ptLst>
  <dgm:cxnLst>
    <dgm:cxn modelId="{4B28EA0F-DE89-4370-A0A7-70E102BB8ABC}" type="presOf" srcId="{86A53DE9-5812-41B9-B6B0-EAFB00EF61AC}" destId="{8086803C-B57D-444D-9F24-AACE26A77AE7}" srcOrd="0" destOrd="0" presId="urn:microsoft.com/office/officeart/2009/3/layout/PlusandMinus"/>
    <dgm:cxn modelId="{A7F2B017-FB63-46A3-807A-049790EED286}" type="presOf" srcId="{A47C0D4B-D8A0-4176-936B-85122058D0BC}" destId="{E25DFE11-B1F6-4AAD-8015-2D6D6579FB28}" srcOrd="0" destOrd="0" presId="urn:microsoft.com/office/officeart/2009/3/layout/PlusandMinus"/>
    <dgm:cxn modelId="{7F3B0B1A-F643-472C-8255-32E4465E2735}" type="presOf" srcId="{E98FD1EE-95C2-43A8-A9D0-056104B020EF}" destId="{BCDFC6A0-57B1-4C6E-A7CB-C141C0685F6E}" srcOrd="0" destOrd="2" presId="urn:microsoft.com/office/officeart/2009/3/layout/PlusandMinus"/>
    <dgm:cxn modelId="{4AB48022-E933-4194-9404-F543B57A9D12}" type="presOf" srcId="{AA2786AC-3DD2-41D2-BCF1-96CFD533C149}" destId="{8086803C-B57D-444D-9F24-AACE26A77AE7}" srcOrd="0" destOrd="3" presId="urn:microsoft.com/office/officeart/2009/3/layout/PlusandMinus"/>
    <dgm:cxn modelId="{C91C572E-1B28-4140-A9ED-9E9294E1C18D}" srcId="{5B3BB644-56C3-4242-BDE1-A2C93000D2FE}" destId="{E98FD1EE-95C2-43A8-A9D0-056104B020EF}" srcOrd="1" destOrd="0" parTransId="{C228A9F8-8814-4FC7-99C6-FE2138BFBADB}" sibTransId="{251F27FC-781B-4ED4-B495-32EE22C1BF65}"/>
    <dgm:cxn modelId="{2E09D96E-9FE6-47F5-AB99-8EF38817DB28}" type="presOf" srcId="{A86FEB4E-1319-428D-A3E4-A1B10377ABCF}" destId="{BCDFC6A0-57B1-4C6E-A7CB-C141C0685F6E}" srcOrd="0" destOrd="3" presId="urn:microsoft.com/office/officeart/2009/3/layout/PlusandMinus"/>
    <dgm:cxn modelId="{0218B370-B991-44B6-B254-24243649E08B}" srcId="{A47C0D4B-D8A0-4176-936B-85122058D0BC}" destId="{5B3BB644-56C3-4242-BDE1-A2C93000D2FE}" srcOrd="1" destOrd="0" parTransId="{C2642DF0-0C7C-4C62-8772-9382FE5D9471}" sibTransId="{0D41E48E-3E59-4521-9DF2-46B63FA1B5D1}"/>
    <dgm:cxn modelId="{1FD99D95-1162-4751-8149-12C81792F2B9}" srcId="{5B3BB644-56C3-4242-BDE1-A2C93000D2FE}" destId="{B2F2C9FE-4F10-4151-BF77-56B0BF16A5CF}" srcOrd="0" destOrd="0" parTransId="{1120F306-CF61-4907-9BAC-4974C3C92A0B}" sibTransId="{ECCEB615-31CB-450F-8780-6A8E8EB4E46C}"/>
    <dgm:cxn modelId="{449E539F-4E90-4AA9-AC00-E232F3C4FDBD}" srcId="{A47C0D4B-D8A0-4176-936B-85122058D0BC}" destId="{86A53DE9-5812-41B9-B6B0-EAFB00EF61AC}" srcOrd="0" destOrd="0" parTransId="{EDF7E3BA-CD98-40ED-9FD7-5224E2218775}" sibTransId="{AF7171A1-02C2-475F-B5C1-605137999FD8}"/>
    <dgm:cxn modelId="{C8C2F5A7-2DAA-4F7D-9799-764E741CEBAB}" srcId="{86A53DE9-5812-41B9-B6B0-EAFB00EF61AC}" destId="{3833872D-818F-4AD2-B4C9-0B2F1FBF6E1F}" srcOrd="0" destOrd="0" parTransId="{FC2F416F-86B4-418A-B90D-FE0481A2270E}" sibTransId="{1160A219-FA52-446F-B23E-79D4B66960EC}"/>
    <dgm:cxn modelId="{E061CBCC-D0B9-478C-ADA1-66EFECCF7BC2}" type="presOf" srcId="{3833872D-818F-4AD2-B4C9-0B2F1FBF6E1F}" destId="{8086803C-B57D-444D-9F24-AACE26A77AE7}" srcOrd="0" destOrd="1" presId="urn:microsoft.com/office/officeart/2009/3/layout/PlusandMinus"/>
    <dgm:cxn modelId="{EAA825D2-6434-4FE7-9E56-A2E13A18766D}" srcId="{A47C0D4B-D8A0-4176-936B-85122058D0BC}" destId="{C167B15D-57FC-4F23-AB7D-E5ABB66BD4D8}" srcOrd="2" destOrd="0" parTransId="{992C4C96-9B5D-4165-B50B-795C5A8AB77C}" sibTransId="{DC7CDDB2-9BC0-4DF9-87AC-644DBBDF2F40}"/>
    <dgm:cxn modelId="{2610ECD2-18CF-4223-873B-0098810787AE}" type="presOf" srcId="{B2F2C9FE-4F10-4151-BF77-56B0BF16A5CF}" destId="{BCDFC6A0-57B1-4C6E-A7CB-C141C0685F6E}" srcOrd="0" destOrd="1" presId="urn:microsoft.com/office/officeart/2009/3/layout/PlusandMinus"/>
    <dgm:cxn modelId="{C0973DD3-7468-47E7-BA3A-840CF4A87D10}" srcId="{86A53DE9-5812-41B9-B6B0-EAFB00EF61AC}" destId="{2FF13105-E0D3-45E7-82BD-57DF67E8D137}" srcOrd="1" destOrd="0" parTransId="{422CAE6F-8FF2-4F58-A51F-FED8711F626E}" sibTransId="{0BFD960F-AB7A-4436-9F7B-2DE7C0EDDB51}"/>
    <dgm:cxn modelId="{A03BE0DF-F99A-4EC0-8E65-24C32AF49760}" type="presOf" srcId="{2FF13105-E0D3-45E7-82BD-57DF67E8D137}" destId="{8086803C-B57D-444D-9F24-AACE26A77AE7}" srcOrd="0" destOrd="2" presId="urn:microsoft.com/office/officeart/2009/3/layout/PlusandMinus"/>
    <dgm:cxn modelId="{FC1338EB-C77A-4D41-B931-0D328280413E}" type="presOf" srcId="{5B3BB644-56C3-4242-BDE1-A2C93000D2FE}" destId="{BCDFC6A0-57B1-4C6E-A7CB-C141C0685F6E}" srcOrd="0" destOrd="0" presId="urn:microsoft.com/office/officeart/2009/3/layout/PlusandMinus"/>
    <dgm:cxn modelId="{E1E56EF1-6E2F-4F6C-BF9E-06C1E380344B}" srcId="{86A53DE9-5812-41B9-B6B0-EAFB00EF61AC}" destId="{AA2786AC-3DD2-41D2-BCF1-96CFD533C149}" srcOrd="2" destOrd="0" parTransId="{4A7D7ED0-6E04-4B38-978F-6E99212A770C}" sibTransId="{3B230E77-5DBE-416A-B404-7EBA334DBE1F}"/>
    <dgm:cxn modelId="{DC55E5F9-61DD-4870-9FE7-E0A2455BF989}" srcId="{5B3BB644-56C3-4242-BDE1-A2C93000D2FE}" destId="{A86FEB4E-1319-428D-A3E4-A1B10377ABCF}" srcOrd="2" destOrd="0" parTransId="{60A5D463-1248-415E-B043-2F0479E61A85}" sibTransId="{E054FB4A-637F-4243-A44D-CB4B679F4EA1}"/>
    <dgm:cxn modelId="{B5D73DD1-8B8B-4F51-BAC1-BC5AFCEDD3E8}" type="presParOf" srcId="{E25DFE11-B1F6-4AAD-8015-2D6D6579FB28}" destId="{D31751C2-024B-4080-AD05-17CCE9E4A8E2}" srcOrd="0" destOrd="0" presId="urn:microsoft.com/office/officeart/2009/3/layout/PlusandMinus"/>
    <dgm:cxn modelId="{2979A76E-2348-481B-A9A6-1B487CBB6100}" type="presParOf" srcId="{E25DFE11-B1F6-4AAD-8015-2D6D6579FB28}" destId="{8086803C-B57D-444D-9F24-AACE26A77AE7}" srcOrd="1" destOrd="0" presId="urn:microsoft.com/office/officeart/2009/3/layout/PlusandMinus"/>
    <dgm:cxn modelId="{404B640F-3C3E-47D9-8AE6-029522AC02F9}" type="presParOf" srcId="{E25DFE11-B1F6-4AAD-8015-2D6D6579FB28}" destId="{BCDFC6A0-57B1-4C6E-A7CB-C141C0685F6E}" srcOrd="2" destOrd="0" presId="urn:microsoft.com/office/officeart/2009/3/layout/PlusandMinus"/>
    <dgm:cxn modelId="{14390E8B-3871-4593-ADDF-7759E41549C5}" type="presParOf" srcId="{E25DFE11-B1F6-4AAD-8015-2D6D6579FB28}" destId="{AF5CA3A4-BA05-493F-B200-0DDC0D606162}" srcOrd="3" destOrd="0" presId="urn:microsoft.com/office/officeart/2009/3/layout/PlusandMinus"/>
    <dgm:cxn modelId="{46359C9B-5AC7-455C-A3DD-6D81E55E036D}" type="presParOf" srcId="{E25DFE11-B1F6-4AAD-8015-2D6D6579FB28}" destId="{32EA2767-D178-40D4-820A-F553393C5FA4}" srcOrd="4" destOrd="0" presId="urn:microsoft.com/office/officeart/2009/3/layout/PlusandMinus"/>
    <dgm:cxn modelId="{2B55ABB6-52E2-4AD3-B6D5-81C4B1BB662D}" type="presParOf" srcId="{E25DFE11-B1F6-4AAD-8015-2D6D6579FB28}" destId="{56F3537C-1D94-48D7-B0C4-6B0CD98000E5}" srcOrd="5" destOrd="0" presId="urn:microsoft.com/office/officeart/2009/3/layout/PlusandMinu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47C0D4B-D8A0-4176-936B-85122058D0BC}" type="doc">
      <dgm:prSet loTypeId="urn:microsoft.com/office/officeart/2009/3/layout/PlusandMinus" loCatId="relationship" qsTypeId="urn:microsoft.com/office/officeart/2005/8/quickstyle/simple5" qsCatId="simple" csTypeId="urn:microsoft.com/office/officeart/2005/8/colors/accent3_4" csCatId="accent3" phldr="1"/>
      <dgm:spPr/>
      <dgm:t>
        <a:bodyPr/>
        <a:lstStyle/>
        <a:p>
          <a:endParaRPr lang="en-US"/>
        </a:p>
      </dgm:t>
    </dgm:pt>
    <dgm:pt modelId="{86A53DE9-5812-41B9-B6B0-EAFB00EF61AC}">
      <dgm:prSet phldrT="[Text]"/>
      <dgm:spPr/>
      <dgm:t>
        <a:bodyPr/>
        <a:lstStyle/>
        <a:p>
          <a:r>
            <a:rPr lang="en-US" dirty="0"/>
            <a:t>Pros Include:</a:t>
          </a:r>
        </a:p>
      </dgm:t>
    </dgm:pt>
    <dgm:pt modelId="{EDF7E3BA-CD98-40ED-9FD7-5224E2218775}" type="parTrans" cxnId="{449E539F-4E90-4AA9-AC00-E232F3C4FDBD}">
      <dgm:prSet/>
      <dgm:spPr/>
      <dgm:t>
        <a:bodyPr/>
        <a:lstStyle/>
        <a:p>
          <a:endParaRPr lang="en-US"/>
        </a:p>
      </dgm:t>
    </dgm:pt>
    <dgm:pt modelId="{AF7171A1-02C2-475F-B5C1-605137999FD8}" type="sibTrans" cxnId="{449E539F-4E90-4AA9-AC00-E232F3C4FDBD}">
      <dgm:prSet/>
      <dgm:spPr/>
      <dgm:t>
        <a:bodyPr/>
        <a:lstStyle/>
        <a:p>
          <a:endParaRPr lang="en-US"/>
        </a:p>
      </dgm:t>
    </dgm:pt>
    <dgm:pt modelId="{5B3BB644-56C3-4242-BDE1-A2C93000D2FE}">
      <dgm:prSet phldrT="[Text]"/>
      <dgm:spPr/>
      <dgm:t>
        <a:bodyPr/>
        <a:lstStyle/>
        <a:p>
          <a:r>
            <a:rPr lang="en-US" dirty="0"/>
            <a:t>Cons Include:</a:t>
          </a:r>
        </a:p>
      </dgm:t>
    </dgm:pt>
    <dgm:pt modelId="{C2642DF0-0C7C-4C62-8772-9382FE5D9471}" type="parTrans" cxnId="{0218B370-B991-44B6-B254-24243649E08B}">
      <dgm:prSet/>
      <dgm:spPr/>
      <dgm:t>
        <a:bodyPr/>
        <a:lstStyle/>
        <a:p>
          <a:endParaRPr lang="en-US"/>
        </a:p>
      </dgm:t>
    </dgm:pt>
    <dgm:pt modelId="{0D41E48E-3E59-4521-9DF2-46B63FA1B5D1}" type="sibTrans" cxnId="{0218B370-B991-44B6-B254-24243649E08B}">
      <dgm:prSet/>
      <dgm:spPr/>
      <dgm:t>
        <a:bodyPr/>
        <a:lstStyle/>
        <a:p>
          <a:endParaRPr lang="en-US"/>
        </a:p>
      </dgm:t>
    </dgm:pt>
    <dgm:pt modelId="{3833872D-818F-4AD2-B4C9-0B2F1FBF6E1F}">
      <dgm:prSet/>
      <dgm:spPr/>
      <dgm:t>
        <a:bodyPr/>
        <a:lstStyle/>
        <a:p>
          <a:r>
            <a:rPr lang="en-US" dirty="0"/>
            <a:t>Close to amenities </a:t>
          </a:r>
        </a:p>
      </dgm:t>
    </dgm:pt>
    <dgm:pt modelId="{FC2F416F-86B4-418A-B90D-FE0481A2270E}" type="parTrans" cxnId="{C8C2F5A7-2DAA-4F7D-9799-764E741CEBAB}">
      <dgm:prSet/>
      <dgm:spPr/>
      <dgm:t>
        <a:bodyPr/>
        <a:lstStyle/>
        <a:p>
          <a:endParaRPr lang="en-US"/>
        </a:p>
      </dgm:t>
    </dgm:pt>
    <dgm:pt modelId="{1160A219-FA52-446F-B23E-79D4B66960EC}" type="sibTrans" cxnId="{C8C2F5A7-2DAA-4F7D-9799-764E741CEBAB}">
      <dgm:prSet/>
      <dgm:spPr/>
      <dgm:t>
        <a:bodyPr/>
        <a:lstStyle/>
        <a:p>
          <a:endParaRPr lang="en-US"/>
        </a:p>
      </dgm:t>
    </dgm:pt>
    <dgm:pt modelId="{2FF13105-E0D3-45E7-82BD-57DF67E8D137}">
      <dgm:prSet/>
      <dgm:spPr/>
      <dgm:t>
        <a:bodyPr/>
        <a:lstStyle/>
        <a:p>
          <a:r>
            <a:rPr lang="en-US" dirty="0"/>
            <a:t>Largest of the three and </a:t>
          </a:r>
        </a:p>
      </dgm:t>
    </dgm:pt>
    <dgm:pt modelId="{422CAE6F-8FF2-4F58-A51F-FED8711F626E}" type="parTrans" cxnId="{C0973DD3-7468-47E7-BA3A-840CF4A87D10}">
      <dgm:prSet/>
      <dgm:spPr/>
      <dgm:t>
        <a:bodyPr/>
        <a:lstStyle/>
        <a:p>
          <a:endParaRPr lang="en-US"/>
        </a:p>
      </dgm:t>
    </dgm:pt>
    <dgm:pt modelId="{0BFD960F-AB7A-4436-9F7B-2DE7C0EDDB51}" type="sibTrans" cxnId="{C0973DD3-7468-47E7-BA3A-840CF4A87D10}">
      <dgm:prSet/>
      <dgm:spPr/>
      <dgm:t>
        <a:bodyPr/>
        <a:lstStyle/>
        <a:p>
          <a:endParaRPr lang="en-US"/>
        </a:p>
      </dgm:t>
    </dgm:pt>
    <dgm:pt modelId="{AA2786AC-3DD2-41D2-BCF1-96CFD533C149}">
      <dgm:prSet/>
      <dgm:spPr/>
      <dgm:t>
        <a:bodyPr/>
        <a:lstStyle/>
        <a:p>
          <a:r>
            <a:rPr lang="en-US" dirty="0"/>
            <a:t>Lot is used less than the arena lot</a:t>
          </a:r>
        </a:p>
      </dgm:t>
    </dgm:pt>
    <dgm:pt modelId="{4A7D7ED0-6E04-4B38-978F-6E99212A770C}" type="parTrans" cxnId="{E1E56EF1-6E2F-4F6C-BF9E-06C1E380344B}">
      <dgm:prSet/>
      <dgm:spPr/>
      <dgm:t>
        <a:bodyPr/>
        <a:lstStyle/>
        <a:p>
          <a:endParaRPr lang="en-US"/>
        </a:p>
      </dgm:t>
    </dgm:pt>
    <dgm:pt modelId="{3B230E77-5DBE-416A-B404-7EBA334DBE1F}" type="sibTrans" cxnId="{E1E56EF1-6E2F-4F6C-BF9E-06C1E380344B}">
      <dgm:prSet/>
      <dgm:spPr/>
      <dgm:t>
        <a:bodyPr/>
        <a:lstStyle/>
        <a:p>
          <a:endParaRPr lang="en-US"/>
        </a:p>
      </dgm:t>
    </dgm:pt>
    <dgm:pt modelId="{C167B15D-57FC-4F23-AB7D-E5ABB66BD4D8}">
      <dgm:prSet phldrT="[Text]"/>
      <dgm:spPr/>
      <dgm:t>
        <a:bodyPr/>
        <a:lstStyle/>
        <a:p>
          <a:endParaRPr lang="en-US" dirty="0"/>
        </a:p>
      </dgm:t>
    </dgm:pt>
    <dgm:pt modelId="{992C4C96-9B5D-4165-B50B-795C5A8AB77C}" type="parTrans" cxnId="{EAA825D2-6434-4FE7-9E56-A2E13A18766D}">
      <dgm:prSet/>
      <dgm:spPr/>
      <dgm:t>
        <a:bodyPr/>
        <a:lstStyle/>
        <a:p>
          <a:endParaRPr lang="en-US"/>
        </a:p>
      </dgm:t>
    </dgm:pt>
    <dgm:pt modelId="{DC7CDDB2-9BC0-4DF9-87AC-644DBBDF2F40}" type="sibTrans" cxnId="{EAA825D2-6434-4FE7-9E56-A2E13A18766D}">
      <dgm:prSet/>
      <dgm:spPr/>
      <dgm:t>
        <a:bodyPr/>
        <a:lstStyle/>
        <a:p>
          <a:endParaRPr lang="en-US"/>
        </a:p>
      </dgm:t>
    </dgm:pt>
    <dgm:pt modelId="{B2F2C9FE-4F10-4151-BF77-56B0BF16A5CF}">
      <dgm:prSet/>
      <dgm:spPr/>
      <dgm:t>
        <a:bodyPr/>
        <a:lstStyle/>
        <a:p>
          <a:r>
            <a:rPr lang="en-US" dirty="0"/>
            <a:t>Surrounded by privately-owned laneways</a:t>
          </a:r>
        </a:p>
      </dgm:t>
    </dgm:pt>
    <dgm:pt modelId="{1120F306-CF61-4907-9BAC-4974C3C92A0B}" type="parTrans" cxnId="{1FD99D95-1162-4751-8149-12C81792F2B9}">
      <dgm:prSet/>
      <dgm:spPr/>
      <dgm:t>
        <a:bodyPr/>
        <a:lstStyle/>
        <a:p>
          <a:endParaRPr lang="en-US"/>
        </a:p>
      </dgm:t>
    </dgm:pt>
    <dgm:pt modelId="{ECCEB615-31CB-450F-8780-6A8E8EB4E46C}" type="sibTrans" cxnId="{1FD99D95-1162-4751-8149-12C81792F2B9}">
      <dgm:prSet/>
      <dgm:spPr/>
      <dgm:t>
        <a:bodyPr/>
        <a:lstStyle/>
        <a:p>
          <a:endParaRPr lang="en-US"/>
        </a:p>
      </dgm:t>
    </dgm:pt>
    <dgm:pt modelId="{E98FD1EE-95C2-43A8-A9D0-056104B020EF}">
      <dgm:prSet/>
      <dgm:spPr/>
      <dgm:t>
        <a:bodyPr/>
        <a:lstStyle/>
        <a:p>
          <a:r>
            <a:rPr lang="en-US" dirty="0"/>
            <a:t>Location of Farmers Market in Summer</a:t>
          </a:r>
        </a:p>
      </dgm:t>
    </dgm:pt>
    <dgm:pt modelId="{C228A9F8-8814-4FC7-99C6-FE2138BFBADB}" type="parTrans" cxnId="{C91C572E-1B28-4140-A9ED-9E9294E1C18D}">
      <dgm:prSet/>
      <dgm:spPr/>
      <dgm:t>
        <a:bodyPr/>
        <a:lstStyle/>
        <a:p>
          <a:endParaRPr lang="en-US"/>
        </a:p>
      </dgm:t>
    </dgm:pt>
    <dgm:pt modelId="{251F27FC-781B-4ED4-B495-32EE22C1BF65}" type="sibTrans" cxnId="{C91C572E-1B28-4140-A9ED-9E9294E1C18D}">
      <dgm:prSet/>
      <dgm:spPr/>
      <dgm:t>
        <a:bodyPr/>
        <a:lstStyle/>
        <a:p>
          <a:endParaRPr lang="en-US"/>
        </a:p>
      </dgm:t>
    </dgm:pt>
    <dgm:pt modelId="{A86FEB4E-1319-428D-A3E4-A1B10377ABCF}">
      <dgm:prSet/>
      <dgm:spPr/>
      <dgm:t>
        <a:bodyPr/>
        <a:lstStyle/>
        <a:p>
          <a:r>
            <a:rPr lang="en-US" dirty="0"/>
            <a:t>Electric parking stations installed recently </a:t>
          </a:r>
        </a:p>
      </dgm:t>
    </dgm:pt>
    <dgm:pt modelId="{60A5D463-1248-415E-B043-2F0479E61A85}" type="parTrans" cxnId="{DC55E5F9-61DD-4870-9FE7-E0A2455BF989}">
      <dgm:prSet/>
      <dgm:spPr/>
      <dgm:t>
        <a:bodyPr/>
        <a:lstStyle/>
        <a:p>
          <a:endParaRPr lang="en-US"/>
        </a:p>
      </dgm:t>
    </dgm:pt>
    <dgm:pt modelId="{E054FB4A-637F-4243-A44D-CB4B679F4EA1}" type="sibTrans" cxnId="{DC55E5F9-61DD-4870-9FE7-E0A2455BF989}">
      <dgm:prSet/>
      <dgm:spPr/>
      <dgm:t>
        <a:bodyPr/>
        <a:lstStyle/>
        <a:p>
          <a:endParaRPr lang="en-US"/>
        </a:p>
      </dgm:t>
    </dgm:pt>
    <dgm:pt modelId="{D8967681-F462-4B17-8287-720E2FD16789}">
      <dgm:prSet/>
      <dgm:spPr/>
      <dgm:t>
        <a:bodyPr/>
        <a:lstStyle/>
        <a:p>
          <a:r>
            <a:rPr lang="en-US" dirty="0"/>
            <a:t>Transit building on property</a:t>
          </a:r>
        </a:p>
      </dgm:t>
    </dgm:pt>
    <dgm:pt modelId="{24C48692-C60D-437E-8934-76E0999A3539}" type="parTrans" cxnId="{D33264E6-4A80-4A1D-A3F6-C3E9C37ED278}">
      <dgm:prSet/>
      <dgm:spPr/>
      <dgm:t>
        <a:bodyPr/>
        <a:lstStyle/>
        <a:p>
          <a:endParaRPr lang="en-US"/>
        </a:p>
      </dgm:t>
    </dgm:pt>
    <dgm:pt modelId="{47BE29DA-3A5B-4963-87C7-12F753A8BF12}" type="sibTrans" cxnId="{D33264E6-4A80-4A1D-A3F6-C3E9C37ED278}">
      <dgm:prSet/>
      <dgm:spPr/>
      <dgm:t>
        <a:bodyPr/>
        <a:lstStyle/>
        <a:p>
          <a:endParaRPr lang="en-US"/>
        </a:p>
      </dgm:t>
    </dgm:pt>
    <dgm:pt modelId="{E25DFE11-B1F6-4AAD-8015-2D6D6579FB28}" type="pres">
      <dgm:prSet presAssocID="{A47C0D4B-D8A0-4176-936B-85122058D0BC}" presName="Name0" presStyleCnt="0">
        <dgm:presLayoutVars>
          <dgm:chMax val="2"/>
          <dgm:chPref val="2"/>
          <dgm:dir/>
          <dgm:animOne/>
          <dgm:resizeHandles val="exact"/>
        </dgm:presLayoutVars>
      </dgm:prSet>
      <dgm:spPr/>
    </dgm:pt>
    <dgm:pt modelId="{D31751C2-024B-4080-AD05-17CCE9E4A8E2}" type="pres">
      <dgm:prSet presAssocID="{A47C0D4B-D8A0-4176-936B-85122058D0BC}" presName="Background" presStyleLbl="bgImgPlace1" presStyleIdx="0" presStyleCnt="1"/>
      <dgm:spPr/>
    </dgm:pt>
    <dgm:pt modelId="{8086803C-B57D-444D-9F24-AACE26A77AE7}" type="pres">
      <dgm:prSet presAssocID="{A47C0D4B-D8A0-4176-936B-85122058D0BC}" presName="ParentText1" presStyleLbl="revTx" presStyleIdx="0" presStyleCnt="2">
        <dgm:presLayoutVars>
          <dgm:chMax val="0"/>
          <dgm:chPref val="0"/>
          <dgm:bulletEnabled val="1"/>
        </dgm:presLayoutVars>
      </dgm:prSet>
      <dgm:spPr/>
    </dgm:pt>
    <dgm:pt modelId="{BCDFC6A0-57B1-4C6E-A7CB-C141C0685F6E}" type="pres">
      <dgm:prSet presAssocID="{A47C0D4B-D8A0-4176-936B-85122058D0BC}" presName="ParentText2" presStyleLbl="revTx" presStyleIdx="1" presStyleCnt="2">
        <dgm:presLayoutVars>
          <dgm:chMax val="0"/>
          <dgm:chPref val="0"/>
          <dgm:bulletEnabled val="1"/>
        </dgm:presLayoutVars>
      </dgm:prSet>
      <dgm:spPr/>
    </dgm:pt>
    <dgm:pt modelId="{AF5CA3A4-BA05-493F-B200-0DDC0D606162}" type="pres">
      <dgm:prSet presAssocID="{A47C0D4B-D8A0-4176-936B-85122058D0BC}" presName="Plus" presStyleLbl="alignNode1" presStyleIdx="0" presStyleCnt="2"/>
      <dgm:spPr/>
    </dgm:pt>
    <dgm:pt modelId="{32EA2767-D178-40D4-820A-F553393C5FA4}" type="pres">
      <dgm:prSet presAssocID="{A47C0D4B-D8A0-4176-936B-85122058D0BC}" presName="Minus" presStyleLbl="alignNode1" presStyleIdx="1" presStyleCnt="2"/>
      <dgm:spPr/>
    </dgm:pt>
    <dgm:pt modelId="{56F3537C-1D94-48D7-B0C4-6B0CD98000E5}" type="pres">
      <dgm:prSet presAssocID="{A47C0D4B-D8A0-4176-936B-85122058D0BC}" presName="Divider" presStyleLbl="parChTrans1D1" presStyleIdx="0" presStyleCnt="1"/>
      <dgm:spPr/>
    </dgm:pt>
  </dgm:ptLst>
  <dgm:cxnLst>
    <dgm:cxn modelId="{4B28EA0F-DE89-4370-A0A7-70E102BB8ABC}" type="presOf" srcId="{86A53DE9-5812-41B9-B6B0-EAFB00EF61AC}" destId="{8086803C-B57D-444D-9F24-AACE26A77AE7}" srcOrd="0" destOrd="0" presId="urn:microsoft.com/office/officeart/2009/3/layout/PlusandMinus"/>
    <dgm:cxn modelId="{A7F2B017-FB63-46A3-807A-049790EED286}" type="presOf" srcId="{A47C0D4B-D8A0-4176-936B-85122058D0BC}" destId="{E25DFE11-B1F6-4AAD-8015-2D6D6579FB28}" srcOrd="0" destOrd="0" presId="urn:microsoft.com/office/officeart/2009/3/layout/PlusandMinus"/>
    <dgm:cxn modelId="{7F3B0B1A-F643-472C-8255-32E4465E2735}" type="presOf" srcId="{E98FD1EE-95C2-43A8-A9D0-056104B020EF}" destId="{BCDFC6A0-57B1-4C6E-A7CB-C141C0685F6E}" srcOrd="0" destOrd="2" presId="urn:microsoft.com/office/officeart/2009/3/layout/PlusandMinus"/>
    <dgm:cxn modelId="{4AB48022-E933-4194-9404-F543B57A9D12}" type="presOf" srcId="{AA2786AC-3DD2-41D2-BCF1-96CFD533C149}" destId="{8086803C-B57D-444D-9F24-AACE26A77AE7}" srcOrd="0" destOrd="3" presId="urn:microsoft.com/office/officeart/2009/3/layout/PlusandMinus"/>
    <dgm:cxn modelId="{C91C572E-1B28-4140-A9ED-9E9294E1C18D}" srcId="{5B3BB644-56C3-4242-BDE1-A2C93000D2FE}" destId="{E98FD1EE-95C2-43A8-A9D0-056104B020EF}" srcOrd="1" destOrd="0" parTransId="{C228A9F8-8814-4FC7-99C6-FE2138BFBADB}" sibTransId="{251F27FC-781B-4ED4-B495-32EE22C1BF65}"/>
    <dgm:cxn modelId="{2E09D96E-9FE6-47F5-AB99-8EF38817DB28}" type="presOf" srcId="{A86FEB4E-1319-428D-A3E4-A1B10377ABCF}" destId="{BCDFC6A0-57B1-4C6E-A7CB-C141C0685F6E}" srcOrd="0" destOrd="3" presId="urn:microsoft.com/office/officeart/2009/3/layout/PlusandMinus"/>
    <dgm:cxn modelId="{0218B370-B991-44B6-B254-24243649E08B}" srcId="{A47C0D4B-D8A0-4176-936B-85122058D0BC}" destId="{5B3BB644-56C3-4242-BDE1-A2C93000D2FE}" srcOrd="1" destOrd="0" parTransId="{C2642DF0-0C7C-4C62-8772-9382FE5D9471}" sibTransId="{0D41E48E-3E59-4521-9DF2-46B63FA1B5D1}"/>
    <dgm:cxn modelId="{1FD99D95-1162-4751-8149-12C81792F2B9}" srcId="{5B3BB644-56C3-4242-BDE1-A2C93000D2FE}" destId="{B2F2C9FE-4F10-4151-BF77-56B0BF16A5CF}" srcOrd="0" destOrd="0" parTransId="{1120F306-CF61-4907-9BAC-4974C3C92A0B}" sibTransId="{ECCEB615-31CB-450F-8780-6A8E8EB4E46C}"/>
    <dgm:cxn modelId="{449E539F-4E90-4AA9-AC00-E232F3C4FDBD}" srcId="{A47C0D4B-D8A0-4176-936B-85122058D0BC}" destId="{86A53DE9-5812-41B9-B6B0-EAFB00EF61AC}" srcOrd="0" destOrd="0" parTransId="{EDF7E3BA-CD98-40ED-9FD7-5224E2218775}" sibTransId="{AF7171A1-02C2-475F-B5C1-605137999FD8}"/>
    <dgm:cxn modelId="{AC272FA7-7822-4156-AE4A-A1536C25F88A}" type="presOf" srcId="{D8967681-F462-4B17-8287-720E2FD16789}" destId="{8086803C-B57D-444D-9F24-AACE26A77AE7}" srcOrd="0" destOrd="4" presId="urn:microsoft.com/office/officeart/2009/3/layout/PlusandMinus"/>
    <dgm:cxn modelId="{C8C2F5A7-2DAA-4F7D-9799-764E741CEBAB}" srcId="{86A53DE9-5812-41B9-B6B0-EAFB00EF61AC}" destId="{3833872D-818F-4AD2-B4C9-0B2F1FBF6E1F}" srcOrd="0" destOrd="0" parTransId="{FC2F416F-86B4-418A-B90D-FE0481A2270E}" sibTransId="{1160A219-FA52-446F-B23E-79D4B66960EC}"/>
    <dgm:cxn modelId="{E061CBCC-D0B9-478C-ADA1-66EFECCF7BC2}" type="presOf" srcId="{3833872D-818F-4AD2-B4C9-0B2F1FBF6E1F}" destId="{8086803C-B57D-444D-9F24-AACE26A77AE7}" srcOrd="0" destOrd="1" presId="urn:microsoft.com/office/officeart/2009/3/layout/PlusandMinus"/>
    <dgm:cxn modelId="{EAA825D2-6434-4FE7-9E56-A2E13A18766D}" srcId="{A47C0D4B-D8A0-4176-936B-85122058D0BC}" destId="{C167B15D-57FC-4F23-AB7D-E5ABB66BD4D8}" srcOrd="2" destOrd="0" parTransId="{992C4C96-9B5D-4165-B50B-795C5A8AB77C}" sibTransId="{DC7CDDB2-9BC0-4DF9-87AC-644DBBDF2F40}"/>
    <dgm:cxn modelId="{2610ECD2-18CF-4223-873B-0098810787AE}" type="presOf" srcId="{B2F2C9FE-4F10-4151-BF77-56B0BF16A5CF}" destId="{BCDFC6A0-57B1-4C6E-A7CB-C141C0685F6E}" srcOrd="0" destOrd="1" presId="urn:microsoft.com/office/officeart/2009/3/layout/PlusandMinus"/>
    <dgm:cxn modelId="{C0973DD3-7468-47E7-BA3A-840CF4A87D10}" srcId="{86A53DE9-5812-41B9-B6B0-EAFB00EF61AC}" destId="{2FF13105-E0D3-45E7-82BD-57DF67E8D137}" srcOrd="1" destOrd="0" parTransId="{422CAE6F-8FF2-4F58-A51F-FED8711F626E}" sibTransId="{0BFD960F-AB7A-4436-9F7B-2DE7C0EDDB51}"/>
    <dgm:cxn modelId="{A03BE0DF-F99A-4EC0-8E65-24C32AF49760}" type="presOf" srcId="{2FF13105-E0D3-45E7-82BD-57DF67E8D137}" destId="{8086803C-B57D-444D-9F24-AACE26A77AE7}" srcOrd="0" destOrd="2" presId="urn:microsoft.com/office/officeart/2009/3/layout/PlusandMinus"/>
    <dgm:cxn modelId="{D33264E6-4A80-4A1D-A3F6-C3E9C37ED278}" srcId="{86A53DE9-5812-41B9-B6B0-EAFB00EF61AC}" destId="{D8967681-F462-4B17-8287-720E2FD16789}" srcOrd="3" destOrd="0" parTransId="{24C48692-C60D-437E-8934-76E0999A3539}" sibTransId="{47BE29DA-3A5B-4963-87C7-12F753A8BF12}"/>
    <dgm:cxn modelId="{FC1338EB-C77A-4D41-B931-0D328280413E}" type="presOf" srcId="{5B3BB644-56C3-4242-BDE1-A2C93000D2FE}" destId="{BCDFC6A0-57B1-4C6E-A7CB-C141C0685F6E}" srcOrd="0" destOrd="0" presId="urn:microsoft.com/office/officeart/2009/3/layout/PlusandMinus"/>
    <dgm:cxn modelId="{E1E56EF1-6E2F-4F6C-BF9E-06C1E380344B}" srcId="{86A53DE9-5812-41B9-B6B0-EAFB00EF61AC}" destId="{AA2786AC-3DD2-41D2-BCF1-96CFD533C149}" srcOrd="2" destOrd="0" parTransId="{4A7D7ED0-6E04-4B38-978F-6E99212A770C}" sibTransId="{3B230E77-5DBE-416A-B404-7EBA334DBE1F}"/>
    <dgm:cxn modelId="{DC55E5F9-61DD-4870-9FE7-E0A2455BF989}" srcId="{5B3BB644-56C3-4242-BDE1-A2C93000D2FE}" destId="{A86FEB4E-1319-428D-A3E4-A1B10377ABCF}" srcOrd="2" destOrd="0" parTransId="{60A5D463-1248-415E-B043-2F0479E61A85}" sibTransId="{E054FB4A-637F-4243-A44D-CB4B679F4EA1}"/>
    <dgm:cxn modelId="{B5D73DD1-8B8B-4F51-BAC1-BC5AFCEDD3E8}" type="presParOf" srcId="{E25DFE11-B1F6-4AAD-8015-2D6D6579FB28}" destId="{D31751C2-024B-4080-AD05-17CCE9E4A8E2}" srcOrd="0" destOrd="0" presId="urn:microsoft.com/office/officeart/2009/3/layout/PlusandMinus"/>
    <dgm:cxn modelId="{2979A76E-2348-481B-A9A6-1B487CBB6100}" type="presParOf" srcId="{E25DFE11-B1F6-4AAD-8015-2D6D6579FB28}" destId="{8086803C-B57D-444D-9F24-AACE26A77AE7}" srcOrd="1" destOrd="0" presId="urn:microsoft.com/office/officeart/2009/3/layout/PlusandMinus"/>
    <dgm:cxn modelId="{404B640F-3C3E-47D9-8AE6-029522AC02F9}" type="presParOf" srcId="{E25DFE11-B1F6-4AAD-8015-2D6D6579FB28}" destId="{BCDFC6A0-57B1-4C6E-A7CB-C141C0685F6E}" srcOrd="2" destOrd="0" presId="urn:microsoft.com/office/officeart/2009/3/layout/PlusandMinus"/>
    <dgm:cxn modelId="{14390E8B-3871-4593-ADDF-7759E41549C5}" type="presParOf" srcId="{E25DFE11-B1F6-4AAD-8015-2D6D6579FB28}" destId="{AF5CA3A4-BA05-493F-B200-0DDC0D606162}" srcOrd="3" destOrd="0" presId="urn:microsoft.com/office/officeart/2009/3/layout/PlusandMinus"/>
    <dgm:cxn modelId="{46359C9B-5AC7-455C-A3DD-6D81E55E036D}" type="presParOf" srcId="{E25DFE11-B1F6-4AAD-8015-2D6D6579FB28}" destId="{32EA2767-D178-40D4-820A-F553393C5FA4}" srcOrd="4" destOrd="0" presId="urn:microsoft.com/office/officeart/2009/3/layout/PlusandMinus"/>
    <dgm:cxn modelId="{2B55ABB6-52E2-4AD3-B6D5-81C4B1BB662D}" type="presParOf" srcId="{E25DFE11-B1F6-4AAD-8015-2D6D6579FB28}" destId="{56F3537C-1D94-48D7-B0C4-6B0CD98000E5}" srcOrd="5" destOrd="0" presId="urn:microsoft.com/office/officeart/2009/3/layout/PlusandMinu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8B190EE-21CD-4994-8FBF-CC8AF465DBF9}"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AA4851CA-5A5D-430D-9D34-AAFF1AB55E78}">
      <dgm:prSet/>
      <dgm:spPr/>
      <dgm:t>
        <a:bodyPr/>
        <a:lstStyle/>
        <a:p>
          <a:pPr>
            <a:lnSpc>
              <a:spcPct val="100000"/>
            </a:lnSpc>
          </a:pPr>
          <a:r>
            <a:rPr lang="en-US" dirty="0"/>
            <a:t>Funding Framework and Viability Assessment</a:t>
          </a:r>
        </a:p>
      </dgm:t>
    </dgm:pt>
    <dgm:pt modelId="{A8276D1F-F8EA-4162-B6B1-72FB87F2F55E}" type="parTrans" cxnId="{F330A1C9-A378-4949-A0D5-7FFF0D100F62}">
      <dgm:prSet/>
      <dgm:spPr/>
      <dgm:t>
        <a:bodyPr/>
        <a:lstStyle/>
        <a:p>
          <a:endParaRPr lang="en-US"/>
        </a:p>
      </dgm:t>
    </dgm:pt>
    <dgm:pt modelId="{56A0C254-92CF-4E83-B170-E1C982E6BDAE}" type="sibTrans" cxnId="{F330A1C9-A378-4949-A0D5-7FFF0D100F62}">
      <dgm:prSet/>
      <dgm:spPr/>
      <dgm:t>
        <a:bodyPr/>
        <a:lstStyle/>
        <a:p>
          <a:endParaRPr lang="en-US"/>
        </a:p>
      </dgm:t>
    </dgm:pt>
    <dgm:pt modelId="{F768456A-4AD3-4BBA-ADEB-5715F4FADC7D}">
      <dgm:prSet/>
      <dgm:spPr/>
      <dgm:t>
        <a:bodyPr/>
        <a:lstStyle/>
        <a:p>
          <a:pPr>
            <a:lnSpc>
              <a:spcPct val="100000"/>
            </a:lnSpc>
          </a:pPr>
          <a:r>
            <a:rPr lang="en-US" dirty="0"/>
            <a:t>Costing and Financial Modelling</a:t>
          </a:r>
        </a:p>
      </dgm:t>
    </dgm:pt>
    <dgm:pt modelId="{5698A1F8-A56F-44BF-85AE-27B86C0D00A6}" type="parTrans" cxnId="{71CF08BD-D66F-4958-AAD5-C66582603737}">
      <dgm:prSet/>
      <dgm:spPr/>
      <dgm:t>
        <a:bodyPr/>
        <a:lstStyle/>
        <a:p>
          <a:endParaRPr lang="en-US"/>
        </a:p>
      </dgm:t>
    </dgm:pt>
    <dgm:pt modelId="{62F49FC8-0AA2-4A6E-B4A0-367C69538D29}" type="sibTrans" cxnId="{71CF08BD-D66F-4958-AAD5-C66582603737}">
      <dgm:prSet/>
      <dgm:spPr/>
      <dgm:t>
        <a:bodyPr/>
        <a:lstStyle/>
        <a:p>
          <a:endParaRPr lang="en-US"/>
        </a:p>
      </dgm:t>
    </dgm:pt>
    <dgm:pt modelId="{41EE6A2A-C4DD-4876-BD3C-D652CECB38D8}">
      <dgm:prSet/>
      <dgm:spPr/>
      <dgm:t>
        <a:bodyPr/>
        <a:lstStyle/>
        <a:p>
          <a:pPr>
            <a:lnSpc>
              <a:spcPct val="100000"/>
            </a:lnSpc>
          </a:pPr>
          <a:r>
            <a:rPr lang="en-US" dirty="0"/>
            <a:t>Site Analysis</a:t>
          </a:r>
        </a:p>
      </dgm:t>
    </dgm:pt>
    <dgm:pt modelId="{3E309269-DFDF-4F4B-9CA4-DF16D20AEBF8}" type="parTrans" cxnId="{4C82722E-3CBF-4298-B218-0C5A53C5BD07}">
      <dgm:prSet/>
      <dgm:spPr/>
      <dgm:t>
        <a:bodyPr/>
        <a:lstStyle/>
        <a:p>
          <a:endParaRPr lang="en-US"/>
        </a:p>
      </dgm:t>
    </dgm:pt>
    <dgm:pt modelId="{96CCA4E9-97BF-4D1A-9379-48998AD76DD7}" type="sibTrans" cxnId="{4C82722E-3CBF-4298-B218-0C5A53C5BD07}">
      <dgm:prSet/>
      <dgm:spPr/>
      <dgm:t>
        <a:bodyPr/>
        <a:lstStyle/>
        <a:p>
          <a:endParaRPr lang="en-US"/>
        </a:p>
      </dgm:t>
    </dgm:pt>
    <dgm:pt modelId="{D4A106A8-6F11-4A77-90A0-216A93EB3544}" type="pres">
      <dgm:prSet presAssocID="{78B190EE-21CD-4994-8FBF-CC8AF465DBF9}" presName="root" presStyleCnt="0">
        <dgm:presLayoutVars>
          <dgm:dir/>
          <dgm:resizeHandles val="exact"/>
        </dgm:presLayoutVars>
      </dgm:prSet>
      <dgm:spPr/>
    </dgm:pt>
    <dgm:pt modelId="{E9112A18-A974-4861-98CA-86EBB10360E1}" type="pres">
      <dgm:prSet presAssocID="{41EE6A2A-C4DD-4876-BD3C-D652CECB38D8}" presName="compNode" presStyleCnt="0"/>
      <dgm:spPr/>
    </dgm:pt>
    <dgm:pt modelId="{FD382A77-A41D-4DCF-BE74-86DB04415AC1}" type="pres">
      <dgm:prSet presAssocID="{41EE6A2A-C4DD-4876-BD3C-D652CECB38D8}"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onstruction worker female with solid fill"/>
        </a:ext>
      </dgm:extLst>
    </dgm:pt>
    <dgm:pt modelId="{D909FAF0-F283-4F1A-8716-96E7A5E1F43F}" type="pres">
      <dgm:prSet presAssocID="{41EE6A2A-C4DD-4876-BD3C-D652CECB38D8}" presName="spaceRect" presStyleCnt="0"/>
      <dgm:spPr/>
    </dgm:pt>
    <dgm:pt modelId="{73C38D97-D4FF-4F12-A735-8DE93C45B992}" type="pres">
      <dgm:prSet presAssocID="{41EE6A2A-C4DD-4876-BD3C-D652CECB38D8}" presName="textRect" presStyleLbl="revTx" presStyleIdx="0" presStyleCnt="3">
        <dgm:presLayoutVars>
          <dgm:chMax val="1"/>
          <dgm:chPref val="1"/>
        </dgm:presLayoutVars>
      </dgm:prSet>
      <dgm:spPr/>
    </dgm:pt>
    <dgm:pt modelId="{93B987BA-9DBF-4485-B94E-94B1807A9EAF}" type="pres">
      <dgm:prSet presAssocID="{96CCA4E9-97BF-4D1A-9379-48998AD76DD7}" presName="sibTrans" presStyleCnt="0"/>
      <dgm:spPr/>
    </dgm:pt>
    <dgm:pt modelId="{F3BEFC3C-5F15-486B-A898-9742CC8AE143}" type="pres">
      <dgm:prSet presAssocID="{AA4851CA-5A5D-430D-9D34-AAFF1AB55E78}" presName="compNode" presStyleCnt="0"/>
      <dgm:spPr/>
    </dgm:pt>
    <dgm:pt modelId="{AF8F21EE-B142-416E-BB12-409CDD41E299}" type="pres">
      <dgm:prSet presAssocID="{AA4851CA-5A5D-430D-9D34-AAFF1AB55E7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ank with solid fill"/>
        </a:ext>
      </dgm:extLst>
    </dgm:pt>
    <dgm:pt modelId="{33AB401F-67D7-4693-A9F2-500A0F152FDC}" type="pres">
      <dgm:prSet presAssocID="{AA4851CA-5A5D-430D-9D34-AAFF1AB55E78}" presName="spaceRect" presStyleCnt="0"/>
      <dgm:spPr/>
    </dgm:pt>
    <dgm:pt modelId="{A24CF68E-7188-4BF9-BA0F-1C792C750476}" type="pres">
      <dgm:prSet presAssocID="{AA4851CA-5A5D-430D-9D34-AAFF1AB55E78}" presName="textRect" presStyleLbl="revTx" presStyleIdx="1" presStyleCnt="3">
        <dgm:presLayoutVars>
          <dgm:chMax val="1"/>
          <dgm:chPref val="1"/>
        </dgm:presLayoutVars>
      </dgm:prSet>
      <dgm:spPr/>
    </dgm:pt>
    <dgm:pt modelId="{10916DFC-13BC-40C8-ABCC-A0A55EEAA28D}" type="pres">
      <dgm:prSet presAssocID="{56A0C254-92CF-4E83-B170-E1C982E6BDAE}" presName="sibTrans" presStyleCnt="0"/>
      <dgm:spPr/>
    </dgm:pt>
    <dgm:pt modelId="{09AA549D-276C-443D-BA36-07B7A7DF0AD1}" type="pres">
      <dgm:prSet presAssocID="{F768456A-4AD3-4BBA-ADEB-5715F4FADC7D}" presName="compNode" presStyleCnt="0"/>
      <dgm:spPr/>
    </dgm:pt>
    <dgm:pt modelId="{CC590307-4886-4C6F-AF9E-4413FD746E07}" type="pres">
      <dgm:prSet presAssocID="{F768456A-4AD3-4BBA-ADEB-5715F4FADC7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alculator"/>
        </a:ext>
      </dgm:extLst>
    </dgm:pt>
    <dgm:pt modelId="{4E86C5E6-85CA-4DCA-BE58-30DEB8CB7D9A}" type="pres">
      <dgm:prSet presAssocID="{F768456A-4AD3-4BBA-ADEB-5715F4FADC7D}" presName="spaceRect" presStyleCnt="0"/>
      <dgm:spPr/>
    </dgm:pt>
    <dgm:pt modelId="{08F10B2A-F0F0-4D19-9059-2CD88DD97ABC}" type="pres">
      <dgm:prSet presAssocID="{F768456A-4AD3-4BBA-ADEB-5715F4FADC7D}" presName="textRect" presStyleLbl="revTx" presStyleIdx="2" presStyleCnt="3">
        <dgm:presLayoutVars>
          <dgm:chMax val="1"/>
          <dgm:chPref val="1"/>
        </dgm:presLayoutVars>
      </dgm:prSet>
      <dgm:spPr/>
    </dgm:pt>
  </dgm:ptLst>
  <dgm:cxnLst>
    <dgm:cxn modelId="{DC373009-63A8-408A-8A80-4529CE267E04}" type="presOf" srcId="{78B190EE-21CD-4994-8FBF-CC8AF465DBF9}" destId="{D4A106A8-6F11-4A77-90A0-216A93EB3544}" srcOrd="0" destOrd="0" presId="urn:microsoft.com/office/officeart/2018/2/layout/IconLabelList"/>
    <dgm:cxn modelId="{4C82722E-3CBF-4298-B218-0C5A53C5BD07}" srcId="{78B190EE-21CD-4994-8FBF-CC8AF465DBF9}" destId="{41EE6A2A-C4DD-4876-BD3C-D652CECB38D8}" srcOrd="0" destOrd="0" parTransId="{3E309269-DFDF-4F4B-9CA4-DF16D20AEBF8}" sibTransId="{96CCA4E9-97BF-4D1A-9379-48998AD76DD7}"/>
    <dgm:cxn modelId="{194EBB44-3998-4F70-806E-64374E61236D}" type="presOf" srcId="{AA4851CA-5A5D-430D-9D34-AAFF1AB55E78}" destId="{A24CF68E-7188-4BF9-BA0F-1C792C750476}" srcOrd="0" destOrd="0" presId="urn:microsoft.com/office/officeart/2018/2/layout/IconLabelList"/>
    <dgm:cxn modelId="{BF3EB77C-86FE-4F65-AD1E-8EB74784A9E2}" type="presOf" srcId="{F768456A-4AD3-4BBA-ADEB-5715F4FADC7D}" destId="{08F10B2A-F0F0-4D19-9059-2CD88DD97ABC}" srcOrd="0" destOrd="0" presId="urn:microsoft.com/office/officeart/2018/2/layout/IconLabelList"/>
    <dgm:cxn modelId="{71CF08BD-D66F-4958-AAD5-C66582603737}" srcId="{78B190EE-21CD-4994-8FBF-CC8AF465DBF9}" destId="{F768456A-4AD3-4BBA-ADEB-5715F4FADC7D}" srcOrd="2" destOrd="0" parTransId="{5698A1F8-A56F-44BF-85AE-27B86C0D00A6}" sibTransId="{62F49FC8-0AA2-4A6E-B4A0-367C69538D29}"/>
    <dgm:cxn modelId="{F330A1C9-A378-4949-A0D5-7FFF0D100F62}" srcId="{78B190EE-21CD-4994-8FBF-CC8AF465DBF9}" destId="{AA4851CA-5A5D-430D-9D34-AAFF1AB55E78}" srcOrd="1" destOrd="0" parTransId="{A8276D1F-F8EA-4162-B6B1-72FB87F2F55E}" sibTransId="{56A0C254-92CF-4E83-B170-E1C982E6BDAE}"/>
    <dgm:cxn modelId="{42D2C2E8-7CB5-4C80-B329-13BB2DA8FA72}" type="presOf" srcId="{41EE6A2A-C4DD-4876-BD3C-D652CECB38D8}" destId="{73C38D97-D4FF-4F12-A735-8DE93C45B992}" srcOrd="0" destOrd="0" presId="urn:microsoft.com/office/officeart/2018/2/layout/IconLabelList"/>
    <dgm:cxn modelId="{027B63F8-379A-40A0-8415-E72CA622169A}" type="presParOf" srcId="{D4A106A8-6F11-4A77-90A0-216A93EB3544}" destId="{E9112A18-A974-4861-98CA-86EBB10360E1}" srcOrd="0" destOrd="0" presId="urn:microsoft.com/office/officeart/2018/2/layout/IconLabelList"/>
    <dgm:cxn modelId="{C47C95AE-C744-4B5C-9176-35B726FC80EF}" type="presParOf" srcId="{E9112A18-A974-4861-98CA-86EBB10360E1}" destId="{FD382A77-A41D-4DCF-BE74-86DB04415AC1}" srcOrd="0" destOrd="0" presId="urn:microsoft.com/office/officeart/2018/2/layout/IconLabelList"/>
    <dgm:cxn modelId="{9F120E1D-7C5B-4AAC-8980-24602D72163F}" type="presParOf" srcId="{E9112A18-A974-4861-98CA-86EBB10360E1}" destId="{D909FAF0-F283-4F1A-8716-96E7A5E1F43F}" srcOrd="1" destOrd="0" presId="urn:microsoft.com/office/officeart/2018/2/layout/IconLabelList"/>
    <dgm:cxn modelId="{679E959E-5BDC-4716-993B-7A41E1F67889}" type="presParOf" srcId="{E9112A18-A974-4861-98CA-86EBB10360E1}" destId="{73C38D97-D4FF-4F12-A735-8DE93C45B992}" srcOrd="2" destOrd="0" presId="urn:microsoft.com/office/officeart/2018/2/layout/IconLabelList"/>
    <dgm:cxn modelId="{44A6DA6A-14FE-4F35-9F98-867D1C4238AE}" type="presParOf" srcId="{D4A106A8-6F11-4A77-90A0-216A93EB3544}" destId="{93B987BA-9DBF-4485-B94E-94B1807A9EAF}" srcOrd="1" destOrd="0" presId="urn:microsoft.com/office/officeart/2018/2/layout/IconLabelList"/>
    <dgm:cxn modelId="{873A949E-54B7-4C7A-A13D-B96F7B88DD15}" type="presParOf" srcId="{D4A106A8-6F11-4A77-90A0-216A93EB3544}" destId="{F3BEFC3C-5F15-486B-A898-9742CC8AE143}" srcOrd="2" destOrd="0" presId="urn:microsoft.com/office/officeart/2018/2/layout/IconLabelList"/>
    <dgm:cxn modelId="{C4A6E30C-20E2-4D47-94EC-4B106ACFD65E}" type="presParOf" srcId="{F3BEFC3C-5F15-486B-A898-9742CC8AE143}" destId="{AF8F21EE-B142-416E-BB12-409CDD41E299}" srcOrd="0" destOrd="0" presId="urn:microsoft.com/office/officeart/2018/2/layout/IconLabelList"/>
    <dgm:cxn modelId="{F23D0332-788F-493A-9BD8-E0E54C59896E}" type="presParOf" srcId="{F3BEFC3C-5F15-486B-A898-9742CC8AE143}" destId="{33AB401F-67D7-4693-A9F2-500A0F152FDC}" srcOrd="1" destOrd="0" presId="urn:microsoft.com/office/officeart/2018/2/layout/IconLabelList"/>
    <dgm:cxn modelId="{A1987E7B-433A-408B-AD44-C05C86E04961}" type="presParOf" srcId="{F3BEFC3C-5F15-486B-A898-9742CC8AE143}" destId="{A24CF68E-7188-4BF9-BA0F-1C792C750476}" srcOrd="2" destOrd="0" presId="urn:microsoft.com/office/officeart/2018/2/layout/IconLabelList"/>
    <dgm:cxn modelId="{71AFCE66-85A8-41F1-B0AC-96B6BB4E9B18}" type="presParOf" srcId="{D4A106A8-6F11-4A77-90A0-216A93EB3544}" destId="{10916DFC-13BC-40C8-ABCC-A0A55EEAA28D}" srcOrd="3" destOrd="0" presId="urn:microsoft.com/office/officeart/2018/2/layout/IconLabelList"/>
    <dgm:cxn modelId="{B758E9EB-3C73-4AB9-8DCB-F553BE03B634}" type="presParOf" srcId="{D4A106A8-6F11-4A77-90A0-216A93EB3544}" destId="{09AA549D-276C-443D-BA36-07B7A7DF0AD1}" srcOrd="4" destOrd="0" presId="urn:microsoft.com/office/officeart/2018/2/layout/IconLabelList"/>
    <dgm:cxn modelId="{54AC84E0-20A9-41DD-AF08-F4AF402CC8ED}" type="presParOf" srcId="{09AA549D-276C-443D-BA36-07B7A7DF0AD1}" destId="{CC590307-4886-4C6F-AF9E-4413FD746E07}" srcOrd="0" destOrd="0" presId="urn:microsoft.com/office/officeart/2018/2/layout/IconLabelList"/>
    <dgm:cxn modelId="{81A7F98B-B7E2-4285-9C53-C99E0353864F}" type="presParOf" srcId="{09AA549D-276C-443D-BA36-07B7A7DF0AD1}" destId="{4E86C5E6-85CA-4DCA-BE58-30DEB8CB7D9A}" srcOrd="1" destOrd="0" presId="urn:microsoft.com/office/officeart/2018/2/layout/IconLabelList"/>
    <dgm:cxn modelId="{AFC09747-2FAA-42AF-B45C-3D8CFA6A5AC4}" type="presParOf" srcId="{09AA549D-276C-443D-BA36-07B7A7DF0AD1}" destId="{08F10B2A-F0F0-4D19-9059-2CD88DD97ABC}"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12CD85-2BA0-4A02-8DFC-EEB06D4A6E08}">
      <dsp:nvSpPr>
        <dsp:cNvPr id="0" name=""/>
        <dsp:cNvSpPr/>
      </dsp:nvSpPr>
      <dsp:spPr>
        <a:xfrm>
          <a:off x="3789" y="0"/>
          <a:ext cx="2265398" cy="343412"/>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Scope</a:t>
          </a:r>
        </a:p>
      </dsp:txBody>
      <dsp:txXfrm>
        <a:off x="175495" y="0"/>
        <a:ext cx="1921986" cy="343412"/>
      </dsp:txXfrm>
    </dsp:sp>
    <dsp:sp modelId="{CAD7FDA2-F941-4F29-9429-C383CD8B9297}">
      <dsp:nvSpPr>
        <dsp:cNvPr id="0" name=""/>
        <dsp:cNvSpPr/>
      </dsp:nvSpPr>
      <dsp:spPr>
        <a:xfrm>
          <a:off x="2042648" y="0"/>
          <a:ext cx="2265398" cy="343412"/>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Timeline</a:t>
          </a:r>
        </a:p>
      </dsp:txBody>
      <dsp:txXfrm>
        <a:off x="2214354" y="0"/>
        <a:ext cx="1921986" cy="3434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C0F69C-B0C2-4F31-994F-ACDB258CD097}">
      <dsp:nvSpPr>
        <dsp:cNvPr id="0" name=""/>
        <dsp:cNvSpPr/>
      </dsp:nvSpPr>
      <dsp:spPr>
        <a:xfrm>
          <a:off x="117430" y="1291793"/>
          <a:ext cx="1651604" cy="5442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Concept Design</a:t>
          </a:r>
        </a:p>
      </dsp:txBody>
      <dsp:txXfrm>
        <a:off x="117430" y="1291793"/>
        <a:ext cx="1651604" cy="544278"/>
      </dsp:txXfrm>
    </dsp:sp>
    <dsp:sp modelId="{01B71FDB-5DF7-40F1-9EE2-6A36C5A055FE}">
      <dsp:nvSpPr>
        <dsp:cNvPr id="0" name=""/>
        <dsp:cNvSpPr/>
      </dsp:nvSpPr>
      <dsp:spPr>
        <a:xfrm>
          <a:off x="117430" y="2439489"/>
          <a:ext cx="1651604" cy="1019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t" anchorCtr="0">
          <a:noAutofit/>
        </a:bodyPr>
        <a:lstStyle/>
        <a:p>
          <a:pPr marL="57150" lvl="1" indent="-57150" algn="l" defTabSz="444500">
            <a:lnSpc>
              <a:spcPct val="90000"/>
            </a:lnSpc>
            <a:spcBef>
              <a:spcPct val="0"/>
            </a:spcBef>
            <a:spcAft>
              <a:spcPct val="15000"/>
            </a:spcAft>
            <a:buChar char="•"/>
          </a:pPr>
          <a:r>
            <a:rPr lang="en-US" sz="1000" kern="1200" dirty="0"/>
            <a:t>400 &amp; 600 Seat Theatre Stacking Options</a:t>
          </a:r>
        </a:p>
        <a:p>
          <a:pPr marL="57150" lvl="1" indent="-57150" algn="l" defTabSz="444500">
            <a:lnSpc>
              <a:spcPct val="90000"/>
            </a:lnSpc>
            <a:spcBef>
              <a:spcPct val="0"/>
            </a:spcBef>
            <a:spcAft>
              <a:spcPct val="15000"/>
            </a:spcAft>
            <a:buChar char="•"/>
          </a:pPr>
          <a:r>
            <a:rPr lang="en-US" sz="1000" kern="1200" dirty="0"/>
            <a:t>Site Plans, Floor Plans, Massing Illustrations</a:t>
          </a:r>
        </a:p>
      </dsp:txBody>
      <dsp:txXfrm>
        <a:off x="117430" y="2439489"/>
        <a:ext cx="1651604" cy="1019712"/>
      </dsp:txXfrm>
    </dsp:sp>
    <dsp:sp modelId="{7BF5F9E6-723F-4E94-9BB7-01A920AE193D}">
      <dsp:nvSpPr>
        <dsp:cNvPr id="0" name=""/>
        <dsp:cNvSpPr/>
      </dsp:nvSpPr>
      <dsp:spPr>
        <a:xfrm>
          <a:off x="115553" y="1126258"/>
          <a:ext cx="131377" cy="131377"/>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677AE7D-E04F-4F27-88EA-A9E5D6597E37}">
      <dsp:nvSpPr>
        <dsp:cNvPr id="0" name=""/>
        <dsp:cNvSpPr/>
      </dsp:nvSpPr>
      <dsp:spPr>
        <a:xfrm>
          <a:off x="207518" y="942329"/>
          <a:ext cx="131377" cy="131377"/>
        </a:xfrm>
        <a:prstGeom prst="ellipse">
          <a:avLst/>
        </a:prstGeom>
        <a:gradFill rotWithShape="0">
          <a:gsLst>
            <a:gs pos="0">
              <a:schemeClr val="accent2">
                <a:hueOff val="-5105"/>
                <a:satOff val="-890"/>
                <a:lumOff val="2157"/>
                <a:alphaOff val="0"/>
                <a:satMod val="103000"/>
                <a:lumMod val="102000"/>
                <a:tint val="94000"/>
              </a:schemeClr>
            </a:gs>
            <a:gs pos="50000">
              <a:schemeClr val="accent2">
                <a:hueOff val="-5105"/>
                <a:satOff val="-890"/>
                <a:lumOff val="2157"/>
                <a:alphaOff val="0"/>
                <a:satMod val="110000"/>
                <a:lumMod val="100000"/>
                <a:shade val="100000"/>
              </a:schemeClr>
            </a:gs>
            <a:gs pos="100000">
              <a:schemeClr val="accent2">
                <a:hueOff val="-5105"/>
                <a:satOff val="-890"/>
                <a:lumOff val="215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E3AA12D-0C05-46BC-848A-3E785087EE58}">
      <dsp:nvSpPr>
        <dsp:cNvPr id="0" name=""/>
        <dsp:cNvSpPr/>
      </dsp:nvSpPr>
      <dsp:spPr>
        <a:xfrm>
          <a:off x="428232" y="979115"/>
          <a:ext cx="206450" cy="206450"/>
        </a:xfrm>
        <a:prstGeom prst="ellipse">
          <a:avLst/>
        </a:prstGeom>
        <a:gradFill rotWithShape="0">
          <a:gsLst>
            <a:gs pos="0">
              <a:schemeClr val="accent2">
                <a:hueOff val="-10210"/>
                <a:satOff val="-1780"/>
                <a:lumOff val="4313"/>
                <a:alphaOff val="0"/>
                <a:satMod val="103000"/>
                <a:lumMod val="102000"/>
                <a:tint val="94000"/>
              </a:schemeClr>
            </a:gs>
            <a:gs pos="50000">
              <a:schemeClr val="accent2">
                <a:hueOff val="-10210"/>
                <a:satOff val="-1780"/>
                <a:lumOff val="4313"/>
                <a:alphaOff val="0"/>
                <a:satMod val="110000"/>
                <a:lumMod val="100000"/>
                <a:shade val="100000"/>
              </a:schemeClr>
            </a:gs>
            <a:gs pos="100000">
              <a:schemeClr val="accent2">
                <a:hueOff val="-10210"/>
                <a:satOff val="-1780"/>
                <a:lumOff val="431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33F760B-BEFB-48D3-9CC3-AC1DD46ECA5D}">
      <dsp:nvSpPr>
        <dsp:cNvPr id="0" name=""/>
        <dsp:cNvSpPr/>
      </dsp:nvSpPr>
      <dsp:spPr>
        <a:xfrm>
          <a:off x="612161" y="776793"/>
          <a:ext cx="131377" cy="131377"/>
        </a:xfrm>
        <a:prstGeom prst="ellipse">
          <a:avLst/>
        </a:prstGeom>
        <a:gradFill rotWithShape="0">
          <a:gsLst>
            <a:gs pos="0">
              <a:schemeClr val="accent2">
                <a:hueOff val="-15315"/>
                <a:satOff val="-2670"/>
                <a:lumOff val="6470"/>
                <a:alphaOff val="0"/>
                <a:satMod val="103000"/>
                <a:lumMod val="102000"/>
                <a:tint val="94000"/>
              </a:schemeClr>
            </a:gs>
            <a:gs pos="50000">
              <a:schemeClr val="accent2">
                <a:hueOff val="-15315"/>
                <a:satOff val="-2670"/>
                <a:lumOff val="6470"/>
                <a:alphaOff val="0"/>
                <a:satMod val="110000"/>
                <a:lumMod val="100000"/>
                <a:shade val="100000"/>
              </a:schemeClr>
            </a:gs>
            <a:gs pos="100000">
              <a:schemeClr val="accent2">
                <a:hueOff val="-15315"/>
                <a:satOff val="-2670"/>
                <a:lumOff val="647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6D7D877-5E29-465E-BC9C-DEACCE0E0F2D}">
      <dsp:nvSpPr>
        <dsp:cNvPr id="0" name=""/>
        <dsp:cNvSpPr/>
      </dsp:nvSpPr>
      <dsp:spPr>
        <a:xfrm>
          <a:off x="851268" y="703222"/>
          <a:ext cx="131377" cy="131377"/>
        </a:xfrm>
        <a:prstGeom prst="ellipse">
          <a:avLst/>
        </a:prstGeom>
        <a:gradFill rotWithShape="0">
          <a:gsLst>
            <a:gs pos="0">
              <a:schemeClr val="accent2">
                <a:hueOff val="-20421"/>
                <a:satOff val="-3559"/>
                <a:lumOff val="8627"/>
                <a:alphaOff val="0"/>
                <a:satMod val="103000"/>
                <a:lumMod val="102000"/>
                <a:tint val="94000"/>
              </a:schemeClr>
            </a:gs>
            <a:gs pos="50000">
              <a:schemeClr val="accent2">
                <a:hueOff val="-20421"/>
                <a:satOff val="-3559"/>
                <a:lumOff val="8627"/>
                <a:alphaOff val="0"/>
                <a:satMod val="110000"/>
                <a:lumMod val="100000"/>
                <a:shade val="100000"/>
              </a:schemeClr>
            </a:gs>
            <a:gs pos="100000">
              <a:schemeClr val="accent2">
                <a:hueOff val="-20421"/>
                <a:satOff val="-3559"/>
                <a:lumOff val="862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FB8F661-7034-4957-B258-71EEEED7C0D5}">
      <dsp:nvSpPr>
        <dsp:cNvPr id="0" name=""/>
        <dsp:cNvSpPr/>
      </dsp:nvSpPr>
      <dsp:spPr>
        <a:xfrm>
          <a:off x="1145554" y="831972"/>
          <a:ext cx="131377" cy="131377"/>
        </a:xfrm>
        <a:prstGeom prst="ellipse">
          <a:avLst/>
        </a:prstGeom>
        <a:gradFill rotWithShape="0">
          <a:gsLst>
            <a:gs pos="0">
              <a:schemeClr val="accent2">
                <a:hueOff val="-25526"/>
                <a:satOff val="-4449"/>
                <a:lumOff val="10784"/>
                <a:alphaOff val="0"/>
                <a:satMod val="103000"/>
                <a:lumMod val="102000"/>
                <a:tint val="94000"/>
              </a:schemeClr>
            </a:gs>
            <a:gs pos="50000">
              <a:schemeClr val="accent2">
                <a:hueOff val="-25526"/>
                <a:satOff val="-4449"/>
                <a:lumOff val="10784"/>
                <a:alphaOff val="0"/>
                <a:satMod val="110000"/>
                <a:lumMod val="100000"/>
                <a:shade val="100000"/>
              </a:schemeClr>
            </a:gs>
            <a:gs pos="100000">
              <a:schemeClr val="accent2">
                <a:hueOff val="-25526"/>
                <a:satOff val="-4449"/>
                <a:lumOff val="1078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E4DBE25-0360-4861-B219-652394C5280B}">
      <dsp:nvSpPr>
        <dsp:cNvPr id="0" name=""/>
        <dsp:cNvSpPr/>
      </dsp:nvSpPr>
      <dsp:spPr>
        <a:xfrm>
          <a:off x="1329482" y="923936"/>
          <a:ext cx="206450" cy="206450"/>
        </a:xfrm>
        <a:prstGeom prst="ellipse">
          <a:avLst/>
        </a:prstGeom>
        <a:gradFill rotWithShape="0">
          <a:gsLst>
            <a:gs pos="0">
              <a:schemeClr val="accent2">
                <a:hueOff val="-30631"/>
                <a:satOff val="-5339"/>
                <a:lumOff val="12940"/>
                <a:alphaOff val="0"/>
                <a:satMod val="103000"/>
                <a:lumMod val="102000"/>
                <a:tint val="94000"/>
              </a:schemeClr>
            </a:gs>
            <a:gs pos="50000">
              <a:schemeClr val="accent2">
                <a:hueOff val="-30631"/>
                <a:satOff val="-5339"/>
                <a:lumOff val="12940"/>
                <a:alphaOff val="0"/>
                <a:satMod val="110000"/>
                <a:lumMod val="100000"/>
                <a:shade val="100000"/>
              </a:schemeClr>
            </a:gs>
            <a:gs pos="100000">
              <a:schemeClr val="accent2">
                <a:hueOff val="-30631"/>
                <a:satOff val="-5339"/>
                <a:lumOff val="1294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F27505C-3E09-43D8-9E08-7105D775E4C5}">
      <dsp:nvSpPr>
        <dsp:cNvPr id="0" name=""/>
        <dsp:cNvSpPr/>
      </dsp:nvSpPr>
      <dsp:spPr>
        <a:xfrm>
          <a:off x="1586982" y="1126258"/>
          <a:ext cx="131377" cy="131377"/>
        </a:xfrm>
        <a:prstGeom prst="ellipse">
          <a:avLst/>
        </a:prstGeom>
        <a:gradFill rotWithShape="0">
          <a:gsLst>
            <a:gs pos="0">
              <a:schemeClr val="accent2">
                <a:hueOff val="-35736"/>
                <a:satOff val="-6229"/>
                <a:lumOff val="15097"/>
                <a:alphaOff val="0"/>
                <a:satMod val="103000"/>
                <a:lumMod val="102000"/>
                <a:tint val="94000"/>
              </a:schemeClr>
            </a:gs>
            <a:gs pos="50000">
              <a:schemeClr val="accent2">
                <a:hueOff val="-35736"/>
                <a:satOff val="-6229"/>
                <a:lumOff val="15097"/>
                <a:alphaOff val="0"/>
                <a:satMod val="110000"/>
                <a:lumMod val="100000"/>
                <a:shade val="100000"/>
              </a:schemeClr>
            </a:gs>
            <a:gs pos="100000">
              <a:schemeClr val="accent2">
                <a:hueOff val="-35736"/>
                <a:satOff val="-6229"/>
                <a:lumOff val="1509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FAFEA6B-5E07-475F-BE86-CD36B3930EB4}">
      <dsp:nvSpPr>
        <dsp:cNvPr id="0" name=""/>
        <dsp:cNvSpPr/>
      </dsp:nvSpPr>
      <dsp:spPr>
        <a:xfrm>
          <a:off x="1697340" y="1328579"/>
          <a:ext cx="131377" cy="131377"/>
        </a:xfrm>
        <a:prstGeom prst="ellipse">
          <a:avLst/>
        </a:prstGeom>
        <a:gradFill rotWithShape="0">
          <a:gsLst>
            <a:gs pos="0">
              <a:schemeClr val="accent2">
                <a:hueOff val="-40841"/>
                <a:satOff val="-7119"/>
                <a:lumOff val="17254"/>
                <a:alphaOff val="0"/>
                <a:satMod val="103000"/>
                <a:lumMod val="102000"/>
                <a:tint val="94000"/>
              </a:schemeClr>
            </a:gs>
            <a:gs pos="50000">
              <a:schemeClr val="accent2">
                <a:hueOff val="-40841"/>
                <a:satOff val="-7119"/>
                <a:lumOff val="17254"/>
                <a:alphaOff val="0"/>
                <a:satMod val="110000"/>
                <a:lumMod val="100000"/>
                <a:shade val="100000"/>
              </a:schemeClr>
            </a:gs>
            <a:gs pos="100000">
              <a:schemeClr val="accent2">
                <a:hueOff val="-40841"/>
                <a:satOff val="-7119"/>
                <a:lumOff val="1725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C08B36A-A2BD-4773-9366-3E5647C26BD6}">
      <dsp:nvSpPr>
        <dsp:cNvPr id="0" name=""/>
        <dsp:cNvSpPr/>
      </dsp:nvSpPr>
      <dsp:spPr>
        <a:xfrm>
          <a:off x="740911" y="942329"/>
          <a:ext cx="337828" cy="337828"/>
        </a:xfrm>
        <a:prstGeom prst="ellipse">
          <a:avLst/>
        </a:prstGeom>
        <a:gradFill rotWithShape="0">
          <a:gsLst>
            <a:gs pos="0">
              <a:schemeClr val="accent2">
                <a:hueOff val="-45946"/>
                <a:satOff val="-8009"/>
                <a:lumOff val="19410"/>
                <a:alphaOff val="0"/>
                <a:satMod val="103000"/>
                <a:lumMod val="102000"/>
                <a:tint val="94000"/>
              </a:schemeClr>
            </a:gs>
            <a:gs pos="50000">
              <a:schemeClr val="accent2">
                <a:hueOff val="-45946"/>
                <a:satOff val="-8009"/>
                <a:lumOff val="19410"/>
                <a:alphaOff val="0"/>
                <a:satMod val="110000"/>
                <a:lumMod val="100000"/>
                <a:shade val="100000"/>
              </a:schemeClr>
            </a:gs>
            <a:gs pos="100000">
              <a:schemeClr val="accent2">
                <a:hueOff val="-45946"/>
                <a:satOff val="-8009"/>
                <a:lumOff val="1941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D4E968B-B8EC-40A4-97BA-6556BA798599}">
      <dsp:nvSpPr>
        <dsp:cNvPr id="0" name=""/>
        <dsp:cNvSpPr/>
      </dsp:nvSpPr>
      <dsp:spPr>
        <a:xfrm>
          <a:off x="23589" y="1641258"/>
          <a:ext cx="131377" cy="131377"/>
        </a:xfrm>
        <a:prstGeom prst="ellipse">
          <a:avLst/>
        </a:prstGeom>
        <a:gradFill rotWithShape="0">
          <a:gsLst>
            <a:gs pos="0">
              <a:schemeClr val="accent2">
                <a:hueOff val="-51051"/>
                <a:satOff val="-8898"/>
                <a:lumOff val="21567"/>
                <a:alphaOff val="0"/>
                <a:satMod val="103000"/>
                <a:lumMod val="102000"/>
                <a:tint val="94000"/>
              </a:schemeClr>
            </a:gs>
            <a:gs pos="50000">
              <a:schemeClr val="accent2">
                <a:hueOff val="-51051"/>
                <a:satOff val="-8898"/>
                <a:lumOff val="21567"/>
                <a:alphaOff val="0"/>
                <a:satMod val="110000"/>
                <a:lumMod val="100000"/>
                <a:shade val="100000"/>
              </a:schemeClr>
            </a:gs>
            <a:gs pos="100000">
              <a:schemeClr val="accent2">
                <a:hueOff val="-51051"/>
                <a:satOff val="-8898"/>
                <a:lumOff val="2156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AF466A4-84A4-4027-9352-EE9A5C8B9A05}">
      <dsp:nvSpPr>
        <dsp:cNvPr id="0" name=""/>
        <dsp:cNvSpPr/>
      </dsp:nvSpPr>
      <dsp:spPr>
        <a:xfrm>
          <a:off x="133946" y="1806793"/>
          <a:ext cx="206450" cy="206450"/>
        </a:xfrm>
        <a:prstGeom prst="ellipse">
          <a:avLst/>
        </a:prstGeom>
        <a:gradFill rotWithShape="0">
          <a:gsLst>
            <a:gs pos="0">
              <a:schemeClr val="accent2">
                <a:hueOff val="-56156"/>
                <a:satOff val="-9788"/>
                <a:lumOff val="23724"/>
                <a:alphaOff val="0"/>
                <a:satMod val="103000"/>
                <a:lumMod val="102000"/>
                <a:tint val="94000"/>
              </a:schemeClr>
            </a:gs>
            <a:gs pos="50000">
              <a:schemeClr val="accent2">
                <a:hueOff val="-56156"/>
                <a:satOff val="-9788"/>
                <a:lumOff val="23724"/>
                <a:alphaOff val="0"/>
                <a:satMod val="110000"/>
                <a:lumMod val="100000"/>
                <a:shade val="100000"/>
              </a:schemeClr>
            </a:gs>
            <a:gs pos="100000">
              <a:schemeClr val="accent2">
                <a:hueOff val="-56156"/>
                <a:satOff val="-9788"/>
                <a:lumOff val="2372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4DA97B4-ADC7-48C9-BE2F-F67A2F465020}">
      <dsp:nvSpPr>
        <dsp:cNvPr id="0" name=""/>
        <dsp:cNvSpPr/>
      </dsp:nvSpPr>
      <dsp:spPr>
        <a:xfrm>
          <a:off x="409839" y="1953936"/>
          <a:ext cx="300291" cy="300291"/>
        </a:xfrm>
        <a:prstGeom prst="ellipse">
          <a:avLst/>
        </a:prstGeom>
        <a:gradFill rotWithShape="0">
          <a:gsLst>
            <a:gs pos="0">
              <a:schemeClr val="accent2">
                <a:hueOff val="-61262"/>
                <a:satOff val="-10678"/>
                <a:lumOff val="25881"/>
                <a:alphaOff val="0"/>
                <a:satMod val="103000"/>
                <a:lumMod val="102000"/>
                <a:tint val="94000"/>
              </a:schemeClr>
            </a:gs>
            <a:gs pos="50000">
              <a:schemeClr val="accent2">
                <a:hueOff val="-61262"/>
                <a:satOff val="-10678"/>
                <a:lumOff val="25881"/>
                <a:alphaOff val="0"/>
                <a:satMod val="110000"/>
                <a:lumMod val="100000"/>
                <a:shade val="100000"/>
              </a:schemeClr>
            </a:gs>
            <a:gs pos="100000">
              <a:schemeClr val="accent2">
                <a:hueOff val="-61262"/>
                <a:satOff val="-10678"/>
                <a:lumOff val="2588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7DBA040-5DEF-4515-8134-B126B5D1FFBC}">
      <dsp:nvSpPr>
        <dsp:cNvPr id="0" name=""/>
        <dsp:cNvSpPr/>
      </dsp:nvSpPr>
      <dsp:spPr>
        <a:xfrm>
          <a:off x="796089" y="2193044"/>
          <a:ext cx="131377" cy="131377"/>
        </a:xfrm>
        <a:prstGeom prst="ellipse">
          <a:avLst/>
        </a:prstGeom>
        <a:gradFill rotWithShape="0">
          <a:gsLst>
            <a:gs pos="0">
              <a:schemeClr val="accent2">
                <a:hueOff val="-66367"/>
                <a:satOff val="-11568"/>
                <a:lumOff val="28037"/>
                <a:alphaOff val="0"/>
                <a:satMod val="103000"/>
                <a:lumMod val="102000"/>
                <a:tint val="94000"/>
              </a:schemeClr>
            </a:gs>
            <a:gs pos="50000">
              <a:schemeClr val="accent2">
                <a:hueOff val="-66367"/>
                <a:satOff val="-11568"/>
                <a:lumOff val="28037"/>
                <a:alphaOff val="0"/>
                <a:satMod val="110000"/>
                <a:lumMod val="100000"/>
                <a:shade val="100000"/>
              </a:schemeClr>
            </a:gs>
            <a:gs pos="100000">
              <a:schemeClr val="accent2">
                <a:hueOff val="-66367"/>
                <a:satOff val="-11568"/>
                <a:lumOff val="2803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9396F7E-E65E-4566-A56C-FF8CE6B0F6E3}">
      <dsp:nvSpPr>
        <dsp:cNvPr id="0" name=""/>
        <dsp:cNvSpPr/>
      </dsp:nvSpPr>
      <dsp:spPr>
        <a:xfrm>
          <a:off x="869661" y="1953936"/>
          <a:ext cx="206450" cy="206450"/>
        </a:xfrm>
        <a:prstGeom prst="ellipse">
          <a:avLst/>
        </a:prstGeom>
        <a:gradFill rotWithShape="0">
          <a:gsLst>
            <a:gs pos="0">
              <a:schemeClr val="accent2">
                <a:hueOff val="-71472"/>
                <a:satOff val="-12458"/>
                <a:lumOff val="30194"/>
                <a:alphaOff val="0"/>
                <a:satMod val="103000"/>
                <a:lumMod val="102000"/>
                <a:tint val="94000"/>
              </a:schemeClr>
            </a:gs>
            <a:gs pos="50000">
              <a:schemeClr val="accent2">
                <a:hueOff val="-71472"/>
                <a:satOff val="-12458"/>
                <a:lumOff val="30194"/>
                <a:alphaOff val="0"/>
                <a:satMod val="110000"/>
                <a:lumMod val="100000"/>
                <a:shade val="100000"/>
              </a:schemeClr>
            </a:gs>
            <a:gs pos="100000">
              <a:schemeClr val="accent2">
                <a:hueOff val="-71472"/>
                <a:satOff val="-12458"/>
                <a:lumOff val="3019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006EB993-3100-428C-AA50-1F473ACDC87D}">
      <dsp:nvSpPr>
        <dsp:cNvPr id="0" name=""/>
        <dsp:cNvSpPr/>
      </dsp:nvSpPr>
      <dsp:spPr>
        <a:xfrm>
          <a:off x="1053589" y="2211436"/>
          <a:ext cx="131377" cy="131377"/>
        </a:xfrm>
        <a:prstGeom prst="ellipse">
          <a:avLst/>
        </a:prstGeom>
        <a:gradFill rotWithShape="0">
          <a:gsLst>
            <a:gs pos="0">
              <a:schemeClr val="accent2">
                <a:hueOff val="-76577"/>
                <a:satOff val="-13348"/>
                <a:lumOff val="32351"/>
                <a:alphaOff val="0"/>
                <a:satMod val="103000"/>
                <a:lumMod val="102000"/>
                <a:tint val="94000"/>
              </a:schemeClr>
            </a:gs>
            <a:gs pos="50000">
              <a:schemeClr val="accent2">
                <a:hueOff val="-76577"/>
                <a:satOff val="-13348"/>
                <a:lumOff val="32351"/>
                <a:alphaOff val="0"/>
                <a:satMod val="110000"/>
                <a:lumMod val="100000"/>
                <a:shade val="100000"/>
              </a:schemeClr>
            </a:gs>
            <a:gs pos="100000">
              <a:schemeClr val="accent2">
                <a:hueOff val="-76577"/>
                <a:satOff val="-13348"/>
                <a:lumOff val="3235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250A953-C80A-4F60-9A87-ECD63BB2B470}">
      <dsp:nvSpPr>
        <dsp:cNvPr id="0" name=""/>
        <dsp:cNvSpPr/>
      </dsp:nvSpPr>
      <dsp:spPr>
        <a:xfrm>
          <a:off x="1219125" y="1917151"/>
          <a:ext cx="300291" cy="300291"/>
        </a:xfrm>
        <a:prstGeom prst="ellipse">
          <a:avLst/>
        </a:prstGeom>
        <a:gradFill rotWithShape="0">
          <a:gsLst>
            <a:gs pos="0">
              <a:schemeClr val="accent2">
                <a:hueOff val="-81682"/>
                <a:satOff val="-14237"/>
                <a:lumOff val="34508"/>
                <a:alphaOff val="0"/>
                <a:satMod val="103000"/>
                <a:lumMod val="102000"/>
                <a:tint val="94000"/>
              </a:schemeClr>
            </a:gs>
            <a:gs pos="50000">
              <a:schemeClr val="accent2">
                <a:hueOff val="-81682"/>
                <a:satOff val="-14237"/>
                <a:lumOff val="34508"/>
                <a:alphaOff val="0"/>
                <a:satMod val="110000"/>
                <a:lumMod val="100000"/>
                <a:shade val="100000"/>
              </a:schemeClr>
            </a:gs>
            <a:gs pos="100000">
              <a:schemeClr val="accent2">
                <a:hueOff val="-81682"/>
                <a:satOff val="-14237"/>
                <a:lumOff val="3450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9D9EA2C-41AC-4E33-BAE1-42CF295F0200}">
      <dsp:nvSpPr>
        <dsp:cNvPr id="0" name=""/>
        <dsp:cNvSpPr/>
      </dsp:nvSpPr>
      <dsp:spPr>
        <a:xfrm>
          <a:off x="1623768" y="1843579"/>
          <a:ext cx="206450" cy="206450"/>
        </a:xfrm>
        <a:prstGeom prst="ellipse">
          <a:avLst/>
        </a:prstGeom>
        <a:gradFill rotWithShape="0">
          <a:gsLst>
            <a:gs pos="0">
              <a:schemeClr val="accent2">
                <a:hueOff val="-86787"/>
                <a:satOff val="-15127"/>
                <a:lumOff val="36664"/>
                <a:alphaOff val="0"/>
                <a:satMod val="103000"/>
                <a:lumMod val="102000"/>
                <a:tint val="94000"/>
              </a:schemeClr>
            </a:gs>
            <a:gs pos="50000">
              <a:schemeClr val="accent2">
                <a:hueOff val="-86787"/>
                <a:satOff val="-15127"/>
                <a:lumOff val="36664"/>
                <a:alphaOff val="0"/>
                <a:satMod val="110000"/>
                <a:lumMod val="100000"/>
                <a:shade val="100000"/>
              </a:schemeClr>
            </a:gs>
            <a:gs pos="100000">
              <a:schemeClr val="accent2">
                <a:hueOff val="-86787"/>
                <a:satOff val="-15127"/>
                <a:lumOff val="3666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CB62A04-4006-490E-955C-C9F84B707CFB}">
      <dsp:nvSpPr>
        <dsp:cNvPr id="0" name=""/>
        <dsp:cNvSpPr/>
      </dsp:nvSpPr>
      <dsp:spPr>
        <a:xfrm>
          <a:off x="1830219" y="978809"/>
          <a:ext cx="606315" cy="1157522"/>
        </a:xfrm>
        <a:prstGeom prst="chevron">
          <a:avLst>
            <a:gd name="adj" fmla="val 6231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E118EC1-1F4A-43BC-9A97-675A49BBFCBC}">
      <dsp:nvSpPr>
        <dsp:cNvPr id="0" name=""/>
        <dsp:cNvSpPr/>
      </dsp:nvSpPr>
      <dsp:spPr>
        <a:xfrm>
          <a:off x="2436534" y="979371"/>
          <a:ext cx="1653588" cy="11575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Costing</a:t>
          </a:r>
        </a:p>
      </dsp:txBody>
      <dsp:txXfrm>
        <a:off x="2436534" y="979371"/>
        <a:ext cx="1653588" cy="1157511"/>
      </dsp:txXfrm>
    </dsp:sp>
    <dsp:sp modelId="{FCF95AD1-C3E6-4FDC-A7FA-2CF321880BFB}">
      <dsp:nvSpPr>
        <dsp:cNvPr id="0" name=""/>
        <dsp:cNvSpPr/>
      </dsp:nvSpPr>
      <dsp:spPr>
        <a:xfrm>
          <a:off x="2436534" y="2439489"/>
          <a:ext cx="1653588" cy="1019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t" anchorCtr="0">
          <a:noAutofit/>
        </a:bodyPr>
        <a:lstStyle/>
        <a:p>
          <a:pPr marL="57150" lvl="1" indent="-57150" algn="l" defTabSz="444500">
            <a:lnSpc>
              <a:spcPct val="90000"/>
            </a:lnSpc>
            <a:spcBef>
              <a:spcPct val="0"/>
            </a:spcBef>
            <a:spcAft>
              <a:spcPct val="15000"/>
            </a:spcAft>
            <a:buChar char="•"/>
          </a:pPr>
          <a:r>
            <a:rPr lang="en-US" sz="1000" kern="1200" dirty="0"/>
            <a:t>Class D Estimates</a:t>
          </a:r>
        </a:p>
        <a:p>
          <a:pPr marL="57150" lvl="1" indent="-57150" algn="l" defTabSz="444500">
            <a:lnSpc>
              <a:spcPct val="90000"/>
            </a:lnSpc>
            <a:spcBef>
              <a:spcPct val="0"/>
            </a:spcBef>
            <a:spcAft>
              <a:spcPct val="15000"/>
            </a:spcAft>
            <a:buChar char="•"/>
          </a:pPr>
          <a:r>
            <a:rPr lang="en-US" sz="1000" kern="1200" dirty="0"/>
            <a:t>O&amp;M Costs</a:t>
          </a:r>
        </a:p>
      </dsp:txBody>
      <dsp:txXfrm>
        <a:off x="2436534" y="2439489"/>
        <a:ext cx="1653588" cy="1019712"/>
      </dsp:txXfrm>
    </dsp:sp>
    <dsp:sp modelId="{20E97EDE-4B7C-4903-8391-861B135C569E}">
      <dsp:nvSpPr>
        <dsp:cNvPr id="0" name=""/>
        <dsp:cNvSpPr/>
      </dsp:nvSpPr>
      <dsp:spPr>
        <a:xfrm>
          <a:off x="4090123" y="978809"/>
          <a:ext cx="606315" cy="1157522"/>
        </a:xfrm>
        <a:prstGeom prst="chevron">
          <a:avLst>
            <a:gd name="adj" fmla="val 62310"/>
          </a:avLst>
        </a:prstGeom>
        <a:gradFill rotWithShape="0">
          <a:gsLst>
            <a:gs pos="0">
              <a:schemeClr val="accent2">
                <a:hueOff val="-30631"/>
                <a:satOff val="-5339"/>
                <a:lumOff val="12940"/>
                <a:alphaOff val="0"/>
                <a:satMod val="103000"/>
                <a:lumMod val="102000"/>
                <a:tint val="94000"/>
              </a:schemeClr>
            </a:gs>
            <a:gs pos="50000">
              <a:schemeClr val="accent2">
                <a:hueOff val="-30631"/>
                <a:satOff val="-5339"/>
                <a:lumOff val="12940"/>
                <a:alphaOff val="0"/>
                <a:satMod val="110000"/>
                <a:lumMod val="100000"/>
                <a:shade val="100000"/>
              </a:schemeClr>
            </a:gs>
            <a:gs pos="100000">
              <a:schemeClr val="accent2">
                <a:hueOff val="-30631"/>
                <a:satOff val="-5339"/>
                <a:lumOff val="1294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C5952EA-4971-4DDA-8292-D322D3766E4B}">
      <dsp:nvSpPr>
        <dsp:cNvPr id="0" name=""/>
        <dsp:cNvSpPr/>
      </dsp:nvSpPr>
      <dsp:spPr>
        <a:xfrm>
          <a:off x="4696438" y="979371"/>
          <a:ext cx="1653588" cy="11575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Public Consultation</a:t>
          </a:r>
        </a:p>
      </dsp:txBody>
      <dsp:txXfrm>
        <a:off x="4696438" y="979371"/>
        <a:ext cx="1653588" cy="1157511"/>
      </dsp:txXfrm>
    </dsp:sp>
    <dsp:sp modelId="{3A0C5F97-0C85-428E-908B-3A14858F2516}">
      <dsp:nvSpPr>
        <dsp:cNvPr id="0" name=""/>
        <dsp:cNvSpPr/>
      </dsp:nvSpPr>
      <dsp:spPr>
        <a:xfrm>
          <a:off x="4696438" y="2439489"/>
          <a:ext cx="1653588" cy="1019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t" anchorCtr="0">
          <a:noAutofit/>
        </a:bodyPr>
        <a:lstStyle/>
        <a:p>
          <a:pPr marL="57150" lvl="1" indent="-57150" algn="l" defTabSz="444500">
            <a:lnSpc>
              <a:spcPct val="90000"/>
            </a:lnSpc>
            <a:spcBef>
              <a:spcPct val="0"/>
            </a:spcBef>
            <a:spcAft>
              <a:spcPct val="15000"/>
            </a:spcAft>
            <a:buChar char="•"/>
          </a:pPr>
          <a:r>
            <a:rPr lang="en-US" sz="1000" kern="1200" dirty="0"/>
            <a:t>Preliminary Public Session</a:t>
          </a:r>
        </a:p>
        <a:p>
          <a:pPr marL="57150" lvl="1" indent="-57150" algn="l" defTabSz="444500">
            <a:lnSpc>
              <a:spcPct val="90000"/>
            </a:lnSpc>
            <a:spcBef>
              <a:spcPct val="0"/>
            </a:spcBef>
            <a:spcAft>
              <a:spcPct val="15000"/>
            </a:spcAft>
            <a:buChar char="•"/>
          </a:pPr>
          <a:r>
            <a:rPr lang="en-US" sz="1000" kern="1200" dirty="0"/>
            <a:t>Findings Consultation</a:t>
          </a:r>
        </a:p>
      </dsp:txBody>
      <dsp:txXfrm>
        <a:off x="4696438" y="2439489"/>
        <a:ext cx="1653588" cy="1019712"/>
      </dsp:txXfrm>
    </dsp:sp>
    <dsp:sp modelId="{8E219072-C83B-4034-9178-EA5A89936C12}">
      <dsp:nvSpPr>
        <dsp:cNvPr id="0" name=""/>
        <dsp:cNvSpPr/>
      </dsp:nvSpPr>
      <dsp:spPr>
        <a:xfrm>
          <a:off x="6350027" y="978809"/>
          <a:ext cx="606315" cy="1157522"/>
        </a:xfrm>
        <a:prstGeom prst="chevron">
          <a:avLst>
            <a:gd name="adj" fmla="val 62310"/>
          </a:avLst>
        </a:prstGeom>
        <a:gradFill rotWithShape="0">
          <a:gsLst>
            <a:gs pos="0">
              <a:schemeClr val="accent2">
                <a:hueOff val="-61262"/>
                <a:satOff val="-10678"/>
                <a:lumOff val="25881"/>
                <a:alphaOff val="0"/>
                <a:satMod val="103000"/>
                <a:lumMod val="102000"/>
                <a:tint val="94000"/>
              </a:schemeClr>
            </a:gs>
            <a:gs pos="50000">
              <a:schemeClr val="accent2">
                <a:hueOff val="-61262"/>
                <a:satOff val="-10678"/>
                <a:lumOff val="25881"/>
                <a:alphaOff val="0"/>
                <a:satMod val="110000"/>
                <a:lumMod val="100000"/>
                <a:shade val="100000"/>
              </a:schemeClr>
            </a:gs>
            <a:gs pos="100000">
              <a:schemeClr val="accent2">
                <a:hueOff val="-61262"/>
                <a:satOff val="-10678"/>
                <a:lumOff val="2588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F9B9B87-3668-4828-B64B-F1869D1C47F3}">
      <dsp:nvSpPr>
        <dsp:cNvPr id="0" name=""/>
        <dsp:cNvSpPr/>
      </dsp:nvSpPr>
      <dsp:spPr>
        <a:xfrm>
          <a:off x="6956343" y="979371"/>
          <a:ext cx="1653588" cy="11575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Fundraising Framework and Viability Assessment</a:t>
          </a:r>
        </a:p>
      </dsp:txBody>
      <dsp:txXfrm>
        <a:off x="6956343" y="979371"/>
        <a:ext cx="1653588" cy="1157511"/>
      </dsp:txXfrm>
    </dsp:sp>
    <dsp:sp modelId="{6FDA7BBD-BB25-4E8B-A5DC-54784D211462}">
      <dsp:nvSpPr>
        <dsp:cNvPr id="0" name=""/>
        <dsp:cNvSpPr/>
      </dsp:nvSpPr>
      <dsp:spPr>
        <a:xfrm>
          <a:off x="6956343" y="2439489"/>
          <a:ext cx="1653588" cy="1019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t" anchorCtr="0">
          <a:noAutofit/>
        </a:bodyPr>
        <a:lstStyle/>
        <a:p>
          <a:pPr marL="57150" lvl="1" indent="-57150" algn="l" defTabSz="444500">
            <a:lnSpc>
              <a:spcPct val="90000"/>
            </a:lnSpc>
            <a:spcBef>
              <a:spcPct val="0"/>
            </a:spcBef>
            <a:spcAft>
              <a:spcPct val="15000"/>
            </a:spcAft>
            <a:buChar char="•"/>
          </a:pPr>
          <a:r>
            <a:rPr lang="en-US" sz="1000" kern="1200" dirty="0"/>
            <a:t>Plan: Approach, Milestones, Sources</a:t>
          </a:r>
        </a:p>
        <a:p>
          <a:pPr marL="57150" lvl="1" indent="-57150" algn="l" defTabSz="444500">
            <a:lnSpc>
              <a:spcPct val="90000"/>
            </a:lnSpc>
            <a:spcBef>
              <a:spcPct val="0"/>
            </a:spcBef>
            <a:spcAft>
              <a:spcPct val="15000"/>
            </a:spcAft>
            <a:buChar char="•"/>
          </a:pPr>
          <a:r>
            <a:rPr lang="en-US" sz="1000" kern="1200" dirty="0"/>
            <a:t>Preliminary Consultations with Funders </a:t>
          </a:r>
        </a:p>
      </dsp:txBody>
      <dsp:txXfrm>
        <a:off x="6956343" y="2439489"/>
        <a:ext cx="1653588" cy="1019712"/>
      </dsp:txXfrm>
    </dsp:sp>
    <dsp:sp modelId="{B2FC3DF9-A01A-465D-A551-DFC6E05FD2B1}">
      <dsp:nvSpPr>
        <dsp:cNvPr id="0" name=""/>
        <dsp:cNvSpPr/>
      </dsp:nvSpPr>
      <dsp:spPr>
        <a:xfrm>
          <a:off x="8609931" y="978809"/>
          <a:ext cx="606315" cy="1157522"/>
        </a:xfrm>
        <a:prstGeom prst="chevron">
          <a:avLst>
            <a:gd name="adj" fmla="val 62310"/>
          </a:avLst>
        </a:prstGeom>
        <a:gradFill rotWithShape="0">
          <a:gsLst>
            <a:gs pos="0">
              <a:schemeClr val="accent2">
                <a:hueOff val="-91892"/>
                <a:satOff val="-16017"/>
                <a:lumOff val="38821"/>
                <a:alphaOff val="0"/>
                <a:satMod val="103000"/>
                <a:lumMod val="102000"/>
                <a:tint val="94000"/>
              </a:schemeClr>
            </a:gs>
            <a:gs pos="50000">
              <a:schemeClr val="accent2">
                <a:hueOff val="-91892"/>
                <a:satOff val="-16017"/>
                <a:lumOff val="38821"/>
                <a:alphaOff val="0"/>
                <a:satMod val="110000"/>
                <a:lumMod val="100000"/>
                <a:shade val="100000"/>
              </a:schemeClr>
            </a:gs>
            <a:gs pos="100000">
              <a:schemeClr val="accent2">
                <a:hueOff val="-91892"/>
                <a:satOff val="-16017"/>
                <a:lumOff val="3882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E956B73-C9D9-40E4-938D-90DEE48490FD}">
      <dsp:nvSpPr>
        <dsp:cNvPr id="0" name=""/>
        <dsp:cNvSpPr/>
      </dsp:nvSpPr>
      <dsp:spPr>
        <a:xfrm>
          <a:off x="9340266" y="896692"/>
          <a:ext cx="1405550" cy="1405550"/>
        </a:xfrm>
        <a:prstGeom prst="ellipse">
          <a:avLst/>
        </a:prstGeom>
        <a:gradFill rotWithShape="0">
          <a:gsLst>
            <a:gs pos="0">
              <a:schemeClr val="accent2">
                <a:hueOff val="-91892"/>
                <a:satOff val="-16017"/>
                <a:lumOff val="38821"/>
                <a:alphaOff val="0"/>
                <a:satMod val="103000"/>
                <a:lumMod val="102000"/>
                <a:tint val="94000"/>
              </a:schemeClr>
            </a:gs>
            <a:gs pos="50000">
              <a:schemeClr val="accent2">
                <a:hueOff val="-91892"/>
                <a:satOff val="-16017"/>
                <a:lumOff val="38821"/>
                <a:alphaOff val="0"/>
                <a:satMod val="110000"/>
                <a:lumMod val="100000"/>
                <a:shade val="100000"/>
              </a:schemeClr>
            </a:gs>
            <a:gs pos="100000">
              <a:schemeClr val="accent2">
                <a:hueOff val="-91892"/>
                <a:satOff val="-16017"/>
                <a:lumOff val="3882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kern="1200" dirty="0"/>
            <a:t>Business Case</a:t>
          </a:r>
        </a:p>
      </dsp:txBody>
      <dsp:txXfrm>
        <a:off x="9546104" y="1102530"/>
        <a:ext cx="993874" cy="993874"/>
      </dsp:txXfrm>
    </dsp:sp>
    <dsp:sp modelId="{D88659FA-9C88-459E-8A46-47AB96379379}">
      <dsp:nvSpPr>
        <dsp:cNvPr id="0" name=""/>
        <dsp:cNvSpPr/>
      </dsp:nvSpPr>
      <dsp:spPr>
        <a:xfrm>
          <a:off x="9216247" y="2439489"/>
          <a:ext cx="1653588" cy="1019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t" anchorCtr="0">
          <a:noAutofit/>
        </a:bodyPr>
        <a:lstStyle/>
        <a:p>
          <a:pPr marL="57150" lvl="1" indent="-57150" algn="l" defTabSz="444500">
            <a:lnSpc>
              <a:spcPct val="90000"/>
            </a:lnSpc>
            <a:spcBef>
              <a:spcPct val="0"/>
            </a:spcBef>
            <a:spcAft>
              <a:spcPct val="15000"/>
            </a:spcAft>
            <a:buChar char="•"/>
          </a:pPr>
          <a:r>
            <a:rPr lang="en-US" sz="1000" kern="1200" dirty="0"/>
            <a:t>Options and Assessment Criteria</a:t>
          </a:r>
        </a:p>
        <a:p>
          <a:pPr marL="57150" lvl="1" indent="-57150" algn="l" defTabSz="444500">
            <a:lnSpc>
              <a:spcPct val="90000"/>
            </a:lnSpc>
            <a:spcBef>
              <a:spcPct val="0"/>
            </a:spcBef>
            <a:spcAft>
              <a:spcPct val="15000"/>
            </a:spcAft>
            <a:buChar char="•"/>
          </a:pPr>
          <a:r>
            <a:rPr lang="en-US" sz="1000" kern="1200" dirty="0"/>
            <a:t>Options Analysis</a:t>
          </a:r>
        </a:p>
        <a:p>
          <a:pPr marL="57150" lvl="1" indent="-57150" algn="l" defTabSz="444500">
            <a:lnSpc>
              <a:spcPct val="90000"/>
            </a:lnSpc>
            <a:spcBef>
              <a:spcPct val="0"/>
            </a:spcBef>
            <a:spcAft>
              <a:spcPct val="15000"/>
            </a:spcAft>
            <a:buChar char="•"/>
          </a:pPr>
          <a:r>
            <a:rPr lang="en-US" sz="1000" kern="1200" dirty="0"/>
            <a:t>Site Selection</a:t>
          </a:r>
        </a:p>
        <a:p>
          <a:pPr marL="57150" lvl="1" indent="-57150" algn="l" defTabSz="444500">
            <a:lnSpc>
              <a:spcPct val="90000"/>
            </a:lnSpc>
            <a:spcBef>
              <a:spcPct val="0"/>
            </a:spcBef>
            <a:spcAft>
              <a:spcPct val="15000"/>
            </a:spcAft>
            <a:buChar char="•"/>
          </a:pPr>
          <a:r>
            <a:rPr lang="en-US" sz="1000" kern="1200" dirty="0"/>
            <a:t>Recommendations</a:t>
          </a:r>
        </a:p>
        <a:p>
          <a:pPr marL="57150" lvl="1" indent="-57150" algn="l" defTabSz="444500">
            <a:lnSpc>
              <a:spcPct val="90000"/>
            </a:lnSpc>
            <a:spcBef>
              <a:spcPct val="0"/>
            </a:spcBef>
            <a:spcAft>
              <a:spcPct val="15000"/>
            </a:spcAft>
            <a:buChar char="•"/>
          </a:pPr>
          <a:r>
            <a:rPr lang="en-US" sz="1000" kern="1200" dirty="0"/>
            <a:t>Final Option</a:t>
          </a:r>
        </a:p>
      </dsp:txBody>
      <dsp:txXfrm>
        <a:off x="9216247" y="2439489"/>
        <a:ext cx="1653588" cy="10197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12CD85-2BA0-4A02-8DFC-EEB06D4A6E08}">
      <dsp:nvSpPr>
        <dsp:cNvPr id="0" name=""/>
        <dsp:cNvSpPr/>
      </dsp:nvSpPr>
      <dsp:spPr>
        <a:xfrm>
          <a:off x="3789" y="0"/>
          <a:ext cx="2265398" cy="343412"/>
        </a:xfrm>
        <a:prstGeom prst="chevron">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Scope</a:t>
          </a:r>
        </a:p>
      </dsp:txBody>
      <dsp:txXfrm>
        <a:off x="175495" y="0"/>
        <a:ext cx="1921986" cy="343412"/>
      </dsp:txXfrm>
    </dsp:sp>
    <dsp:sp modelId="{45F3A5F3-E4E9-4C7D-A9C3-8EB349AB0147}">
      <dsp:nvSpPr>
        <dsp:cNvPr id="0" name=""/>
        <dsp:cNvSpPr/>
      </dsp:nvSpPr>
      <dsp:spPr>
        <a:xfrm>
          <a:off x="2042648" y="0"/>
          <a:ext cx="2265398" cy="343412"/>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Timeline</a:t>
          </a:r>
        </a:p>
      </dsp:txBody>
      <dsp:txXfrm>
        <a:off x="2214354" y="0"/>
        <a:ext cx="1921986" cy="3434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89EF40-2686-445A-B56A-09794F932EE7}">
      <dsp:nvSpPr>
        <dsp:cNvPr id="0" name=""/>
        <dsp:cNvSpPr/>
      </dsp:nvSpPr>
      <dsp:spPr>
        <a:xfrm>
          <a:off x="3460" y="109560"/>
          <a:ext cx="3373853" cy="133796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138176" rIns="241808" bIns="138176" numCol="1" spcCol="1270" anchor="ctr" anchorCtr="0">
          <a:noAutofit/>
        </a:bodyPr>
        <a:lstStyle/>
        <a:p>
          <a:pPr marL="0" lvl="0" indent="0" algn="ctr" defTabSz="1511300">
            <a:lnSpc>
              <a:spcPct val="90000"/>
            </a:lnSpc>
            <a:spcBef>
              <a:spcPct val="0"/>
            </a:spcBef>
            <a:spcAft>
              <a:spcPct val="35000"/>
            </a:spcAft>
            <a:buNone/>
          </a:pPr>
          <a:r>
            <a:rPr lang="en-US" sz="3400" kern="1200" dirty="0"/>
            <a:t>Vision?</a:t>
          </a:r>
        </a:p>
      </dsp:txBody>
      <dsp:txXfrm>
        <a:off x="3460" y="109560"/>
        <a:ext cx="3373853" cy="1337968"/>
      </dsp:txXfrm>
    </dsp:sp>
    <dsp:sp modelId="{4F67169F-5D73-4FD4-8949-EEC92AB9CA46}">
      <dsp:nvSpPr>
        <dsp:cNvPr id="0" name=""/>
        <dsp:cNvSpPr/>
      </dsp:nvSpPr>
      <dsp:spPr>
        <a:xfrm>
          <a:off x="3460" y="1447529"/>
          <a:ext cx="3373853" cy="438651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1022350">
            <a:lnSpc>
              <a:spcPct val="90000"/>
            </a:lnSpc>
            <a:spcBef>
              <a:spcPct val="0"/>
            </a:spcBef>
            <a:spcAft>
              <a:spcPct val="15000"/>
            </a:spcAft>
            <a:buNone/>
          </a:pPr>
          <a:r>
            <a:rPr lang="en-US" sz="2300" kern="1200" dirty="0"/>
            <a:t>Public Feedback:</a:t>
          </a:r>
        </a:p>
        <a:p>
          <a:pPr marL="228600" lvl="1" indent="-228600" algn="l" defTabSz="889000">
            <a:lnSpc>
              <a:spcPct val="90000"/>
            </a:lnSpc>
            <a:spcBef>
              <a:spcPct val="0"/>
            </a:spcBef>
            <a:spcAft>
              <a:spcPct val="15000"/>
            </a:spcAft>
            <a:buChar char="•"/>
          </a:pPr>
          <a:r>
            <a:rPr lang="en-US" sz="2000" kern="1200" dirty="0"/>
            <a:t>A place to “create”</a:t>
          </a:r>
        </a:p>
        <a:p>
          <a:pPr marL="228600" lvl="1" indent="-228600" algn="l" defTabSz="889000">
            <a:lnSpc>
              <a:spcPct val="90000"/>
            </a:lnSpc>
            <a:spcBef>
              <a:spcPct val="0"/>
            </a:spcBef>
            <a:spcAft>
              <a:spcPct val="15000"/>
            </a:spcAft>
            <a:buChar char="•"/>
          </a:pPr>
          <a:r>
            <a:rPr lang="en-US" sz="2000" kern="1200" dirty="0"/>
            <a:t>Environmental stewardship</a:t>
          </a:r>
        </a:p>
        <a:p>
          <a:pPr marL="228600" lvl="1" indent="-228600" algn="l" defTabSz="889000">
            <a:lnSpc>
              <a:spcPct val="90000"/>
            </a:lnSpc>
            <a:spcBef>
              <a:spcPct val="0"/>
            </a:spcBef>
            <a:spcAft>
              <a:spcPct val="15000"/>
            </a:spcAft>
            <a:buChar char="•"/>
          </a:pPr>
          <a:r>
            <a:rPr lang="en-US" sz="2000" kern="1200" dirty="0"/>
            <a:t>A place to foster and appreciate the arts</a:t>
          </a:r>
        </a:p>
        <a:p>
          <a:pPr marL="228600" lvl="1" indent="-228600" algn="l" defTabSz="889000">
            <a:lnSpc>
              <a:spcPct val="90000"/>
            </a:lnSpc>
            <a:spcBef>
              <a:spcPct val="0"/>
            </a:spcBef>
            <a:spcAft>
              <a:spcPct val="15000"/>
            </a:spcAft>
            <a:buChar char="•"/>
          </a:pPr>
          <a:r>
            <a:rPr lang="en-US" sz="2000" kern="1200" dirty="0"/>
            <a:t>A place for the development of the arts (education)</a:t>
          </a:r>
        </a:p>
        <a:p>
          <a:pPr marL="228600" lvl="1" indent="-228600" algn="l" defTabSz="889000">
            <a:lnSpc>
              <a:spcPct val="90000"/>
            </a:lnSpc>
            <a:spcBef>
              <a:spcPct val="0"/>
            </a:spcBef>
            <a:spcAft>
              <a:spcPct val="15000"/>
            </a:spcAft>
            <a:buChar char="•"/>
          </a:pPr>
          <a:r>
            <a:rPr lang="en-US" sz="2000" kern="1200" dirty="0"/>
            <a:t>A place to reflect surrounding cultural heritage</a:t>
          </a:r>
        </a:p>
      </dsp:txBody>
      <dsp:txXfrm>
        <a:off x="3460" y="1447529"/>
        <a:ext cx="3373853" cy="4386510"/>
      </dsp:txXfrm>
    </dsp:sp>
    <dsp:sp modelId="{8647C09D-DB63-4816-9C3F-4967269A8561}">
      <dsp:nvSpPr>
        <dsp:cNvPr id="0" name=""/>
        <dsp:cNvSpPr/>
      </dsp:nvSpPr>
      <dsp:spPr>
        <a:xfrm>
          <a:off x="3849653" y="109560"/>
          <a:ext cx="3373853" cy="133796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138176" rIns="241808" bIns="138176" numCol="1" spcCol="1270" anchor="ctr" anchorCtr="0">
          <a:noAutofit/>
        </a:bodyPr>
        <a:lstStyle/>
        <a:p>
          <a:pPr marL="0" lvl="0" indent="0" algn="ctr" defTabSz="1511300">
            <a:lnSpc>
              <a:spcPct val="90000"/>
            </a:lnSpc>
            <a:spcBef>
              <a:spcPct val="0"/>
            </a:spcBef>
            <a:spcAft>
              <a:spcPct val="35000"/>
            </a:spcAft>
            <a:buNone/>
          </a:pPr>
          <a:r>
            <a:rPr lang="en-US" sz="3400" kern="1200" dirty="0"/>
            <a:t>Scope?</a:t>
          </a:r>
        </a:p>
      </dsp:txBody>
      <dsp:txXfrm>
        <a:off x="3849653" y="109560"/>
        <a:ext cx="3373853" cy="1337968"/>
      </dsp:txXfrm>
    </dsp:sp>
    <dsp:sp modelId="{A0556836-974F-4059-847B-F255C9D47AC6}">
      <dsp:nvSpPr>
        <dsp:cNvPr id="0" name=""/>
        <dsp:cNvSpPr/>
      </dsp:nvSpPr>
      <dsp:spPr>
        <a:xfrm>
          <a:off x="3849653" y="1447529"/>
          <a:ext cx="3373853" cy="438651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1022350">
            <a:lnSpc>
              <a:spcPct val="90000"/>
            </a:lnSpc>
            <a:spcBef>
              <a:spcPct val="0"/>
            </a:spcBef>
            <a:spcAft>
              <a:spcPct val="15000"/>
            </a:spcAft>
            <a:buNone/>
          </a:pPr>
          <a:r>
            <a:rPr lang="en-US" sz="2300" kern="1200" dirty="0"/>
            <a:t>Public Feedback:</a:t>
          </a:r>
        </a:p>
        <a:p>
          <a:pPr marL="228600" lvl="1" indent="-228600" algn="l" defTabSz="889000">
            <a:lnSpc>
              <a:spcPct val="90000"/>
            </a:lnSpc>
            <a:spcBef>
              <a:spcPct val="0"/>
            </a:spcBef>
            <a:spcAft>
              <a:spcPct val="15000"/>
            </a:spcAft>
            <a:buChar char="•"/>
          </a:pPr>
          <a:r>
            <a:rPr lang="en-US" sz="2000" kern="1200" dirty="0"/>
            <a:t>Exhibition space</a:t>
          </a:r>
        </a:p>
        <a:p>
          <a:pPr marL="228600" lvl="1" indent="-228600" algn="l" defTabSz="889000">
            <a:lnSpc>
              <a:spcPct val="90000"/>
            </a:lnSpc>
            <a:spcBef>
              <a:spcPct val="0"/>
            </a:spcBef>
            <a:spcAft>
              <a:spcPct val="15000"/>
            </a:spcAft>
            <a:buChar char="•"/>
          </a:pPr>
          <a:r>
            <a:rPr lang="en-US" sz="2000" kern="1200" dirty="0"/>
            <a:t>Conference spaces</a:t>
          </a:r>
        </a:p>
        <a:p>
          <a:pPr marL="228600" lvl="1" indent="-228600" algn="l" defTabSz="889000">
            <a:lnSpc>
              <a:spcPct val="90000"/>
            </a:lnSpc>
            <a:spcBef>
              <a:spcPct val="0"/>
            </a:spcBef>
            <a:spcAft>
              <a:spcPct val="15000"/>
            </a:spcAft>
            <a:buChar char="•"/>
          </a:pPr>
          <a:r>
            <a:rPr lang="en-US" sz="2000" kern="1200" dirty="0"/>
            <a:t>Front-of-house tourism space</a:t>
          </a:r>
        </a:p>
        <a:p>
          <a:pPr marL="228600" lvl="1" indent="-228600" algn="l" defTabSz="889000">
            <a:lnSpc>
              <a:spcPct val="90000"/>
            </a:lnSpc>
            <a:spcBef>
              <a:spcPct val="0"/>
            </a:spcBef>
            <a:spcAft>
              <a:spcPct val="15000"/>
            </a:spcAft>
            <a:buChar char="•"/>
          </a:pPr>
          <a:r>
            <a:rPr lang="en-US" sz="2000" kern="1200" dirty="0"/>
            <a:t>Storage (sets)</a:t>
          </a:r>
        </a:p>
        <a:p>
          <a:pPr marL="228600" lvl="1" indent="-228600" algn="l" defTabSz="889000">
            <a:lnSpc>
              <a:spcPct val="90000"/>
            </a:lnSpc>
            <a:spcBef>
              <a:spcPct val="0"/>
            </a:spcBef>
            <a:spcAft>
              <a:spcPct val="15000"/>
            </a:spcAft>
            <a:buChar char="•"/>
          </a:pPr>
          <a:r>
            <a:rPr lang="en-US" sz="2000" kern="1200" dirty="0"/>
            <a:t>Shops spaces</a:t>
          </a:r>
        </a:p>
        <a:p>
          <a:pPr marL="228600" lvl="1" indent="-228600" algn="l" defTabSz="889000">
            <a:lnSpc>
              <a:spcPct val="90000"/>
            </a:lnSpc>
            <a:spcBef>
              <a:spcPct val="0"/>
            </a:spcBef>
            <a:spcAft>
              <a:spcPct val="15000"/>
            </a:spcAft>
            <a:buChar char="•"/>
          </a:pPr>
          <a:r>
            <a:rPr lang="en-US" sz="2000" kern="1200" dirty="0"/>
            <a:t>Visual arts gallery</a:t>
          </a:r>
        </a:p>
        <a:p>
          <a:pPr marL="228600" lvl="1" indent="-228600" algn="l" defTabSz="889000">
            <a:lnSpc>
              <a:spcPct val="90000"/>
            </a:lnSpc>
            <a:spcBef>
              <a:spcPct val="0"/>
            </a:spcBef>
            <a:spcAft>
              <a:spcPct val="15000"/>
            </a:spcAft>
            <a:buChar char="•"/>
          </a:pPr>
          <a:r>
            <a:rPr lang="en-US" sz="2000" kern="1200" dirty="0"/>
            <a:t>Performer residence</a:t>
          </a:r>
        </a:p>
        <a:p>
          <a:pPr marL="228600" lvl="1" indent="-228600" algn="l" defTabSz="889000">
            <a:lnSpc>
              <a:spcPct val="90000"/>
            </a:lnSpc>
            <a:spcBef>
              <a:spcPct val="0"/>
            </a:spcBef>
            <a:spcAft>
              <a:spcPct val="15000"/>
            </a:spcAft>
            <a:buChar char="•"/>
          </a:pPr>
          <a:r>
            <a:rPr lang="en-US" sz="2000" kern="1200" dirty="0"/>
            <a:t>Theatre-sized rehearsal spaces</a:t>
          </a:r>
        </a:p>
      </dsp:txBody>
      <dsp:txXfrm>
        <a:off x="3849653" y="1447529"/>
        <a:ext cx="3373853" cy="4386510"/>
      </dsp:txXfrm>
    </dsp:sp>
    <dsp:sp modelId="{BB323BE1-C15A-45E7-8A6C-1CBEB9A86D56}">
      <dsp:nvSpPr>
        <dsp:cNvPr id="0" name=""/>
        <dsp:cNvSpPr/>
      </dsp:nvSpPr>
      <dsp:spPr>
        <a:xfrm>
          <a:off x="7695846" y="109560"/>
          <a:ext cx="3373853" cy="133796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138176" rIns="241808" bIns="138176" numCol="1" spcCol="1270" anchor="ctr" anchorCtr="0">
          <a:noAutofit/>
        </a:bodyPr>
        <a:lstStyle/>
        <a:p>
          <a:pPr marL="0" lvl="0" indent="0" algn="ctr" defTabSz="1511300">
            <a:lnSpc>
              <a:spcPct val="90000"/>
            </a:lnSpc>
            <a:spcBef>
              <a:spcPct val="0"/>
            </a:spcBef>
            <a:spcAft>
              <a:spcPct val="35000"/>
            </a:spcAft>
            <a:buNone/>
          </a:pPr>
          <a:r>
            <a:rPr lang="en-US" sz="3400" kern="1200" dirty="0"/>
            <a:t>Future Impacts?</a:t>
          </a:r>
        </a:p>
      </dsp:txBody>
      <dsp:txXfrm>
        <a:off x="7695846" y="109560"/>
        <a:ext cx="3373853" cy="1337968"/>
      </dsp:txXfrm>
    </dsp:sp>
    <dsp:sp modelId="{05CE5803-116E-4A28-8212-00B4B5960C3D}">
      <dsp:nvSpPr>
        <dsp:cNvPr id="0" name=""/>
        <dsp:cNvSpPr/>
      </dsp:nvSpPr>
      <dsp:spPr>
        <a:xfrm>
          <a:off x="7695846" y="1447529"/>
          <a:ext cx="3373853" cy="438651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None/>
          </a:pPr>
          <a:r>
            <a:rPr lang="en-US" sz="2300" kern="1200" dirty="0"/>
            <a:t>Public Feedback:</a:t>
          </a:r>
        </a:p>
        <a:p>
          <a:pPr marL="228600" lvl="1" indent="-228600" algn="l" defTabSz="889000">
            <a:lnSpc>
              <a:spcPct val="90000"/>
            </a:lnSpc>
            <a:spcBef>
              <a:spcPct val="0"/>
            </a:spcBef>
            <a:spcAft>
              <a:spcPct val="15000"/>
            </a:spcAft>
            <a:buChar char="•"/>
          </a:pPr>
          <a:r>
            <a:rPr lang="en-US" sz="2000" kern="1200" dirty="0"/>
            <a:t>Tourism and economic development</a:t>
          </a:r>
        </a:p>
        <a:p>
          <a:pPr marL="228600" lvl="1" indent="-228600" algn="l" defTabSz="889000">
            <a:lnSpc>
              <a:spcPct val="90000"/>
            </a:lnSpc>
            <a:spcBef>
              <a:spcPct val="0"/>
            </a:spcBef>
            <a:spcAft>
              <a:spcPct val="15000"/>
            </a:spcAft>
            <a:buChar char="•"/>
          </a:pPr>
          <a:r>
            <a:rPr lang="en-US" sz="2000" kern="1200" dirty="0"/>
            <a:t>Parking</a:t>
          </a:r>
        </a:p>
        <a:p>
          <a:pPr marL="228600" lvl="1" indent="-228600" algn="l" defTabSz="889000">
            <a:lnSpc>
              <a:spcPct val="90000"/>
            </a:lnSpc>
            <a:spcBef>
              <a:spcPct val="0"/>
            </a:spcBef>
            <a:spcAft>
              <a:spcPct val="15000"/>
            </a:spcAft>
            <a:buChar char="•"/>
          </a:pPr>
          <a:r>
            <a:rPr lang="en-US" sz="2000" kern="1200" dirty="0"/>
            <a:t>Financial costs</a:t>
          </a:r>
        </a:p>
        <a:p>
          <a:pPr marL="228600" lvl="1" indent="-228600" algn="l" defTabSz="889000">
            <a:lnSpc>
              <a:spcPct val="90000"/>
            </a:lnSpc>
            <a:spcBef>
              <a:spcPct val="0"/>
            </a:spcBef>
            <a:spcAft>
              <a:spcPct val="15000"/>
            </a:spcAft>
            <a:buChar char="•"/>
          </a:pPr>
          <a:r>
            <a:rPr lang="en-US" sz="2000" kern="1200" dirty="0"/>
            <a:t>Operations</a:t>
          </a:r>
        </a:p>
        <a:p>
          <a:pPr marL="285750" lvl="1" indent="-285750" algn="l" defTabSz="1333500">
            <a:lnSpc>
              <a:spcPct val="90000"/>
            </a:lnSpc>
            <a:spcBef>
              <a:spcPct val="0"/>
            </a:spcBef>
            <a:spcAft>
              <a:spcPct val="15000"/>
            </a:spcAft>
            <a:buChar char="•"/>
          </a:pPr>
          <a:endParaRPr lang="en-US" sz="3000" kern="1200" dirty="0"/>
        </a:p>
      </dsp:txBody>
      <dsp:txXfrm>
        <a:off x="7695846" y="1447529"/>
        <a:ext cx="3373853" cy="43865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1751C2-024B-4080-AD05-17CCE9E4A8E2}">
      <dsp:nvSpPr>
        <dsp:cNvPr id="0" name=""/>
        <dsp:cNvSpPr/>
      </dsp:nvSpPr>
      <dsp:spPr>
        <a:xfrm>
          <a:off x="667638" y="1375414"/>
          <a:ext cx="6453843" cy="3335307"/>
        </a:xfrm>
        <a:prstGeom prst="rect">
          <a:avLst/>
        </a:prstGeom>
        <a:solidFill>
          <a:schemeClr val="accent2">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8086803C-B57D-444D-9F24-AACE26A77AE7}">
      <dsp:nvSpPr>
        <dsp:cNvPr id="0" name=""/>
        <dsp:cNvSpPr/>
      </dsp:nvSpPr>
      <dsp:spPr>
        <a:xfrm>
          <a:off x="860512" y="1765482"/>
          <a:ext cx="2996957" cy="28533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977900">
            <a:lnSpc>
              <a:spcPct val="90000"/>
            </a:lnSpc>
            <a:spcBef>
              <a:spcPct val="0"/>
            </a:spcBef>
            <a:spcAft>
              <a:spcPct val="35000"/>
            </a:spcAft>
            <a:buNone/>
          </a:pPr>
          <a:r>
            <a:rPr lang="en-US" sz="2200" kern="1200" dirty="0"/>
            <a:t>Pros Include:</a:t>
          </a:r>
        </a:p>
        <a:p>
          <a:pPr marL="171450" lvl="1" indent="-171450" algn="l" defTabSz="755650">
            <a:lnSpc>
              <a:spcPct val="90000"/>
            </a:lnSpc>
            <a:spcBef>
              <a:spcPct val="0"/>
            </a:spcBef>
            <a:spcAft>
              <a:spcPct val="15000"/>
            </a:spcAft>
            <a:buChar char="•"/>
          </a:pPr>
          <a:r>
            <a:rPr lang="en-US" sz="1700" kern="1200" dirty="0"/>
            <a:t>Potential to use the arena power</a:t>
          </a:r>
        </a:p>
        <a:p>
          <a:pPr marL="171450" lvl="1" indent="-171450" algn="l" defTabSz="755650">
            <a:lnSpc>
              <a:spcPct val="90000"/>
            </a:lnSpc>
            <a:spcBef>
              <a:spcPct val="0"/>
            </a:spcBef>
            <a:spcAft>
              <a:spcPct val="15000"/>
            </a:spcAft>
            <a:buChar char="•"/>
          </a:pPr>
          <a:r>
            <a:rPr lang="en-US" sz="1700" kern="1200" dirty="0"/>
            <a:t>Lot is between publicly owned laneways </a:t>
          </a:r>
        </a:p>
        <a:p>
          <a:pPr marL="171450" lvl="1" indent="-171450" algn="l" defTabSz="755650">
            <a:lnSpc>
              <a:spcPct val="90000"/>
            </a:lnSpc>
            <a:spcBef>
              <a:spcPct val="0"/>
            </a:spcBef>
            <a:spcAft>
              <a:spcPct val="15000"/>
            </a:spcAft>
            <a:buChar char="•"/>
          </a:pPr>
          <a:r>
            <a:rPr lang="en-US" sz="1700" kern="1200" dirty="0"/>
            <a:t>Lot is close to amenities </a:t>
          </a:r>
        </a:p>
      </dsp:txBody>
      <dsp:txXfrm>
        <a:off x="860512" y="1765482"/>
        <a:ext cx="2996957" cy="2853314"/>
      </dsp:txXfrm>
    </dsp:sp>
    <dsp:sp modelId="{BCDFC6A0-57B1-4C6E-A7CB-C141C0685F6E}">
      <dsp:nvSpPr>
        <dsp:cNvPr id="0" name=""/>
        <dsp:cNvSpPr/>
      </dsp:nvSpPr>
      <dsp:spPr>
        <a:xfrm>
          <a:off x="3924233" y="1765482"/>
          <a:ext cx="2996957" cy="28533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977900">
            <a:lnSpc>
              <a:spcPct val="90000"/>
            </a:lnSpc>
            <a:spcBef>
              <a:spcPct val="0"/>
            </a:spcBef>
            <a:spcAft>
              <a:spcPct val="35000"/>
            </a:spcAft>
            <a:buNone/>
          </a:pPr>
          <a:r>
            <a:rPr lang="en-US" sz="2200" kern="1200" dirty="0"/>
            <a:t>Cons Include:</a:t>
          </a:r>
        </a:p>
        <a:p>
          <a:pPr marL="171450" lvl="1" indent="-171450" algn="l" defTabSz="755650">
            <a:lnSpc>
              <a:spcPct val="90000"/>
            </a:lnSpc>
            <a:spcBef>
              <a:spcPct val="0"/>
            </a:spcBef>
            <a:spcAft>
              <a:spcPct val="15000"/>
            </a:spcAft>
            <a:buChar char="•"/>
          </a:pPr>
          <a:r>
            <a:rPr lang="en-US" sz="1700" kern="1200" dirty="0"/>
            <a:t>Lot doubles as parking for the Eddie Bush Arena</a:t>
          </a:r>
        </a:p>
        <a:p>
          <a:pPr marL="171450" lvl="1" indent="-171450" algn="l" defTabSz="755650">
            <a:lnSpc>
              <a:spcPct val="90000"/>
            </a:lnSpc>
            <a:spcBef>
              <a:spcPct val="0"/>
            </a:spcBef>
            <a:spcAft>
              <a:spcPct val="15000"/>
            </a:spcAft>
            <a:buChar char="•"/>
          </a:pPr>
          <a:r>
            <a:rPr lang="en-US" sz="1700" kern="1200" dirty="0"/>
            <a:t>May need to connect 150 mm to 200 mm watermain </a:t>
          </a:r>
        </a:p>
        <a:p>
          <a:pPr marL="171450" lvl="1" indent="-171450" algn="l" defTabSz="755650">
            <a:lnSpc>
              <a:spcPct val="90000"/>
            </a:lnSpc>
            <a:spcBef>
              <a:spcPct val="0"/>
            </a:spcBef>
            <a:spcAft>
              <a:spcPct val="15000"/>
            </a:spcAft>
            <a:buChar char="•"/>
          </a:pPr>
          <a:r>
            <a:rPr lang="en-US" sz="1700" kern="1200" dirty="0"/>
            <a:t>Electric vehicle charging stations were recently installed</a:t>
          </a:r>
        </a:p>
      </dsp:txBody>
      <dsp:txXfrm>
        <a:off x="3924233" y="1765482"/>
        <a:ext cx="2996957" cy="2853314"/>
      </dsp:txXfrm>
    </dsp:sp>
    <dsp:sp modelId="{AF5CA3A4-BA05-493F-B200-0DDC0D606162}">
      <dsp:nvSpPr>
        <dsp:cNvPr id="0" name=""/>
        <dsp:cNvSpPr/>
      </dsp:nvSpPr>
      <dsp:spPr>
        <a:xfrm>
          <a:off x="0" y="707945"/>
          <a:ext cx="1261095" cy="1261095"/>
        </a:xfrm>
        <a:prstGeom prst="plus">
          <a:avLst>
            <a:gd name="adj" fmla="val 3281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2EA2767-D178-40D4-820A-F553393C5FA4}">
      <dsp:nvSpPr>
        <dsp:cNvPr id="0" name=""/>
        <dsp:cNvSpPr/>
      </dsp:nvSpPr>
      <dsp:spPr>
        <a:xfrm>
          <a:off x="6231297" y="1161466"/>
          <a:ext cx="1186913" cy="406744"/>
        </a:xfrm>
        <a:prstGeom prst="rect">
          <a:avLst/>
        </a:prstGeom>
        <a:gradFill rotWithShape="0">
          <a:gsLst>
            <a:gs pos="0">
              <a:schemeClr val="accent2">
                <a:hueOff val="-91892"/>
                <a:satOff val="-16017"/>
                <a:lumOff val="38821"/>
                <a:alphaOff val="0"/>
                <a:satMod val="103000"/>
                <a:lumMod val="102000"/>
                <a:tint val="94000"/>
              </a:schemeClr>
            </a:gs>
            <a:gs pos="50000">
              <a:schemeClr val="accent2">
                <a:hueOff val="-91892"/>
                <a:satOff val="-16017"/>
                <a:lumOff val="38821"/>
                <a:alphaOff val="0"/>
                <a:satMod val="110000"/>
                <a:lumMod val="100000"/>
                <a:shade val="100000"/>
              </a:schemeClr>
            </a:gs>
            <a:gs pos="100000">
              <a:schemeClr val="accent2">
                <a:hueOff val="-91892"/>
                <a:satOff val="-16017"/>
                <a:lumOff val="38821"/>
                <a:alphaOff val="0"/>
                <a:lumMod val="99000"/>
                <a:satMod val="120000"/>
                <a:shade val="78000"/>
              </a:schemeClr>
            </a:gs>
          </a:gsLst>
          <a:lin ang="5400000" scaled="0"/>
        </a:gradFill>
        <a:ln w="6350" cap="flat" cmpd="sng" algn="ctr">
          <a:solidFill>
            <a:schemeClr val="accent2">
              <a:hueOff val="-91892"/>
              <a:satOff val="-16017"/>
              <a:lumOff val="3882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56F3537C-1D94-48D7-B0C4-6B0CD98000E5}">
      <dsp:nvSpPr>
        <dsp:cNvPr id="0" name=""/>
        <dsp:cNvSpPr/>
      </dsp:nvSpPr>
      <dsp:spPr>
        <a:xfrm>
          <a:off x="3894560" y="1771583"/>
          <a:ext cx="741" cy="2725189"/>
        </a:xfrm>
        <a:prstGeom prst="line">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1751C2-024B-4080-AD05-17CCE9E4A8E2}">
      <dsp:nvSpPr>
        <dsp:cNvPr id="0" name=""/>
        <dsp:cNvSpPr/>
      </dsp:nvSpPr>
      <dsp:spPr>
        <a:xfrm>
          <a:off x="667638" y="1375414"/>
          <a:ext cx="6453843" cy="3335307"/>
        </a:xfrm>
        <a:prstGeom prst="rect">
          <a:avLst/>
        </a:prstGeom>
        <a:solidFill>
          <a:schemeClr val="accent1">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8086803C-B57D-444D-9F24-AACE26A77AE7}">
      <dsp:nvSpPr>
        <dsp:cNvPr id="0" name=""/>
        <dsp:cNvSpPr/>
      </dsp:nvSpPr>
      <dsp:spPr>
        <a:xfrm>
          <a:off x="860512" y="1765482"/>
          <a:ext cx="2996957" cy="28533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435" tIns="51435" rIns="51435" bIns="51435" numCol="1" spcCol="1270" anchor="t" anchorCtr="0">
          <a:noAutofit/>
        </a:bodyPr>
        <a:lstStyle/>
        <a:p>
          <a:pPr marL="0" lvl="0" indent="0" algn="l" defTabSz="1200150">
            <a:lnSpc>
              <a:spcPct val="90000"/>
            </a:lnSpc>
            <a:spcBef>
              <a:spcPct val="0"/>
            </a:spcBef>
            <a:spcAft>
              <a:spcPct val="35000"/>
            </a:spcAft>
            <a:buNone/>
          </a:pPr>
          <a:r>
            <a:rPr lang="en-US" sz="2700" kern="1200" dirty="0"/>
            <a:t>Pros Include:</a:t>
          </a:r>
        </a:p>
        <a:p>
          <a:pPr marL="228600" lvl="1" indent="-228600" algn="l" defTabSz="933450">
            <a:lnSpc>
              <a:spcPct val="90000"/>
            </a:lnSpc>
            <a:spcBef>
              <a:spcPct val="0"/>
            </a:spcBef>
            <a:spcAft>
              <a:spcPct val="15000"/>
            </a:spcAft>
            <a:buChar char="•"/>
          </a:pPr>
          <a:r>
            <a:rPr lang="en-US" sz="2100" kern="1200" dirty="0"/>
            <a:t>Least likely to disrupt downtown </a:t>
          </a:r>
        </a:p>
        <a:p>
          <a:pPr marL="228600" lvl="1" indent="-228600" algn="l" defTabSz="933450">
            <a:lnSpc>
              <a:spcPct val="90000"/>
            </a:lnSpc>
            <a:spcBef>
              <a:spcPct val="0"/>
            </a:spcBef>
            <a:spcAft>
              <a:spcPct val="15000"/>
            </a:spcAft>
            <a:buChar char="•"/>
          </a:pPr>
          <a:r>
            <a:rPr lang="en-US" sz="2100" kern="1200" dirty="0"/>
            <a:t>Has public pathways surrounding lot</a:t>
          </a:r>
        </a:p>
        <a:p>
          <a:pPr marL="228600" lvl="1" indent="-228600" algn="l" defTabSz="933450">
            <a:lnSpc>
              <a:spcPct val="90000"/>
            </a:lnSpc>
            <a:spcBef>
              <a:spcPct val="0"/>
            </a:spcBef>
            <a:spcAft>
              <a:spcPct val="15000"/>
            </a:spcAft>
            <a:buChar char="•"/>
          </a:pPr>
          <a:r>
            <a:rPr lang="en-US" sz="2100" kern="1200" dirty="0"/>
            <a:t>Lot is used less than other two options</a:t>
          </a:r>
        </a:p>
      </dsp:txBody>
      <dsp:txXfrm>
        <a:off x="860512" y="1765482"/>
        <a:ext cx="2996957" cy="2853314"/>
      </dsp:txXfrm>
    </dsp:sp>
    <dsp:sp modelId="{BCDFC6A0-57B1-4C6E-A7CB-C141C0685F6E}">
      <dsp:nvSpPr>
        <dsp:cNvPr id="0" name=""/>
        <dsp:cNvSpPr/>
      </dsp:nvSpPr>
      <dsp:spPr>
        <a:xfrm>
          <a:off x="3924233" y="1765482"/>
          <a:ext cx="2996957" cy="28533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435" tIns="51435" rIns="51435" bIns="51435" numCol="1" spcCol="1270" anchor="t" anchorCtr="0">
          <a:noAutofit/>
        </a:bodyPr>
        <a:lstStyle/>
        <a:p>
          <a:pPr marL="0" lvl="0" indent="0" algn="l" defTabSz="1200150">
            <a:lnSpc>
              <a:spcPct val="90000"/>
            </a:lnSpc>
            <a:spcBef>
              <a:spcPct val="0"/>
            </a:spcBef>
            <a:spcAft>
              <a:spcPct val="35000"/>
            </a:spcAft>
            <a:buNone/>
          </a:pPr>
          <a:r>
            <a:rPr lang="en-US" sz="2700" kern="1200" dirty="0"/>
            <a:t>Cons Include:</a:t>
          </a:r>
        </a:p>
        <a:p>
          <a:pPr marL="228600" lvl="1" indent="-228600" algn="l" defTabSz="933450">
            <a:lnSpc>
              <a:spcPct val="90000"/>
            </a:lnSpc>
            <a:spcBef>
              <a:spcPct val="0"/>
            </a:spcBef>
            <a:spcAft>
              <a:spcPct val="15000"/>
            </a:spcAft>
            <a:buChar char="•"/>
          </a:pPr>
          <a:r>
            <a:rPr lang="en-US" sz="2100" kern="1200" dirty="0"/>
            <a:t>New 150 mm watermain required</a:t>
          </a:r>
        </a:p>
        <a:p>
          <a:pPr marL="228600" lvl="1" indent="-228600" algn="l" defTabSz="933450">
            <a:lnSpc>
              <a:spcPct val="90000"/>
            </a:lnSpc>
            <a:spcBef>
              <a:spcPct val="0"/>
            </a:spcBef>
            <a:spcAft>
              <a:spcPct val="15000"/>
            </a:spcAft>
            <a:buChar char="•"/>
          </a:pPr>
          <a:r>
            <a:rPr lang="en-US" sz="2100" kern="1200" dirty="0"/>
            <a:t>$10M for new garage</a:t>
          </a:r>
        </a:p>
        <a:p>
          <a:pPr marL="228600" lvl="1" indent="-228600" algn="l" defTabSz="933450">
            <a:lnSpc>
              <a:spcPct val="90000"/>
            </a:lnSpc>
            <a:spcBef>
              <a:spcPct val="0"/>
            </a:spcBef>
            <a:spcAft>
              <a:spcPct val="15000"/>
            </a:spcAft>
            <a:buChar char="•"/>
          </a:pPr>
          <a:r>
            <a:rPr lang="en-US" sz="2100" kern="1200" dirty="0"/>
            <a:t>Not as central</a:t>
          </a:r>
        </a:p>
      </dsp:txBody>
      <dsp:txXfrm>
        <a:off x="3924233" y="1765482"/>
        <a:ext cx="2996957" cy="2853314"/>
      </dsp:txXfrm>
    </dsp:sp>
    <dsp:sp modelId="{AF5CA3A4-BA05-493F-B200-0DDC0D606162}">
      <dsp:nvSpPr>
        <dsp:cNvPr id="0" name=""/>
        <dsp:cNvSpPr/>
      </dsp:nvSpPr>
      <dsp:spPr>
        <a:xfrm>
          <a:off x="0" y="707945"/>
          <a:ext cx="1261095" cy="1261095"/>
        </a:xfrm>
        <a:prstGeom prst="plus">
          <a:avLst>
            <a:gd name="adj" fmla="val 32810"/>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w="6350" cap="flat" cmpd="sng" algn="ctr">
          <a:solidFill>
            <a:schemeClr val="accent1">
              <a:shade val="8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2EA2767-D178-40D4-820A-F553393C5FA4}">
      <dsp:nvSpPr>
        <dsp:cNvPr id="0" name=""/>
        <dsp:cNvSpPr/>
      </dsp:nvSpPr>
      <dsp:spPr>
        <a:xfrm>
          <a:off x="6231297" y="1161466"/>
          <a:ext cx="1186913" cy="406744"/>
        </a:xfrm>
        <a:prstGeom prst="rect">
          <a:avLst/>
        </a:prstGeom>
        <a:gradFill rotWithShape="0">
          <a:gsLst>
            <a:gs pos="0">
              <a:schemeClr val="accent1">
                <a:shade val="80000"/>
                <a:hueOff val="398729"/>
                <a:satOff val="-39774"/>
                <a:lumOff val="34599"/>
                <a:alphaOff val="0"/>
                <a:satMod val="103000"/>
                <a:lumMod val="102000"/>
                <a:tint val="94000"/>
              </a:schemeClr>
            </a:gs>
            <a:gs pos="50000">
              <a:schemeClr val="accent1">
                <a:shade val="80000"/>
                <a:hueOff val="398729"/>
                <a:satOff val="-39774"/>
                <a:lumOff val="34599"/>
                <a:alphaOff val="0"/>
                <a:satMod val="110000"/>
                <a:lumMod val="100000"/>
                <a:shade val="100000"/>
              </a:schemeClr>
            </a:gs>
            <a:gs pos="100000">
              <a:schemeClr val="accent1">
                <a:shade val="80000"/>
                <a:hueOff val="398729"/>
                <a:satOff val="-39774"/>
                <a:lumOff val="34599"/>
                <a:alphaOff val="0"/>
                <a:lumMod val="99000"/>
                <a:satMod val="120000"/>
                <a:shade val="78000"/>
              </a:schemeClr>
            </a:gs>
          </a:gsLst>
          <a:lin ang="5400000" scaled="0"/>
        </a:gradFill>
        <a:ln w="6350" cap="flat" cmpd="sng" algn="ctr">
          <a:solidFill>
            <a:schemeClr val="accent1">
              <a:shade val="80000"/>
              <a:hueOff val="398729"/>
              <a:satOff val="-39774"/>
              <a:lumOff val="34599"/>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56F3537C-1D94-48D7-B0C4-6B0CD98000E5}">
      <dsp:nvSpPr>
        <dsp:cNvPr id="0" name=""/>
        <dsp:cNvSpPr/>
      </dsp:nvSpPr>
      <dsp:spPr>
        <a:xfrm>
          <a:off x="3894560" y="1771583"/>
          <a:ext cx="741" cy="2725189"/>
        </a:xfrm>
        <a:prstGeom prst="line">
          <a:avLst/>
        </a:pr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1751C2-024B-4080-AD05-17CCE9E4A8E2}">
      <dsp:nvSpPr>
        <dsp:cNvPr id="0" name=""/>
        <dsp:cNvSpPr/>
      </dsp:nvSpPr>
      <dsp:spPr>
        <a:xfrm>
          <a:off x="667638" y="1544126"/>
          <a:ext cx="6453843" cy="3335307"/>
        </a:xfrm>
        <a:prstGeom prst="rect">
          <a:avLst/>
        </a:prstGeom>
        <a:solidFill>
          <a:schemeClr val="accent3">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8086803C-B57D-444D-9F24-AACE26A77AE7}">
      <dsp:nvSpPr>
        <dsp:cNvPr id="0" name=""/>
        <dsp:cNvSpPr/>
      </dsp:nvSpPr>
      <dsp:spPr>
        <a:xfrm>
          <a:off x="860512" y="1934194"/>
          <a:ext cx="2996957" cy="28533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1066800">
            <a:lnSpc>
              <a:spcPct val="90000"/>
            </a:lnSpc>
            <a:spcBef>
              <a:spcPct val="0"/>
            </a:spcBef>
            <a:spcAft>
              <a:spcPct val="35000"/>
            </a:spcAft>
            <a:buNone/>
          </a:pPr>
          <a:r>
            <a:rPr lang="en-US" sz="2400" kern="1200" dirty="0"/>
            <a:t>Pros Include:</a:t>
          </a:r>
        </a:p>
        <a:p>
          <a:pPr marL="171450" lvl="1" indent="-171450" algn="l" defTabSz="844550">
            <a:lnSpc>
              <a:spcPct val="90000"/>
            </a:lnSpc>
            <a:spcBef>
              <a:spcPct val="0"/>
            </a:spcBef>
            <a:spcAft>
              <a:spcPct val="15000"/>
            </a:spcAft>
            <a:buChar char="•"/>
          </a:pPr>
          <a:r>
            <a:rPr lang="en-US" sz="1900" kern="1200" dirty="0"/>
            <a:t>Close to amenities </a:t>
          </a:r>
        </a:p>
        <a:p>
          <a:pPr marL="171450" lvl="1" indent="-171450" algn="l" defTabSz="844550">
            <a:lnSpc>
              <a:spcPct val="90000"/>
            </a:lnSpc>
            <a:spcBef>
              <a:spcPct val="0"/>
            </a:spcBef>
            <a:spcAft>
              <a:spcPct val="15000"/>
            </a:spcAft>
            <a:buChar char="•"/>
          </a:pPr>
          <a:r>
            <a:rPr lang="en-US" sz="1900" kern="1200" dirty="0"/>
            <a:t>Largest of the three and </a:t>
          </a:r>
        </a:p>
        <a:p>
          <a:pPr marL="171450" lvl="1" indent="-171450" algn="l" defTabSz="844550">
            <a:lnSpc>
              <a:spcPct val="90000"/>
            </a:lnSpc>
            <a:spcBef>
              <a:spcPct val="0"/>
            </a:spcBef>
            <a:spcAft>
              <a:spcPct val="15000"/>
            </a:spcAft>
            <a:buChar char="•"/>
          </a:pPr>
          <a:r>
            <a:rPr lang="en-US" sz="1900" kern="1200" dirty="0"/>
            <a:t>Lot is used less than the arena lot</a:t>
          </a:r>
        </a:p>
        <a:p>
          <a:pPr marL="171450" lvl="1" indent="-171450" algn="l" defTabSz="844550">
            <a:lnSpc>
              <a:spcPct val="90000"/>
            </a:lnSpc>
            <a:spcBef>
              <a:spcPct val="0"/>
            </a:spcBef>
            <a:spcAft>
              <a:spcPct val="15000"/>
            </a:spcAft>
            <a:buChar char="•"/>
          </a:pPr>
          <a:r>
            <a:rPr lang="en-US" sz="1900" kern="1200" dirty="0"/>
            <a:t>Transit building on property</a:t>
          </a:r>
        </a:p>
      </dsp:txBody>
      <dsp:txXfrm>
        <a:off x="860512" y="1934194"/>
        <a:ext cx="2996957" cy="2853314"/>
      </dsp:txXfrm>
    </dsp:sp>
    <dsp:sp modelId="{BCDFC6A0-57B1-4C6E-A7CB-C141C0685F6E}">
      <dsp:nvSpPr>
        <dsp:cNvPr id="0" name=""/>
        <dsp:cNvSpPr/>
      </dsp:nvSpPr>
      <dsp:spPr>
        <a:xfrm>
          <a:off x="3924233" y="1934194"/>
          <a:ext cx="2996957" cy="28533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1066800">
            <a:lnSpc>
              <a:spcPct val="90000"/>
            </a:lnSpc>
            <a:spcBef>
              <a:spcPct val="0"/>
            </a:spcBef>
            <a:spcAft>
              <a:spcPct val="35000"/>
            </a:spcAft>
            <a:buNone/>
          </a:pPr>
          <a:r>
            <a:rPr lang="en-US" sz="2400" kern="1200" dirty="0"/>
            <a:t>Cons Include:</a:t>
          </a:r>
        </a:p>
        <a:p>
          <a:pPr marL="171450" lvl="1" indent="-171450" algn="l" defTabSz="844550">
            <a:lnSpc>
              <a:spcPct val="90000"/>
            </a:lnSpc>
            <a:spcBef>
              <a:spcPct val="0"/>
            </a:spcBef>
            <a:spcAft>
              <a:spcPct val="15000"/>
            </a:spcAft>
            <a:buChar char="•"/>
          </a:pPr>
          <a:r>
            <a:rPr lang="en-US" sz="1900" kern="1200" dirty="0"/>
            <a:t>Surrounded by privately-owned laneways</a:t>
          </a:r>
        </a:p>
        <a:p>
          <a:pPr marL="171450" lvl="1" indent="-171450" algn="l" defTabSz="844550">
            <a:lnSpc>
              <a:spcPct val="90000"/>
            </a:lnSpc>
            <a:spcBef>
              <a:spcPct val="0"/>
            </a:spcBef>
            <a:spcAft>
              <a:spcPct val="15000"/>
            </a:spcAft>
            <a:buChar char="•"/>
          </a:pPr>
          <a:r>
            <a:rPr lang="en-US" sz="1900" kern="1200" dirty="0"/>
            <a:t>Location of Farmers Market in Summer</a:t>
          </a:r>
        </a:p>
        <a:p>
          <a:pPr marL="171450" lvl="1" indent="-171450" algn="l" defTabSz="844550">
            <a:lnSpc>
              <a:spcPct val="90000"/>
            </a:lnSpc>
            <a:spcBef>
              <a:spcPct val="0"/>
            </a:spcBef>
            <a:spcAft>
              <a:spcPct val="15000"/>
            </a:spcAft>
            <a:buChar char="•"/>
          </a:pPr>
          <a:r>
            <a:rPr lang="en-US" sz="1900" kern="1200" dirty="0"/>
            <a:t>Electric parking stations installed recently </a:t>
          </a:r>
        </a:p>
      </dsp:txBody>
      <dsp:txXfrm>
        <a:off x="3924233" y="1934194"/>
        <a:ext cx="2996957" cy="2853314"/>
      </dsp:txXfrm>
    </dsp:sp>
    <dsp:sp modelId="{AF5CA3A4-BA05-493F-B200-0DDC0D606162}">
      <dsp:nvSpPr>
        <dsp:cNvPr id="0" name=""/>
        <dsp:cNvSpPr/>
      </dsp:nvSpPr>
      <dsp:spPr>
        <a:xfrm>
          <a:off x="0" y="876657"/>
          <a:ext cx="1261095" cy="1261095"/>
        </a:xfrm>
        <a:prstGeom prst="plus">
          <a:avLst>
            <a:gd name="adj" fmla="val 32810"/>
          </a:avLst>
        </a:prstGeom>
        <a:gradFill rotWithShape="0">
          <a:gsLst>
            <a:gs pos="0">
              <a:schemeClr val="accent3">
                <a:shade val="50000"/>
                <a:hueOff val="0"/>
                <a:satOff val="0"/>
                <a:lumOff val="0"/>
                <a:alphaOff val="0"/>
                <a:satMod val="103000"/>
                <a:lumMod val="102000"/>
                <a:tint val="94000"/>
              </a:schemeClr>
            </a:gs>
            <a:gs pos="50000">
              <a:schemeClr val="accent3">
                <a:shade val="50000"/>
                <a:hueOff val="0"/>
                <a:satOff val="0"/>
                <a:lumOff val="0"/>
                <a:alphaOff val="0"/>
                <a:satMod val="110000"/>
                <a:lumMod val="100000"/>
                <a:shade val="100000"/>
              </a:schemeClr>
            </a:gs>
            <a:gs pos="100000">
              <a:schemeClr val="accent3">
                <a:shade val="50000"/>
                <a:hueOff val="0"/>
                <a:satOff val="0"/>
                <a:lumOff val="0"/>
                <a:alphaOff val="0"/>
                <a:lumMod val="99000"/>
                <a:satMod val="120000"/>
                <a:shade val="78000"/>
              </a:schemeClr>
            </a:gs>
          </a:gsLst>
          <a:lin ang="5400000" scaled="0"/>
        </a:gradFill>
        <a:ln w="6350" cap="flat" cmpd="sng" algn="ctr">
          <a:solidFill>
            <a:schemeClr val="accent3">
              <a:shade val="5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2EA2767-D178-40D4-820A-F553393C5FA4}">
      <dsp:nvSpPr>
        <dsp:cNvPr id="0" name=""/>
        <dsp:cNvSpPr/>
      </dsp:nvSpPr>
      <dsp:spPr>
        <a:xfrm>
          <a:off x="6231297" y="1330178"/>
          <a:ext cx="1186913" cy="406744"/>
        </a:xfrm>
        <a:prstGeom prst="rect">
          <a:avLst/>
        </a:prstGeom>
        <a:gradFill rotWithShape="0">
          <a:gsLst>
            <a:gs pos="0">
              <a:schemeClr val="accent3">
                <a:shade val="50000"/>
                <a:hueOff val="70247"/>
                <a:satOff val="48175"/>
                <a:lumOff val="30483"/>
                <a:alphaOff val="0"/>
                <a:satMod val="103000"/>
                <a:lumMod val="102000"/>
                <a:tint val="94000"/>
              </a:schemeClr>
            </a:gs>
            <a:gs pos="50000">
              <a:schemeClr val="accent3">
                <a:shade val="50000"/>
                <a:hueOff val="70247"/>
                <a:satOff val="48175"/>
                <a:lumOff val="30483"/>
                <a:alphaOff val="0"/>
                <a:satMod val="110000"/>
                <a:lumMod val="100000"/>
                <a:shade val="100000"/>
              </a:schemeClr>
            </a:gs>
            <a:gs pos="100000">
              <a:schemeClr val="accent3">
                <a:shade val="50000"/>
                <a:hueOff val="70247"/>
                <a:satOff val="48175"/>
                <a:lumOff val="30483"/>
                <a:alphaOff val="0"/>
                <a:lumMod val="99000"/>
                <a:satMod val="120000"/>
                <a:shade val="78000"/>
              </a:schemeClr>
            </a:gs>
          </a:gsLst>
          <a:lin ang="5400000" scaled="0"/>
        </a:gradFill>
        <a:ln w="6350" cap="flat" cmpd="sng" algn="ctr">
          <a:solidFill>
            <a:schemeClr val="accent3">
              <a:shade val="50000"/>
              <a:hueOff val="70247"/>
              <a:satOff val="48175"/>
              <a:lumOff val="30483"/>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56F3537C-1D94-48D7-B0C4-6B0CD98000E5}">
      <dsp:nvSpPr>
        <dsp:cNvPr id="0" name=""/>
        <dsp:cNvSpPr/>
      </dsp:nvSpPr>
      <dsp:spPr>
        <a:xfrm>
          <a:off x="3894560" y="1940295"/>
          <a:ext cx="741" cy="2725189"/>
        </a:xfrm>
        <a:prstGeom prst="line">
          <a:avLst/>
        </a:pr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382A77-A41D-4DCF-BE74-86DB04415AC1}">
      <dsp:nvSpPr>
        <dsp:cNvPr id="0" name=""/>
        <dsp:cNvSpPr/>
      </dsp:nvSpPr>
      <dsp:spPr>
        <a:xfrm>
          <a:off x="937574" y="804685"/>
          <a:ext cx="1449393" cy="1449393"/>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C38D97-D4FF-4F12-A735-8DE93C45B992}">
      <dsp:nvSpPr>
        <dsp:cNvPr id="0" name=""/>
        <dsp:cNvSpPr/>
      </dsp:nvSpPr>
      <dsp:spPr>
        <a:xfrm>
          <a:off x="51834" y="2636914"/>
          <a:ext cx="32208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t>Site Analysis</a:t>
          </a:r>
        </a:p>
      </dsp:txBody>
      <dsp:txXfrm>
        <a:off x="51834" y="2636914"/>
        <a:ext cx="3220875" cy="720000"/>
      </dsp:txXfrm>
    </dsp:sp>
    <dsp:sp modelId="{AF8F21EE-B142-416E-BB12-409CDD41E299}">
      <dsp:nvSpPr>
        <dsp:cNvPr id="0" name=""/>
        <dsp:cNvSpPr/>
      </dsp:nvSpPr>
      <dsp:spPr>
        <a:xfrm>
          <a:off x="4722103" y="804685"/>
          <a:ext cx="1449393" cy="144939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24CF68E-7188-4BF9-BA0F-1C792C750476}">
      <dsp:nvSpPr>
        <dsp:cNvPr id="0" name=""/>
        <dsp:cNvSpPr/>
      </dsp:nvSpPr>
      <dsp:spPr>
        <a:xfrm>
          <a:off x="3836362" y="2636914"/>
          <a:ext cx="32208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t>Funding Framework and Viability Assessment</a:t>
          </a:r>
        </a:p>
      </dsp:txBody>
      <dsp:txXfrm>
        <a:off x="3836362" y="2636914"/>
        <a:ext cx="3220875" cy="720000"/>
      </dsp:txXfrm>
    </dsp:sp>
    <dsp:sp modelId="{CC590307-4886-4C6F-AF9E-4413FD746E07}">
      <dsp:nvSpPr>
        <dsp:cNvPr id="0" name=""/>
        <dsp:cNvSpPr/>
      </dsp:nvSpPr>
      <dsp:spPr>
        <a:xfrm>
          <a:off x="8506631" y="804685"/>
          <a:ext cx="1449393" cy="144939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8F10B2A-F0F0-4D19-9059-2CD88DD97ABC}">
      <dsp:nvSpPr>
        <dsp:cNvPr id="0" name=""/>
        <dsp:cNvSpPr/>
      </dsp:nvSpPr>
      <dsp:spPr>
        <a:xfrm>
          <a:off x="7620890" y="2636914"/>
          <a:ext cx="32208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t>Costing and Financial Modelling</a:t>
          </a:r>
        </a:p>
      </dsp:txBody>
      <dsp:txXfrm>
        <a:off x="7620890" y="2636914"/>
        <a:ext cx="3220875"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layout6.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layout7.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layout8.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D8382C0-1D05-4229-918E-CDD7B7E48B4A}" type="slidenum">
              <a:rPr lang="en-GB" smtClean="0"/>
              <a:t>‹#›</a:t>
            </a:fld>
            <a:endParaRPr lang="en-GB" dirty="0"/>
          </a:p>
        </p:txBody>
      </p:sp>
      <p:sp>
        <p:nvSpPr>
          <p:cNvPr id="8" name="Date Placeholder 7"/>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3F6AEEE-E778-402E-8B8F-9A98AED26EB8}" type="datetimeFigureOut">
              <a:rPr lang="en-GB" smtClean="0"/>
              <a:t>14/12/2023</a:t>
            </a:fld>
            <a:endParaRPr lang="en-GB" dirty="0"/>
          </a:p>
        </p:txBody>
      </p:sp>
      <p:sp>
        <p:nvSpPr>
          <p:cNvPr id="9" name="Header Placeholder 8"/>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Tree>
    <p:extLst>
      <p:ext uri="{BB962C8B-B14F-4D97-AF65-F5344CB8AC3E}">
        <p14:creationId xmlns:p14="http://schemas.microsoft.com/office/powerpoint/2010/main" val="1394799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Notes Placeholder 7"/>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Date Placeholder 8"/>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000"/>
            </a:lvl1pPr>
          </a:lstStyle>
          <a:p>
            <a:fld id="{1386E511-D742-4EFE-90B5-C9FC42762E0F}" type="datetimeFigureOut">
              <a:rPr lang="en-GB" smtClean="0"/>
              <a:pPr/>
              <a:t>14/12/2023</a:t>
            </a:fld>
            <a:endParaRPr lang="en-GB" dirty="0"/>
          </a:p>
        </p:txBody>
      </p:sp>
      <p:sp>
        <p:nvSpPr>
          <p:cNvPr id="10" name="Slide Number Placeholder 9"/>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000"/>
            </a:lvl1pPr>
          </a:lstStyle>
          <a:p>
            <a:fld id="{A16CFAD1-D197-4A88-B173-A6412E995EE5}" type="slidenum">
              <a:rPr lang="en-GB" smtClean="0"/>
              <a:pPr/>
              <a:t>‹#›</a:t>
            </a:fld>
            <a:endParaRPr lang="en-GB" dirty="0"/>
          </a:p>
        </p:txBody>
      </p:sp>
      <p:sp>
        <p:nvSpPr>
          <p:cNvPr id="11" name="Footer Placeholder 10"/>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000"/>
            </a:lvl1pPr>
          </a:lstStyle>
          <a:p>
            <a:endParaRPr lang="en-GB" dirty="0"/>
          </a:p>
        </p:txBody>
      </p:sp>
      <p:sp>
        <p:nvSpPr>
          <p:cNvPr id="12" name="Slide Image Placeholder 11"/>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13" name="Header Placeholder 12"/>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000"/>
            </a:lvl1pPr>
          </a:lstStyle>
          <a:p>
            <a:endParaRPr lang="en-GB" dirty="0"/>
          </a:p>
        </p:txBody>
      </p:sp>
    </p:spTree>
    <p:extLst>
      <p:ext uri="{BB962C8B-B14F-4D97-AF65-F5344CB8AC3E}">
        <p14:creationId xmlns:p14="http://schemas.microsoft.com/office/powerpoint/2010/main" val="1200601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A16CFAD1-D197-4A88-B173-A6412E995EE5}" type="slidenum">
              <a:rPr lang="en-GB" smtClean="0"/>
              <a:pPr/>
              <a:t>2</a:t>
            </a:fld>
            <a:endParaRPr lang="en-GB" dirty="0"/>
          </a:p>
        </p:txBody>
      </p:sp>
    </p:spTree>
    <p:extLst>
      <p:ext uri="{BB962C8B-B14F-4D97-AF65-F5344CB8AC3E}">
        <p14:creationId xmlns:p14="http://schemas.microsoft.com/office/powerpoint/2010/main" val="1579468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4</a:t>
            </a:fld>
            <a:endParaRPr lang="en-GB" dirty="0"/>
          </a:p>
        </p:txBody>
      </p:sp>
    </p:spTree>
    <p:extLst>
      <p:ext uri="{BB962C8B-B14F-4D97-AF65-F5344CB8AC3E}">
        <p14:creationId xmlns:p14="http://schemas.microsoft.com/office/powerpoint/2010/main" val="2916332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5</a:t>
            </a:fld>
            <a:endParaRPr lang="en-GB" dirty="0"/>
          </a:p>
        </p:txBody>
      </p:sp>
    </p:spTree>
    <p:extLst>
      <p:ext uri="{BB962C8B-B14F-4D97-AF65-F5344CB8AC3E}">
        <p14:creationId xmlns:p14="http://schemas.microsoft.com/office/powerpoint/2010/main" val="2337716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6</a:t>
            </a:fld>
            <a:endParaRPr lang="en-GB" dirty="0"/>
          </a:p>
        </p:txBody>
      </p:sp>
    </p:spTree>
    <p:extLst>
      <p:ext uri="{BB962C8B-B14F-4D97-AF65-F5344CB8AC3E}">
        <p14:creationId xmlns:p14="http://schemas.microsoft.com/office/powerpoint/2010/main" val="2595680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7</a:t>
            </a:fld>
            <a:endParaRPr lang="en-GB" dirty="0"/>
          </a:p>
        </p:txBody>
      </p:sp>
    </p:spTree>
    <p:extLst>
      <p:ext uri="{BB962C8B-B14F-4D97-AF65-F5344CB8AC3E}">
        <p14:creationId xmlns:p14="http://schemas.microsoft.com/office/powerpoint/2010/main" val="2047348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Falls on East and Crosstown transit routes</a:t>
            </a:r>
          </a:p>
        </p:txBody>
      </p:sp>
      <p:sp>
        <p:nvSpPr>
          <p:cNvPr id="4" name="Slide Number Placeholder 3"/>
          <p:cNvSpPr>
            <a:spLocks noGrp="1"/>
          </p:cNvSpPr>
          <p:nvPr>
            <p:ph type="sldNum" sz="quarter" idx="5"/>
          </p:nvPr>
        </p:nvSpPr>
        <p:spPr/>
        <p:txBody>
          <a:bodyPr/>
          <a:lstStyle/>
          <a:p>
            <a:fld id="{A16CFAD1-D197-4A88-B173-A6412E995EE5}" type="slidenum">
              <a:rPr lang="en-GB" smtClean="0"/>
              <a:pPr/>
              <a:t>11</a:t>
            </a:fld>
            <a:endParaRPr lang="en-GB" dirty="0"/>
          </a:p>
        </p:txBody>
      </p:sp>
    </p:spTree>
    <p:extLst>
      <p:ext uri="{BB962C8B-B14F-4D97-AF65-F5344CB8AC3E}">
        <p14:creationId xmlns:p14="http://schemas.microsoft.com/office/powerpoint/2010/main" val="1200569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Falls on East and crosstown transit routes</a:t>
            </a:r>
          </a:p>
        </p:txBody>
      </p:sp>
      <p:sp>
        <p:nvSpPr>
          <p:cNvPr id="4" name="Slide Number Placeholder 3"/>
          <p:cNvSpPr>
            <a:spLocks noGrp="1"/>
          </p:cNvSpPr>
          <p:nvPr>
            <p:ph type="sldNum" sz="quarter" idx="5"/>
          </p:nvPr>
        </p:nvSpPr>
        <p:spPr/>
        <p:txBody>
          <a:bodyPr/>
          <a:lstStyle/>
          <a:p>
            <a:fld id="{A16CFAD1-D197-4A88-B173-A6412E995EE5}" type="slidenum">
              <a:rPr lang="en-GB" smtClean="0"/>
              <a:pPr/>
              <a:t>12</a:t>
            </a:fld>
            <a:endParaRPr lang="en-GB" dirty="0"/>
          </a:p>
        </p:txBody>
      </p:sp>
    </p:spTree>
    <p:extLst>
      <p:ext uri="{BB962C8B-B14F-4D97-AF65-F5344CB8AC3E}">
        <p14:creationId xmlns:p14="http://schemas.microsoft.com/office/powerpoint/2010/main" val="35819435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
    <p:bg>
      <p:bgPr>
        <a:solidFill>
          <a:schemeClr val="bg1"/>
        </a:solidFill>
        <a:effectLst/>
      </p:bgPr>
    </p:bg>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DED55F8C-AF11-864B-A5EC-9E4A8484CA97}"/>
              </a:ext>
            </a:extLst>
          </p:cNvPr>
          <p:cNvSpPr>
            <a:spLocks noGrp="1"/>
          </p:cNvSpPr>
          <p:nvPr>
            <p:ph type="pic" sz="quarter" idx="17"/>
          </p:nvPr>
        </p:nvSpPr>
        <p:spPr>
          <a:xfrm>
            <a:off x="0" y="0"/>
            <a:ext cx="12192000" cy="6858000"/>
          </a:xfrm>
          <a:custGeom>
            <a:avLst/>
            <a:gdLst>
              <a:gd name="connsiteX0" fmla="*/ 599315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665304 h 6858000"/>
              <a:gd name="connsiteX5" fmla="*/ 5779794 w 12192000"/>
              <a:gd name="connsiteY5" fmla="*/ 5665304 h 6858000"/>
              <a:gd name="connsiteX6" fmla="*/ 5779794 w 12192000"/>
              <a:gd name="connsiteY6" fmla="*/ 5258799 h 6858000"/>
              <a:gd name="connsiteX7" fmla="*/ 5993150 w 12192000"/>
              <a:gd name="connsiteY7" fmla="*/ 5258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5993150" y="0"/>
                </a:moveTo>
                <a:lnTo>
                  <a:pt x="12192000" y="0"/>
                </a:lnTo>
                <a:lnTo>
                  <a:pt x="12192000" y="6858000"/>
                </a:lnTo>
                <a:lnTo>
                  <a:pt x="0" y="6858000"/>
                </a:lnTo>
                <a:lnTo>
                  <a:pt x="0" y="5665304"/>
                </a:lnTo>
                <a:lnTo>
                  <a:pt x="5779794" y="5665304"/>
                </a:lnTo>
                <a:lnTo>
                  <a:pt x="5779794" y="5258799"/>
                </a:lnTo>
                <a:lnTo>
                  <a:pt x="5993150" y="5258799"/>
                </a:lnTo>
                <a:close/>
              </a:path>
            </a:pathLst>
          </a:custGeom>
          <a:solidFill>
            <a:schemeClr val="bg2"/>
          </a:solidFill>
        </p:spPr>
        <p:txBody>
          <a:bodyPr wrap="square">
            <a:noAutofit/>
          </a:bodyPr>
          <a:lstStyle/>
          <a:p>
            <a:endParaRPr lang="en-US" dirty="0"/>
          </a:p>
        </p:txBody>
      </p:sp>
      <p:sp>
        <p:nvSpPr>
          <p:cNvPr id="32" name="Rectangle 31">
            <a:extLst>
              <a:ext uri="{FF2B5EF4-FFF2-40B4-BE49-F238E27FC236}">
                <a16:creationId xmlns:a16="http://schemas.microsoft.com/office/drawing/2014/main" id="{8566B2D4-31E6-5449-872E-CCA7DF969804}"/>
              </a:ext>
            </a:extLst>
          </p:cNvPr>
          <p:cNvSpPr/>
          <p:nvPr userDrawn="1"/>
        </p:nvSpPr>
        <p:spPr>
          <a:xfrm>
            <a:off x="0" y="0"/>
            <a:ext cx="5993150" cy="5258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33" name="Rectangle 32">
            <a:extLst>
              <a:ext uri="{FF2B5EF4-FFF2-40B4-BE49-F238E27FC236}">
                <a16:creationId xmlns:a16="http://schemas.microsoft.com/office/drawing/2014/main" id="{A2BCAA75-76B9-CF49-9BCE-1BC9C6DA7724}"/>
              </a:ext>
            </a:extLst>
          </p:cNvPr>
          <p:cNvSpPr/>
          <p:nvPr userDrawn="1"/>
        </p:nvSpPr>
        <p:spPr>
          <a:xfrm>
            <a:off x="0" y="4273826"/>
            <a:ext cx="5779794" cy="1391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2" name="text" descr="{&quot;templafy&quot;:{&quot;binding&quot;:&quot;Form.PresentationTitle&quot;,&quot;type&quot;:&quot;text&quot;}}" title="Form.PresentationTitle">
            <a:extLst>
              <a:ext uri="{FF2B5EF4-FFF2-40B4-BE49-F238E27FC236}">
                <a16:creationId xmlns:a16="http://schemas.microsoft.com/office/drawing/2014/main" id="{086848EF-D8DD-4EDF-979C-6FE54A6EF461}"/>
              </a:ext>
            </a:extLst>
          </p:cNvPr>
          <p:cNvSpPr txBox="1"/>
          <p:nvPr userDrawn="1"/>
        </p:nvSpPr>
        <p:spPr>
          <a:xfrm>
            <a:off x="605242" y="1830349"/>
            <a:ext cx="5151691" cy="1420105"/>
          </a:xfrm>
          <a:prstGeom prst="rect">
            <a:avLst/>
          </a:prstGeom>
          <a:noFill/>
        </p:spPr>
        <p:txBody>
          <a:bodyPr wrap="square" lIns="0" tIns="0" rIns="0" bIns="0" rtlCol="0" anchor="b">
            <a:noAutofit/>
          </a:bodyPr>
          <a:lstStyle/>
          <a:p>
            <a:pPr>
              <a:lnSpc>
                <a:spcPct val="90000"/>
              </a:lnSpc>
            </a:pPr>
            <a:endParaRPr lang="en-GB" sz="4400" dirty="0">
              <a:solidFill>
                <a:schemeClr val="bg1"/>
              </a:solidFill>
              <a:latin typeface="+mj-lt"/>
            </a:endParaRPr>
          </a:p>
        </p:txBody>
      </p:sp>
      <p:sp>
        <p:nvSpPr>
          <p:cNvPr id="12" name="text" descr="{&quot;templafy&quot;:{&quot;type&quot;:&quot;text&quot;,&quot;binding&quot;:&quot;Form.PresentationSubtitle&quot;}}" title="Form.PresentationSubtitle">
            <a:extLst>
              <a:ext uri="{FF2B5EF4-FFF2-40B4-BE49-F238E27FC236}">
                <a16:creationId xmlns:a16="http://schemas.microsoft.com/office/drawing/2014/main" id="{AE830216-5CF5-472C-B178-9453C28321B7}"/>
              </a:ext>
            </a:extLst>
          </p:cNvPr>
          <p:cNvSpPr txBox="1"/>
          <p:nvPr userDrawn="1"/>
        </p:nvSpPr>
        <p:spPr>
          <a:xfrm>
            <a:off x="628104" y="3385233"/>
            <a:ext cx="5151690" cy="492147"/>
          </a:xfrm>
          <a:prstGeom prst="rect">
            <a:avLst/>
          </a:prstGeom>
          <a:noFill/>
        </p:spPr>
        <p:txBody>
          <a:bodyPr wrap="square" lIns="0" tIns="0" rIns="0" bIns="0" rtlCol="0">
            <a:noAutofit/>
          </a:bodyPr>
          <a:lstStyle/>
          <a:p>
            <a:pPr>
              <a:lnSpc>
                <a:spcPct val="90000"/>
              </a:lnSpc>
            </a:pPr>
            <a:endParaRPr lang="en-GB" sz="2800" dirty="0">
              <a:solidFill>
                <a:schemeClr val="accent3"/>
              </a:solidFill>
              <a:latin typeface="+mn-lt"/>
            </a:endParaRPr>
          </a:p>
        </p:txBody>
      </p:sp>
      <p:sp>
        <p:nvSpPr>
          <p:cNvPr id="11" name="date" descr="{&quot;templafy&quot;:{&quot;binding&quot;:&quot;Form.Date&quot;,&quot;format&quot;:&quot;{{DateFormats.GeneralDate}}&quot;,&quot;type&quot;:&quot;date&quot;}}" title="Form.Date">
            <a:extLst>
              <a:ext uri="{FF2B5EF4-FFF2-40B4-BE49-F238E27FC236}">
                <a16:creationId xmlns:a16="http://schemas.microsoft.com/office/drawing/2014/main" id="{D3E86DBF-1CBA-412E-9F16-C01F32DF081A}"/>
              </a:ext>
            </a:extLst>
          </p:cNvPr>
          <p:cNvSpPr txBox="1"/>
          <p:nvPr userDrawn="1"/>
        </p:nvSpPr>
        <p:spPr>
          <a:xfrm>
            <a:off x="648205" y="4513924"/>
            <a:ext cx="4863503" cy="246221"/>
          </a:xfrm>
          <a:prstGeom prst="rect">
            <a:avLst/>
          </a:prstGeom>
          <a:noFill/>
        </p:spPr>
        <p:txBody>
          <a:bodyPr wrap="square" lIns="0" tIns="0" rIns="0" bIns="0" rtlCol="0">
            <a:spAutoFit/>
          </a:bodyPr>
          <a:lstStyle/>
          <a:p>
            <a:endParaRPr lang="en-GB" sz="1600" b="1" dirty="0">
              <a:solidFill>
                <a:schemeClr val="tx2"/>
              </a:solidFill>
              <a:latin typeface="+mn-lt"/>
            </a:endParaRPr>
          </a:p>
        </p:txBody>
      </p:sp>
      <p:sp>
        <p:nvSpPr>
          <p:cNvPr id="4" name="Text Placeholder 3">
            <a:extLst>
              <a:ext uri="{FF2B5EF4-FFF2-40B4-BE49-F238E27FC236}">
                <a16:creationId xmlns:a16="http://schemas.microsoft.com/office/drawing/2014/main" id="{345010C0-D821-4BD3-A937-548F49F8A7DC}"/>
              </a:ext>
            </a:extLst>
          </p:cNvPr>
          <p:cNvSpPr>
            <a:spLocks noGrp="1"/>
          </p:cNvSpPr>
          <p:nvPr>
            <p:ph type="body" sz="quarter" idx="15" hasCustomPrompt="1"/>
          </p:nvPr>
        </p:nvSpPr>
        <p:spPr>
          <a:xfrm>
            <a:off x="647700" y="4760145"/>
            <a:ext cx="4864100" cy="246221"/>
          </a:xfrm>
        </p:spPr>
        <p:txBody>
          <a:bodyPr/>
          <a:lstStyle>
            <a:lvl1pPr marL="0" indent="0">
              <a:buNone/>
              <a:defRPr>
                <a:solidFill>
                  <a:schemeClr val="tx2"/>
                </a:solidFill>
              </a:defRPr>
            </a:lvl1pPr>
          </a:lstStyle>
          <a:p>
            <a:pPr lvl="0"/>
            <a:r>
              <a:rPr lang="en-GB" dirty="0"/>
              <a:t>Presented to:</a:t>
            </a:r>
          </a:p>
        </p:txBody>
      </p:sp>
      <p:sp>
        <p:nvSpPr>
          <p:cNvPr id="16" name="Text Placeholder 3">
            <a:extLst>
              <a:ext uri="{FF2B5EF4-FFF2-40B4-BE49-F238E27FC236}">
                <a16:creationId xmlns:a16="http://schemas.microsoft.com/office/drawing/2014/main" id="{301EB625-C77C-44CF-9F22-69F0943C7AF0}"/>
              </a:ext>
            </a:extLst>
          </p:cNvPr>
          <p:cNvSpPr>
            <a:spLocks noGrp="1"/>
          </p:cNvSpPr>
          <p:nvPr>
            <p:ph type="body" sz="quarter" idx="16" hasCustomPrompt="1"/>
          </p:nvPr>
        </p:nvSpPr>
        <p:spPr>
          <a:xfrm>
            <a:off x="647700" y="5003648"/>
            <a:ext cx="4864100" cy="242887"/>
          </a:xfrm>
        </p:spPr>
        <p:txBody>
          <a:bodyPr/>
          <a:lstStyle>
            <a:lvl1pPr marL="0" indent="0">
              <a:buNone/>
              <a:defRPr>
                <a:solidFill>
                  <a:schemeClr val="tx2"/>
                </a:solidFill>
              </a:defRPr>
            </a:lvl1pPr>
          </a:lstStyle>
          <a:p>
            <a:pPr lvl="0"/>
            <a:r>
              <a:rPr lang="en-GB" dirty="0"/>
              <a:t>Presented by:</a:t>
            </a:r>
          </a:p>
        </p:txBody>
      </p:sp>
      <p:pic>
        <p:nvPicPr>
          <p:cNvPr id="43" name="Picture 42">
            <a:extLst>
              <a:ext uri="{FF2B5EF4-FFF2-40B4-BE49-F238E27FC236}">
                <a16:creationId xmlns:a16="http://schemas.microsoft.com/office/drawing/2014/main" id="{74C85EE8-6C66-4F5C-81AC-6564D686E15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20003" y="388554"/>
            <a:ext cx="2332747" cy="718486"/>
          </a:xfrm>
          <a:prstGeom prst="rect">
            <a:avLst/>
          </a:prstGeom>
        </p:spPr>
      </p:pic>
    </p:spTree>
    <p:extLst>
      <p:ext uri="{BB962C8B-B14F-4D97-AF65-F5344CB8AC3E}">
        <p14:creationId xmlns:p14="http://schemas.microsoft.com/office/powerpoint/2010/main" val="305415608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B Negative">
    <p:bg>
      <p:bgPr>
        <a:solidFill>
          <a:schemeClr val="tx2"/>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700" y="647700"/>
            <a:ext cx="10893425" cy="414338"/>
          </a:xfrm>
        </p:spPr>
        <p:txBody>
          <a:bodyPr/>
          <a:lstStyle>
            <a:lvl1pPr marL="0" indent="0">
              <a:buNone/>
              <a:defRPr sz="2400">
                <a:solidFill>
                  <a:schemeClr val="accent3"/>
                </a:solidFill>
                <a:latin typeface="+mn-lt"/>
              </a:defRPr>
            </a:lvl1pPr>
          </a:lstStyle>
          <a:p>
            <a:pPr lvl="0"/>
            <a:r>
              <a:rPr lang="en-GB" dirty="0"/>
              <a:t>Click to add header</a:t>
            </a:r>
          </a:p>
        </p:txBody>
      </p:sp>
      <p:sp>
        <p:nvSpPr>
          <p:cNvPr id="2" name="Title 1"/>
          <p:cNvSpPr>
            <a:spLocks noGrp="1"/>
          </p:cNvSpPr>
          <p:nvPr>
            <p:ph type="title" hasCustomPrompt="1"/>
          </p:nvPr>
        </p:nvSpPr>
        <p:spPr/>
        <p:txBody>
          <a:bodyPr/>
          <a:lstStyle>
            <a:lvl1pPr>
              <a:defRPr>
                <a:solidFill>
                  <a:schemeClr val="tx1"/>
                </a:solidFill>
              </a:defRPr>
            </a:lvl1pPr>
          </a:lstStyle>
          <a:p>
            <a:r>
              <a:rPr lang="en-GB" noProof="0" dirty="0"/>
              <a:t>Click to add title</a:t>
            </a:r>
          </a:p>
        </p:txBody>
      </p:sp>
      <p:sp>
        <p:nvSpPr>
          <p:cNvPr id="3" name="Content Placeholder 2"/>
          <p:cNvSpPr>
            <a:spLocks noGrp="1"/>
          </p:cNvSpPr>
          <p:nvPr>
            <p:ph idx="1" hasCustomPrompt="1"/>
          </p:nvPr>
        </p:nvSpPr>
        <p:spPr>
          <a:xfrm>
            <a:off x="648000" y="2044800"/>
            <a:ext cx="6267600" cy="41616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7pPr>
              <a:defRPr>
                <a:solidFill>
                  <a:schemeClr val="accent3"/>
                </a:solidFill>
              </a:defRPr>
            </a:lvl7pPr>
            <a:lvl9pPr>
              <a:defRPr>
                <a:solidFill>
                  <a:schemeClr val="accent3"/>
                </a:solidFill>
              </a:defRPr>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1"/>
                </a:solidFill>
                <a:latin typeface="+mj-lt"/>
              </a:defRPr>
            </a:lvl1pPr>
          </a:lstStyle>
          <a:p>
            <a:pPr lvl="0"/>
            <a:r>
              <a:rPr lang="en-GB" dirty="0"/>
              <a:t>Click to add text</a:t>
            </a:r>
          </a:p>
        </p:txBody>
      </p:sp>
      <p:sp>
        <p:nvSpPr>
          <p:cNvPr id="5" name="Content Placeholder 4">
            <a:extLst>
              <a:ext uri="{FF2B5EF4-FFF2-40B4-BE49-F238E27FC236}">
                <a16:creationId xmlns:a16="http://schemas.microsoft.com/office/drawing/2014/main" id="{DD9AB3A2-4DAB-4225-9E04-C68302BDBFE1}"/>
              </a:ext>
            </a:extLst>
          </p:cNvPr>
          <p:cNvSpPr>
            <a:spLocks noGrp="1"/>
          </p:cNvSpPr>
          <p:nvPr>
            <p:ph sz="quarter" idx="15" hasCustomPrompt="1"/>
          </p:nvPr>
        </p:nvSpPr>
        <p:spPr>
          <a:xfrm>
            <a:off x="7129463" y="2046288"/>
            <a:ext cx="4413250" cy="41624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7pPr>
              <a:defRPr>
                <a:solidFill>
                  <a:schemeClr val="accent3"/>
                </a:solidFill>
              </a:defRPr>
            </a:lvl7pPr>
            <a:lvl9pPr>
              <a:defRPr>
                <a:solidFill>
                  <a:schemeClr val="accent3"/>
                </a:solidFill>
              </a:defRPr>
            </a:lvl9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12" name="Footer Placeholder 8">
            <a:extLst>
              <a:ext uri="{FF2B5EF4-FFF2-40B4-BE49-F238E27FC236}">
                <a16:creationId xmlns:a16="http://schemas.microsoft.com/office/drawing/2014/main" id="{D538F688-4A2C-2E4F-A725-AFBFF03FA1B7}"/>
              </a:ext>
            </a:extLst>
          </p:cNvPr>
          <p:cNvSpPr>
            <a:spLocks noGrp="1"/>
          </p:cNvSpPr>
          <p:nvPr>
            <p:ph type="ftr" sz="quarter" idx="3"/>
          </p:nvPr>
        </p:nvSpPr>
        <p:spPr>
          <a:xfrm>
            <a:off x="6230232" y="202680"/>
            <a:ext cx="4636800" cy="180000"/>
          </a:xfrm>
          <a:prstGeom prst="rect">
            <a:avLst/>
          </a:prstGeom>
        </p:spPr>
        <p:txBody>
          <a:bodyPr/>
          <a:lstStyle>
            <a:lvl1pPr>
              <a:defRPr sz="1200" b="1"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gn="r"/>
            <a:r>
              <a:rPr lang="en-GB" dirty="0"/>
              <a:t>Colliers Project Leaders</a:t>
            </a:r>
          </a:p>
        </p:txBody>
      </p:sp>
      <p:sp>
        <p:nvSpPr>
          <p:cNvPr id="13" name="Slide Number Placeholder 9">
            <a:extLst>
              <a:ext uri="{FF2B5EF4-FFF2-40B4-BE49-F238E27FC236}">
                <a16:creationId xmlns:a16="http://schemas.microsoft.com/office/drawing/2014/main" id="{7C42E1A3-7FC3-804C-BF70-EFC2B16BF49C}"/>
              </a:ext>
            </a:extLst>
          </p:cNvPr>
          <p:cNvSpPr>
            <a:spLocks noGrp="1"/>
          </p:cNvSpPr>
          <p:nvPr>
            <p:ph type="sldNum" sz="quarter" idx="4"/>
          </p:nvPr>
        </p:nvSpPr>
        <p:spPr>
          <a:xfrm>
            <a:off x="11086766" y="202680"/>
            <a:ext cx="482266" cy="180000"/>
          </a:xfrm>
          <a:prstGeom prst="rect">
            <a:avLst/>
          </a:prstGeom>
        </p:spPr>
        <p:txBody>
          <a:bodyPr/>
          <a:lstStyle>
            <a:lvl1pPr algn="l">
              <a:defRPr sz="1200" b="1"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23AA811B-2EBD-4900-905E-5BE206449611}" type="slidenum">
              <a:rPr lang="en-GB" smtClean="0"/>
              <a:pPr/>
              <a:t>‹#›</a:t>
            </a:fld>
            <a:endParaRPr lang="en-GB" dirty="0"/>
          </a:p>
        </p:txBody>
      </p:sp>
      <p:sp>
        <p:nvSpPr>
          <p:cNvPr id="15" name="Text Placeholder 17">
            <a:extLst>
              <a:ext uri="{FF2B5EF4-FFF2-40B4-BE49-F238E27FC236}">
                <a16:creationId xmlns:a16="http://schemas.microsoft.com/office/drawing/2014/main" id="{F41D1698-A7E9-9345-8D76-162CE40A30AD}"/>
              </a:ext>
            </a:extLst>
          </p:cNvPr>
          <p:cNvSpPr txBox="1">
            <a:spLocks/>
          </p:cNvSpPr>
          <p:nvPr userDrawn="1"/>
        </p:nvSpPr>
        <p:spPr>
          <a:xfrm>
            <a:off x="10972934" y="274014"/>
            <a:ext cx="10800" cy="126000"/>
          </a:xfrm>
          <a:prstGeom prst="rect">
            <a:avLst/>
          </a:prstGeom>
          <a:solidFill>
            <a:schemeClr val="tx1"/>
          </a:solidFill>
        </p:spPr>
        <p:txBody>
          <a:bodyPr/>
          <a:lstStyle>
            <a:lvl1pPr marL="0" indent="0" algn="l" defTabSz="914400" rtl="0" eaLnBrk="1" latinLnBrk="0" hangingPunct="1">
              <a:lnSpc>
                <a:spcPct val="100000"/>
              </a:lnSpc>
              <a:spcBef>
                <a:spcPts val="300"/>
              </a:spcBef>
              <a:spcAft>
                <a:spcPts val="600"/>
              </a:spcAft>
              <a:buFont typeface="Arial" panose="020B0604020202020204" pitchFamily="34" charset="0"/>
              <a:buNone/>
              <a:defRPr sz="100" kern="1200">
                <a:no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r>
              <a:rPr lang="en-US" dirty="0"/>
              <a:t>Click to edit Master text styles</a:t>
            </a:r>
          </a:p>
        </p:txBody>
      </p:sp>
    </p:spTree>
    <p:extLst>
      <p:ext uri="{BB962C8B-B14F-4D97-AF65-F5344CB8AC3E}">
        <p14:creationId xmlns:p14="http://schemas.microsoft.com/office/powerpoint/2010/main" val="4035935488"/>
      </p:ext>
    </p:extLst>
  </p:cSld>
  <p:clrMapOvr>
    <a:overrideClrMapping bg1="dk1" tx1="lt1" bg2="accent1" tx2="accent1" accent1="lt2"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C">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700" y="647700"/>
            <a:ext cx="10893425" cy="414338"/>
          </a:xfrm>
        </p:spPr>
        <p:txBody>
          <a:bodyPr/>
          <a:lstStyle>
            <a:lvl1pPr marL="0" indent="0">
              <a:buNone/>
              <a:defRPr sz="2400">
                <a:solidFill>
                  <a:schemeClr val="accent2"/>
                </a:solidFill>
                <a:latin typeface="+mn-lt"/>
              </a:defRPr>
            </a:lvl1pPr>
          </a:lstStyle>
          <a:p>
            <a:pPr lvl="0"/>
            <a:r>
              <a:rPr lang="en-GB" dirty="0"/>
              <a:t>Click to add header</a:t>
            </a:r>
          </a:p>
        </p:txBody>
      </p:sp>
      <p:sp>
        <p:nvSpPr>
          <p:cNvPr id="2" name="Title 1"/>
          <p:cNvSpPr>
            <a:spLocks noGrp="1"/>
          </p:cNvSpPr>
          <p:nvPr>
            <p:ph type="title" hasCustomPrompt="1"/>
          </p:nvPr>
        </p:nvSpPr>
        <p:spPr/>
        <p:txBody>
          <a:bodyPr/>
          <a:lstStyle>
            <a:lvl1pPr>
              <a:defRPr/>
            </a:lvl1pPr>
          </a:lstStyle>
          <a:p>
            <a:r>
              <a:rPr lang="en-GB" noProof="0" dirty="0"/>
              <a:t>Click to add title</a:t>
            </a:r>
          </a:p>
        </p:txBody>
      </p:sp>
      <p:sp>
        <p:nvSpPr>
          <p:cNvPr id="3" name="Content Placeholder 2"/>
          <p:cNvSpPr>
            <a:spLocks noGrp="1"/>
          </p:cNvSpPr>
          <p:nvPr>
            <p:ph idx="1" hasCustomPrompt="1"/>
          </p:nvPr>
        </p:nvSpPr>
        <p:spPr>
          <a:xfrm>
            <a:off x="648000" y="2044800"/>
            <a:ext cx="3488400" cy="4161600"/>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2"/>
                </a:solidFill>
                <a:latin typeface="+mj-lt"/>
              </a:defRPr>
            </a:lvl1pPr>
          </a:lstStyle>
          <a:p>
            <a:pPr lvl="0"/>
            <a:r>
              <a:rPr lang="en-GB" dirty="0"/>
              <a:t>Click to add text</a:t>
            </a:r>
          </a:p>
        </p:txBody>
      </p:sp>
      <p:sp>
        <p:nvSpPr>
          <p:cNvPr id="5" name="Content Placeholder 4">
            <a:extLst>
              <a:ext uri="{FF2B5EF4-FFF2-40B4-BE49-F238E27FC236}">
                <a16:creationId xmlns:a16="http://schemas.microsoft.com/office/drawing/2014/main" id="{DD9AB3A2-4DAB-4225-9E04-C68302BDBFE1}"/>
              </a:ext>
            </a:extLst>
          </p:cNvPr>
          <p:cNvSpPr>
            <a:spLocks noGrp="1"/>
          </p:cNvSpPr>
          <p:nvPr>
            <p:ph sz="quarter" idx="15" hasCustomPrompt="1"/>
          </p:nvPr>
        </p:nvSpPr>
        <p:spPr>
          <a:xfrm>
            <a:off x="5276850" y="2046288"/>
            <a:ext cx="6265863" cy="4162425"/>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Footer Placeholder 8">
            <a:extLst>
              <a:ext uri="{FF2B5EF4-FFF2-40B4-BE49-F238E27FC236}">
                <a16:creationId xmlns:a16="http://schemas.microsoft.com/office/drawing/2014/main" id="{ED755307-3171-054F-BB44-E126B7A952C7}"/>
              </a:ext>
            </a:extLst>
          </p:cNvPr>
          <p:cNvSpPr>
            <a:spLocks noGrp="1"/>
          </p:cNvSpPr>
          <p:nvPr>
            <p:ph type="ftr" sz="quarter" idx="3"/>
          </p:nvPr>
        </p:nvSpPr>
        <p:spPr>
          <a:xfrm>
            <a:off x="6230232" y="202680"/>
            <a:ext cx="4636800" cy="180000"/>
          </a:xfrm>
          <a:prstGeom prst="rect">
            <a:avLst/>
          </a:prstGeom>
        </p:spPr>
        <p:txBody>
          <a:bodyPr/>
          <a:lstStyle>
            <a:lvl1pPr>
              <a:defRPr sz="12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r"/>
            <a:r>
              <a:rPr lang="en-GB" dirty="0"/>
              <a:t>Colliers Project Leaders</a:t>
            </a:r>
          </a:p>
        </p:txBody>
      </p:sp>
      <p:sp>
        <p:nvSpPr>
          <p:cNvPr id="12" name="Slide Number Placeholder 9">
            <a:extLst>
              <a:ext uri="{FF2B5EF4-FFF2-40B4-BE49-F238E27FC236}">
                <a16:creationId xmlns:a16="http://schemas.microsoft.com/office/drawing/2014/main" id="{92444E7E-D5F2-C041-BE54-DC9785310313}"/>
              </a:ext>
            </a:extLst>
          </p:cNvPr>
          <p:cNvSpPr>
            <a:spLocks noGrp="1"/>
          </p:cNvSpPr>
          <p:nvPr>
            <p:ph type="sldNum" sz="quarter" idx="4"/>
          </p:nvPr>
        </p:nvSpPr>
        <p:spPr>
          <a:xfrm>
            <a:off x="11086766" y="202680"/>
            <a:ext cx="482266" cy="180000"/>
          </a:xfrm>
          <a:prstGeom prst="rect">
            <a:avLst/>
          </a:prstGeom>
        </p:spPr>
        <p:txBody>
          <a:bodyPr/>
          <a:lstStyle>
            <a:lvl1pPr algn="l">
              <a:defRPr sz="12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15155671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C Negative">
    <p:bg>
      <p:bgPr>
        <a:solidFill>
          <a:schemeClr val="tx2"/>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700" y="647700"/>
            <a:ext cx="10893425" cy="414338"/>
          </a:xfrm>
        </p:spPr>
        <p:txBody>
          <a:bodyPr/>
          <a:lstStyle>
            <a:lvl1pPr marL="0" indent="0">
              <a:buNone/>
              <a:defRPr sz="2400">
                <a:solidFill>
                  <a:schemeClr val="accent3"/>
                </a:solidFill>
                <a:latin typeface="+mn-lt"/>
              </a:defRPr>
            </a:lvl1pPr>
          </a:lstStyle>
          <a:p>
            <a:pPr lvl="0"/>
            <a:r>
              <a:rPr lang="en-GB" dirty="0"/>
              <a:t>Click to add header</a:t>
            </a:r>
          </a:p>
        </p:txBody>
      </p:sp>
      <p:sp>
        <p:nvSpPr>
          <p:cNvPr id="2" name="Title 1"/>
          <p:cNvSpPr>
            <a:spLocks noGrp="1"/>
          </p:cNvSpPr>
          <p:nvPr>
            <p:ph type="title" hasCustomPrompt="1"/>
          </p:nvPr>
        </p:nvSpPr>
        <p:spPr/>
        <p:txBody>
          <a:bodyPr/>
          <a:lstStyle>
            <a:lvl1pPr>
              <a:defRPr>
                <a:solidFill>
                  <a:schemeClr val="tx1"/>
                </a:solidFill>
              </a:defRPr>
            </a:lvl1pPr>
          </a:lstStyle>
          <a:p>
            <a:r>
              <a:rPr lang="en-GB" noProof="0" dirty="0"/>
              <a:t>Click to add title</a:t>
            </a:r>
          </a:p>
        </p:txBody>
      </p:sp>
      <p:sp>
        <p:nvSpPr>
          <p:cNvPr id="3" name="Content Placeholder 2"/>
          <p:cNvSpPr>
            <a:spLocks noGrp="1"/>
          </p:cNvSpPr>
          <p:nvPr>
            <p:ph idx="1" hasCustomPrompt="1"/>
          </p:nvPr>
        </p:nvSpPr>
        <p:spPr>
          <a:xfrm>
            <a:off x="648000" y="2044800"/>
            <a:ext cx="3488400" cy="41616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7pPr>
              <a:defRPr>
                <a:solidFill>
                  <a:schemeClr val="accent3"/>
                </a:solidFill>
              </a:defRPr>
            </a:lvl7pPr>
            <a:lvl9pPr>
              <a:defRPr>
                <a:solidFill>
                  <a:schemeClr val="accent3"/>
                </a:solidFill>
              </a:defRPr>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1"/>
                </a:solidFill>
                <a:latin typeface="+mj-lt"/>
              </a:defRPr>
            </a:lvl1pPr>
          </a:lstStyle>
          <a:p>
            <a:pPr lvl="0"/>
            <a:r>
              <a:rPr lang="en-GB" dirty="0"/>
              <a:t>Click to add text</a:t>
            </a:r>
          </a:p>
        </p:txBody>
      </p:sp>
      <p:sp>
        <p:nvSpPr>
          <p:cNvPr id="5" name="Content Placeholder 4">
            <a:extLst>
              <a:ext uri="{FF2B5EF4-FFF2-40B4-BE49-F238E27FC236}">
                <a16:creationId xmlns:a16="http://schemas.microsoft.com/office/drawing/2014/main" id="{DD9AB3A2-4DAB-4225-9E04-C68302BDBFE1}"/>
              </a:ext>
            </a:extLst>
          </p:cNvPr>
          <p:cNvSpPr>
            <a:spLocks noGrp="1"/>
          </p:cNvSpPr>
          <p:nvPr>
            <p:ph sz="quarter" idx="15" hasCustomPrompt="1"/>
          </p:nvPr>
        </p:nvSpPr>
        <p:spPr>
          <a:xfrm>
            <a:off x="5276850" y="2046288"/>
            <a:ext cx="6265863" cy="41624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7pPr>
              <a:defRPr>
                <a:solidFill>
                  <a:schemeClr val="accent3"/>
                </a:solidFill>
              </a:defRPr>
            </a:lvl7pPr>
            <a:lvl9pPr>
              <a:defRPr>
                <a:solidFill>
                  <a:schemeClr val="accent3"/>
                </a:solidFill>
              </a:defRPr>
            </a:lvl9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12" name="Footer Placeholder 8">
            <a:extLst>
              <a:ext uri="{FF2B5EF4-FFF2-40B4-BE49-F238E27FC236}">
                <a16:creationId xmlns:a16="http://schemas.microsoft.com/office/drawing/2014/main" id="{A22B1D62-A81C-1648-A007-8A3339457C49}"/>
              </a:ext>
            </a:extLst>
          </p:cNvPr>
          <p:cNvSpPr>
            <a:spLocks noGrp="1"/>
          </p:cNvSpPr>
          <p:nvPr>
            <p:ph type="ftr" sz="quarter" idx="3"/>
          </p:nvPr>
        </p:nvSpPr>
        <p:spPr>
          <a:xfrm>
            <a:off x="6230232" y="202680"/>
            <a:ext cx="4636800" cy="180000"/>
          </a:xfrm>
          <a:prstGeom prst="rect">
            <a:avLst/>
          </a:prstGeom>
        </p:spPr>
        <p:txBody>
          <a:bodyPr/>
          <a:lstStyle>
            <a:lvl1pPr>
              <a:defRPr sz="1200" b="1"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gn="r"/>
            <a:r>
              <a:rPr lang="en-GB" dirty="0"/>
              <a:t>Colliers Project Leaders</a:t>
            </a:r>
          </a:p>
        </p:txBody>
      </p:sp>
      <p:sp>
        <p:nvSpPr>
          <p:cNvPr id="13" name="Slide Number Placeholder 9">
            <a:extLst>
              <a:ext uri="{FF2B5EF4-FFF2-40B4-BE49-F238E27FC236}">
                <a16:creationId xmlns:a16="http://schemas.microsoft.com/office/drawing/2014/main" id="{ECDF9ABC-AF07-A544-BC16-EFF52526FBCF}"/>
              </a:ext>
            </a:extLst>
          </p:cNvPr>
          <p:cNvSpPr>
            <a:spLocks noGrp="1"/>
          </p:cNvSpPr>
          <p:nvPr>
            <p:ph type="sldNum" sz="quarter" idx="4"/>
          </p:nvPr>
        </p:nvSpPr>
        <p:spPr>
          <a:xfrm>
            <a:off x="11086766" y="202680"/>
            <a:ext cx="482266" cy="180000"/>
          </a:xfrm>
          <a:prstGeom prst="rect">
            <a:avLst/>
          </a:prstGeom>
        </p:spPr>
        <p:txBody>
          <a:bodyPr/>
          <a:lstStyle>
            <a:lvl1pPr algn="l">
              <a:defRPr sz="1200" b="1"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23AA811B-2EBD-4900-905E-5BE206449611}" type="slidenum">
              <a:rPr lang="en-GB" smtClean="0"/>
              <a:pPr/>
              <a:t>‹#›</a:t>
            </a:fld>
            <a:endParaRPr lang="en-GB" dirty="0"/>
          </a:p>
        </p:txBody>
      </p:sp>
      <p:sp>
        <p:nvSpPr>
          <p:cNvPr id="15" name="Text Placeholder 17">
            <a:extLst>
              <a:ext uri="{FF2B5EF4-FFF2-40B4-BE49-F238E27FC236}">
                <a16:creationId xmlns:a16="http://schemas.microsoft.com/office/drawing/2014/main" id="{7887735C-342C-3148-8538-61370ACAC45B}"/>
              </a:ext>
            </a:extLst>
          </p:cNvPr>
          <p:cNvSpPr txBox="1">
            <a:spLocks/>
          </p:cNvSpPr>
          <p:nvPr userDrawn="1"/>
        </p:nvSpPr>
        <p:spPr>
          <a:xfrm>
            <a:off x="10972934" y="274014"/>
            <a:ext cx="10800" cy="126000"/>
          </a:xfrm>
          <a:prstGeom prst="rect">
            <a:avLst/>
          </a:prstGeom>
          <a:solidFill>
            <a:schemeClr val="tx1"/>
          </a:solidFill>
        </p:spPr>
        <p:txBody>
          <a:bodyPr/>
          <a:lstStyle>
            <a:lvl1pPr marL="0" indent="0" algn="l" defTabSz="914400" rtl="0" eaLnBrk="1" latinLnBrk="0" hangingPunct="1">
              <a:lnSpc>
                <a:spcPct val="100000"/>
              </a:lnSpc>
              <a:spcBef>
                <a:spcPts val="300"/>
              </a:spcBef>
              <a:spcAft>
                <a:spcPts val="600"/>
              </a:spcAft>
              <a:buFont typeface="Arial" panose="020B0604020202020204" pitchFamily="34" charset="0"/>
              <a:buNone/>
              <a:defRPr sz="100" kern="1200">
                <a:no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r>
              <a:rPr lang="en-US" dirty="0"/>
              <a:t>Click to edit Master text styles</a:t>
            </a:r>
          </a:p>
        </p:txBody>
      </p:sp>
    </p:spTree>
    <p:extLst>
      <p:ext uri="{BB962C8B-B14F-4D97-AF65-F5344CB8AC3E}">
        <p14:creationId xmlns:p14="http://schemas.microsoft.com/office/powerpoint/2010/main" val="2735182509"/>
      </p:ext>
    </p:extLst>
  </p:cSld>
  <p:clrMapOvr>
    <a:overrideClrMapping bg1="dk1" tx1="lt1" bg2="accent1" tx2="accent1" accent1="lt2"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image A">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0ABF3D8-B17A-48A6-B75D-E2CFABE31CDB}"/>
              </a:ext>
            </a:extLst>
          </p:cNvPr>
          <p:cNvSpPr>
            <a:spLocks noGrp="1"/>
          </p:cNvSpPr>
          <p:nvPr>
            <p:ph type="pic" sz="quarter" idx="16"/>
          </p:nvPr>
        </p:nvSpPr>
        <p:spPr>
          <a:xfrm>
            <a:off x="6203950" y="248400"/>
            <a:ext cx="5988050" cy="6858000"/>
          </a:xfrm>
        </p:spPr>
        <p:txBody>
          <a:bodyPr bIns="720000" anchor="ct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tx2"/>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US" dirty="0"/>
              <a:t>Click icon to add picture</a:t>
            </a:r>
            <a:endParaRPr lang="en-GB" dirty="0"/>
          </a:p>
        </p:txBody>
      </p:sp>
      <p:sp>
        <p:nvSpPr>
          <p:cNvPr id="11" name="Text Placeholder 10">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700" y="647700"/>
            <a:ext cx="5338377" cy="414338"/>
          </a:xfrm>
        </p:spPr>
        <p:txBody>
          <a:bodyPr/>
          <a:lstStyle>
            <a:lvl1pPr marL="0" indent="0">
              <a:buNone/>
              <a:defRPr sz="2400">
                <a:solidFill>
                  <a:schemeClr val="accent2"/>
                </a:solidFill>
                <a:latin typeface="+mn-lt"/>
              </a:defRPr>
            </a:lvl1pPr>
          </a:lstStyle>
          <a:p>
            <a:pPr lvl="0"/>
            <a:r>
              <a:rPr lang="en-GB" dirty="0"/>
              <a:t>Click to add header</a:t>
            </a:r>
          </a:p>
        </p:txBody>
      </p:sp>
      <p:sp>
        <p:nvSpPr>
          <p:cNvPr id="2" name="Title 1"/>
          <p:cNvSpPr>
            <a:spLocks noGrp="1"/>
          </p:cNvSpPr>
          <p:nvPr>
            <p:ph type="title" hasCustomPrompt="1"/>
          </p:nvPr>
        </p:nvSpPr>
        <p:spPr>
          <a:xfrm>
            <a:off x="648000" y="1062000"/>
            <a:ext cx="5338463" cy="835200"/>
          </a:xfrm>
        </p:spPr>
        <p:txBody>
          <a:bodyPr/>
          <a:lstStyle>
            <a:lvl1pPr>
              <a:defRPr/>
            </a:lvl1pPr>
          </a:lstStyle>
          <a:p>
            <a:r>
              <a:rPr lang="en-GB" noProof="0" dirty="0"/>
              <a:t>Click to add title</a:t>
            </a:r>
          </a:p>
        </p:txBody>
      </p:sp>
      <p:sp>
        <p:nvSpPr>
          <p:cNvPr id="3" name="Content Placeholder 2"/>
          <p:cNvSpPr>
            <a:spLocks noGrp="1"/>
          </p:cNvSpPr>
          <p:nvPr>
            <p:ph idx="1" hasCustomPrompt="1"/>
          </p:nvPr>
        </p:nvSpPr>
        <p:spPr>
          <a:xfrm>
            <a:off x="648000" y="2044800"/>
            <a:ext cx="4413600" cy="4161600"/>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2"/>
                </a:solidFill>
                <a:latin typeface="+mj-lt"/>
              </a:defRPr>
            </a:lvl1pPr>
          </a:lstStyle>
          <a:p>
            <a:pPr lvl="0"/>
            <a:r>
              <a:rPr lang="en-GB" dirty="0"/>
              <a:t>Click to add text</a:t>
            </a:r>
          </a:p>
        </p:txBody>
      </p:sp>
      <p:sp>
        <p:nvSpPr>
          <p:cNvPr id="10" name="Text Placeholder 9">
            <a:extLst>
              <a:ext uri="{FF2B5EF4-FFF2-40B4-BE49-F238E27FC236}">
                <a16:creationId xmlns:a16="http://schemas.microsoft.com/office/drawing/2014/main" id="{6C7EFB78-A8A0-425B-909A-78358980B831}"/>
              </a:ext>
            </a:extLst>
          </p:cNvPr>
          <p:cNvSpPr>
            <a:spLocks noGrp="1"/>
          </p:cNvSpPr>
          <p:nvPr>
            <p:ph type="body" sz="quarter" idx="17"/>
          </p:nvPr>
        </p:nvSpPr>
        <p:spPr>
          <a:xfrm>
            <a:off x="5986462" y="4251600"/>
            <a:ext cx="6206400" cy="1954800"/>
          </a:xfrm>
          <a:solidFill>
            <a:schemeClr val="tx2"/>
          </a:solidFill>
        </p:spPr>
        <p:txBody>
          <a:bodyPr lIns="432000" tIns="396000" rIns="648000" bIns="360000"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Footer Placeholder 8">
            <a:extLst>
              <a:ext uri="{FF2B5EF4-FFF2-40B4-BE49-F238E27FC236}">
                <a16:creationId xmlns:a16="http://schemas.microsoft.com/office/drawing/2014/main" id="{1C2EBCE3-3F30-774B-8C7B-7FB4B3335E90}"/>
              </a:ext>
            </a:extLst>
          </p:cNvPr>
          <p:cNvSpPr>
            <a:spLocks noGrp="1"/>
          </p:cNvSpPr>
          <p:nvPr>
            <p:ph type="ftr" sz="quarter" idx="3"/>
          </p:nvPr>
        </p:nvSpPr>
        <p:spPr>
          <a:xfrm>
            <a:off x="6230232" y="202680"/>
            <a:ext cx="4636800" cy="180000"/>
          </a:xfrm>
          <a:prstGeom prst="rect">
            <a:avLst/>
          </a:prstGeom>
        </p:spPr>
        <p:txBody>
          <a:bodyPr/>
          <a:lstStyle>
            <a:lvl1pPr>
              <a:defRPr sz="12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r"/>
            <a:r>
              <a:rPr lang="en-GB" dirty="0"/>
              <a:t>Colliers Project Leaders</a:t>
            </a:r>
          </a:p>
        </p:txBody>
      </p:sp>
      <p:sp>
        <p:nvSpPr>
          <p:cNvPr id="13" name="Slide Number Placeholder 9">
            <a:extLst>
              <a:ext uri="{FF2B5EF4-FFF2-40B4-BE49-F238E27FC236}">
                <a16:creationId xmlns:a16="http://schemas.microsoft.com/office/drawing/2014/main" id="{CF664AE2-DE8E-9943-89C4-4F83D2C56254}"/>
              </a:ext>
            </a:extLst>
          </p:cNvPr>
          <p:cNvSpPr>
            <a:spLocks noGrp="1"/>
          </p:cNvSpPr>
          <p:nvPr>
            <p:ph type="sldNum" sz="quarter" idx="4"/>
          </p:nvPr>
        </p:nvSpPr>
        <p:spPr>
          <a:xfrm>
            <a:off x="11086766" y="202680"/>
            <a:ext cx="482266" cy="180000"/>
          </a:xfrm>
          <a:prstGeom prst="rect">
            <a:avLst/>
          </a:prstGeom>
        </p:spPr>
        <p:txBody>
          <a:bodyPr/>
          <a:lstStyle>
            <a:lvl1pPr algn="l">
              <a:defRPr sz="12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3005675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image B">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0ABF3D8-B17A-48A6-B75D-E2CFABE31CDB}"/>
              </a:ext>
            </a:extLst>
          </p:cNvPr>
          <p:cNvSpPr>
            <a:spLocks noGrp="1"/>
          </p:cNvSpPr>
          <p:nvPr>
            <p:ph type="pic" sz="quarter" idx="16"/>
          </p:nvPr>
        </p:nvSpPr>
        <p:spPr>
          <a:xfrm>
            <a:off x="8055600" y="0"/>
            <a:ext cx="4136400" cy="6858000"/>
          </a:xfrm>
        </p:spPr>
        <p:txBody>
          <a:bodyPr bIns="720000" anchor="ct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tx2"/>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US" dirty="0"/>
              <a:t>Click icon to add picture</a:t>
            </a:r>
            <a:endParaRPr lang="en-GB" dirty="0"/>
          </a:p>
        </p:txBody>
      </p:sp>
      <p:sp>
        <p:nvSpPr>
          <p:cNvPr id="11" name="Text Placeholder 10">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699" y="647700"/>
            <a:ext cx="6264000" cy="414338"/>
          </a:xfrm>
        </p:spPr>
        <p:txBody>
          <a:bodyPr/>
          <a:lstStyle>
            <a:lvl1pPr marL="0" indent="0">
              <a:buNone/>
              <a:defRPr sz="2400">
                <a:solidFill>
                  <a:schemeClr val="accent2"/>
                </a:solidFill>
                <a:latin typeface="+mn-lt"/>
              </a:defRPr>
            </a:lvl1pPr>
          </a:lstStyle>
          <a:p>
            <a:pPr lvl="0"/>
            <a:r>
              <a:rPr lang="en-GB" dirty="0"/>
              <a:t>Click to add header</a:t>
            </a:r>
          </a:p>
        </p:txBody>
      </p:sp>
      <p:sp>
        <p:nvSpPr>
          <p:cNvPr id="2" name="Title 1"/>
          <p:cNvSpPr>
            <a:spLocks noGrp="1"/>
          </p:cNvSpPr>
          <p:nvPr>
            <p:ph type="title" hasCustomPrompt="1"/>
          </p:nvPr>
        </p:nvSpPr>
        <p:spPr>
          <a:xfrm>
            <a:off x="647999" y="1062000"/>
            <a:ext cx="6264000" cy="835200"/>
          </a:xfrm>
        </p:spPr>
        <p:txBody>
          <a:bodyPr/>
          <a:lstStyle>
            <a:lvl1pPr>
              <a:defRPr/>
            </a:lvl1pPr>
          </a:lstStyle>
          <a:p>
            <a:r>
              <a:rPr lang="en-GB" noProof="0" dirty="0"/>
              <a:t>Click to add title</a:t>
            </a:r>
          </a:p>
        </p:txBody>
      </p:sp>
      <p:sp>
        <p:nvSpPr>
          <p:cNvPr id="3" name="Content Placeholder 2"/>
          <p:cNvSpPr>
            <a:spLocks noGrp="1"/>
          </p:cNvSpPr>
          <p:nvPr>
            <p:ph idx="1" hasCustomPrompt="1"/>
          </p:nvPr>
        </p:nvSpPr>
        <p:spPr>
          <a:xfrm>
            <a:off x="648000" y="2044800"/>
            <a:ext cx="6264000" cy="4161600"/>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2"/>
                </a:solidFill>
                <a:latin typeface="+mj-lt"/>
              </a:defRPr>
            </a:lvl1pPr>
          </a:lstStyle>
          <a:p>
            <a:pPr lvl="0"/>
            <a:r>
              <a:rPr lang="en-GB" dirty="0"/>
              <a:t>Click to add text</a:t>
            </a:r>
          </a:p>
        </p:txBody>
      </p:sp>
      <p:sp>
        <p:nvSpPr>
          <p:cNvPr id="12" name="Text Placeholder 9">
            <a:extLst>
              <a:ext uri="{FF2B5EF4-FFF2-40B4-BE49-F238E27FC236}">
                <a16:creationId xmlns:a16="http://schemas.microsoft.com/office/drawing/2014/main" id="{3A346A15-371C-41B0-A096-79CCC3E99BE4}"/>
              </a:ext>
            </a:extLst>
          </p:cNvPr>
          <p:cNvSpPr>
            <a:spLocks noGrp="1"/>
          </p:cNvSpPr>
          <p:nvPr>
            <p:ph type="body" sz="quarter" idx="17"/>
          </p:nvPr>
        </p:nvSpPr>
        <p:spPr>
          <a:xfrm>
            <a:off x="7839074" y="4251600"/>
            <a:ext cx="4352926" cy="1954800"/>
          </a:xfrm>
          <a:solidFill>
            <a:schemeClr val="tx2"/>
          </a:solidFill>
        </p:spPr>
        <p:txBody>
          <a:bodyPr lIns="432000" tIns="396000" rIns="648000" bIns="360000" anchor="ctr"/>
          <a:lstStyle>
            <a:lvl1pPr algn="l">
              <a:defRPr>
                <a:solidFill>
                  <a:schemeClr val="bg1"/>
                </a:solidFill>
              </a:defRPr>
            </a:lvl1pPr>
            <a:lvl2pPr algn="l">
              <a:defRPr>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Footer Placeholder 8">
            <a:extLst>
              <a:ext uri="{FF2B5EF4-FFF2-40B4-BE49-F238E27FC236}">
                <a16:creationId xmlns:a16="http://schemas.microsoft.com/office/drawing/2014/main" id="{73820DDD-C4FD-1A40-BDE8-6AA478CAB228}"/>
              </a:ext>
            </a:extLst>
          </p:cNvPr>
          <p:cNvSpPr>
            <a:spLocks noGrp="1"/>
          </p:cNvSpPr>
          <p:nvPr>
            <p:ph type="ftr" sz="quarter" idx="3"/>
          </p:nvPr>
        </p:nvSpPr>
        <p:spPr>
          <a:xfrm>
            <a:off x="6230232" y="202680"/>
            <a:ext cx="4636800" cy="180000"/>
          </a:xfrm>
          <a:prstGeom prst="rect">
            <a:avLst/>
          </a:prstGeom>
        </p:spPr>
        <p:txBody>
          <a:bodyPr/>
          <a:lstStyle>
            <a:lvl1pPr>
              <a:defRPr sz="12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r"/>
            <a:r>
              <a:rPr lang="en-GB" dirty="0"/>
              <a:t>Colliers Project Leaders</a:t>
            </a:r>
          </a:p>
        </p:txBody>
      </p:sp>
      <p:sp>
        <p:nvSpPr>
          <p:cNvPr id="13" name="Slide Number Placeholder 9">
            <a:extLst>
              <a:ext uri="{FF2B5EF4-FFF2-40B4-BE49-F238E27FC236}">
                <a16:creationId xmlns:a16="http://schemas.microsoft.com/office/drawing/2014/main" id="{3FC00A0D-0343-C448-AD16-3130D8B72207}"/>
              </a:ext>
            </a:extLst>
          </p:cNvPr>
          <p:cNvSpPr>
            <a:spLocks noGrp="1"/>
          </p:cNvSpPr>
          <p:nvPr>
            <p:ph type="sldNum" sz="quarter" idx="4"/>
          </p:nvPr>
        </p:nvSpPr>
        <p:spPr>
          <a:xfrm>
            <a:off x="11086766" y="202680"/>
            <a:ext cx="482266" cy="180000"/>
          </a:xfrm>
          <a:prstGeom prst="rect">
            <a:avLst/>
          </a:prstGeom>
        </p:spPr>
        <p:txBody>
          <a:bodyPr/>
          <a:lstStyle>
            <a:lvl1pPr algn="l">
              <a:defRPr sz="12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41719914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image C">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0ABF3D8-B17A-48A6-B75D-E2CFABE31CDB}"/>
              </a:ext>
            </a:extLst>
          </p:cNvPr>
          <p:cNvSpPr>
            <a:spLocks noGrp="1"/>
          </p:cNvSpPr>
          <p:nvPr>
            <p:ph type="pic" sz="quarter" idx="16"/>
          </p:nvPr>
        </p:nvSpPr>
        <p:spPr>
          <a:xfrm>
            <a:off x="0" y="0"/>
            <a:ext cx="5061600" cy="6858000"/>
          </a:xfrm>
        </p:spPr>
        <p:txBody>
          <a:bodyPr bIns="720000" anchor="ct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tx2"/>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US" dirty="0"/>
              <a:t>Click icon to add picture</a:t>
            </a:r>
            <a:endParaRPr lang="en-GB" dirty="0"/>
          </a:p>
        </p:txBody>
      </p:sp>
      <p:sp>
        <p:nvSpPr>
          <p:cNvPr id="11" name="Text Placeholder 10">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202499" y="647700"/>
            <a:ext cx="5338800" cy="414338"/>
          </a:xfrm>
        </p:spPr>
        <p:txBody>
          <a:bodyPr/>
          <a:lstStyle>
            <a:lvl1pPr marL="0" indent="0">
              <a:buNone/>
              <a:defRPr sz="2400">
                <a:solidFill>
                  <a:schemeClr val="accent2"/>
                </a:solidFill>
                <a:latin typeface="+mn-lt"/>
              </a:defRPr>
            </a:lvl1pPr>
          </a:lstStyle>
          <a:p>
            <a:pPr lvl="0"/>
            <a:r>
              <a:rPr lang="en-GB" dirty="0"/>
              <a:t>Click to add header</a:t>
            </a:r>
          </a:p>
        </p:txBody>
      </p:sp>
      <p:sp>
        <p:nvSpPr>
          <p:cNvPr id="2" name="Title 1"/>
          <p:cNvSpPr>
            <a:spLocks noGrp="1"/>
          </p:cNvSpPr>
          <p:nvPr>
            <p:ph type="title" hasCustomPrompt="1"/>
          </p:nvPr>
        </p:nvSpPr>
        <p:spPr>
          <a:xfrm>
            <a:off x="6202799" y="1062000"/>
            <a:ext cx="5338800" cy="835200"/>
          </a:xfrm>
        </p:spPr>
        <p:txBody>
          <a:bodyPr/>
          <a:lstStyle>
            <a:lvl1pPr>
              <a:defRPr/>
            </a:lvl1pPr>
          </a:lstStyle>
          <a:p>
            <a:r>
              <a:rPr lang="en-GB" noProof="0" dirty="0"/>
              <a:t>Click to add title</a:t>
            </a:r>
          </a:p>
        </p:txBody>
      </p:sp>
      <p:sp>
        <p:nvSpPr>
          <p:cNvPr id="3" name="Content Placeholder 2"/>
          <p:cNvSpPr>
            <a:spLocks noGrp="1"/>
          </p:cNvSpPr>
          <p:nvPr>
            <p:ph idx="1" hasCustomPrompt="1"/>
          </p:nvPr>
        </p:nvSpPr>
        <p:spPr>
          <a:xfrm>
            <a:off x="6202800" y="2044800"/>
            <a:ext cx="5338800" cy="4161600"/>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3487438" cy="244800"/>
          </a:xfrm>
        </p:spPr>
        <p:txBody>
          <a:bodyPr/>
          <a:lstStyle>
            <a:lvl1pPr marL="0" indent="0">
              <a:buNone/>
              <a:defRPr sz="800" i="1">
                <a:solidFill>
                  <a:schemeClr val="tx2"/>
                </a:solidFill>
                <a:latin typeface="+mj-lt"/>
              </a:defRPr>
            </a:lvl1pPr>
          </a:lstStyle>
          <a:p>
            <a:pPr lvl="0"/>
            <a:r>
              <a:rPr lang="en-GB" dirty="0"/>
              <a:t>Click to add text</a:t>
            </a:r>
          </a:p>
        </p:txBody>
      </p:sp>
      <p:sp>
        <p:nvSpPr>
          <p:cNvPr id="5" name="Content Placeholder 4">
            <a:extLst>
              <a:ext uri="{FF2B5EF4-FFF2-40B4-BE49-F238E27FC236}">
                <a16:creationId xmlns:a16="http://schemas.microsoft.com/office/drawing/2014/main" id="{DD9AB3A2-4DAB-4225-9E04-C68302BDBFE1}"/>
              </a:ext>
            </a:extLst>
          </p:cNvPr>
          <p:cNvSpPr>
            <a:spLocks noGrp="1"/>
          </p:cNvSpPr>
          <p:nvPr>
            <p:ph sz="quarter" idx="15" hasCustomPrompt="1"/>
          </p:nvPr>
        </p:nvSpPr>
        <p:spPr>
          <a:xfrm>
            <a:off x="0" y="658800"/>
            <a:ext cx="5277600" cy="1962000"/>
          </a:xfrm>
          <a:solidFill>
            <a:schemeClr val="tx2"/>
          </a:solidFill>
        </p:spPr>
        <p:txBody>
          <a:bodyPr lIns="432000" tIns="396000" rIns="648000" bIns="360000"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Footer Placeholder 8">
            <a:extLst>
              <a:ext uri="{FF2B5EF4-FFF2-40B4-BE49-F238E27FC236}">
                <a16:creationId xmlns:a16="http://schemas.microsoft.com/office/drawing/2014/main" id="{C2442C10-8BBC-4047-8E77-8C2C9ECEBE27}"/>
              </a:ext>
            </a:extLst>
          </p:cNvPr>
          <p:cNvSpPr>
            <a:spLocks noGrp="1"/>
          </p:cNvSpPr>
          <p:nvPr>
            <p:ph type="ftr" sz="quarter" idx="3"/>
          </p:nvPr>
        </p:nvSpPr>
        <p:spPr>
          <a:xfrm>
            <a:off x="6230232" y="202680"/>
            <a:ext cx="4636800" cy="180000"/>
          </a:xfrm>
          <a:prstGeom prst="rect">
            <a:avLst/>
          </a:prstGeom>
        </p:spPr>
        <p:txBody>
          <a:bodyPr/>
          <a:lstStyle>
            <a:lvl1pPr>
              <a:defRPr sz="12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r"/>
            <a:r>
              <a:rPr lang="en-GB" dirty="0"/>
              <a:t>Colliers Project Leaders</a:t>
            </a:r>
          </a:p>
        </p:txBody>
      </p:sp>
      <p:sp>
        <p:nvSpPr>
          <p:cNvPr id="12" name="Slide Number Placeholder 9">
            <a:extLst>
              <a:ext uri="{FF2B5EF4-FFF2-40B4-BE49-F238E27FC236}">
                <a16:creationId xmlns:a16="http://schemas.microsoft.com/office/drawing/2014/main" id="{D64BE516-6970-F441-93D9-191BE490D58C}"/>
              </a:ext>
            </a:extLst>
          </p:cNvPr>
          <p:cNvSpPr>
            <a:spLocks noGrp="1"/>
          </p:cNvSpPr>
          <p:nvPr>
            <p:ph type="sldNum" sz="quarter" idx="4"/>
          </p:nvPr>
        </p:nvSpPr>
        <p:spPr>
          <a:xfrm>
            <a:off x="11086766" y="202680"/>
            <a:ext cx="482266" cy="180000"/>
          </a:xfrm>
          <a:prstGeom prst="rect">
            <a:avLst/>
          </a:prstGeom>
        </p:spPr>
        <p:txBody>
          <a:bodyPr/>
          <a:lstStyle>
            <a:lvl1pPr algn="l">
              <a:defRPr sz="12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41139272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and image 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0ABF3D8-B17A-48A6-B75D-E2CFABE31CDB}"/>
              </a:ext>
            </a:extLst>
          </p:cNvPr>
          <p:cNvSpPr>
            <a:spLocks noGrp="1"/>
          </p:cNvSpPr>
          <p:nvPr>
            <p:ph type="pic" sz="quarter" idx="16"/>
          </p:nvPr>
        </p:nvSpPr>
        <p:spPr>
          <a:xfrm>
            <a:off x="0" y="0"/>
            <a:ext cx="5990400" cy="6858000"/>
          </a:xfrm>
        </p:spPr>
        <p:txBody>
          <a:bodyPr bIns="720000" anchor="ct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tx2"/>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US" dirty="0"/>
              <a:t>Click icon to add picture</a:t>
            </a:r>
            <a:endParaRPr lang="en-GB" dirty="0"/>
          </a:p>
        </p:txBody>
      </p:sp>
      <p:sp>
        <p:nvSpPr>
          <p:cNvPr id="11" name="Text Placeholder 10">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7128000" y="647700"/>
            <a:ext cx="4413600" cy="414338"/>
          </a:xfrm>
        </p:spPr>
        <p:txBody>
          <a:bodyPr/>
          <a:lstStyle>
            <a:lvl1pPr marL="0" indent="0">
              <a:buNone/>
              <a:defRPr sz="2400">
                <a:solidFill>
                  <a:schemeClr val="accent2"/>
                </a:solidFill>
                <a:latin typeface="+mn-lt"/>
              </a:defRPr>
            </a:lvl1pPr>
          </a:lstStyle>
          <a:p>
            <a:pPr lvl="0"/>
            <a:r>
              <a:rPr lang="en-GB" dirty="0"/>
              <a:t>Click to add header</a:t>
            </a:r>
          </a:p>
        </p:txBody>
      </p:sp>
      <p:sp>
        <p:nvSpPr>
          <p:cNvPr id="2" name="Title 1"/>
          <p:cNvSpPr>
            <a:spLocks noGrp="1"/>
          </p:cNvSpPr>
          <p:nvPr>
            <p:ph type="title" hasCustomPrompt="1"/>
          </p:nvPr>
        </p:nvSpPr>
        <p:spPr>
          <a:xfrm>
            <a:off x="7128000" y="1062000"/>
            <a:ext cx="4413600" cy="835200"/>
          </a:xfrm>
        </p:spPr>
        <p:txBody>
          <a:bodyPr/>
          <a:lstStyle>
            <a:lvl1pPr>
              <a:defRPr/>
            </a:lvl1pPr>
          </a:lstStyle>
          <a:p>
            <a:r>
              <a:rPr lang="en-GB" noProof="0" dirty="0"/>
              <a:t>Click to add title</a:t>
            </a:r>
          </a:p>
        </p:txBody>
      </p:sp>
      <p:sp>
        <p:nvSpPr>
          <p:cNvPr id="3" name="Content Placeholder 2"/>
          <p:cNvSpPr>
            <a:spLocks noGrp="1"/>
          </p:cNvSpPr>
          <p:nvPr>
            <p:ph idx="1" hasCustomPrompt="1"/>
          </p:nvPr>
        </p:nvSpPr>
        <p:spPr>
          <a:xfrm>
            <a:off x="7128000" y="2044800"/>
            <a:ext cx="4413600" cy="4161600"/>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3487438" cy="244800"/>
          </a:xfrm>
        </p:spPr>
        <p:txBody>
          <a:bodyPr/>
          <a:lstStyle>
            <a:lvl1pPr marL="0" indent="0">
              <a:buNone/>
              <a:defRPr sz="800" i="1">
                <a:solidFill>
                  <a:schemeClr val="tx2"/>
                </a:solidFill>
                <a:latin typeface="+mj-lt"/>
              </a:defRPr>
            </a:lvl1pPr>
          </a:lstStyle>
          <a:p>
            <a:pPr lvl="0"/>
            <a:r>
              <a:rPr lang="en-GB" dirty="0"/>
              <a:t>Click to add text</a:t>
            </a:r>
          </a:p>
        </p:txBody>
      </p:sp>
      <p:sp>
        <p:nvSpPr>
          <p:cNvPr id="5" name="Content Placeholder 4">
            <a:extLst>
              <a:ext uri="{FF2B5EF4-FFF2-40B4-BE49-F238E27FC236}">
                <a16:creationId xmlns:a16="http://schemas.microsoft.com/office/drawing/2014/main" id="{DD9AB3A2-4DAB-4225-9E04-C68302BDBFE1}"/>
              </a:ext>
            </a:extLst>
          </p:cNvPr>
          <p:cNvSpPr>
            <a:spLocks noGrp="1"/>
          </p:cNvSpPr>
          <p:nvPr>
            <p:ph sz="quarter" idx="15" hasCustomPrompt="1"/>
          </p:nvPr>
        </p:nvSpPr>
        <p:spPr>
          <a:xfrm>
            <a:off x="0" y="658800"/>
            <a:ext cx="6202800" cy="1962000"/>
          </a:xfrm>
          <a:solidFill>
            <a:schemeClr val="tx2"/>
          </a:solidFill>
        </p:spPr>
        <p:txBody>
          <a:bodyPr lIns="432000" tIns="396000" rIns="648000" bIns="360000"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Footer Placeholder 8">
            <a:extLst>
              <a:ext uri="{FF2B5EF4-FFF2-40B4-BE49-F238E27FC236}">
                <a16:creationId xmlns:a16="http://schemas.microsoft.com/office/drawing/2014/main" id="{66BEA0A1-761D-DC4A-8B90-1D111C505862}"/>
              </a:ext>
            </a:extLst>
          </p:cNvPr>
          <p:cNvSpPr>
            <a:spLocks noGrp="1"/>
          </p:cNvSpPr>
          <p:nvPr>
            <p:ph type="ftr" sz="quarter" idx="3"/>
          </p:nvPr>
        </p:nvSpPr>
        <p:spPr>
          <a:xfrm>
            <a:off x="6230232" y="202680"/>
            <a:ext cx="4636800" cy="180000"/>
          </a:xfrm>
          <a:prstGeom prst="rect">
            <a:avLst/>
          </a:prstGeom>
        </p:spPr>
        <p:txBody>
          <a:bodyPr/>
          <a:lstStyle>
            <a:lvl1pPr>
              <a:defRPr sz="12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r"/>
            <a:r>
              <a:rPr lang="en-GB" dirty="0"/>
              <a:t>Colliers Project Leaders</a:t>
            </a:r>
          </a:p>
        </p:txBody>
      </p:sp>
      <p:sp>
        <p:nvSpPr>
          <p:cNvPr id="12" name="Slide Number Placeholder 9">
            <a:extLst>
              <a:ext uri="{FF2B5EF4-FFF2-40B4-BE49-F238E27FC236}">
                <a16:creationId xmlns:a16="http://schemas.microsoft.com/office/drawing/2014/main" id="{05B14619-DAF3-4442-8090-684375E5ECD0}"/>
              </a:ext>
            </a:extLst>
          </p:cNvPr>
          <p:cNvSpPr>
            <a:spLocks noGrp="1"/>
          </p:cNvSpPr>
          <p:nvPr>
            <p:ph type="sldNum" sz="quarter" idx="4"/>
          </p:nvPr>
        </p:nvSpPr>
        <p:spPr>
          <a:xfrm>
            <a:off x="11086766" y="202680"/>
            <a:ext cx="482266" cy="180000"/>
          </a:xfrm>
          <a:prstGeom prst="rect">
            <a:avLst/>
          </a:prstGeom>
        </p:spPr>
        <p:txBody>
          <a:bodyPr/>
          <a:lstStyle>
            <a:lvl1pPr algn="l">
              <a:defRPr sz="12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27273345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A">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8C45125-9950-48C5-BE2B-5A54D7E1387B}"/>
              </a:ext>
            </a:extLst>
          </p:cNvPr>
          <p:cNvSpPr txBox="1"/>
          <p:nvPr userDrawn="1"/>
        </p:nvSpPr>
        <p:spPr>
          <a:xfrm>
            <a:off x="647700" y="89982"/>
            <a:ext cx="3868254" cy="3062377"/>
          </a:xfrm>
          <a:prstGeom prst="rect">
            <a:avLst/>
          </a:prstGeom>
          <a:noFill/>
        </p:spPr>
        <p:txBody>
          <a:bodyPr wrap="square" lIns="0" tIns="0" rIns="0" bIns="0" rtlCol="0">
            <a:spAutoFit/>
          </a:bodyPr>
          <a:lstStyle/>
          <a:p>
            <a:r>
              <a:rPr lang="en-GB" sz="19900" dirty="0">
                <a:solidFill>
                  <a:schemeClr val="tx2"/>
                </a:solidFill>
              </a:rPr>
              <a:t>“</a:t>
            </a:r>
          </a:p>
        </p:txBody>
      </p:sp>
      <p:sp>
        <p:nvSpPr>
          <p:cNvPr id="2" name="Title 1"/>
          <p:cNvSpPr>
            <a:spLocks noGrp="1"/>
          </p:cNvSpPr>
          <p:nvPr>
            <p:ph type="title" hasCustomPrompt="1"/>
          </p:nvPr>
        </p:nvSpPr>
        <p:spPr>
          <a:xfrm>
            <a:off x="648000" y="1576800"/>
            <a:ext cx="9039600" cy="2847600"/>
          </a:xfrm>
        </p:spPr>
        <p:txBody>
          <a:bodyPr/>
          <a:lstStyle>
            <a:lvl1pPr>
              <a:defRPr>
                <a:solidFill>
                  <a:schemeClr val="tx2"/>
                </a:solidFill>
              </a:defRPr>
            </a:lvl1pPr>
          </a:lstStyle>
          <a:p>
            <a:r>
              <a:rPr lang="en-GB" noProof="0" dirty="0"/>
              <a:t>Click to add quote</a:t>
            </a:r>
          </a:p>
        </p:txBody>
      </p:sp>
      <p:sp>
        <p:nvSpPr>
          <p:cNvPr id="5" name="Text Placeholder 4">
            <a:extLst>
              <a:ext uri="{FF2B5EF4-FFF2-40B4-BE49-F238E27FC236}">
                <a16:creationId xmlns:a16="http://schemas.microsoft.com/office/drawing/2014/main" id="{B77F94BD-6275-4D89-81F8-9C249242B260}"/>
              </a:ext>
            </a:extLst>
          </p:cNvPr>
          <p:cNvSpPr>
            <a:spLocks noGrp="1"/>
          </p:cNvSpPr>
          <p:nvPr>
            <p:ph type="body" sz="quarter" idx="15" hasCustomPrompt="1"/>
          </p:nvPr>
        </p:nvSpPr>
        <p:spPr>
          <a:xfrm>
            <a:off x="0" y="4910400"/>
            <a:ext cx="5781600" cy="648000"/>
          </a:xfrm>
          <a:solidFill>
            <a:schemeClr val="accent3"/>
          </a:solidFill>
        </p:spPr>
        <p:txBody>
          <a:bodyPr vert="horz" lIns="648000" tIns="0" rIns="0" bIns="0" rtlCol="0" anchor="ctr">
            <a:noAutofit/>
          </a:bodyPr>
          <a:lstStyle>
            <a:lvl1pPr marL="0" indent="0">
              <a:buFont typeface="Arial" panose="020B0604020202020204" pitchFamily="34" charset="0"/>
              <a:buChar char="​"/>
              <a:defRPr lang="en-US" sz="2800" dirty="0" smtClean="0">
                <a:solidFill>
                  <a:schemeClr val="tx2"/>
                </a:solidFill>
                <a:latin typeface="+mj-lt"/>
              </a:defRPr>
            </a:lvl1pPr>
            <a:lvl2pPr marL="216000" indent="0">
              <a:buNone/>
              <a:defRPr lang="en-US" dirty="0" smtClean="0">
                <a:solidFill>
                  <a:schemeClr val="tx2"/>
                </a:solidFill>
              </a:defRPr>
            </a:lvl2pPr>
            <a:lvl3pPr>
              <a:defRPr lang="en-US" dirty="0" smtClean="0">
                <a:solidFill>
                  <a:schemeClr val="tx2"/>
                </a:solidFill>
              </a:defRPr>
            </a:lvl3pPr>
            <a:lvl4pPr>
              <a:defRPr lang="en-US" dirty="0" smtClean="0"/>
            </a:lvl4pPr>
            <a:lvl5pPr>
              <a:defRPr lang="en-GB" dirty="0">
                <a:solidFill>
                  <a:schemeClr val="tx2"/>
                </a:solidFill>
              </a:defRPr>
            </a:lvl5pPr>
          </a:lstStyle>
          <a:p>
            <a:pPr marL="216000" lvl="0" indent="-216000"/>
            <a:r>
              <a:rPr lang="en-GB" dirty="0"/>
              <a:t>Click to add name</a:t>
            </a:r>
          </a:p>
        </p:txBody>
      </p:sp>
      <p:sp>
        <p:nvSpPr>
          <p:cNvPr id="7" name="Footer Placeholder 8">
            <a:extLst>
              <a:ext uri="{FF2B5EF4-FFF2-40B4-BE49-F238E27FC236}">
                <a16:creationId xmlns:a16="http://schemas.microsoft.com/office/drawing/2014/main" id="{0264BF5B-DA9D-1B4F-9B2A-88EB56C6BA89}"/>
              </a:ext>
            </a:extLst>
          </p:cNvPr>
          <p:cNvSpPr>
            <a:spLocks noGrp="1"/>
          </p:cNvSpPr>
          <p:nvPr>
            <p:ph type="ftr" sz="quarter" idx="3"/>
          </p:nvPr>
        </p:nvSpPr>
        <p:spPr>
          <a:xfrm>
            <a:off x="6230232" y="202680"/>
            <a:ext cx="4636800" cy="180000"/>
          </a:xfrm>
          <a:prstGeom prst="rect">
            <a:avLst/>
          </a:prstGeom>
        </p:spPr>
        <p:txBody>
          <a:bodyPr/>
          <a:lstStyle>
            <a:lvl1pPr>
              <a:defRPr sz="12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r"/>
            <a:r>
              <a:rPr lang="en-GB" dirty="0"/>
              <a:t>Colliers Project Leaders</a:t>
            </a:r>
          </a:p>
        </p:txBody>
      </p:sp>
      <p:sp>
        <p:nvSpPr>
          <p:cNvPr id="11" name="Slide Number Placeholder 9">
            <a:extLst>
              <a:ext uri="{FF2B5EF4-FFF2-40B4-BE49-F238E27FC236}">
                <a16:creationId xmlns:a16="http://schemas.microsoft.com/office/drawing/2014/main" id="{72891B49-1F08-B34D-B94F-2F583A5F0664}"/>
              </a:ext>
            </a:extLst>
          </p:cNvPr>
          <p:cNvSpPr>
            <a:spLocks noGrp="1"/>
          </p:cNvSpPr>
          <p:nvPr>
            <p:ph type="sldNum" sz="quarter" idx="4"/>
          </p:nvPr>
        </p:nvSpPr>
        <p:spPr>
          <a:xfrm>
            <a:off x="11086766" y="202680"/>
            <a:ext cx="482266" cy="180000"/>
          </a:xfrm>
          <a:prstGeom prst="rect">
            <a:avLst/>
          </a:prstGeom>
        </p:spPr>
        <p:txBody>
          <a:bodyPr/>
          <a:lstStyle>
            <a:lvl1pPr algn="l">
              <a:defRPr sz="12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21532524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B">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8C45125-9950-48C5-BE2B-5A54D7E1387B}"/>
              </a:ext>
            </a:extLst>
          </p:cNvPr>
          <p:cNvSpPr txBox="1"/>
          <p:nvPr userDrawn="1"/>
        </p:nvSpPr>
        <p:spPr>
          <a:xfrm>
            <a:off x="647700" y="89982"/>
            <a:ext cx="3868254" cy="3062377"/>
          </a:xfrm>
          <a:prstGeom prst="rect">
            <a:avLst/>
          </a:prstGeom>
          <a:noFill/>
        </p:spPr>
        <p:txBody>
          <a:bodyPr wrap="square" lIns="0" tIns="0" rIns="0" bIns="0" rtlCol="0">
            <a:spAutoFit/>
          </a:bodyPr>
          <a:lstStyle/>
          <a:p>
            <a:r>
              <a:rPr lang="en-GB" sz="19900" dirty="0">
                <a:solidFill>
                  <a:schemeClr val="tx2"/>
                </a:solidFill>
              </a:rPr>
              <a:t>“</a:t>
            </a:r>
          </a:p>
        </p:txBody>
      </p:sp>
      <p:sp>
        <p:nvSpPr>
          <p:cNvPr id="2" name="Title 1"/>
          <p:cNvSpPr>
            <a:spLocks noGrp="1"/>
          </p:cNvSpPr>
          <p:nvPr>
            <p:ph type="title" hasCustomPrompt="1"/>
          </p:nvPr>
        </p:nvSpPr>
        <p:spPr>
          <a:xfrm>
            <a:off x="648000" y="1576800"/>
            <a:ext cx="9039600" cy="2847600"/>
          </a:xfrm>
        </p:spPr>
        <p:txBody>
          <a:bodyPr/>
          <a:lstStyle>
            <a:lvl1pPr>
              <a:defRPr>
                <a:solidFill>
                  <a:schemeClr val="tx2"/>
                </a:solidFill>
              </a:defRPr>
            </a:lvl1pPr>
          </a:lstStyle>
          <a:p>
            <a:r>
              <a:rPr lang="en-GB" noProof="0" dirty="0"/>
              <a:t>Click to add quote</a:t>
            </a:r>
          </a:p>
        </p:txBody>
      </p:sp>
      <p:sp>
        <p:nvSpPr>
          <p:cNvPr id="5" name="Text Placeholder 4">
            <a:extLst>
              <a:ext uri="{FF2B5EF4-FFF2-40B4-BE49-F238E27FC236}">
                <a16:creationId xmlns:a16="http://schemas.microsoft.com/office/drawing/2014/main" id="{B77F94BD-6275-4D89-81F8-9C249242B260}"/>
              </a:ext>
            </a:extLst>
          </p:cNvPr>
          <p:cNvSpPr>
            <a:spLocks noGrp="1"/>
          </p:cNvSpPr>
          <p:nvPr>
            <p:ph type="body" sz="quarter" idx="15" hasCustomPrompt="1"/>
          </p:nvPr>
        </p:nvSpPr>
        <p:spPr>
          <a:xfrm>
            <a:off x="0" y="4910400"/>
            <a:ext cx="5781600" cy="648000"/>
          </a:xfrm>
          <a:solidFill>
            <a:schemeClr val="bg1"/>
          </a:solidFill>
        </p:spPr>
        <p:txBody>
          <a:bodyPr vert="horz" lIns="648000" tIns="0" rIns="0" bIns="0" rtlCol="0" anchor="ctr">
            <a:noAutofit/>
          </a:bodyPr>
          <a:lstStyle>
            <a:lvl1pPr marL="0" indent="0">
              <a:buFont typeface="Arial" panose="020B0604020202020204" pitchFamily="34" charset="0"/>
              <a:buChar char="​"/>
              <a:defRPr lang="en-US" sz="2800" dirty="0" smtClean="0">
                <a:solidFill>
                  <a:schemeClr val="tx2"/>
                </a:solidFill>
                <a:latin typeface="+mj-lt"/>
              </a:defRPr>
            </a:lvl1pPr>
            <a:lvl2pPr marL="216000" indent="0">
              <a:buNone/>
              <a:defRPr lang="en-US" dirty="0" smtClean="0">
                <a:solidFill>
                  <a:schemeClr val="tx2"/>
                </a:solidFill>
              </a:defRPr>
            </a:lvl2pPr>
            <a:lvl3pPr>
              <a:defRPr lang="en-US" dirty="0" smtClean="0">
                <a:solidFill>
                  <a:schemeClr val="tx2"/>
                </a:solidFill>
              </a:defRPr>
            </a:lvl3pPr>
            <a:lvl4pPr>
              <a:defRPr lang="en-US" dirty="0" smtClean="0"/>
            </a:lvl4pPr>
            <a:lvl5pPr>
              <a:defRPr lang="en-GB" dirty="0">
                <a:solidFill>
                  <a:schemeClr val="tx2"/>
                </a:solidFill>
              </a:defRPr>
            </a:lvl5pPr>
          </a:lstStyle>
          <a:p>
            <a:pPr marL="216000" lvl="0" indent="-216000"/>
            <a:r>
              <a:rPr lang="en-GB" dirty="0"/>
              <a:t>Click to add name</a:t>
            </a:r>
          </a:p>
        </p:txBody>
      </p:sp>
      <p:sp>
        <p:nvSpPr>
          <p:cNvPr id="7" name="Footer Placeholder 8">
            <a:extLst>
              <a:ext uri="{FF2B5EF4-FFF2-40B4-BE49-F238E27FC236}">
                <a16:creationId xmlns:a16="http://schemas.microsoft.com/office/drawing/2014/main" id="{4F41A681-D6DD-6943-A1E1-D04CE8573BFC}"/>
              </a:ext>
            </a:extLst>
          </p:cNvPr>
          <p:cNvSpPr>
            <a:spLocks noGrp="1"/>
          </p:cNvSpPr>
          <p:nvPr>
            <p:ph type="ftr" sz="quarter" idx="3"/>
          </p:nvPr>
        </p:nvSpPr>
        <p:spPr>
          <a:xfrm>
            <a:off x="6230232" y="202680"/>
            <a:ext cx="4636800" cy="180000"/>
          </a:xfrm>
          <a:prstGeom prst="rect">
            <a:avLst/>
          </a:prstGeom>
        </p:spPr>
        <p:txBody>
          <a:bodyPr/>
          <a:lstStyle>
            <a:lvl1pPr>
              <a:defRPr sz="12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r"/>
            <a:r>
              <a:rPr lang="en-GB" dirty="0"/>
              <a:t>Colliers Project Leaders</a:t>
            </a:r>
          </a:p>
        </p:txBody>
      </p:sp>
      <p:sp>
        <p:nvSpPr>
          <p:cNvPr id="11" name="Slide Number Placeholder 9">
            <a:extLst>
              <a:ext uri="{FF2B5EF4-FFF2-40B4-BE49-F238E27FC236}">
                <a16:creationId xmlns:a16="http://schemas.microsoft.com/office/drawing/2014/main" id="{4AA97C9D-EA48-7047-ACEB-6F79619410DD}"/>
              </a:ext>
            </a:extLst>
          </p:cNvPr>
          <p:cNvSpPr>
            <a:spLocks noGrp="1"/>
          </p:cNvSpPr>
          <p:nvPr>
            <p:ph type="sldNum" sz="quarter" idx="4"/>
          </p:nvPr>
        </p:nvSpPr>
        <p:spPr>
          <a:xfrm>
            <a:off x="11086766" y="202680"/>
            <a:ext cx="482266" cy="180000"/>
          </a:xfrm>
          <a:prstGeom prst="rect">
            <a:avLst/>
          </a:prstGeom>
        </p:spPr>
        <p:txBody>
          <a:bodyPr/>
          <a:lstStyle>
            <a:lvl1pPr algn="l">
              <a:defRPr sz="12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815357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Negative">
    <p:bg>
      <p:bgPr>
        <a:solidFill>
          <a:schemeClr val="tx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8C45125-9950-48C5-BE2B-5A54D7E1387B}"/>
              </a:ext>
            </a:extLst>
          </p:cNvPr>
          <p:cNvSpPr txBox="1"/>
          <p:nvPr userDrawn="1"/>
        </p:nvSpPr>
        <p:spPr>
          <a:xfrm>
            <a:off x="647700" y="89982"/>
            <a:ext cx="3868254" cy="3062377"/>
          </a:xfrm>
          <a:prstGeom prst="rect">
            <a:avLst/>
          </a:prstGeom>
          <a:noFill/>
        </p:spPr>
        <p:txBody>
          <a:bodyPr wrap="square" lIns="0" tIns="0" rIns="0" bIns="0" rtlCol="0">
            <a:spAutoFit/>
          </a:bodyPr>
          <a:lstStyle/>
          <a:p>
            <a:r>
              <a:rPr lang="en-GB" sz="19900" dirty="0">
                <a:solidFill>
                  <a:schemeClr val="accent3"/>
                </a:solidFill>
              </a:rPr>
              <a:t>“</a:t>
            </a:r>
          </a:p>
        </p:txBody>
      </p:sp>
      <p:sp>
        <p:nvSpPr>
          <p:cNvPr id="2" name="Title 1"/>
          <p:cNvSpPr>
            <a:spLocks noGrp="1"/>
          </p:cNvSpPr>
          <p:nvPr>
            <p:ph type="title" hasCustomPrompt="1"/>
          </p:nvPr>
        </p:nvSpPr>
        <p:spPr>
          <a:xfrm>
            <a:off x="648000" y="1576800"/>
            <a:ext cx="9039600" cy="2847600"/>
          </a:xfrm>
        </p:spPr>
        <p:txBody>
          <a:bodyPr/>
          <a:lstStyle>
            <a:lvl1pPr>
              <a:defRPr>
                <a:solidFill>
                  <a:schemeClr val="accent3"/>
                </a:solidFill>
              </a:defRPr>
            </a:lvl1pPr>
          </a:lstStyle>
          <a:p>
            <a:r>
              <a:rPr lang="en-GB" noProof="0" dirty="0"/>
              <a:t>Click to add quote</a:t>
            </a:r>
          </a:p>
        </p:txBody>
      </p:sp>
      <p:sp>
        <p:nvSpPr>
          <p:cNvPr id="5" name="Text Placeholder 4">
            <a:extLst>
              <a:ext uri="{FF2B5EF4-FFF2-40B4-BE49-F238E27FC236}">
                <a16:creationId xmlns:a16="http://schemas.microsoft.com/office/drawing/2014/main" id="{B77F94BD-6275-4D89-81F8-9C249242B260}"/>
              </a:ext>
            </a:extLst>
          </p:cNvPr>
          <p:cNvSpPr>
            <a:spLocks noGrp="1"/>
          </p:cNvSpPr>
          <p:nvPr>
            <p:ph type="body" sz="quarter" idx="15" hasCustomPrompt="1"/>
          </p:nvPr>
        </p:nvSpPr>
        <p:spPr>
          <a:xfrm>
            <a:off x="0" y="4910400"/>
            <a:ext cx="5781600" cy="648000"/>
          </a:xfrm>
          <a:solidFill>
            <a:schemeClr val="bg1"/>
          </a:solidFill>
        </p:spPr>
        <p:txBody>
          <a:bodyPr vert="horz" lIns="648000" tIns="0" rIns="0" bIns="0" rtlCol="0" anchor="ctr">
            <a:noAutofit/>
          </a:bodyPr>
          <a:lstStyle>
            <a:lvl1pPr marL="0" indent="0">
              <a:buFont typeface="Arial" panose="020B0604020202020204" pitchFamily="34" charset="0"/>
              <a:buChar char="​"/>
              <a:defRPr lang="en-US" sz="2800" dirty="0" smtClean="0">
                <a:solidFill>
                  <a:schemeClr val="tx2"/>
                </a:solidFill>
                <a:latin typeface="+mj-lt"/>
              </a:defRPr>
            </a:lvl1pPr>
            <a:lvl2pPr marL="216000" indent="0">
              <a:buNone/>
              <a:defRPr lang="en-US" dirty="0" smtClean="0">
                <a:solidFill>
                  <a:schemeClr val="tx2"/>
                </a:solidFill>
              </a:defRPr>
            </a:lvl2pPr>
            <a:lvl3pPr>
              <a:defRPr lang="en-US" dirty="0" smtClean="0">
                <a:solidFill>
                  <a:schemeClr val="tx2"/>
                </a:solidFill>
              </a:defRPr>
            </a:lvl3pPr>
            <a:lvl4pPr>
              <a:defRPr lang="en-US" dirty="0" smtClean="0"/>
            </a:lvl4pPr>
            <a:lvl5pPr>
              <a:defRPr lang="en-GB" dirty="0">
                <a:solidFill>
                  <a:schemeClr val="tx2"/>
                </a:solidFill>
              </a:defRPr>
            </a:lvl5pPr>
          </a:lstStyle>
          <a:p>
            <a:pPr marL="216000" lvl="0" indent="-216000"/>
            <a:r>
              <a:rPr lang="en-GB" dirty="0"/>
              <a:t>Click to add name</a:t>
            </a:r>
          </a:p>
        </p:txBody>
      </p:sp>
      <p:sp>
        <p:nvSpPr>
          <p:cNvPr id="11" name="Footer Placeholder 8">
            <a:extLst>
              <a:ext uri="{FF2B5EF4-FFF2-40B4-BE49-F238E27FC236}">
                <a16:creationId xmlns:a16="http://schemas.microsoft.com/office/drawing/2014/main" id="{003AB83F-D117-D149-91DC-087131B89ECF}"/>
              </a:ext>
            </a:extLst>
          </p:cNvPr>
          <p:cNvSpPr>
            <a:spLocks noGrp="1"/>
          </p:cNvSpPr>
          <p:nvPr>
            <p:ph type="ftr" sz="quarter" idx="3"/>
          </p:nvPr>
        </p:nvSpPr>
        <p:spPr>
          <a:xfrm>
            <a:off x="6230232" y="202680"/>
            <a:ext cx="4636800" cy="180000"/>
          </a:xfrm>
          <a:prstGeom prst="rect">
            <a:avLst/>
          </a:prstGeom>
        </p:spPr>
        <p:txBody>
          <a:bodyPr/>
          <a:lstStyle>
            <a:lvl1pPr>
              <a:defRPr sz="12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lgn="r"/>
            <a:r>
              <a:rPr lang="en-GB" dirty="0"/>
              <a:t>Colliers Project Leaders</a:t>
            </a:r>
          </a:p>
        </p:txBody>
      </p:sp>
      <p:sp>
        <p:nvSpPr>
          <p:cNvPr id="13" name="Slide Number Placeholder 9">
            <a:extLst>
              <a:ext uri="{FF2B5EF4-FFF2-40B4-BE49-F238E27FC236}">
                <a16:creationId xmlns:a16="http://schemas.microsoft.com/office/drawing/2014/main" id="{4A0ABD2D-8E61-4A48-802E-719A7E589DB7}"/>
              </a:ext>
            </a:extLst>
          </p:cNvPr>
          <p:cNvSpPr>
            <a:spLocks noGrp="1"/>
          </p:cNvSpPr>
          <p:nvPr>
            <p:ph type="sldNum" sz="quarter" idx="4"/>
          </p:nvPr>
        </p:nvSpPr>
        <p:spPr>
          <a:xfrm>
            <a:off x="11086766" y="202680"/>
            <a:ext cx="482266" cy="180000"/>
          </a:xfrm>
          <a:prstGeom prst="rect">
            <a:avLst/>
          </a:prstGeom>
        </p:spPr>
        <p:txBody>
          <a:bodyPr/>
          <a:lstStyle>
            <a:lvl1pPr algn="l">
              <a:defRPr sz="12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3AA811B-2EBD-4900-905E-5BE206449611}" type="slidenum">
              <a:rPr lang="en-GB" smtClean="0"/>
              <a:pPr/>
              <a:t>‹#›</a:t>
            </a:fld>
            <a:endParaRPr lang="en-GB" dirty="0"/>
          </a:p>
        </p:txBody>
      </p:sp>
      <p:sp>
        <p:nvSpPr>
          <p:cNvPr id="14" name="Text Placeholder 17">
            <a:extLst>
              <a:ext uri="{FF2B5EF4-FFF2-40B4-BE49-F238E27FC236}">
                <a16:creationId xmlns:a16="http://schemas.microsoft.com/office/drawing/2014/main" id="{2FFE6D73-279E-2645-84FA-06FB0EFDA304}"/>
              </a:ext>
            </a:extLst>
          </p:cNvPr>
          <p:cNvSpPr txBox="1">
            <a:spLocks/>
          </p:cNvSpPr>
          <p:nvPr userDrawn="1"/>
        </p:nvSpPr>
        <p:spPr>
          <a:xfrm>
            <a:off x="10972934" y="274014"/>
            <a:ext cx="10800" cy="126000"/>
          </a:xfrm>
          <a:prstGeom prst="rect">
            <a:avLst/>
          </a:prstGeom>
          <a:solidFill>
            <a:schemeClr val="bg1"/>
          </a:solidFill>
        </p:spPr>
        <p:txBody>
          <a:bodyPr/>
          <a:lstStyle>
            <a:lvl1pPr marL="0" indent="0" algn="l" defTabSz="914400" rtl="0" eaLnBrk="1" latinLnBrk="0" hangingPunct="1">
              <a:lnSpc>
                <a:spcPct val="100000"/>
              </a:lnSpc>
              <a:spcBef>
                <a:spcPts val="300"/>
              </a:spcBef>
              <a:spcAft>
                <a:spcPts val="600"/>
              </a:spcAft>
              <a:buFont typeface="Arial" panose="020B0604020202020204" pitchFamily="34" charset="0"/>
              <a:buNone/>
              <a:defRPr sz="100" kern="1200">
                <a:no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r>
              <a:rPr lang="en-US" dirty="0"/>
              <a:t>Click to edit Master text styles</a:t>
            </a:r>
          </a:p>
        </p:txBody>
      </p:sp>
    </p:spTree>
    <p:extLst>
      <p:ext uri="{BB962C8B-B14F-4D97-AF65-F5344CB8AC3E}">
        <p14:creationId xmlns:p14="http://schemas.microsoft.com/office/powerpoint/2010/main" val="1950053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B">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5120BBD4-62D6-D14D-B2BB-7FAA664EA2EA}"/>
              </a:ext>
            </a:extLst>
          </p:cNvPr>
          <p:cNvSpPr>
            <a:spLocks noGrp="1"/>
          </p:cNvSpPr>
          <p:nvPr>
            <p:ph type="pic" sz="quarter" idx="17"/>
          </p:nvPr>
        </p:nvSpPr>
        <p:spPr>
          <a:xfrm>
            <a:off x="5986463" y="0"/>
            <a:ext cx="6205537" cy="6856413"/>
          </a:xfrm>
          <a:custGeom>
            <a:avLst/>
            <a:gdLst>
              <a:gd name="connsiteX0" fmla="*/ 0 w 6205537"/>
              <a:gd name="connsiteY0" fmla="*/ 0 h 6856413"/>
              <a:gd name="connsiteX1" fmla="*/ 6205537 w 6205537"/>
              <a:gd name="connsiteY1" fmla="*/ 0 h 6856413"/>
              <a:gd name="connsiteX2" fmla="*/ 6205537 w 6205537"/>
              <a:gd name="connsiteY2" fmla="*/ 6856413 h 6856413"/>
              <a:gd name="connsiteX3" fmla="*/ 0 w 6205537"/>
              <a:gd name="connsiteY3" fmla="*/ 6856413 h 6856413"/>
              <a:gd name="connsiteX4" fmla="*/ 0 w 6205537"/>
              <a:gd name="connsiteY4" fmla="*/ 5555848 h 6856413"/>
              <a:gd name="connsiteX5" fmla="*/ 240717 w 6205537"/>
              <a:gd name="connsiteY5" fmla="*/ 5555848 h 6856413"/>
              <a:gd name="connsiteX6" fmla="*/ 240717 w 6205537"/>
              <a:gd name="connsiteY6" fmla="*/ 4259484 h 6856413"/>
              <a:gd name="connsiteX7" fmla="*/ 0 w 6205537"/>
              <a:gd name="connsiteY7" fmla="*/ 4259484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5537" h="6856413">
                <a:moveTo>
                  <a:pt x="0" y="0"/>
                </a:moveTo>
                <a:lnTo>
                  <a:pt x="6205537" y="0"/>
                </a:lnTo>
                <a:lnTo>
                  <a:pt x="6205537" y="6856413"/>
                </a:lnTo>
                <a:lnTo>
                  <a:pt x="0" y="6856413"/>
                </a:lnTo>
                <a:lnTo>
                  <a:pt x="0" y="5555848"/>
                </a:lnTo>
                <a:lnTo>
                  <a:pt x="240717" y="5555848"/>
                </a:lnTo>
                <a:lnTo>
                  <a:pt x="240717" y="4259484"/>
                </a:lnTo>
                <a:lnTo>
                  <a:pt x="0" y="4259484"/>
                </a:lnTo>
                <a:close/>
              </a:path>
            </a:pathLst>
          </a:custGeom>
          <a:solidFill>
            <a:schemeClr val="tx1">
              <a:lumMod val="20000"/>
              <a:lumOff val="80000"/>
            </a:schemeClr>
          </a:solidFill>
        </p:spPr>
        <p:txBody>
          <a:bodyPr wrap="square">
            <a:noAutofit/>
          </a:bodyPr>
          <a:lstStyle>
            <a:lvl1pPr marL="0" indent="0">
              <a:buNone/>
              <a:defRPr/>
            </a:lvl1pPr>
          </a:lstStyle>
          <a:p>
            <a:endParaRPr lang="en-US" dirty="0"/>
          </a:p>
        </p:txBody>
      </p:sp>
      <p:sp>
        <p:nvSpPr>
          <p:cNvPr id="39" name="Freeform: Shape 38">
            <a:extLst>
              <a:ext uri="{FF2B5EF4-FFF2-40B4-BE49-F238E27FC236}">
                <a16:creationId xmlns:a16="http://schemas.microsoft.com/office/drawing/2014/main" id="{3DD94BF0-14F1-426B-8B17-7DF83736631F}"/>
              </a:ext>
            </a:extLst>
          </p:cNvPr>
          <p:cNvSpPr/>
          <p:nvPr userDrawn="1"/>
        </p:nvSpPr>
        <p:spPr>
          <a:xfrm>
            <a:off x="-3" y="2380"/>
            <a:ext cx="5986465" cy="6858001"/>
          </a:xfrm>
          <a:custGeom>
            <a:avLst/>
            <a:gdLst>
              <a:gd name="connsiteX0" fmla="*/ 0 w 5986465"/>
              <a:gd name="connsiteY0" fmla="*/ 4360915 h 6858001"/>
              <a:gd name="connsiteX1" fmla="*/ 1 w 5986465"/>
              <a:gd name="connsiteY1" fmla="*/ 4360915 h 6858001"/>
              <a:gd name="connsiteX2" fmla="*/ 1 w 5986465"/>
              <a:gd name="connsiteY2" fmla="*/ 5556595 h 6858001"/>
              <a:gd name="connsiteX3" fmla="*/ 3 w 5986465"/>
              <a:gd name="connsiteY3" fmla="*/ 5556595 h 6858001"/>
              <a:gd name="connsiteX4" fmla="*/ 3 w 5986465"/>
              <a:gd name="connsiteY4" fmla="*/ 5563496 h 6858001"/>
              <a:gd name="connsiteX5" fmla="*/ 5986465 w 5986465"/>
              <a:gd name="connsiteY5" fmla="*/ 5563496 h 6858001"/>
              <a:gd name="connsiteX6" fmla="*/ 5986465 w 5986465"/>
              <a:gd name="connsiteY6" fmla="*/ 6858001 h 6858001"/>
              <a:gd name="connsiteX7" fmla="*/ 0 w 5986465"/>
              <a:gd name="connsiteY7" fmla="*/ 6858001 h 6858001"/>
              <a:gd name="connsiteX8" fmla="*/ 0 w 5986465"/>
              <a:gd name="connsiteY8" fmla="*/ 0 h 6858001"/>
              <a:gd name="connsiteX9" fmla="*/ 5986465 w 5986465"/>
              <a:gd name="connsiteY9" fmla="*/ 0 h 6858001"/>
              <a:gd name="connsiteX10" fmla="*/ 5986465 w 5986465"/>
              <a:gd name="connsiteY10" fmla="*/ 4264079 h 6858001"/>
              <a:gd name="connsiteX11" fmla="*/ 1 w 5986465"/>
              <a:gd name="connsiteY11" fmla="*/ 4264079 h 6858001"/>
              <a:gd name="connsiteX12" fmla="*/ 1 w 5986465"/>
              <a:gd name="connsiteY12" fmla="*/ 4269217 h 6858001"/>
              <a:gd name="connsiteX13" fmla="*/ 0 w 5986465"/>
              <a:gd name="connsiteY13" fmla="*/ 426921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86465" h="6858001">
                <a:moveTo>
                  <a:pt x="0" y="4360915"/>
                </a:moveTo>
                <a:lnTo>
                  <a:pt x="1" y="4360915"/>
                </a:lnTo>
                <a:lnTo>
                  <a:pt x="1" y="5556595"/>
                </a:lnTo>
                <a:lnTo>
                  <a:pt x="3" y="5556595"/>
                </a:lnTo>
                <a:lnTo>
                  <a:pt x="3" y="5563496"/>
                </a:lnTo>
                <a:lnTo>
                  <a:pt x="5986465" y="5563496"/>
                </a:lnTo>
                <a:lnTo>
                  <a:pt x="5986465" y="6858001"/>
                </a:lnTo>
                <a:lnTo>
                  <a:pt x="0" y="6858001"/>
                </a:lnTo>
                <a:close/>
                <a:moveTo>
                  <a:pt x="0" y="0"/>
                </a:moveTo>
                <a:lnTo>
                  <a:pt x="5986465" y="0"/>
                </a:lnTo>
                <a:lnTo>
                  <a:pt x="5986465" y="4264079"/>
                </a:lnTo>
                <a:lnTo>
                  <a:pt x="1" y="4264079"/>
                </a:lnTo>
                <a:lnTo>
                  <a:pt x="1" y="4269217"/>
                </a:lnTo>
                <a:lnTo>
                  <a:pt x="0" y="426921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1" name="date" descr="{&quot;templafy&quot;:{&quot;binding&quot;:&quot;Form.Date&quot;,&quot;format&quot;:&quot;{{DateFormats.GeneralDate}}&quot;,&quot;type&quot;:&quot;date&quot;}}" title="Form.Date">
            <a:extLst>
              <a:ext uri="{FF2B5EF4-FFF2-40B4-BE49-F238E27FC236}">
                <a16:creationId xmlns:a16="http://schemas.microsoft.com/office/drawing/2014/main" id="{511A47CD-5114-4DD4-BD85-B1A5B922F9C2}"/>
              </a:ext>
            </a:extLst>
          </p:cNvPr>
          <p:cNvSpPr txBox="1"/>
          <p:nvPr userDrawn="1"/>
        </p:nvSpPr>
        <p:spPr>
          <a:xfrm>
            <a:off x="648205" y="4513924"/>
            <a:ext cx="4863503" cy="246221"/>
          </a:xfrm>
          <a:prstGeom prst="rect">
            <a:avLst/>
          </a:prstGeom>
          <a:noFill/>
        </p:spPr>
        <p:txBody>
          <a:bodyPr wrap="square" lIns="0" tIns="0" rIns="0" bIns="0" rtlCol="0">
            <a:spAutoFit/>
          </a:bodyPr>
          <a:lstStyle/>
          <a:p>
            <a:endParaRPr lang="en-GB" sz="1600" b="1" dirty="0">
              <a:solidFill>
                <a:schemeClr val="tx2"/>
              </a:solidFill>
              <a:latin typeface="+mn-lt"/>
            </a:endParaRPr>
          </a:p>
        </p:txBody>
      </p:sp>
      <p:sp>
        <p:nvSpPr>
          <p:cNvPr id="18" name="text" descr="{&quot;templafy&quot;:{&quot;binding&quot;:&quot;Form.PresentationTitle&quot;,&quot;type&quot;:&quot;text&quot;}}" title="Form.PresentationTitle">
            <a:extLst>
              <a:ext uri="{FF2B5EF4-FFF2-40B4-BE49-F238E27FC236}">
                <a16:creationId xmlns:a16="http://schemas.microsoft.com/office/drawing/2014/main" id="{0A62A1E8-6E87-4939-B7E1-2BAF1B75776D}"/>
              </a:ext>
            </a:extLst>
          </p:cNvPr>
          <p:cNvSpPr txBox="1"/>
          <p:nvPr userDrawn="1"/>
        </p:nvSpPr>
        <p:spPr>
          <a:xfrm>
            <a:off x="612279" y="1830349"/>
            <a:ext cx="5129796" cy="1420105"/>
          </a:xfrm>
          <a:prstGeom prst="rect">
            <a:avLst/>
          </a:prstGeom>
          <a:noFill/>
        </p:spPr>
        <p:txBody>
          <a:bodyPr wrap="square" lIns="0" tIns="0" rIns="0" bIns="0" rtlCol="0" anchor="b">
            <a:noAutofit/>
          </a:bodyPr>
          <a:lstStyle/>
          <a:p>
            <a:pPr>
              <a:lnSpc>
                <a:spcPct val="90000"/>
              </a:lnSpc>
            </a:pPr>
            <a:endParaRPr lang="en-GB" sz="4400" dirty="0">
              <a:solidFill>
                <a:schemeClr val="bg1"/>
              </a:solidFill>
              <a:latin typeface="+mj-lt"/>
            </a:endParaRPr>
          </a:p>
        </p:txBody>
      </p:sp>
      <p:sp>
        <p:nvSpPr>
          <p:cNvPr id="19" name="text" descr="{&quot;templafy&quot;:{&quot;type&quot;:&quot;text&quot;,&quot;binding&quot;:&quot;Form.PresentationSubtitle&quot;}}" title="Form.PresentationSubtitle">
            <a:extLst>
              <a:ext uri="{FF2B5EF4-FFF2-40B4-BE49-F238E27FC236}">
                <a16:creationId xmlns:a16="http://schemas.microsoft.com/office/drawing/2014/main" id="{027A8407-8AD8-4DAD-A4E9-AD623F6FAAEA}"/>
              </a:ext>
            </a:extLst>
          </p:cNvPr>
          <p:cNvSpPr txBox="1"/>
          <p:nvPr userDrawn="1"/>
        </p:nvSpPr>
        <p:spPr>
          <a:xfrm>
            <a:off x="628104" y="3385233"/>
            <a:ext cx="5128830" cy="492147"/>
          </a:xfrm>
          <a:prstGeom prst="rect">
            <a:avLst/>
          </a:prstGeom>
          <a:noFill/>
        </p:spPr>
        <p:txBody>
          <a:bodyPr wrap="square" lIns="0" tIns="0" rIns="0" bIns="0" rtlCol="0">
            <a:noAutofit/>
          </a:bodyPr>
          <a:lstStyle/>
          <a:p>
            <a:pPr>
              <a:lnSpc>
                <a:spcPct val="90000"/>
              </a:lnSpc>
            </a:pPr>
            <a:endParaRPr lang="en-GB" sz="2800" dirty="0">
              <a:solidFill>
                <a:schemeClr val="accent3"/>
              </a:solidFill>
              <a:latin typeface="+mn-lt"/>
            </a:endParaRPr>
          </a:p>
        </p:txBody>
      </p:sp>
      <p:sp>
        <p:nvSpPr>
          <p:cNvPr id="20" name="Text Placeholder 3">
            <a:extLst>
              <a:ext uri="{FF2B5EF4-FFF2-40B4-BE49-F238E27FC236}">
                <a16:creationId xmlns:a16="http://schemas.microsoft.com/office/drawing/2014/main" id="{5A3E2B83-D6AB-4AD9-9B4B-4519AFA5B4B1}"/>
              </a:ext>
            </a:extLst>
          </p:cNvPr>
          <p:cNvSpPr>
            <a:spLocks noGrp="1"/>
          </p:cNvSpPr>
          <p:nvPr>
            <p:ph type="body" sz="quarter" idx="15" hasCustomPrompt="1"/>
          </p:nvPr>
        </p:nvSpPr>
        <p:spPr>
          <a:xfrm>
            <a:off x="647700" y="4760145"/>
            <a:ext cx="4864100" cy="246221"/>
          </a:xfrm>
        </p:spPr>
        <p:txBody>
          <a:bodyPr/>
          <a:lstStyle>
            <a:lvl1pPr marL="0" indent="0">
              <a:buNone/>
              <a:defRPr>
                <a:solidFill>
                  <a:schemeClr val="tx2"/>
                </a:solidFill>
              </a:defRPr>
            </a:lvl1pPr>
          </a:lstStyle>
          <a:p>
            <a:pPr lvl="0"/>
            <a:r>
              <a:rPr lang="en-GB" dirty="0"/>
              <a:t>Presented to:</a:t>
            </a:r>
          </a:p>
        </p:txBody>
      </p:sp>
      <p:sp>
        <p:nvSpPr>
          <p:cNvPr id="25" name="Text Placeholder 3">
            <a:extLst>
              <a:ext uri="{FF2B5EF4-FFF2-40B4-BE49-F238E27FC236}">
                <a16:creationId xmlns:a16="http://schemas.microsoft.com/office/drawing/2014/main" id="{D950E65F-D27B-4B37-82E6-065FC684AAB4}"/>
              </a:ext>
            </a:extLst>
          </p:cNvPr>
          <p:cNvSpPr>
            <a:spLocks noGrp="1"/>
          </p:cNvSpPr>
          <p:nvPr>
            <p:ph type="body" sz="quarter" idx="16" hasCustomPrompt="1"/>
          </p:nvPr>
        </p:nvSpPr>
        <p:spPr>
          <a:xfrm>
            <a:off x="647700" y="5003648"/>
            <a:ext cx="4864100" cy="242887"/>
          </a:xfrm>
        </p:spPr>
        <p:txBody>
          <a:bodyPr/>
          <a:lstStyle>
            <a:lvl1pPr marL="0" indent="0">
              <a:buNone/>
              <a:defRPr>
                <a:solidFill>
                  <a:schemeClr val="tx2"/>
                </a:solidFill>
              </a:defRPr>
            </a:lvl1pPr>
          </a:lstStyle>
          <a:p>
            <a:pPr lvl="0"/>
            <a:r>
              <a:rPr lang="en-GB" dirty="0"/>
              <a:t>Presented by:</a:t>
            </a:r>
          </a:p>
        </p:txBody>
      </p:sp>
      <p:pic>
        <p:nvPicPr>
          <p:cNvPr id="10" name="Picture 9">
            <a:extLst>
              <a:ext uri="{FF2B5EF4-FFF2-40B4-BE49-F238E27FC236}">
                <a16:creationId xmlns:a16="http://schemas.microsoft.com/office/drawing/2014/main" id="{4B7AFDA5-3E3B-4618-8394-155C6F1E0D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20003" y="388554"/>
            <a:ext cx="2332747" cy="718486"/>
          </a:xfrm>
          <a:prstGeom prst="rect">
            <a:avLst/>
          </a:prstGeom>
        </p:spPr>
      </p:pic>
    </p:spTree>
    <p:extLst>
      <p:ext uri="{BB962C8B-B14F-4D97-AF65-F5344CB8AC3E}">
        <p14:creationId xmlns:p14="http://schemas.microsoft.com/office/powerpoint/2010/main" val="28760284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B">
    <p:bg>
      <p:bgPr>
        <a:solidFill>
          <a:schemeClr val="tx2"/>
        </a:solidFill>
        <a:effectLst/>
      </p:bgPr>
    </p:bg>
    <p:spTree>
      <p:nvGrpSpPr>
        <p:cNvPr id="1" name=""/>
        <p:cNvGrpSpPr/>
        <p:nvPr/>
      </p:nvGrpSpPr>
      <p:grpSpPr>
        <a:xfrm>
          <a:off x="0" y="0"/>
          <a:ext cx="0" cy="0"/>
          <a:chOff x="0" y="0"/>
          <a:chExt cx="0" cy="0"/>
        </a:xfrm>
      </p:grpSpPr>
      <p:sp>
        <p:nvSpPr>
          <p:cNvPr id="21" name="text" descr="{&quot;templafy&quot;:{&quot;binding&quot;:&quot;UserProfile.DisplayName&quot;,&quot;type&quot;:&quot;text&quot;}}" title="UserProfile.DisplayName">
            <a:extLst>
              <a:ext uri="{FF2B5EF4-FFF2-40B4-BE49-F238E27FC236}">
                <a16:creationId xmlns:a16="http://schemas.microsoft.com/office/drawing/2014/main" id="{F00CF919-F1E7-4B22-810D-B5FF11DF199E}"/>
              </a:ext>
            </a:extLst>
          </p:cNvPr>
          <p:cNvSpPr txBox="1"/>
          <p:nvPr userDrawn="1"/>
        </p:nvSpPr>
        <p:spPr>
          <a:xfrm>
            <a:off x="7043738" y="4791620"/>
            <a:ext cx="3573462" cy="246221"/>
          </a:xfrm>
          <a:prstGeom prst="rect">
            <a:avLst/>
          </a:prstGeom>
          <a:noFill/>
        </p:spPr>
        <p:txBody>
          <a:bodyPr wrap="square" lIns="0" tIns="0" rIns="0" bIns="0" rtlCol="0">
            <a:spAutoFit/>
          </a:bodyPr>
          <a:lstStyle/>
          <a:p>
            <a:endParaRPr lang="en-GB" sz="1600" b="0" dirty="0">
              <a:solidFill>
                <a:schemeClr val="tx2"/>
              </a:solidFill>
            </a:endParaRPr>
          </a:p>
        </p:txBody>
      </p:sp>
      <p:sp>
        <p:nvSpPr>
          <p:cNvPr id="22" name="text" descr="{&quot;templafy&quot;:{&quot;binding&quot;:&quot;UserProfile.Email&quot;,&quot;type&quot;:&quot;text&quot;}}" title="UserProfile.Email">
            <a:extLst>
              <a:ext uri="{FF2B5EF4-FFF2-40B4-BE49-F238E27FC236}">
                <a16:creationId xmlns:a16="http://schemas.microsoft.com/office/drawing/2014/main" id="{8424D9F1-11E3-4AA6-8A44-7DE70A57F0D8}"/>
              </a:ext>
            </a:extLst>
          </p:cNvPr>
          <p:cNvSpPr txBox="1"/>
          <p:nvPr userDrawn="1"/>
        </p:nvSpPr>
        <p:spPr>
          <a:xfrm>
            <a:off x="7043738" y="5052588"/>
            <a:ext cx="3573462" cy="246221"/>
          </a:xfrm>
          <a:prstGeom prst="rect">
            <a:avLst/>
          </a:prstGeom>
          <a:noFill/>
        </p:spPr>
        <p:txBody>
          <a:bodyPr wrap="square" lIns="0" tIns="0" rIns="0" bIns="0" rtlCol="0">
            <a:spAutoFit/>
          </a:bodyPr>
          <a:lstStyle/>
          <a:p>
            <a:endParaRPr lang="en-GB" sz="1600" b="0" dirty="0">
              <a:solidFill>
                <a:schemeClr val="tx2"/>
              </a:solidFill>
            </a:endParaRPr>
          </a:p>
        </p:txBody>
      </p:sp>
      <p:cxnSp>
        <p:nvCxnSpPr>
          <p:cNvPr id="20" name="Straight Connector 19">
            <a:extLst>
              <a:ext uri="{FF2B5EF4-FFF2-40B4-BE49-F238E27FC236}">
                <a16:creationId xmlns:a16="http://schemas.microsoft.com/office/drawing/2014/main" id="{818AE996-741F-42C6-B12A-16D74EE52D44}"/>
              </a:ext>
            </a:extLst>
          </p:cNvPr>
          <p:cNvCxnSpPr>
            <a:cxnSpLocks/>
          </p:cNvCxnSpPr>
          <p:nvPr userDrawn="1"/>
        </p:nvCxnSpPr>
        <p:spPr>
          <a:xfrm flipH="1">
            <a:off x="-81023" y="6534000"/>
            <a:ext cx="1194753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4AE0577-D8AA-4F8B-9F4B-0389680206C9}"/>
              </a:ext>
            </a:extLst>
          </p:cNvPr>
          <p:cNvCxnSpPr>
            <a:cxnSpLocks/>
          </p:cNvCxnSpPr>
          <p:nvPr userDrawn="1"/>
        </p:nvCxnSpPr>
        <p:spPr>
          <a:xfrm>
            <a:off x="11868952" y="0"/>
            <a:ext cx="0" cy="65413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ooter Placeholder 8">
            <a:extLst>
              <a:ext uri="{FF2B5EF4-FFF2-40B4-BE49-F238E27FC236}">
                <a16:creationId xmlns:a16="http://schemas.microsoft.com/office/drawing/2014/main" id="{43732C2D-5B2B-9346-AECA-D1E016D9F969}"/>
              </a:ext>
            </a:extLst>
          </p:cNvPr>
          <p:cNvSpPr>
            <a:spLocks noGrp="1"/>
          </p:cNvSpPr>
          <p:nvPr>
            <p:ph type="ftr" sz="quarter" idx="3"/>
          </p:nvPr>
        </p:nvSpPr>
        <p:spPr>
          <a:xfrm>
            <a:off x="6230232" y="202680"/>
            <a:ext cx="4636800" cy="180000"/>
          </a:xfrm>
          <a:prstGeom prst="rect">
            <a:avLst/>
          </a:prstGeom>
        </p:spPr>
        <p:txBody>
          <a:bodyPr/>
          <a:lstStyle>
            <a:lvl1pPr>
              <a:defRPr sz="12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lgn="r"/>
            <a:r>
              <a:rPr lang="en-GB" dirty="0"/>
              <a:t>Colliers Project Leaders</a:t>
            </a:r>
          </a:p>
        </p:txBody>
      </p:sp>
      <p:sp>
        <p:nvSpPr>
          <p:cNvPr id="16" name="Slide Number Placeholder 9">
            <a:extLst>
              <a:ext uri="{FF2B5EF4-FFF2-40B4-BE49-F238E27FC236}">
                <a16:creationId xmlns:a16="http://schemas.microsoft.com/office/drawing/2014/main" id="{F04A036F-7AC4-4D47-AC63-E7FD9DE60ED0}"/>
              </a:ext>
            </a:extLst>
          </p:cNvPr>
          <p:cNvSpPr>
            <a:spLocks noGrp="1"/>
          </p:cNvSpPr>
          <p:nvPr>
            <p:ph type="sldNum" sz="quarter" idx="4"/>
          </p:nvPr>
        </p:nvSpPr>
        <p:spPr>
          <a:xfrm>
            <a:off x="11086766" y="202680"/>
            <a:ext cx="482266" cy="180000"/>
          </a:xfrm>
          <a:prstGeom prst="rect">
            <a:avLst/>
          </a:prstGeom>
        </p:spPr>
        <p:txBody>
          <a:bodyPr/>
          <a:lstStyle>
            <a:lvl1pPr algn="l">
              <a:defRPr sz="12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3AA811B-2EBD-4900-905E-5BE206449611}" type="slidenum">
              <a:rPr lang="en-GB" smtClean="0"/>
              <a:pPr/>
              <a:t>‹#›</a:t>
            </a:fld>
            <a:endParaRPr lang="en-GB" dirty="0"/>
          </a:p>
        </p:txBody>
      </p:sp>
      <p:sp>
        <p:nvSpPr>
          <p:cNvPr id="17" name="Text Placeholder 17">
            <a:extLst>
              <a:ext uri="{FF2B5EF4-FFF2-40B4-BE49-F238E27FC236}">
                <a16:creationId xmlns:a16="http://schemas.microsoft.com/office/drawing/2014/main" id="{4279E920-9DDB-2146-80FA-6F0D89A460EE}"/>
              </a:ext>
            </a:extLst>
          </p:cNvPr>
          <p:cNvSpPr txBox="1">
            <a:spLocks/>
          </p:cNvSpPr>
          <p:nvPr userDrawn="1"/>
        </p:nvSpPr>
        <p:spPr>
          <a:xfrm>
            <a:off x="10972934" y="274014"/>
            <a:ext cx="10800" cy="126000"/>
          </a:xfrm>
          <a:prstGeom prst="rect">
            <a:avLst/>
          </a:prstGeom>
          <a:solidFill>
            <a:schemeClr val="bg1"/>
          </a:solidFill>
        </p:spPr>
        <p:txBody>
          <a:bodyPr/>
          <a:lstStyle>
            <a:lvl1pPr marL="0" indent="0" algn="l" defTabSz="914400" rtl="0" eaLnBrk="1" latinLnBrk="0" hangingPunct="1">
              <a:lnSpc>
                <a:spcPct val="100000"/>
              </a:lnSpc>
              <a:spcBef>
                <a:spcPts val="300"/>
              </a:spcBef>
              <a:spcAft>
                <a:spcPts val="600"/>
              </a:spcAft>
              <a:buFont typeface="Arial" panose="020B0604020202020204" pitchFamily="34" charset="0"/>
              <a:buNone/>
              <a:defRPr sz="100" kern="1200">
                <a:no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r>
              <a:rPr lang="en-US" dirty="0"/>
              <a:t>Click to edit Master text styles</a:t>
            </a:r>
          </a:p>
        </p:txBody>
      </p:sp>
      <p:pic>
        <p:nvPicPr>
          <p:cNvPr id="11" name="Picture 10">
            <a:extLst>
              <a:ext uri="{FF2B5EF4-FFF2-40B4-BE49-F238E27FC236}">
                <a16:creationId xmlns:a16="http://schemas.microsoft.com/office/drawing/2014/main" id="{9EC35053-B425-40A0-90FF-7C471DC30C5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20003" y="388554"/>
            <a:ext cx="2332747" cy="718486"/>
          </a:xfrm>
          <a:prstGeom prst="rect">
            <a:avLst/>
          </a:prstGeom>
        </p:spPr>
      </p:pic>
    </p:spTree>
    <p:extLst>
      <p:ext uri="{BB962C8B-B14F-4D97-AF65-F5344CB8AC3E}">
        <p14:creationId xmlns:p14="http://schemas.microsoft.com/office/powerpoint/2010/main" val="31969943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dirty="0"/>
              <a:t>Click to add title</a:t>
            </a:r>
          </a:p>
        </p:txBody>
      </p:sp>
      <p:sp>
        <p:nvSpPr>
          <p:cNvPr id="4" name="Content Placeholder 3">
            <a:extLst>
              <a:ext uri="{FF2B5EF4-FFF2-40B4-BE49-F238E27FC236}">
                <a16:creationId xmlns:a16="http://schemas.microsoft.com/office/drawing/2014/main" id="{4DE4CAC1-E893-4219-9AA4-64F5EDA29707}"/>
              </a:ext>
            </a:extLst>
          </p:cNvPr>
          <p:cNvSpPr>
            <a:spLocks noGrp="1"/>
          </p:cNvSpPr>
          <p:nvPr>
            <p:ph sz="quarter" idx="13" hasCustomPrompt="1"/>
          </p:nvPr>
        </p:nvSpPr>
        <p:spPr>
          <a:xfrm>
            <a:off x="647525" y="2046287"/>
            <a:ext cx="10895187" cy="4162426"/>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Footer Placeholder 8">
            <a:extLst>
              <a:ext uri="{FF2B5EF4-FFF2-40B4-BE49-F238E27FC236}">
                <a16:creationId xmlns:a16="http://schemas.microsoft.com/office/drawing/2014/main" id="{F15F9B8D-70C7-B046-9DFD-A75744C51F61}"/>
              </a:ext>
            </a:extLst>
          </p:cNvPr>
          <p:cNvSpPr>
            <a:spLocks noGrp="1"/>
          </p:cNvSpPr>
          <p:nvPr>
            <p:ph type="ftr" sz="quarter" idx="3"/>
          </p:nvPr>
        </p:nvSpPr>
        <p:spPr>
          <a:xfrm>
            <a:off x="6230232" y="202680"/>
            <a:ext cx="4636800" cy="180000"/>
          </a:xfrm>
          <a:prstGeom prst="rect">
            <a:avLst/>
          </a:prstGeom>
        </p:spPr>
        <p:txBody>
          <a:bodyPr/>
          <a:lstStyle>
            <a:lvl1pPr>
              <a:defRPr sz="12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r"/>
            <a:r>
              <a:rPr lang="en-GB" dirty="0"/>
              <a:t>Colliers Project Leaders</a:t>
            </a:r>
          </a:p>
        </p:txBody>
      </p:sp>
      <p:sp>
        <p:nvSpPr>
          <p:cNvPr id="9" name="Slide Number Placeholder 9">
            <a:extLst>
              <a:ext uri="{FF2B5EF4-FFF2-40B4-BE49-F238E27FC236}">
                <a16:creationId xmlns:a16="http://schemas.microsoft.com/office/drawing/2014/main" id="{B9B3E885-5209-4B49-9CC2-C90B310478B7}"/>
              </a:ext>
            </a:extLst>
          </p:cNvPr>
          <p:cNvSpPr>
            <a:spLocks noGrp="1"/>
          </p:cNvSpPr>
          <p:nvPr>
            <p:ph type="sldNum" sz="quarter" idx="4"/>
          </p:nvPr>
        </p:nvSpPr>
        <p:spPr>
          <a:xfrm>
            <a:off x="11086766" y="202680"/>
            <a:ext cx="482266" cy="180000"/>
          </a:xfrm>
          <a:prstGeom prst="rect">
            <a:avLst/>
          </a:prstGeom>
        </p:spPr>
        <p:txBody>
          <a:bodyPr/>
          <a:lstStyle>
            <a:lvl1pPr algn="l">
              <a:defRPr sz="12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32083101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dirty="0"/>
              <a:t>Click to add title</a:t>
            </a:r>
          </a:p>
        </p:txBody>
      </p:sp>
      <p:sp>
        <p:nvSpPr>
          <p:cNvPr id="5" name="Footer Placeholder 8">
            <a:extLst>
              <a:ext uri="{FF2B5EF4-FFF2-40B4-BE49-F238E27FC236}">
                <a16:creationId xmlns:a16="http://schemas.microsoft.com/office/drawing/2014/main" id="{8620CE84-3A06-1F40-84E4-F339FEBABC5F}"/>
              </a:ext>
            </a:extLst>
          </p:cNvPr>
          <p:cNvSpPr>
            <a:spLocks noGrp="1"/>
          </p:cNvSpPr>
          <p:nvPr>
            <p:ph type="ftr" sz="quarter" idx="3"/>
          </p:nvPr>
        </p:nvSpPr>
        <p:spPr>
          <a:xfrm>
            <a:off x="6230232" y="202680"/>
            <a:ext cx="4636800" cy="180000"/>
          </a:xfrm>
          <a:prstGeom prst="rect">
            <a:avLst/>
          </a:prstGeom>
        </p:spPr>
        <p:txBody>
          <a:bodyPr/>
          <a:lstStyle>
            <a:lvl1pPr>
              <a:defRPr sz="12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r"/>
            <a:r>
              <a:rPr lang="en-GB" dirty="0"/>
              <a:t>Colliers Project Leaders</a:t>
            </a:r>
          </a:p>
        </p:txBody>
      </p:sp>
      <p:sp>
        <p:nvSpPr>
          <p:cNvPr id="6" name="Slide Number Placeholder 9">
            <a:extLst>
              <a:ext uri="{FF2B5EF4-FFF2-40B4-BE49-F238E27FC236}">
                <a16:creationId xmlns:a16="http://schemas.microsoft.com/office/drawing/2014/main" id="{F4CD7F38-8F27-D948-8521-3DF15FC49249}"/>
              </a:ext>
            </a:extLst>
          </p:cNvPr>
          <p:cNvSpPr>
            <a:spLocks noGrp="1"/>
          </p:cNvSpPr>
          <p:nvPr>
            <p:ph type="sldNum" sz="quarter" idx="4"/>
          </p:nvPr>
        </p:nvSpPr>
        <p:spPr>
          <a:xfrm>
            <a:off x="11086766" y="202680"/>
            <a:ext cx="482266" cy="180000"/>
          </a:xfrm>
          <a:prstGeom prst="rect">
            <a:avLst/>
          </a:prstGeom>
        </p:spPr>
        <p:txBody>
          <a:bodyPr/>
          <a:lstStyle>
            <a:lvl1pPr algn="l">
              <a:defRPr sz="12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34508886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8">
            <a:extLst>
              <a:ext uri="{FF2B5EF4-FFF2-40B4-BE49-F238E27FC236}">
                <a16:creationId xmlns:a16="http://schemas.microsoft.com/office/drawing/2014/main" id="{EE2A8B62-F97E-7E44-8C8B-FAE869D29AB9}"/>
              </a:ext>
            </a:extLst>
          </p:cNvPr>
          <p:cNvSpPr>
            <a:spLocks noGrp="1"/>
          </p:cNvSpPr>
          <p:nvPr>
            <p:ph type="ftr" sz="quarter" idx="3"/>
          </p:nvPr>
        </p:nvSpPr>
        <p:spPr>
          <a:xfrm>
            <a:off x="6230232" y="202680"/>
            <a:ext cx="4636800" cy="180000"/>
          </a:xfrm>
          <a:prstGeom prst="rect">
            <a:avLst/>
          </a:prstGeom>
        </p:spPr>
        <p:txBody>
          <a:bodyPr/>
          <a:lstStyle>
            <a:lvl1pPr>
              <a:defRPr sz="12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r"/>
            <a:r>
              <a:rPr lang="en-GB" dirty="0"/>
              <a:t>Colliers Project Leaders</a:t>
            </a:r>
          </a:p>
        </p:txBody>
      </p:sp>
      <p:sp>
        <p:nvSpPr>
          <p:cNvPr id="5" name="Slide Number Placeholder 9">
            <a:extLst>
              <a:ext uri="{FF2B5EF4-FFF2-40B4-BE49-F238E27FC236}">
                <a16:creationId xmlns:a16="http://schemas.microsoft.com/office/drawing/2014/main" id="{FA84793B-AFB4-874B-9ACD-D7638B766695}"/>
              </a:ext>
            </a:extLst>
          </p:cNvPr>
          <p:cNvSpPr>
            <a:spLocks noGrp="1"/>
          </p:cNvSpPr>
          <p:nvPr>
            <p:ph type="sldNum" sz="quarter" idx="4"/>
          </p:nvPr>
        </p:nvSpPr>
        <p:spPr>
          <a:xfrm>
            <a:off x="11086766" y="202680"/>
            <a:ext cx="482266" cy="180000"/>
          </a:xfrm>
          <a:prstGeom prst="rect">
            <a:avLst/>
          </a:prstGeom>
        </p:spPr>
        <p:txBody>
          <a:bodyPr/>
          <a:lstStyle>
            <a:lvl1pPr algn="l">
              <a:defRPr sz="12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2843948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658800"/>
            <a:ext cx="6206400" cy="1245600"/>
          </a:xfrm>
          <a:solidFill>
            <a:schemeClr val="bg1"/>
          </a:solidFill>
        </p:spPr>
        <p:txBody>
          <a:bodyPr lIns="612000" tIns="360000" rIns="216000" bIns="144000"/>
          <a:lstStyle>
            <a:lvl1pPr>
              <a:defRPr>
                <a:solidFill>
                  <a:schemeClr val="accent1"/>
                </a:solidFill>
              </a:defRPr>
            </a:lvl1pPr>
          </a:lstStyle>
          <a:p>
            <a:r>
              <a:rPr lang="en-GB" noProof="0" dirty="0"/>
              <a:t>Click to add agenda</a:t>
            </a:r>
          </a:p>
        </p:txBody>
      </p:sp>
      <p:sp>
        <p:nvSpPr>
          <p:cNvPr id="7" name="Text Placeholder 2"/>
          <p:cNvSpPr>
            <a:spLocks noGrp="1"/>
          </p:cNvSpPr>
          <p:nvPr>
            <p:ph type="body" sz="quarter" idx="13" hasCustomPrompt="1"/>
          </p:nvPr>
        </p:nvSpPr>
        <p:spPr>
          <a:xfrm>
            <a:off x="1573213" y="2336799"/>
            <a:ext cx="4413250" cy="457201"/>
          </a:xfrm>
        </p:spPr>
        <p:txBody>
          <a:bodyPr/>
          <a:lstStyle>
            <a:lvl1pPr marL="0" indent="0">
              <a:spcAft>
                <a:spcPts val="1200"/>
              </a:spcAft>
              <a:buFont typeface="Arial" panose="020B0604020202020204" pitchFamily="34" charset="0"/>
              <a:buNone/>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dirty="0"/>
              <a:t>Click to add agenda, tab for highlight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9" name="Footer Placeholder 8">
            <a:extLst>
              <a:ext uri="{FF2B5EF4-FFF2-40B4-BE49-F238E27FC236}">
                <a16:creationId xmlns:a16="http://schemas.microsoft.com/office/drawing/2014/main" id="{83F1B49C-8EDD-4326-AD14-38D7B2C7AC1E}"/>
              </a:ext>
            </a:extLst>
          </p:cNvPr>
          <p:cNvSpPr>
            <a:spLocks noGrp="1"/>
          </p:cNvSpPr>
          <p:nvPr>
            <p:ph type="ftr" sz="quarter" idx="15"/>
          </p:nvPr>
        </p:nvSpPr>
        <p:spPr>
          <a:xfrm>
            <a:off x="6202800" y="248400"/>
            <a:ext cx="4636800" cy="180000"/>
          </a:xfrm>
          <a:prstGeom prst="rect">
            <a:avLst/>
          </a:prstGeom>
        </p:spPr>
        <p:txBody>
          <a:bodyPr/>
          <a:lstStyle>
            <a:lvl1pPr>
              <a:defRPr>
                <a:solidFill>
                  <a:schemeClr val="bg1"/>
                </a:solidFill>
              </a:defRPr>
            </a:lvl1pPr>
          </a:lstStyle>
          <a:p>
            <a:r>
              <a:rPr lang="en-GB" dirty="0"/>
              <a:t>Colliers</a:t>
            </a:r>
          </a:p>
        </p:txBody>
      </p:sp>
      <p:sp>
        <p:nvSpPr>
          <p:cNvPr id="10" name="Slide Number Placeholder 9">
            <a:extLst>
              <a:ext uri="{FF2B5EF4-FFF2-40B4-BE49-F238E27FC236}">
                <a16:creationId xmlns:a16="http://schemas.microsoft.com/office/drawing/2014/main" id="{7286CBCF-60EB-488A-9348-A7967F11649E}"/>
              </a:ext>
            </a:extLst>
          </p:cNvPr>
          <p:cNvSpPr>
            <a:spLocks noGrp="1"/>
          </p:cNvSpPr>
          <p:nvPr>
            <p:ph type="sldNum" sz="quarter" idx="16"/>
          </p:nvPr>
        </p:nvSpPr>
        <p:spPr>
          <a:xfrm>
            <a:off x="11167200" y="248400"/>
            <a:ext cx="374400" cy="180000"/>
          </a:xfrm>
          <a:prstGeom prst="rect">
            <a:avLst/>
          </a:prstGeom>
        </p:spPr>
        <p:txBody>
          <a:bodyPr/>
          <a:lstStyle>
            <a:lvl1pPr>
              <a:defRPr>
                <a:solidFill>
                  <a:schemeClr val="bg1"/>
                </a:solidFill>
              </a:defRPr>
            </a:lvl1pPr>
          </a:lstStyle>
          <a:p>
            <a:fld id="{23AA811B-2EBD-4900-905E-5BE206449611}" type="slidenum">
              <a:rPr lang="en-GB" smtClean="0"/>
              <a:pPr/>
              <a:t>‹#›</a:t>
            </a:fld>
            <a:endParaRPr lang="en-GB" dirty="0"/>
          </a:p>
        </p:txBody>
      </p:sp>
      <p:cxnSp>
        <p:nvCxnSpPr>
          <p:cNvPr id="11" name="Straight Connector 10">
            <a:extLst>
              <a:ext uri="{FF2B5EF4-FFF2-40B4-BE49-F238E27FC236}">
                <a16:creationId xmlns:a16="http://schemas.microsoft.com/office/drawing/2014/main" id="{AC7D7785-96CC-47E3-8CF0-07D5B0BA3213}"/>
              </a:ext>
            </a:extLst>
          </p:cNvPr>
          <p:cNvCxnSpPr/>
          <p:nvPr userDrawn="1"/>
        </p:nvCxnSpPr>
        <p:spPr>
          <a:xfrm>
            <a:off x="11124763" y="274014"/>
            <a:ext cx="0" cy="12551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D74C48E-B4DC-4123-9080-7447D0DF6F2F}"/>
              </a:ext>
            </a:extLst>
          </p:cNvPr>
          <p:cNvSpPr>
            <a:spLocks noGrp="1"/>
          </p:cNvSpPr>
          <p:nvPr>
            <p:ph type="body" sz="quarter" idx="17" hasCustomPrompt="1"/>
          </p:nvPr>
        </p:nvSpPr>
        <p:spPr>
          <a:xfrm>
            <a:off x="647700" y="2336800"/>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dirty="0"/>
              <a:t>01</a:t>
            </a:r>
          </a:p>
          <a:p>
            <a:pPr lvl="1"/>
            <a:r>
              <a:rPr lang="en-GB" dirty="0"/>
              <a:t>02</a:t>
            </a:r>
          </a:p>
          <a:p>
            <a:pPr lvl="2"/>
            <a:r>
              <a:rPr lang="en-GB" dirty="0"/>
              <a:t>03</a:t>
            </a:r>
          </a:p>
        </p:txBody>
      </p:sp>
      <p:sp>
        <p:nvSpPr>
          <p:cNvPr id="15" name="Text Placeholder 2">
            <a:extLst>
              <a:ext uri="{FF2B5EF4-FFF2-40B4-BE49-F238E27FC236}">
                <a16:creationId xmlns:a16="http://schemas.microsoft.com/office/drawing/2014/main" id="{E46CEDC0-4D88-45E3-9034-F610F62D97C6}"/>
              </a:ext>
            </a:extLst>
          </p:cNvPr>
          <p:cNvSpPr>
            <a:spLocks noGrp="1"/>
          </p:cNvSpPr>
          <p:nvPr>
            <p:ph type="body" sz="quarter" idx="20" hasCustomPrompt="1"/>
          </p:nvPr>
        </p:nvSpPr>
        <p:spPr>
          <a:xfrm>
            <a:off x="1573213" y="3153774"/>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dirty="0"/>
              <a:t>Click to add agenda</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6" name="Text Placeholder 12">
            <a:extLst>
              <a:ext uri="{FF2B5EF4-FFF2-40B4-BE49-F238E27FC236}">
                <a16:creationId xmlns:a16="http://schemas.microsoft.com/office/drawing/2014/main" id="{075E54A4-FF11-43D5-9581-8069076ADC8A}"/>
              </a:ext>
            </a:extLst>
          </p:cNvPr>
          <p:cNvSpPr>
            <a:spLocks noGrp="1"/>
          </p:cNvSpPr>
          <p:nvPr>
            <p:ph type="body" sz="quarter" idx="21" hasCustomPrompt="1"/>
          </p:nvPr>
        </p:nvSpPr>
        <p:spPr>
          <a:xfrm>
            <a:off x="647700" y="3153774"/>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dirty="0"/>
              <a:t>01</a:t>
            </a:r>
          </a:p>
          <a:p>
            <a:pPr lvl="1"/>
            <a:r>
              <a:rPr lang="en-GB" dirty="0"/>
              <a:t>02</a:t>
            </a:r>
          </a:p>
          <a:p>
            <a:pPr lvl="2"/>
            <a:r>
              <a:rPr lang="en-GB" dirty="0"/>
              <a:t>03</a:t>
            </a:r>
          </a:p>
        </p:txBody>
      </p:sp>
      <p:sp>
        <p:nvSpPr>
          <p:cNvPr id="17" name="Text Placeholder 2">
            <a:extLst>
              <a:ext uri="{FF2B5EF4-FFF2-40B4-BE49-F238E27FC236}">
                <a16:creationId xmlns:a16="http://schemas.microsoft.com/office/drawing/2014/main" id="{01518630-9442-4697-9BA4-C5BFECF38A6A}"/>
              </a:ext>
            </a:extLst>
          </p:cNvPr>
          <p:cNvSpPr>
            <a:spLocks noGrp="1"/>
          </p:cNvSpPr>
          <p:nvPr>
            <p:ph type="body" sz="quarter" idx="22" hasCustomPrompt="1"/>
          </p:nvPr>
        </p:nvSpPr>
        <p:spPr>
          <a:xfrm>
            <a:off x="1573213" y="3970521"/>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dirty="0"/>
              <a:t>Click to add agenda</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8" name="Text Placeholder 12">
            <a:extLst>
              <a:ext uri="{FF2B5EF4-FFF2-40B4-BE49-F238E27FC236}">
                <a16:creationId xmlns:a16="http://schemas.microsoft.com/office/drawing/2014/main" id="{2CF1A276-14F4-462C-AA25-54417D7095CA}"/>
              </a:ext>
            </a:extLst>
          </p:cNvPr>
          <p:cNvSpPr>
            <a:spLocks noGrp="1"/>
          </p:cNvSpPr>
          <p:nvPr>
            <p:ph type="body" sz="quarter" idx="23" hasCustomPrompt="1"/>
          </p:nvPr>
        </p:nvSpPr>
        <p:spPr>
          <a:xfrm>
            <a:off x="647700" y="3970521"/>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dirty="0"/>
              <a:t>01</a:t>
            </a:r>
          </a:p>
          <a:p>
            <a:pPr lvl="1"/>
            <a:r>
              <a:rPr lang="en-GB" dirty="0"/>
              <a:t>02</a:t>
            </a:r>
          </a:p>
          <a:p>
            <a:pPr lvl="2"/>
            <a:r>
              <a:rPr lang="en-GB" dirty="0"/>
              <a:t>03</a:t>
            </a:r>
          </a:p>
        </p:txBody>
      </p:sp>
      <p:sp>
        <p:nvSpPr>
          <p:cNvPr id="19" name="Text Placeholder 2">
            <a:extLst>
              <a:ext uri="{FF2B5EF4-FFF2-40B4-BE49-F238E27FC236}">
                <a16:creationId xmlns:a16="http://schemas.microsoft.com/office/drawing/2014/main" id="{7FB73550-636A-48B4-A9D5-ADB23B7A5485}"/>
              </a:ext>
            </a:extLst>
          </p:cNvPr>
          <p:cNvSpPr>
            <a:spLocks noGrp="1"/>
          </p:cNvSpPr>
          <p:nvPr>
            <p:ph type="body" sz="quarter" idx="24" hasCustomPrompt="1"/>
          </p:nvPr>
        </p:nvSpPr>
        <p:spPr>
          <a:xfrm>
            <a:off x="1573213" y="4790685"/>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dirty="0"/>
              <a:t>Click to add agenda</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20" name="Text Placeholder 12">
            <a:extLst>
              <a:ext uri="{FF2B5EF4-FFF2-40B4-BE49-F238E27FC236}">
                <a16:creationId xmlns:a16="http://schemas.microsoft.com/office/drawing/2014/main" id="{5769EF46-1E2C-44E0-A767-61CE9BAA51CD}"/>
              </a:ext>
            </a:extLst>
          </p:cNvPr>
          <p:cNvSpPr>
            <a:spLocks noGrp="1"/>
          </p:cNvSpPr>
          <p:nvPr>
            <p:ph type="body" sz="quarter" idx="25" hasCustomPrompt="1"/>
          </p:nvPr>
        </p:nvSpPr>
        <p:spPr>
          <a:xfrm>
            <a:off x="647700" y="4790685"/>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dirty="0"/>
              <a:t>01</a:t>
            </a:r>
          </a:p>
          <a:p>
            <a:pPr lvl="1"/>
            <a:r>
              <a:rPr lang="en-GB" dirty="0"/>
              <a:t>02</a:t>
            </a:r>
          </a:p>
          <a:p>
            <a:pPr lvl="2"/>
            <a:r>
              <a:rPr lang="en-GB" dirty="0"/>
              <a:t>03</a:t>
            </a:r>
          </a:p>
        </p:txBody>
      </p:sp>
      <p:sp>
        <p:nvSpPr>
          <p:cNvPr id="21" name="Text Placeholder 2">
            <a:extLst>
              <a:ext uri="{FF2B5EF4-FFF2-40B4-BE49-F238E27FC236}">
                <a16:creationId xmlns:a16="http://schemas.microsoft.com/office/drawing/2014/main" id="{BE401D47-D8D5-454A-BAF7-1F29C2BB2FFF}"/>
              </a:ext>
            </a:extLst>
          </p:cNvPr>
          <p:cNvSpPr>
            <a:spLocks noGrp="1"/>
          </p:cNvSpPr>
          <p:nvPr>
            <p:ph type="body" sz="quarter" idx="26" hasCustomPrompt="1"/>
          </p:nvPr>
        </p:nvSpPr>
        <p:spPr>
          <a:xfrm>
            <a:off x="1573213" y="5603870"/>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dirty="0"/>
              <a:t>Click to add agenda</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22" name="Text Placeholder 12">
            <a:extLst>
              <a:ext uri="{FF2B5EF4-FFF2-40B4-BE49-F238E27FC236}">
                <a16:creationId xmlns:a16="http://schemas.microsoft.com/office/drawing/2014/main" id="{FEBA7DB9-CE42-4E83-B145-066E18A1FEE0}"/>
              </a:ext>
            </a:extLst>
          </p:cNvPr>
          <p:cNvSpPr>
            <a:spLocks noGrp="1"/>
          </p:cNvSpPr>
          <p:nvPr>
            <p:ph type="body" sz="quarter" idx="27" hasCustomPrompt="1"/>
          </p:nvPr>
        </p:nvSpPr>
        <p:spPr>
          <a:xfrm>
            <a:off x="647700" y="5603870"/>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dirty="0"/>
              <a:t>01</a:t>
            </a:r>
          </a:p>
          <a:p>
            <a:pPr lvl="1"/>
            <a:r>
              <a:rPr lang="en-GB" dirty="0"/>
              <a:t>02</a:t>
            </a:r>
          </a:p>
          <a:p>
            <a:pPr lvl="2"/>
            <a:r>
              <a:rPr lang="en-GB" dirty="0"/>
              <a:t>03</a:t>
            </a:r>
          </a:p>
        </p:txBody>
      </p:sp>
      <p:sp>
        <p:nvSpPr>
          <p:cNvPr id="25" name="Text Placeholder 2">
            <a:extLst>
              <a:ext uri="{FF2B5EF4-FFF2-40B4-BE49-F238E27FC236}">
                <a16:creationId xmlns:a16="http://schemas.microsoft.com/office/drawing/2014/main" id="{49124B6D-459B-4905-8D29-DC0DEAC6FF6F}"/>
              </a:ext>
            </a:extLst>
          </p:cNvPr>
          <p:cNvSpPr>
            <a:spLocks noGrp="1"/>
          </p:cNvSpPr>
          <p:nvPr>
            <p:ph type="body" sz="quarter" idx="28" hasCustomPrompt="1"/>
          </p:nvPr>
        </p:nvSpPr>
        <p:spPr>
          <a:xfrm>
            <a:off x="7129463" y="2336799"/>
            <a:ext cx="4413250" cy="457201"/>
          </a:xfrm>
        </p:spPr>
        <p:txBody>
          <a:bodyPr/>
          <a:lstStyle>
            <a:lvl1pPr marL="0" indent="0">
              <a:spcAft>
                <a:spcPts val="1200"/>
              </a:spcAft>
              <a:buFont typeface="Arial" panose="020B0604020202020204" pitchFamily="34" charset="0"/>
              <a:buNone/>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dirty="0"/>
              <a:t>Click to add agenda, tab for highlight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26" name="Text Placeholder 12">
            <a:extLst>
              <a:ext uri="{FF2B5EF4-FFF2-40B4-BE49-F238E27FC236}">
                <a16:creationId xmlns:a16="http://schemas.microsoft.com/office/drawing/2014/main" id="{12AE8A63-241E-421D-9B89-8DE0F91504B7}"/>
              </a:ext>
            </a:extLst>
          </p:cNvPr>
          <p:cNvSpPr>
            <a:spLocks noGrp="1"/>
          </p:cNvSpPr>
          <p:nvPr>
            <p:ph type="body" sz="quarter" idx="29" hasCustomPrompt="1"/>
          </p:nvPr>
        </p:nvSpPr>
        <p:spPr>
          <a:xfrm>
            <a:off x="6203950" y="2336800"/>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dirty="0"/>
              <a:t>01</a:t>
            </a:r>
          </a:p>
          <a:p>
            <a:pPr lvl="1"/>
            <a:r>
              <a:rPr lang="en-GB" dirty="0"/>
              <a:t>02</a:t>
            </a:r>
          </a:p>
          <a:p>
            <a:pPr lvl="2"/>
            <a:r>
              <a:rPr lang="en-GB" dirty="0"/>
              <a:t>03</a:t>
            </a:r>
          </a:p>
        </p:txBody>
      </p:sp>
      <p:sp>
        <p:nvSpPr>
          <p:cNvPr id="27" name="Text Placeholder 2">
            <a:extLst>
              <a:ext uri="{FF2B5EF4-FFF2-40B4-BE49-F238E27FC236}">
                <a16:creationId xmlns:a16="http://schemas.microsoft.com/office/drawing/2014/main" id="{A6671283-C6CD-42E4-9A77-222C040A5CF4}"/>
              </a:ext>
            </a:extLst>
          </p:cNvPr>
          <p:cNvSpPr>
            <a:spLocks noGrp="1"/>
          </p:cNvSpPr>
          <p:nvPr>
            <p:ph type="body" sz="quarter" idx="30" hasCustomPrompt="1"/>
          </p:nvPr>
        </p:nvSpPr>
        <p:spPr>
          <a:xfrm>
            <a:off x="7129463" y="3153774"/>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dirty="0"/>
              <a:t>Click to add agenda</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28" name="Text Placeholder 12">
            <a:extLst>
              <a:ext uri="{FF2B5EF4-FFF2-40B4-BE49-F238E27FC236}">
                <a16:creationId xmlns:a16="http://schemas.microsoft.com/office/drawing/2014/main" id="{C604B6B2-DC97-4406-A4C5-D62DFB7EDA66}"/>
              </a:ext>
            </a:extLst>
          </p:cNvPr>
          <p:cNvSpPr>
            <a:spLocks noGrp="1"/>
          </p:cNvSpPr>
          <p:nvPr>
            <p:ph type="body" sz="quarter" idx="31" hasCustomPrompt="1"/>
          </p:nvPr>
        </p:nvSpPr>
        <p:spPr>
          <a:xfrm>
            <a:off x="6203950" y="3153774"/>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dirty="0"/>
              <a:t>01</a:t>
            </a:r>
          </a:p>
          <a:p>
            <a:pPr lvl="1"/>
            <a:r>
              <a:rPr lang="en-GB" dirty="0"/>
              <a:t>02</a:t>
            </a:r>
          </a:p>
          <a:p>
            <a:pPr lvl="2"/>
            <a:r>
              <a:rPr lang="en-GB" dirty="0"/>
              <a:t>03</a:t>
            </a:r>
          </a:p>
        </p:txBody>
      </p:sp>
      <p:sp>
        <p:nvSpPr>
          <p:cNvPr id="29" name="Text Placeholder 2">
            <a:extLst>
              <a:ext uri="{FF2B5EF4-FFF2-40B4-BE49-F238E27FC236}">
                <a16:creationId xmlns:a16="http://schemas.microsoft.com/office/drawing/2014/main" id="{D9B6183A-42E2-405F-8B6D-C0EEE12B7904}"/>
              </a:ext>
            </a:extLst>
          </p:cNvPr>
          <p:cNvSpPr>
            <a:spLocks noGrp="1"/>
          </p:cNvSpPr>
          <p:nvPr>
            <p:ph type="body" sz="quarter" idx="32" hasCustomPrompt="1"/>
          </p:nvPr>
        </p:nvSpPr>
        <p:spPr>
          <a:xfrm>
            <a:off x="7129463" y="3970521"/>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dirty="0"/>
              <a:t>Click to add agenda</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30" name="Text Placeholder 12">
            <a:extLst>
              <a:ext uri="{FF2B5EF4-FFF2-40B4-BE49-F238E27FC236}">
                <a16:creationId xmlns:a16="http://schemas.microsoft.com/office/drawing/2014/main" id="{9419D887-AA37-4FC3-8E5C-EDC77BB368A4}"/>
              </a:ext>
            </a:extLst>
          </p:cNvPr>
          <p:cNvSpPr>
            <a:spLocks noGrp="1"/>
          </p:cNvSpPr>
          <p:nvPr>
            <p:ph type="body" sz="quarter" idx="33" hasCustomPrompt="1"/>
          </p:nvPr>
        </p:nvSpPr>
        <p:spPr>
          <a:xfrm>
            <a:off x="6203950" y="3970521"/>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dirty="0"/>
              <a:t>01</a:t>
            </a:r>
          </a:p>
          <a:p>
            <a:pPr lvl="1"/>
            <a:r>
              <a:rPr lang="en-GB" dirty="0"/>
              <a:t>02</a:t>
            </a:r>
          </a:p>
          <a:p>
            <a:pPr lvl="2"/>
            <a:r>
              <a:rPr lang="en-GB" dirty="0"/>
              <a:t>03</a:t>
            </a:r>
          </a:p>
        </p:txBody>
      </p:sp>
      <p:sp>
        <p:nvSpPr>
          <p:cNvPr id="31" name="Text Placeholder 2">
            <a:extLst>
              <a:ext uri="{FF2B5EF4-FFF2-40B4-BE49-F238E27FC236}">
                <a16:creationId xmlns:a16="http://schemas.microsoft.com/office/drawing/2014/main" id="{27A56A82-2518-42AA-A1F2-512CC9DE1461}"/>
              </a:ext>
            </a:extLst>
          </p:cNvPr>
          <p:cNvSpPr>
            <a:spLocks noGrp="1"/>
          </p:cNvSpPr>
          <p:nvPr>
            <p:ph type="body" sz="quarter" idx="34" hasCustomPrompt="1"/>
          </p:nvPr>
        </p:nvSpPr>
        <p:spPr>
          <a:xfrm>
            <a:off x="7129463" y="4790685"/>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dirty="0"/>
              <a:t>Click to add agenda</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32" name="Text Placeholder 12">
            <a:extLst>
              <a:ext uri="{FF2B5EF4-FFF2-40B4-BE49-F238E27FC236}">
                <a16:creationId xmlns:a16="http://schemas.microsoft.com/office/drawing/2014/main" id="{3293AE8D-9A1F-4F2E-91B1-232114EC244F}"/>
              </a:ext>
            </a:extLst>
          </p:cNvPr>
          <p:cNvSpPr>
            <a:spLocks noGrp="1"/>
          </p:cNvSpPr>
          <p:nvPr>
            <p:ph type="body" sz="quarter" idx="35" hasCustomPrompt="1"/>
          </p:nvPr>
        </p:nvSpPr>
        <p:spPr>
          <a:xfrm>
            <a:off x="6203950" y="4790685"/>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dirty="0"/>
              <a:t>01</a:t>
            </a:r>
          </a:p>
          <a:p>
            <a:pPr lvl="1"/>
            <a:r>
              <a:rPr lang="en-GB" dirty="0"/>
              <a:t>02</a:t>
            </a:r>
          </a:p>
          <a:p>
            <a:pPr lvl="2"/>
            <a:r>
              <a:rPr lang="en-GB" dirty="0"/>
              <a:t>03</a:t>
            </a:r>
          </a:p>
        </p:txBody>
      </p:sp>
      <p:sp>
        <p:nvSpPr>
          <p:cNvPr id="33" name="Text Placeholder 2">
            <a:extLst>
              <a:ext uri="{FF2B5EF4-FFF2-40B4-BE49-F238E27FC236}">
                <a16:creationId xmlns:a16="http://schemas.microsoft.com/office/drawing/2014/main" id="{E85E05E2-C433-4ACA-80A5-E229C490745D}"/>
              </a:ext>
            </a:extLst>
          </p:cNvPr>
          <p:cNvSpPr>
            <a:spLocks noGrp="1"/>
          </p:cNvSpPr>
          <p:nvPr>
            <p:ph type="body" sz="quarter" idx="36" hasCustomPrompt="1"/>
          </p:nvPr>
        </p:nvSpPr>
        <p:spPr>
          <a:xfrm>
            <a:off x="7129463" y="5603870"/>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dirty="0"/>
              <a:t>Click to add agenda</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34" name="Text Placeholder 12">
            <a:extLst>
              <a:ext uri="{FF2B5EF4-FFF2-40B4-BE49-F238E27FC236}">
                <a16:creationId xmlns:a16="http://schemas.microsoft.com/office/drawing/2014/main" id="{EADB9040-661A-4798-9359-941E26C0BEB7}"/>
              </a:ext>
            </a:extLst>
          </p:cNvPr>
          <p:cNvSpPr>
            <a:spLocks noGrp="1"/>
          </p:cNvSpPr>
          <p:nvPr>
            <p:ph type="body" sz="quarter" idx="37" hasCustomPrompt="1"/>
          </p:nvPr>
        </p:nvSpPr>
        <p:spPr>
          <a:xfrm>
            <a:off x="6203950" y="5603870"/>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dirty="0"/>
              <a:t>01</a:t>
            </a:r>
          </a:p>
          <a:p>
            <a:pPr lvl="1"/>
            <a:r>
              <a:rPr lang="en-GB" dirty="0"/>
              <a:t>02</a:t>
            </a:r>
          </a:p>
          <a:p>
            <a:pPr lvl="2"/>
            <a:r>
              <a:rPr lang="en-GB" dirty="0"/>
              <a:t>03</a:t>
            </a:r>
          </a:p>
        </p:txBody>
      </p:sp>
    </p:spTree>
    <p:extLst>
      <p:ext uri="{BB962C8B-B14F-4D97-AF65-F5344CB8AC3E}">
        <p14:creationId xmlns:p14="http://schemas.microsoft.com/office/powerpoint/2010/main" val="2198317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B">
    <p:bg>
      <p:bgPr>
        <a:solidFill>
          <a:schemeClr val="accent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122B038-DA79-4F73-A1EF-00D31025F885}"/>
              </a:ext>
            </a:extLst>
          </p:cNvPr>
          <p:cNvSpPr>
            <a:spLocks noGrp="1"/>
          </p:cNvSpPr>
          <p:nvPr>
            <p:ph type="pic" sz="quarter" idx="18"/>
          </p:nvPr>
        </p:nvSpPr>
        <p:spPr>
          <a:xfrm>
            <a:off x="5985600" y="0"/>
            <a:ext cx="6206400" cy="6858000"/>
          </a:xfrm>
          <a:solidFill>
            <a:schemeClr val="bg2"/>
          </a:solidFill>
        </p:spPr>
        <p:txBody>
          <a:bodyPr bIns="720000" anchor="ctr"/>
          <a:lstStyle>
            <a:lvl1pPr marL="0" indent="0" algn="ctr">
              <a:buNone/>
              <a:defRPr>
                <a:solidFill>
                  <a:schemeClr val="bg1"/>
                </a:solidFill>
              </a:defRPr>
            </a:lvl1pPr>
          </a:lstStyle>
          <a:p>
            <a:r>
              <a:rPr lang="en-US" dirty="0"/>
              <a:t>Click icon to add picture</a:t>
            </a:r>
            <a:endParaRPr lang="en-GB" dirty="0"/>
          </a:p>
        </p:txBody>
      </p:sp>
      <p:sp>
        <p:nvSpPr>
          <p:cNvPr id="2" name="Title 1"/>
          <p:cNvSpPr>
            <a:spLocks noGrp="1"/>
          </p:cNvSpPr>
          <p:nvPr>
            <p:ph type="title" hasCustomPrompt="1"/>
          </p:nvPr>
        </p:nvSpPr>
        <p:spPr>
          <a:xfrm>
            <a:off x="0" y="658800"/>
            <a:ext cx="6206400" cy="1245600"/>
          </a:xfrm>
          <a:solidFill>
            <a:schemeClr val="bg1"/>
          </a:solidFill>
        </p:spPr>
        <p:txBody>
          <a:bodyPr lIns="612000" tIns="360000" rIns="216000" bIns="144000"/>
          <a:lstStyle>
            <a:lvl1pPr>
              <a:defRPr>
                <a:solidFill>
                  <a:schemeClr val="accent1"/>
                </a:solidFill>
              </a:defRPr>
            </a:lvl1pPr>
          </a:lstStyle>
          <a:p>
            <a:r>
              <a:rPr lang="en-GB" noProof="0" dirty="0"/>
              <a:t>Click to add agenda</a:t>
            </a:r>
          </a:p>
        </p:txBody>
      </p:sp>
      <p:sp>
        <p:nvSpPr>
          <p:cNvPr id="9" name="Footer Placeholder 8">
            <a:extLst>
              <a:ext uri="{FF2B5EF4-FFF2-40B4-BE49-F238E27FC236}">
                <a16:creationId xmlns:a16="http://schemas.microsoft.com/office/drawing/2014/main" id="{83F1B49C-8EDD-4326-AD14-38D7B2C7AC1E}"/>
              </a:ext>
            </a:extLst>
          </p:cNvPr>
          <p:cNvSpPr>
            <a:spLocks noGrp="1"/>
          </p:cNvSpPr>
          <p:nvPr>
            <p:ph type="ftr" sz="quarter" idx="15"/>
          </p:nvPr>
        </p:nvSpPr>
        <p:spPr>
          <a:xfrm>
            <a:off x="6202800" y="248400"/>
            <a:ext cx="4636800" cy="180000"/>
          </a:xfrm>
          <a:prstGeom prst="rect">
            <a:avLst/>
          </a:prstGeom>
        </p:spPr>
        <p:txBody>
          <a:bodyPr/>
          <a:lstStyle>
            <a:lvl1pPr>
              <a:defRPr>
                <a:solidFill>
                  <a:schemeClr val="bg1"/>
                </a:solidFill>
              </a:defRPr>
            </a:lvl1pPr>
          </a:lstStyle>
          <a:p>
            <a:r>
              <a:rPr lang="en-GB" dirty="0"/>
              <a:t>Colliers Project Leaders</a:t>
            </a:r>
          </a:p>
        </p:txBody>
      </p:sp>
      <p:sp>
        <p:nvSpPr>
          <p:cNvPr id="10" name="Slide Number Placeholder 9">
            <a:extLst>
              <a:ext uri="{FF2B5EF4-FFF2-40B4-BE49-F238E27FC236}">
                <a16:creationId xmlns:a16="http://schemas.microsoft.com/office/drawing/2014/main" id="{7286CBCF-60EB-488A-9348-A7967F11649E}"/>
              </a:ext>
            </a:extLst>
          </p:cNvPr>
          <p:cNvSpPr>
            <a:spLocks noGrp="1"/>
          </p:cNvSpPr>
          <p:nvPr>
            <p:ph type="sldNum" sz="quarter" idx="16"/>
          </p:nvPr>
        </p:nvSpPr>
        <p:spPr>
          <a:xfrm>
            <a:off x="11167200" y="248400"/>
            <a:ext cx="374400" cy="180000"/>
          </a:xfrm>
          <a:prstGeom prst="rect">
            <a:avLst/>
          </a:prstGeom>
        </p:spPr>
        <p:txBody>
          <a:bodyPr/>
          <a:lstStyle>
            <a:lvl1pPr>
              <a:defRPr>
                <a:solidFill>
                  <a:schemeClr val="bg1"/>
                </a:solidFill>
              </a:defRPr>
            </a:lvl1pPr>
          </a:lstStyle>
          <a:p>
            <a:fld id="{23AA811B-2EBD-4900-905E-5BE206449611}" type="slidenum">
              <a:rPr lang="en-GB" smtClean="0"/>
              <a:pPr/>
              <a:t>‹#›</a:t>
            </a:fld>
            <a:endParaRPr lang="en-GB" dirty="0"/>
          </a:p>
        </p:txBody>
      </p:sp>
      <p:sp>
        <p:nvSpPr>
          <p:cNvPr id="12" name="Text Placeholder 17">
            <a:extLst>
              <a:ext uri="{FF2B5EF4-FFF2-40B4-BE49-F238E27FC236}">
                <a16:creationId xmlns:a16="http://schemas.microsoft.com/office/drawing/2014/main" id="{257B7025-86C6-444C-9F53-BBB79D6E7226}"/>
              </a:ext>
            </a:extLst>
          </p:cNvPr>
          <p:cNvSpPr>
            <a:spLocks noGrp="1"/>
          </p:cNvSpPr>
          <p:nvPr>
            <p:ph type="body" sz="quarter" idx="19"/>
          </p:nvPr>
        </p:nvSpPr>
        <p:spPr>
          <a:xfrm>
            <a:off x="11119238" y="274014"/>
            <a:ext cx="10800" cy="126000"/>
          </a:xfrm>
          <a:solidFill>
            <a:schemeClr val="bg1"/>
          </a:solidFill>
        </p:spPr>
        <p:txBody>
          <a:bodyPr/>
          <a:lstStyle>
            <a:lvl1pPr marL="0" indent="0">
              <a:buNone/>
              <a:defRPr sz="100">
                <a:noFill/>
              </a:defRPr>
            </a:lvl1pPr>
          </a:lstStyle>
          <a:p>
            <a:pPr lvl="0"/>
            <a:r>
              <a:rPr lang="en-US"/>
              <a:t>Click to edit Master text styles</a:t>
            </a:r>
          </a:p>
        </p:txBody>
      </p:sp>
      <p:sp>
        <p:nvSpPr>
          <p:cNvPr id="11" name="Text Placeholder 2">
            <a:extLst>
              <a:ext uri="{FF2B5EF4-FFF2-40B4-BE49-F238E27FC236}">
                <a16:creationId xmlns:a16="http://schemas.microsoft.com/office/drawing/2014/main" id="{D700400D-3693-47D5-B719-23F8141C0902}"/>
              </a:ext>
            </a:extLst>
          </p:cNvPr>
          <p:cNvSpPr>
            <a:spLocks noGrp="1"/>
          </p:cNvSpPr>
          <p:nvPr>
            <p:ph type="body" sz="quarter" idx="13" hasCustomPrompt="1"/>
          </p:nvPr>
        </p:nvSpPr>
        <p:spPr>
          <a:xfrm>
            <a:off x="1573213" y="2336799"/>
            <a:ext cx="4413250" cy="457201"/>
          </a:xfrm>
        </p:spPr>
        <p:txBody>
          <a:bodyPr/>
          <a:lstStyle>
            <a:lvl1pPr marL="0" indent="0">
              <a:spcAft>
                <a:spcPts val="1200"/>
              </a:spcAft>
              <a:buFont typeface="Arial" panose="020B0604020202020204" pitchFamily="34" charset="0"/>
              <a:buNone/>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dirty="0"/>
              <a:t>Click to add agenda, tab for highlight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4" name="Text Placeholder 12">
            <a:extLst>
              <a:ext uri="{FF2B5EF4-FFF2-40B4-BE49-F238E27FC236}">
                <a16:creationId xmlns:a16="http://schemas.microsoft.com/office/drawing/2014/main" id="{4D18CD4B-F59D-4EB6-B091-552FA51E7443}"/>
              </a:ext>
            </a:extLst>
          </p:cNvPr>
          <p:cNvSpPr>
            <a:spLocks noGrp="1"/>
          </p:cNvSpPr>
          <p:nvPr>
            <p:ph type="body" sz="quarter" idx="17" hasCustomPrompt="1"/>
          </p:nvPr>
        </p:nvSpPr>
        <p:spPr>
          <a:xfrm>
            <a:off x="647700" y="2336800"/>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dirty="0"/>
              <a:t>01</a:t>
            </a:r>
          </a:p>
          <a:p>
            <a:pPr lvl="1"/>
            <a:r>
              <a:rPr lang="en-GB" dirty="0"/>
              <a:t>02</a:t>
            </a:r>
          </a:p>
          <a:p>
            <a:pPr lvl="2"/>
            <a:r>
              <a:rPr lang="en-GB" dirty="0"/>
              <a:t>03</a:t>
            </a:r>
          </a:p>
        </p:txBody>
      </p:sp>
      <p:sp>
        <p:nvSpPr>
          <p:cNvPr id="15" name="Text Placeholder 2">
            <a:extLst>
              <a:ext uri="{FF2B5EF4-FFF2-40B4-BE49-F238E27FC236}">
                <a16:creationId xmlns:a16="http://schemas.microsoft.com/office/drawing/2014/main" id="{71684332-7EDA-4227-B49C-EADEEF92B890}"/>
              </a:ext>
            </a:extLst>
          </p:cNvPr>
          <p:cNvSpPr>
            <a:spLocks noGrp="1"/>
          </p:cNvSpPr>
          <p:nvPr>
            <p:ph type="body" sz="quarter" idx="20" hasCustomPrompt="1"/>
          </p:nvPr>
        </p:nvSpPr>
        <p:spPr>
          <a:xfrm>
            <a:off x="1573213" y="3153774"/>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dirty="0"/>
              <a:t>Click to add agenda</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6" name="Text Placeholder 12">
            <a:extLst>
              <a:ext uri="{FF2B5EF4-FFF2-40B4-BE49-F238E27FC236}">
                <a16:creationId xmlns:a16="http://schemas.microsoft.com/office/drawing/2014/main" id="{5A029CA3-9365-400E-8915-A3BDD6AA06A1}"/>
              </a:ext>
            </a:extLst>
          </p:cNvPr>
          <p:cNvSpPr>
            <a:spLocks noGrp="1"/>
          </p:cNvSpPr>
          <p:nvPr>
            <p:ph type="body" sz="quarter" idx="21" hasCustomPrompt="1"/>
          </p:nvPr>
        </p:nvSpPr>
        <p:spPr>
          <a:xfrm>
            <a:off x="647700" y="3153774"/>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dirty="0"/>
              <a:t>01</a:t>
            </a:r>
          </a:p>
          <a:p>
            <a:pPr lvl="1"/>
            <a:r>
              <a:rPr lang="en-GB" dirty="0"/>
              <a:t>02</a:t>
            </a:r>
          </a:p>
          <a:p>
            <a:pPr lvl="2"/>
            <a:r>
              <a:rPr lang="en-GB" dirty="0"/>
              <a:t>03</a:t>
            </a:r>
          </a:p>
        </p:txBody>
      </p:sp>
      <p:sp>
        <p:nvSpPr>
          <p:cNvPr id="17" name="Text Placeholder 2">
            <a:extLst>
              <a:ext uri="{FF2B5EF4-FFF2-40B4-BE49-F238E27FC236}">
                <a16:creationId xmlns:a16="http://schemas.microsoft.com/office/drawing/2014/main" id="{C69A245D-E80C-4EBF-9AF4-0CE62448A3D1}"/>
              </a:ext>
            </a:extLst>
          </p:cNvPr>
          <p:cNvSpPr>
            <a:spLocks noGrp="1"/>
          </p:cNvSpPr>
          <p:nvPr>
            <p:ph type="body" sz="quarter" idx="22" hasCustomPrompt="1"/>
          </p:nvPr>
        </p:nvSpPr>
        <p:spPr>
          <a:xfrm>
            <a:off x="1573213" y="3970521"/>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dirty="0"/>
              <a:t>Click to add agenda</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8" name="Text Placeholder 12">
            <a:extLst>
              <a:ext uri="{FF2B5EF4-FFF2-40B4-BE49-F238E27FC236}">
                <a16:creationId xmlns:a16="http://schemas.microsoft.com/office/drawing/2014/main" id="{28FBA67F-82B1-4C55-98D5-C7745BAD1E30}"/>
              </a:ext>
            </a:extLst>
          </p:cNvPr>
          <p:cNvSpPr>
            <a:spLocks noGrp="1"/>
          </p:cNvSpPr>
          <p:nvPr>
            <p:ph type="body" sz="quarter" idx="23" hasCustomPrompt="1"/>
          </p:nvPr>
        </p:nvSpPr>
        <p:spPr>
          <a:xfrm>
            <a:off x="647700" y="3970521"/>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dirty="0"/>
              <a:t>01</a:t>
            </a:r>
          </a:p>
          <a:p>
            <a:pPr lvl="1"/>
            <a:r>
              <a:rPr lang="en-GB" dirty="0"/>
              <a:t>02</a:t>
            </a:r>
          </a:p>
          <a:p>
            <a:pPr lvl="2"/>
            <a:r>
              <a:rPr lang="en-GB" dirty="0"/>
              <a:t>03</a:t>
            </a:r>
          </a:p>
        </p:txBody>
      </p:sp>
      <p:sp>
        <p:nvSpPr>
          <p:cNvPr id="19" name="Text Placeholder 2">
            <a:extLst>
              <a:ext uri="{FF2B5EF4-FFF2-40B4-BE49-F238E27FC236}">
                <a16:creationId xmlns:a16="http://schemas.microsoft.com/office/drawing/2014/main" id="{C891B4A8-66A1-43CC-BE1C-67D2828BD339}"/>
              </a:ext>
            </a:extLst>
          </p:cNvPr>
          <p:cNvSpPr>
            <a:spLocks noGrp="1"/>
          </p:cNvSpPr>
          <p:nvPr>
            <p:ph type="body" sz="quarter" idx="24" hasCustomPrompt="1"/>
          </p:nvPr>
        </p:nvSpPr>
        <p:spPr>
          <a:xfrm>
            <a:off x="1573213" y="4790685"/>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dirty="0"/>
              <a:t>Click to add agenda</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20" name="Text Placeholder 12">
            <a:extLst>
              <a:ext uri="{FF2B5EF4-FFF2-40B4-BE49-F238E27FC236}">
                <a16:creationId xmlns:a16="http://schemas.microsoft.com/office/drawing/2014/main" id="{955675B3-0C0F-40A7-8573-48E7C18848F2}"/>
              </a:ext>
            </a:extLst>
          </p:cNvPr>
          <p:cNvSpPr>
            <a:spLocks noGrp="1"/>
          </p:cNvSpPr>
          <p:nvPr>
            <p:ph type="body" sz="quarter" idx="25" hasCustomPrompt="1"/>
          </p:nvPr>
        </p:nvSpPr>
        <p:spPr>
          <a:xfrm>
            <a:off x="647700" y="4790685"/>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dirty="0"/>
              <a:t>01</a:t>
            </a:r>
          </a:p>
          <a:p>
            <a:pPr lvl="1"/>
            <a:r>
              <a:rPr lang="en-GB" dirty="0"/>
              <a:t>02</a:t>
            </a:r>
          </a:p>
          <a:p>
            <a:pPr lvl="2"/>
            <a:r>
              <a:rPr lang="en-GB" dirty="0"/>
              <a:t>03</a:t>
            </a:r>
          </a:p>
        </p:txBody>
      </p:sp>
      <p:sp>
        <p:nvSpPr>
          <p:cNvPr id="21" name="Text Placeholder 2">
            <a:extLst>
              <a:ext uri="{FF2B5EF4-FFF2-40B4-BE49-F238E27FC236}">
                <a16:creationId xmlns:a16="http://schemas.microsoft.com/office/drawing/2014/main" id="{1B3DB0C3-4C9B-46BE-A07F-896A46A6231D}"/>
              </a:ext>
            </a:extLst>
          </p:cNvPr>
          <p:cNvSpPr>
            <a:spLocks noGrp="1"/>
          </p:cNvSpPr>
          <p:nvPr>
            <p:ph type="body" sz="quarter" idx="26" hasCustomPrompt="1"/>
          </p:nvPr>
        </p:nvSpPr>
        <p:spPr>
          <a:xfrm>
            <a:off x="1573213" y="5603870"/>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dirty="0"/>
              <a:t>Click to add agenda</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22" name="Text Placeholder 12">
            <a:extLst>
              <a:ext uri="{FF2B5EF4-FFF2-40B4-BE49-F238E27FC236}">
                <a16:creationId xmlns:a16="http://schemas.microsoft.com/office/drawing/2014/main" id="{EBC2663A-9F2B-496F-BA87-FE61CF6E9F89}"/>
              </a:ext>
            </a:extLst>
          </p:cNvPr>
          <p:cNvSpPr>
            <a:spLocks noGrp="1"/>
          </p:cNvSpPr>
          <p:nvPr>
            <p:ph type="body" sz="quarter" idx="27" hasCustomPrompt="1"/>
          </p:nvPr>
        </p:nvSpPr>
        <p:spPr>
          <a:xfrm>
            <a:off x="647700" y="5603870"/>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dirty="0"/>
              <a:t>01</a:t>
            </a:r>
          </a:p>
          <a:p>
            <a:pPr lvl="1"/>
            <a:r>
              <a:rPr lang="en-GB" dirty="0"/>
              <a:t>02</a:t>
            </a:r>
          </a:p>
          <a:p>
            <a:pPr lvl="2"/>
            <a:r>
              <a:rPr lang="en-GB" dirty="0"/>
              <a:t>03</a:t>
            </a:r>
          </a:p>
        </p:txBody>
      </p:sp>
    </p:spTree>
    <p:extLst>
      <p:ext uri="{BB962C8B-B14F-4D97-AF65-F5344CB8AC3E}">
        <p14:creationId xmlns:p14="http://schemas.microsoft.com/office/powerpoint/2010/main" val="138918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reaker A">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16A2E3D-381D-4794-837F-77E3508BF7BB}"/>
              </a:ext>
            </a:extLst>
          </p:cNvPr>
          <p:cNvSpPr>
            <a:spLocks noGrp="1"/>
          </p:cNvSpPr>
          <p:nvPr>
            <p:ph type="pic" sz="quarter" idx="13"/>
          </p:nvPr>
        </p:nvSpPr>
        <p:spPr>
          <a:xfrm>
            <a:off x="0" y="0"/>
            <a:ext cx="12192000" cy="6858000"/>
          </a:xfrm>
          <a:solidFill>
            <a:schemeClr val="bg2"/>
          </a:solidFill>
        </p:spPr>
        <p:txBody>
          <a:bodyPr lIns="0" tIns="0" bIns="720000" anchor="ct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bg1"/>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US" dirty="0"/>
              <a:t>Click icon to add picture</a:t>
            </a:r>
            <a:endParaRPr lang="en-GB" dirty="0"/>
          </a:p>
        </p:txBody>
      </p:sp>
      <p:sp>
        <p:nvSpPr>
          <p:cNvPr id="2" name="Title 1"/>
          <p:cNvSpPr>
            <a:spLocks noGrp="1"/>
          </p:cNvSpPr>
          <p:nvPr>
            <p:ph type="ctrTitle" hasCustomPrompt="1"/>
          </p:nvPr>
        </p:nvSpPr>
        <p:spPr>
          <a:xfrm>
            <a:off x="0" y="4266000"/>
            <a:ext cx="5986800" cy="1292400"/>
          </a:xfrm>
          <a:solidFill>
            <a:schemeClr val="bg1">
              <a:alpha val="95000"/>
            </a:schemeClr>
          </a:solidFill>
        </p:spPr>
        <p:txBody>
          <a:bodyPr lIns="648000" tIns="144000" rIns="144000" bIns="216000" anchor="b"/>
          <a:lstStyle>
            <a:lvl1pPr algn="l">
              <a:defRPr sz="4400">
                <a:solidFill>
                  <a:schemeClr val="tx2"/>
                </a:solidFill>
              </a:defRPr>
            </a:lvl1pPr>
          </a:lstStyle>
          <a:p>
            <a:r>
              <a:rPr lang="en-GB" dirty="0"/>
              <a:t>Click to add title</a:t>
            </a:r>
          </a:p>
        </p:txBody>
      </p:sp>
      <p:sp>
        <p:nvSpPr>
          <p:cNvPr id="15" name="Text Placeholder 14">
            <a:extLst>
              <a:ext uri="{FF2B5EF4-FFF2-40B4-BE49-F238E27FC236}">
                <a16:creationId xmlns:a16="http://schemas.microsoft.com/office/drawing/2014/main" id="{25C68F50-FCCF-405F-AEDF-6043594B6AAF}"/>
              </a:ext>
            </a:extLst>
          </p:cNvPr>
          <p:cNvSpPr>
            <a:spLocks noGrp="1"/>
          </p:cNvSpPr>
          <p:nvPr>
            <p:ph type="body" sz="quarter" idx="14" hasCustomPrompt="1"/>
          </p:nvPr>
        </p:nvSpPr>
        <p:spPr>
          <a:xfrm>
            <a:off x="0" y="3837600"/>
            <a:ext cx="2282825" cy="648000"/>
          </a:xfrm>
          <a:solidFill>
            <a:schemeClr val="tx2">
              <a:alpha val="95000"/>
            </a:schemeClr>
          </a:solidFill>
        </p:spPr>
        <p:txBody>
          <a:bodyPr lIns="648000" anchor="ctr"/>
          <a:lstStyle>
            <a:lvl1pPr marL="0" indent="0">
              <a:spcBef>
                <a:spcPts val="0"/>
              </a:spcBef>
              <a:spcAft>
                <a:spcPts val="0"/>
              </a:spcAft>
              <a:buNone/>
              <a:defRPr sz="2800">
                <a:solidFill>
                  <a:schemeClr val="bg1"/>
                </a:solidFill>
                <a:latin typeface="+mj-lt"/>
              </a:defRPr>
            </a:lvl1pPr>
          </a:lstStyle>
          <a:p>
            <a:pPr lvl="0"/>
            <a:r>
              <a:rPr lang="en-GB" dirty="0"/>
              <a:t>Add 01</a:t>
            </a:r>
          </a:p>
        </p:txBody>
      </p:sp>
    </p:spTree>
    <p:extLst>
      <p:ext uri="{BB962C8B-B14F-4D97-AF65-F5344CB8AC3E}">
        <p14:creationId xmlns:p14="http://schemas.microsoft.com/office/powerpoint/2010/main" val="1971382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reaker B">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266000"/>
            <a:ext cx="5986800" cy="1292400"/>
          </a:xfrm>
          <a:solidFill>
            <a:schemeClr val="bg1">
              <a:alpha val="95000"/>
            </a:schemeClr>
          </a:solidFill>
        </p:spPr>
        <p:txBody>
          <a:bodyPr lIns="648000" tIns="144000" rIns="144000" bIns="216000" anchor="b"/>
          <a:lstStyle>
            <a:lvl1pPr algn="l">
              <a:defRPr sz="4400">
                <a:solidFill>
                  <a:schemeClr val="tx2"/>
                </a:solidFill>
              </a:defRPr>
            </a:lvl1pPr>
          </a:lstStyle>
          <a:p>
            <a:r>
              <a:rPr lang="en-GB" dirty="0"/>
              <a:t>Click to add title</a:t>
            </a:r>
          </a:p>
        </p:txBody>
      </p:sp>
      <p:sp>
        <p:nvSpPr>
          <p:cNvPr id="15" name="Text Placeholder 14">
            <a:extLst>
              <a:ext uri="{FF2B5EF4-FFF2-40B4-BE49-F238E27FC236}">
                <a16:creationId xmlns:a16="http://schemas.microsoft.com/office/drawing/2014/main" id="{25C68F50-FCCF-405F-AEDF-6043594B6AAF}"/>
              </a:ext>
            </a:extLst>
          </p:cNvPr>
          <p:cNvSpPr>
            <a:spLocks noGrp="1"/>
          </p:cNvSpPr>
          <p:nvPr>
            <p:ph type="body" sz="quarter" idx="14" hasCustomPrompt="1"/>
          </p:nvPr>
        </p:nvSpPr>
        <p:spPr>
          <a:xfrm>
            <a:off x="0" y="3837600"/>
            <a:ext cx="2282825" cy="648000"/>
          </a:xfrm>
          <a:solidFill>
            <a:schemeClr val="accent3">
              <a:alpha val="95000"/>
            </a:schemeClr>
          </a:solidFill>
        </p:spPr>
        <p:txBody>
          <a:bodyPr lIns="648000" anchor="ctr"/>
          <a:lstStyle>
            <a:lvl1pPr marL="0" indent="0">
              <a:spcBef>
                <a:spcPts val="0"/>
              </a:spcBef>
              <a:spcAft>
                <a:spcPts val="0"/>
              </a:spcAft>
              <a:buNone/>
              <a:defRPr sz="2800">
                <a:solidFill>
                  <a:schemeClr val="tx2"/>
                </a:solidFill>
                <a:latin typeface="+mj-lt"/>
              </a:defRPr>
            </a:lvl1pPr>
          </a:lstStyle>
          <a:p>
            <a:pPr lvl="0"/>
            <a:r>
              <a:rPr lang="en-GB" dirty="0"/>
              <a:t>Add 01</a:t>
            </a:r>
          </a:p>
        </p:txBody>
      </p:sp>
    </p:spTree>
    <p:extLst>
      <p:ext uri="{BB962C8B-B14F-4D97-AF65-F5344CB8AC3E}">
        <p14:creationId xmlns:p14="http://schemas.microsoft.com/office/powerpoint/2010/main" val="472973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A">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700" y="647700"/>
            <a:ext cx="10893425" cy="414338"/>
          </a:xfrm>
        </p:spPr>
        <p:txBody>
          <a:bodyPr/>
          <a:lstStyle>
            <a:lvl1pPr marL="0" indent="0">
              <a:buNone/>
              <a:defRPr sz="2400">
                <a:solidFill>
                  <a:schemeClr val="accent2"/>
                </a:solidFill>
                <a:latin typeface="+mn-lt"/>
              </a:defRPr>
            </a:lvl1pPr>
          </a:lstStyle>
          <a:p>
            <a:pPr lvl="0"/>
            <a:r>
              <a:rPr lang="en-GB" dirty="0"/>
              <a:t>Click to add header</a:t>
            </a:r>
          </a:p>
        </p:txBody>
      </p:sp>
      <p:sp>
        <p:nvSpPr>
          <p:cNvPr id="2" name="Title 1"/>
          <p:cNvSpPr>
            <a:spLocks noGrp="1"/>
          </p:cNvSpPr>
          <p:nvPr>
            <p:ph type="title" hasCustomPrompt="1"/>
          </p:nvPr>
        </p:nvSpPr>
        <p:spPr/>
        <p:txBody>
          <a:bodyPr/>
          <a:lstStyle>
            <a:lvl1pPr>
              <a:defRPr/>
            </a:lvl1pPr>
          </a:lstStyle>
          <a:p>
            <a:r>
              <a:rPr lang="en-GB" noProof="0" dirty="0"/>
              <a:t>Click to add title</a:t>
            </a:r>
          </a:p>
        </p:txBody>
      </p:sp>
      <p:sp>
        <p:nvSpPr>
          <p:cNvPr id="3" name="Content Placeholder 2"/>
          <p:cNvSpPr>
            <a:spLocks noGrp="1"/>
          </p:cNvSpPr>
          <p:nvPr>
            <p:ph idx="1" hasCustomPrompt="1"/>
          </p:nvPr>
        </p:nvSpPr>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2"/>
                </a:solidFill>
                <a:latin typeface="+mj-lt"/>
              </a:defRPr>
            </a:lvl1pPr>
          </a:lstStyle>
          <a:p>
            <a:pPr lvl="0"/>
            <a:r>
              <a:rPr lang="en-GB" dirty="0"/>
              <a:t>Click to add text</a:t>
            </a:r>
          </a:p>
        </p:txBody>
      </p:sp>
      <p:sp>
        <p:nvSpPr>
          <p:cNvPr id="10" name="Footer Placeholder 8">
            <a:extLst>
              <a:ext uri="{FF2B5EF4-FFF2-40B4-BE49-F238E27FC236}">
                <a16:creationId xmlns:a16="http://schemas.microsoft.com/office/drawing/2014/main" id="{BEC9F32C-AEF7-1A45-ACB5-284209968775}"/>
              </a:ext>
            </a:extLst>
          </p:cNvPr>
          <p:cNvSpPr>
            <a:spLocks noGrp="1"/>
          </p:cNvSpPr>
          <p:nvPr>
            <p:ph type="ftr" sz="quarter" idx="3"/>
          </p:nvPr>
        </p:nvSpPr>
        <p:spPr>
          <a:xfrm>
            <a:off x="6230232" y="202680"/>
            <a:ext cx="4636800" cy="180000"/>
          </a:xfrm>
          <a:prstGeom prst="rect">
            <a:avLst/>
          </a:prstGeom>
        </p:spPr>
        <p:txBody>
          <a:bodyPr/>
          <a:lstStyle>
            <a:lvl1pPr>
              <a:defRPr sz="12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r"/>
            <a:r>
              <a:rPr lang="en-GB" dirty="0"/>
              <a:t>Colliers Project Leaders</a:t>
            </a:r>
          </a:p>
        </p:txBody>
      </p:sp>
      <p:sp>
        <p:nvSpPr>
          <p:cNvPr id="12" name="Slide Number Placeholder 9">
            <a:extLst>
              <a:ext uri="{FF2B5EF4-FFF2-40B4-BE49-F238E27FC236}">
                <a16:creationId xmlns:a16="http://schemas.microsoft.com/office/drawing/2014/main" id="{85CC632D-ACE7-EE46-AF14-ADA21FFE2462}"/>
              </a:ext>
            </a:extLst>
          </p:cNvPr>
          <p:cNvSpPr>
            <a:spLocks noGrp="1"/>
          </p:cNvSpPr>
          <p:nvPr>
            <p:ph type="sldNum" sz="quarter" idx="4"/>
          </p:nvPr>
        </p:nvSpPr>
        <p:spPr>
          <a:xfrm>
            <a:off x="11086766" y="202680"/>
            <a:ext cx="482266" cy="180000"/>
          </a:xfrm>
          <a:prstGeom prst="rect">
            <a:avLst/>
          </a:prstGeom>
        </p:spPr>
        <p:txBody>
          <a:bodyPr/>
          <a:lstStyle>
            <a:lvl1pPr algn="l">
              <a:defRPr sz="12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2731011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A Negative">
    <p:bg>
      <p:bgPr>
        <a:solidFill>
          <a:schemeClr val="tx2"/>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700" y="647700"/>
            <a:ext cx="10893425" cy="414338"/>
          </a:xfrm>
        </p:spPr>
        <p:txBody>
          <a:bodyPr/>
          <a:lstStyle>
            <a:lvl1pPr marL="0" indent="0">
              <a:buNone/>
              <a:defRPr sz="2400">
                <a:solidFill>
                  <a:schemeClr val="accent3"/>
                </a:solidFill>
                <a:latin typeface="+mn-lt"/>
              </a:defRPr>
            </a:lvl1pPr>
          </a:lstStyle>
          <a:p>
            <a:pPr lvl="0"/>
            <a:r>
              <a:rPr lang="en-GB" dirty="0"/>
              <a:t>Click to add header</a:t>
            </a:r>
          </a:p>
        </p:txBody>
      </p:sp>
      <p:sp>
        <p:nvSpPr>
          <p:cNvPr id="2" name="Title 1"/>
          <p:cNvSpPr>
            <a:spLocks noGrp="1"/>
          </p:cNvSpPr>
          <p:nvPr>
            <p:ph type="title" hasCustomPrompt="1"/>
          </p:nvPr>
        </p:nvSpPr>
        <p:spPr/>
        <p:txBody>
          <a:bodyPr/>
          <a:lstStyle>
            <a:lvl1pPr>
              <a:defRPr>
                <a:solidFill>
                  <a:schemeClr val="tx1"/>
                </a:solidFill>
              </a:defRPr>
            </a:lvl1pPr>
          </a:lstStyle>
          <a:p>
            <a:r>
              <a:rPr lang="en-GB" noProof="0" dirty="0"/>
              <a:t>Click to add title</a:t>
            </a:r>
          </a:p>
        </p:txBody>
      </p:sp>
      <p:sp>
        <p:nvSpPr>
          <p:cNvPr id="3" name="Content Placeholder 2"/>
          <p:cNvSpPr>
            <a:spLocks noGrp="1"/>
          </p:cNvSpPr>
          <p:nvPr>
            <p:ph idx="1" hasCustomPrompt="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7pPr>
              <a:defRPr>
                <a:solidFill>
                  <a:schemeClr val="accent3"/>
                </a:solidFill>
              </a:defRPr>
            </a:lvl7pPr>
            <a:lvl9pPr>
              <a:defRPr>
                <a:solidFill>
                  <a:schemeClr val="accent3"/>
                </a:solidFill>
              </a:defRPr>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1"/>
                </a:solidFill>
                <a:latin typeface="+mj-lt"/>
              </a:defRPr>
            </a:lvl1pPr>
          </a:lstStyle>
          <a:p>
            <a:pPr lvl="0"/>
            <a:r>
              <a:rPr lang="en-GB" dirty="0"/>
              <a:t>Click to add text</a:t>
            </a:r>
          </a:p>
        </p:txBody>
      </p:sp>
      <p:sp>
        <p:nvSpPr>
          <p:cNvPr id="12" name="Footer Placeholder 8">
            <a:extLst>
              <a:ext uri="{FF2B5EF4-FFF2-40B4-BE49-F238E27FC236}">
                <a16:creationId xmlns:a16="http://schemas.microsoft.com/office/drawing/2014/main" id="{2647FE12-3815-9F47-9D72-DBA8EEA7E917}"/>
              </a:ext>
            </a:extLst>
          </p:cNvPr>
          <p:cNvSpPr>
            <a:spLocks noGrp="1"/>
          </p:cNvSpPr>
          <p:nvPr>
            <p:ph type="ftr" sz="quarter" idx="3"/>
          </p:nvPr>
        </p:nvSpPr>
        <p:spPr>
          <a:xfrm>
            <a:off x="6230232" y="202680"/>
            <a:ext cx="4636800" cy="180000"/>
          </a:xfrm>
          <a:prstGeom prst="rect">
            <a:avLst/>
          </a:prstGeom>
        </p:spPr>
        <p:txBody>
          <a:bodyPr/>
          <a:lstStyle>
            <a:lvl1pPr>
              <a:defRPr sz="1200" b="1"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gn="r"/>
            <a:r>
              <a:rPr lang="en-GB" dirty="0"/>
              <a:t>Colliers Project Leaders</a:t>
            </a:r>
          </a:p>
        </p:txBody>
      </p:sp>
      <p:sp>
        <p:nvSpPr>
          <p:cNvPr id="13" name="Slide Number Placeholder 9">
            <a:extLst>
              <a:ext uri="{FF2B5EF4-FFF2-40B4-BE49-F238E27FC236}">
                <a16:creationId xmlns:a16="http://schemas.microsoft.com/office/drawing/2014/main" id="{0854DC97-F41A-3945-9869-440952CB63CF}"/>
              </a:ext>
            </a:extLst>
          </p:cNvPr>
          <p:cNvSpPr>
            <a:spLocks noGrp="1"/>
          </p:cNvSpPr>
          <p:nvPr>
            <p:ph type="sldNum" sz="quarter" idx="4"/>
          </p:nvPr>
        </p:nvSpPr>
        <p:spPr>
          <a:xfrm>
            <a:off x="11086766" y="202680"/>
            <a:ext cx="482266" cy="180000"/>
          </a:xfrm>
          <a:prstGeom prst="rect">
            <a:avLst/>
          </a:prstGeom>
        </p:spPr>
        <p:txBody>
          <a:bodyPr/>
          <a:lstStyle>
            <a:lvl1pPr algn="l">
              <a:defRPr sz="1200" b="1"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23AA811B-2EBD-4900-905E-5BE206449611}" type="slidenum">
              <a:rPr lang="en-GB" smtClean="0"/>
              <a:pPr/>
              <a:t>‹#›</a:t>
            </a:fld>
            <a:endParaRPr lang="en-GB" dirty="0"/>
          </a:p>
        </p:txBody>
      </p:sp>
      <p:sp>
        <p:nvSpPr>
          <p:cNvPr id="15" name="Text Placeholder 17">
            <a:extLst>
              <a:ext uri="{FF2B5EF4-FFF2-40B4-BE49-F238E27FC236}">
                <a16:creationId xmlns:a16="http://schemas.microsoft.com/office/drawing/2014/main" id="{F014D40D-71EF-ED47-92DB-A61818F536CB}"/>
              </a:ext>
            </a:extLst>
          </p:cNvPr>
          <p:cNvSpPr txBox="1">
            <a:spLocks/>
          </p:cNvSpPr>
          <p:nvPr userDrawn="1"/>
        </p:nvSpPr>
        <p:spPr>
          <a:xfrm>
            <a:off x="10972934" y="274014"/>
            <a:ext cx="10800" cy="126000"/>
          </a:xfrm>
          <a:prstGeom prst="rect">
            <a:avLst/>
          </a:prstGeom>
          <a:solidFill>
            <a:schemeClr val="tx1"/>
          </a:solidFill>
        </p:spPr>
        <p:txBody>
          <a:bodyPr/>
          <a:lstStyle>
            <a:lvl1pPr marL="0" indent="0" algn="l" defTabSz="914400" rtl="0" eaLnBrk="1" latinLnBrk="0" hangingPunct="1">
              <a:lnSpc>
                <a:spcPct val="100000"/>
              </a:lnSpc>
              <a:spcBef>
                <a:spcPts val="300"/>
              </a:spcBef>
              <a:spcAft>
                <a:spcPts val="600"/>
              </a:spcAft>
              <a:buFont typeface="Arial" panose="020B0604020202020204" pitchFamily="34" charset="0"/>
              <a:buNone/>
              <a:defRPr sz="100" kern="1200">
                <a:no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r>
              <a:rPr lang="en-US" dirty="0"/>
              <a:t>Click to edit Master text styles</a:t>
            </a:r>
          </a:p>
        </p:txBody>
      </p:sp>
    </p:spTree>
    <p:extLst>
      <p:ext uri="{BB962C8B-B14F-4D97-AF65-F5344CB8AC3E}">
        <p14:creationId xmlns:p14="http://schemas.microsoft.com/office/powerpoint/2010/main" val="3827251153"/>
      </p:ext>
    </p:extLst>
  </p:cSld>
  <p:clrMapOvr>
    <a:overrideClrMapping bg1="dk1" tx1="lt1" bg2="accent1" tx2="accent1" accent1="lt2"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B">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700" y="647700"/>
            <a:ext cx="10893425" cy="414338"/>
          </a:xfrm>
        </p:spPr>
        <p:txBody>
          <a:bodyPr/>
          <a:lstStyle>
            <a:lvl1pPr marL="0" indent="0">
              <a:buNone/>
              <a:defRPr sz="2400">
                <a:solidFill>
                  <a:schemeClr val="accent2"/>
                </a:solidFill>
                <a:latin typeface="+mn-lt"/>
              </a:defRPr>
            </a:lvl1pPr>
          </a:lstStyle>
          <a:p>
            <a:pPr lvl="0"/>
            <a:r>
              <a:rPr lang="en-GB" dirty="0"/>
              <a:t>Click to add header</a:t>
            </a:r>
          </a:p>
        </p:txBody>
      </p:sp>
      <p:sp>
        <p:nvSpPr>
          <p:cNvPr id="2" name="Title 1"/>
          <p:cNvSpPr>
            <a:spLocks noGrp="1"/>
          </p:cNvSpPr>
          <p:nvPr>
            <p:ph type="title" hasCustomPrompt="1"/>
          </p:nvPr>
        </p:nvSpPr>
        <p:spPr/>
        <p:txBody>
          <a:bodyPr/>
          <a:lstStyle>
            <a:lvl1pPr>
              <a:defRPr/>
            </a:lvl1pPr>
          </a:lstStyle>
          <a:p>
            <a:r>
              <a:rPr lang="en-GB" noProof="0" dirty="0"/>
              <a:t>Click to add title</a:t>
            </a:r>
          </a:p>
        </p:txBody>
      </p:sp>
      <p:sp>
        <p:nvSpPr>
          <p:cNvPr id="3" name="Content Placeholder 2"/>
          <p:cNvSpPr>
            <a:spLocks noGrp="1"/>
          </p:cNvSpPr>
          <p:nvPr>
            <p:ph idx="1" hasCustomPrompt="1"/>
          </p:nvPr>
        </p:nvSpPr>
        <p:spPr>
          <a:xfrm>
            <a:off x="648000" y="2044800"/>
            <a:ext cx="6267600" cy="4161600"/>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2"/>
                </a:solidFill>
                <a:latin typeface="+mj-lt"/>
              </a:defRPr>
            </a:lvl1pPr>
          </a:lstStyle>
          <a:p>
            <a:pPr lvl="0"/>
            <a:r>
              <a:rPr lang="en-GB" dirty="0"/>
              <a:t>Click to add text</a:t>
            </a:r>
          </a:p>
        </p:txBody>
      </p:sp>
      <p:sp>
        <p:nvSpPr>
          <p:cNvPr id="5" name="Content Placeholder 4">
            <a:extLst>
              <a:ext uri="{FF2B5EF4-FFF2-40B4-BE49-F238E27FC236}">
                <a16:creationId xmlns:a16="http://schemas.microsoft.com/office/drawing/2014/main" id="{DD9AB3A2-4DAB-4225-9E04-C68302BDBFE1}"/>
              </a:ext>
            </a:extLst>
          </p:cNvPr>
          <p:cNvSpPr>
            <a:spLocks noGrp="1"/>
          </p:cNvSpPr>
          <p:nvPr>
            <p:ph sz="quarter" idx="15" hasCustomPrompt="1"/>
          </p:nvPr>
        </p:nvSpPr>
        <p:spPr>
          <a:xfrm>
            <a:off x="7129463" y="2046288"/>
            <a:ext cx="4413250" cy="4162425"/>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Footer Placeholder 8">
            <a:extLst>
              <a:ext uri="{FF2B5EF4-FFF2-40B4-BE49-F238E27FC236}">
                <a16:creationId xmlns:a16="http://schemas.microsoft.com/office/drawing/2014/main" id="{18D33FA1-8964-7B46-86B2-2C6DD7E92C0A}"/>
              </a:ext>
            </a:extLst>
          </p:cNvPr>
          <p:cNvSpPr>
            <a:spLocks noGrp="1"/>
          </p:cNvSpPr>
          <p:nvPr>
            <p:ph type="ftr" sz="quarter" idx="3"/>
          </p:nvPr>
        </p:nvSpPr>
        <p:spPr>
          <a:xfrm>
            <a:off x="6230232" y="202680"/>
            <a:ext cx="4636800" cy="180000"/>
          </a:xfrm>
          <a:prstGeom prst="rect">
            <a:avLst/>
          </a:prstGeom>
        </p:spPr>
        <p:txBody>
          <a:bodyPr/>
          <a:lstStyle>
            <a:lvl1pPr>
              <a:defRPr sz="12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r"/>
            <a:r>
              <a:rPr lang="en-GB" dirty="0"/>
              <a:t>Colliers Project Leaders</a:t>
            </a:r>
          </a:p>
        </p:txBody>
      </p:sp>
      <p:sp>
        <p:nvSpPr>
          <p:cNvPr id="12" name="Slide Number Placeholder 9">
            <a:extLst>
              <a:ext uri="{FF2B5EF4-FFF2-40B4-BE49-F238E27FC236}">
                <a16:creationId xmlns:a16="http://schemas.microsoft.com/office/drawing/2014/main" id="{2A6E8674-FFBE-BD49-B99B-AB1CE18B7E23}"/>
              </a:ext>
            </a:extLst>
          </p:cNvPr>
          <p:cNvSpPr>
            <a:spLocks noGrp="1"/>
          </p:cNvSpPr>
          <p:nvPr>
            <p:ph type="sldNum" sz="quarter" idx="4"/>
          </p:nvPr>
        </p:nvSpPr>
        <p:spPr>
          <a:xfrm>
            <a:off x="11086766" y="202680"/>
            <a:ext cx="482266" cy="180000"/>
          </a:xfrm>
          <a:prstGeom prst="rect">
            <a:avLst/>
          </a:prstGeom>
        </p:spPr>
        <p:txBody>
          <a:bodyPr/>
          <a:lstStyle>
            <a:lvl1pPr algn="l">
              <a:defRPr sz="12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414732450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2.xml"/><Relationship Id="rId21" Type="http://schemas.openxmlformats.org/officeDocument/2006/relationships/slideLayout" Target="../slideLayouts/slideLayout21.xml"/><Relationship Id="rId34" Type="http://schemas.openxmlformats.org/officeDocument/2006/relationships/tags" Target="../tags/tag1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1.xml"/><Relationship Id="rId33" Type="http://schemas.openxmlformats.org/officeDocument/2006/relationships/tags" Target="../tags/tag9.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32" Type="http://schemas.openxmlformats.org/officeDocument/2006/relationships/tags" Target="../tags/tag8.xml"/><Relationship Id="rId37" Type="http://schemas.openxmlformats.org/officeDocument/2006/relationships/tags" Target="../tags/tag1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4.xml"/><Relationship Id="rId36" Type="http://schemas.openxmlformats.org/officeDocument/2006/relationships/tags" Target="../tags/tag1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7.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ags" Target="../tags/tag3.xml"/><Relationship Id="rId30" Type="http://schemas.openxmlformats.org/officeDocument/2006/relationships/tags" Target="../tags/tag6.xml"/><Relationship Id="rId35" Type="http://schemas.openxmlformats.org/officeDocument/2006/relationships/tags" Target="../tags/tag11.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48000" y="2044800"/>
            <a:ext cx="10893600" cy="4161600"/>
          </a:xfrm>
          <a:prstGeom prst="rect">
            <a:avLst/>
          </a:prstGeom>
        </p:spPr>
        <p:txBody>
          <a:bodyPr vert="horz" lIns="0" tIns="0" rIns="0" bIns="0" rtlCol="0">
            <a:noAutofit/>
          </a:bodyPr>
          <a:lstStyle/>
          <a:p>
            <a:pPr lvl="0"/>
            <a:r>
              <a:rPr lang="en-GB" noProof="0" dirty="0"/>
              <a:t>Level 1</a:t>
            </a:r>
          </a:p>
          <a:p>
            <a:pPr lvl="1"/>
            <a:r>
              <a:rPr lang="en-GB" noProof="0" dirty="0"/>
              <a:t>Level 2</a:t>
            </a:r>
          </a:p>
          <a:p>
            <a:pPr lvl="2"/>
            <a:r>
              <a:rPr lang="en-GB" noProof="0" dirty="0"/>
              <a:t>Level 3</a:t>
            </a:r>
          </a:p>
          <a:p>
            <a:pPr lvl="3"/>
            <a:r>
              <a:rPr lang="en-GB" noProof="0" dirty="0"/>
              <a:t>Level 4, Header</a:t>
            </a:r>
          </a:p>
          <a:p>
            <a:pPr lvl="4"/>
            <a:r>
              <a:rPr lang="en-GB" noProof="0" dirty="0"/>
              <a:t>Level 5, Body</a:t>
            </a:r>
          </a:p>
          <a:p>
            <a:pPr lvl="5"/>
            <a:r>
              <a:rPr lang="en-GB" noProof="0" dirty="0"/>
              <a:t>Level 6</a:t>
            </a:r>
          </a:p>
          <a:p>
            <a:pPr lvl="6"/>
            <a:r>
              <a:rPr lang="en-GB" noProof="0" dirty="0"/>
              <a:t>Level 7, Small Header</a:t>
            </a:r>
          </a:p>
          <a:p>
            <a:pPr lvl="7"/>
            <a:r>
              <a:rPr lang="en-GB" noProof="0" dirty="0"/>
              <a:t>Level 8, Small Body</a:t>
            </a:r>
          </a:p>
          <a:p>
            <a:pPr lvl="8"/>
            <a:r>
              <a:rPr lang="en-GB" noProof="0" dirty="0"/>
              <a:t>Level 9, Infographic</a:t>
            </a:r>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648000" y="1062000"/>
            <a:ext cx="10893600" cy="835200"/>
          </a:xfrm>
          <a:prstGeom prst="rect">
            <a:avLst/>
          </a:prstGeom>
        </p:spPr>
        <p:txBody>
          <a:bodyPr vert="horz" lIns="0" tIns="0" rIns="0" bIns="0" rtlCol="0" anchor="t" anchorCtr="0">
            <a:noAutofit/>
          </a:bodyPr>
          <a:lstStyle/>
          <a:p>
            <a:r>
              <a:rPr lang="en-US"/>
              <a:t>Click to edit Master title style</a:t>
            </a:r>
            <a:endParaRPr lang="en-GB" dirty="0"/>
          </a:p>
        </p:txBody>
      </p:sp>
      <p:sp>
        <p:nvSpPr>
          <p:cNvPr id="4" name="Rectangle 3" hidden="1">
            <a:extLst>
              <a:ext uri="{FF2B5EF4-FFF2-40B4-BE49-F238E27FC236}">
                <a16:creationId xmlns:a16="http://schemas.microsoft.com/office/drawing/2014/main" id="{48481018-5A2B-4092-B1D6-9A5FDD8E0EFF}"/>
              </a:ext>
            </a:extLst>
          </p:cNvPr>
          <p:cNvSpPr/>
          <p:nvPr userDrawn="1">
            <p:custDataLst>
              <p:tags r:id="rId25"/>
            </p:custDataLst>
          </p:nvPr>
        </p:nvSpPr>
        <p:spPr>
          <a:xfrm>
            <a:off x="648000" y="648000"/>
            <a:ext cx="10896000" cy="1246964"/>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 name="Rectangle 4" hidden="1">
            <a:extLst>
              <a:ext uri="{FF2B5EF4-FFF2-40B4-BE49-F238E27FC236}">
                <a16:creationId xmlns:a16="http://schemas.microsoft.com/office/drawing/2014/main" id="{E71856E2-F020-49FF-A54D-049EB30BEDAB}"/>
              </a:ext>
            </a:extLst>
          </p:cNvPr>
          <p:cNvSpPr/>
          <p:nvPr userDrawn="1">
            <p:custDataLst>
              <p:tags r:id="rId26"/>
            </p:custDataLst>
          </p:nvPr>
        </p:nvSpPr>
        <p:spPr>
          <a:xfrm>
            <a:off x="648000" y="2044699"/>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 name="Rectangle 5" hidden="1">
            <a:extLst>
              <a:ext uri="{FF2B5EF4-FFF2-40B4-BE49-F238E27FC236}">
                <a16:creationId xmlns:a16="http://schemas.microsoft.com/office/drawing/2014/main" id="{830E4EAE-C9B8-4A85-82D0-DDC95712D1B3}"/>
              </a:ext>
            </a:extLst>
          </p:cNvPr>
          <p:cNvSpPr/>
          <p:nvPr userDrawn="1">
            <p:custDataLst>
              <p:tags r:id="rId27"/>
            </p:custDataLst>
          </p:nvPr>
        </p:nvSpPr>
        <p:spPr>
          <a:xfrm>
            <a:off x="1574000"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1" name="Rectangle 10" hidden="1">
            <a:extLst>
              <a:ext uri="{FF2B5EF4-FFF2-40B4-BE49-F238E27FC236}">
                <a16:creationId xmlns:a16="http://schemas.microsoft.com/office/drawing/2014/main" id="{1A083474-478F-42C6-8180-CFB3495AD762}"/>
              </a:ext>
            </a:extLst>
          </p:cNvPr>
          <p:cNvSpPr/>
          <p:nvPr userDrawn="1">
            <p:custDataLst>
              <p:tags r:id="rId28"/>
            </p:custDataLst>
          </p:nvPr>
        </p:nvSpPr>
        <p:spPr>
          <a:xfrm>
            <a:off x="2500000"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2" name="Rectangle 11" hidden="1">
            <a:extLst>
              <a:ext uri="{FF2B5EF4-FFF2-40B4-BE49-F238E27FC236}">
                <a16:creationId xmlns:a16="http://schemas.microsoft.com/office/drawing/2014/main" id="{61E88A6D-11DA-46CC-83E3-D577ED0A94AE}"/>
              </a:ext>
            </a:extLst>
          </p:cNvPr>
          <p:cNvSpPr/>
          <p:nvPr userDrawn="1">
            <p:custDataLst>
              <p:tags r:id="rId29"/>
            </p:custDataLst>
          </p:nvPr>
        </p:nvSpPr>
        <p:spPr>
          <a:xfrm>
            <a:off x="3426000" y="2046422"/>
            <a:ext cx="710000" cy="4163578"/>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3" name="Rectangle 12" hidden="1">
            <a:extLst>
              <a:ext uri="{FF2B5EF4-FFF2-40B4-BE49-F238E27FC236}">
                <a16:creationId xmlns:a16="http://schemas.microsoft.com/office/drawing/2014/main" id="{0EDC2FD0-CA18-4DB9-A51F-8FAA5B48F255}"/>
              </a:ext>
            </a:extLst>
          </p:cNvPr>
          <p:cNvSpPr/>
          <p:nvPr userDrawn="1">
            <p:custDataLst>
              <p:tags r:id="rId30"/>
            </p:custDataLst>
          </p:nvPr>
        </p:nvSpPr>
        <p:spPr>
          <a:xfrm>
            <a:off x="4352000" y="2046422"/>
            <a:ext cx="710000" cy="4163578"/>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4" name="Rectangle 13" hidden="1">
            <a:extLst>
              <a:ext uri="{FF2B5EF4-FFF2-40B4-BE49-F238E27FC236}">
                <a16:creationId xmlns:a16="http://schemas.microsoft.com/office/drawing/2014/main" id="{CB0BF6E9-7E99-4F00-BD85-6C10AAA88A7A}"/>
              </a:ext>
            </a:extLst>
          </p:cNvPr>
          <p:cNvSpPr/>
          <p:nvPr userDrawn="1">
            <p:custDataLst>
              <p:tags r:id="rId31"/>
            </p:custDataLst>
          </p:nvPr>
        </p:nvSpPr>
        <p:spPr>
          <a:xfrm>
            <a:off x="5278000" y="2046422"/>
            <a:ext cx="710000" cy="4163578"/>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5" name="Rectangle 14" hidden="1">
            <a:extLst>
              <a:ext uri="{FF2B5EF4-FFF2-40B4-BE49-F238E27FC236}">
                <a16:creationId xmlns:a16="http://schemas.microsoft.com/office/drawing/2014/main" id="{EFC664E2-0D4D-48CF-BE80-BE1F32C218F8}"/>
              </a:ext>
            </a:extLst>
          </p:cNvPr>
          <p:cNvSpPr/>
          <p:nvPr userDrawn="1">
            <p:custDataLst>
              <p:tags r:id="rId32"/>
            </p:custDataLst>
          </p:nvPr>
        </p:nvSpPr>
        <p:spPr>
          <a:xfrm>
            <a:off x="6204002"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6" name="Rectangle 15" hidden="1">
            <a:extLst>
              <a:ext uri="{FF2B5EF4-FFF2-40B4-BE49-F238E27FC236}">
                <a16:creationId xmlns:a16="http://schemas.microsoft.com/office/drawing/2014/main" id="{2D72954E-870D-4FF9-93C1-B4A3E0E8F3D9}"/>
              </a:ext>
            </a:extLst>
          </p:cNvPr>
          <p:cNvSpPr/>
          <p:nvPr userDrawn="1">
            <p:custDataLst>
              <p:tags r:id="rId33"/>
            </p:custDataLst>
          </p:nvPr>
        </p:nvSpPr>
        <p:spPr>
          <a:xfrm>
            <a:off x="7130002" y="2046422"/>
            <a:ext cx="710000" cy="4163578"/>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7" name="Rectangle 16" hidden="1">
            <a:extLst>
              <a:ext uri="{FF2B5EF4-FFF2-40B4-BE49-F238E27FC236}">
                <a16:creationId xmlns:a16="http://schemas.microsoft.com/office/drawing/2014/main" id="{49A5D3DB-7DE4-4E3A-8096-6272FAE8D355}"/>
              </a:ext>
            </a:extLst>
          </p:cNvPr>
          <p:cNvSpPr/>
          <p:nvPr userDrawn="1">
            <p:custDataLst>
              <p:tags r:id="rId34"/>
            </p:custDataLst>
          </p:nvPr>
        </p:nvSpPr>
        <p:spPr>
          <a:xfrm>
            <a:off x="8056002"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8" name="Rectangle 17" hidden="1">
            <a:extLst>
              <a:ext uri="{FF2B5EF4-FFF2-40B4-BE49-F238E27FC236}">
                <a16:creationId xmlns:a16="http://schemas.microsoft.com/office/drawing/2014/main" id="{1416A425-33B4-4430-A431-9ACE70E88B95}"/>
              </a:ext>
            </a:extLst>
          </p:cNvPr>
          <p:cNvSpPr/>
          <p:nvPr userDrawn="1">
            <p:custDataLst>
              <p:tags r:id="rId35"/>
            </p:custDataLst>
          </p:nvPr>
        </p:nvSpPr>
        <p:spPr>
          <a:xfrm>
            <a:off x="8982002"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9" name="Rectangle 18" hidden="1">
            <a:extLst>
              <a:ext uri="{FF2B5EF4-FFF2-40B4-BE49-F238E27FC236}">
                <a16:creationId xmlns:a16="http://schemas.microsoft.com/office/drawing/2014/main" id="{44ED4794-93AF-4574-A12E-537DD33A4858}"/>
              </a:ext>
            </a:extLst>
          </p:cNvPr>
          <p:cNvSpPr/>
          <p:nvPr userDrawn="1">
            <p:custDataLst>
              <p:tags r:id="rId36"/>
            </p:custDataLst>
          </p:nvPr>
        </p:nvSpPr>
        <p:spPr>
          <a:xfrm>
            <a:off x="9908000"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0" name="Rectangle 19" hidden="1">
            <a:extLst>
              <a:ext uri="{FF2B5EF4-FFF2-40B4-BE49-F238E27FC236}">
                <a16:creationId xmlns:a16="http://schemas.microsoft.com/office/drawing/2014/main" id="{8DED95DE-59E3-42D4-9EF2-71652C22C301}"/>
              </a:ext>
            </a:extLst>
          </p:cNvPr>
          <p:cNvSpPr/>
          <p:nvPr userDrawn="1">
            <p:custDataLst>
              <p:tags r:id="rId37"/>
            </p:custDataLst>
          </p:nvPr>
        </p:nvSpPr>
        <p:spPr>
          <a:xfrm>
            <a:off x="10833998"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1" name="Footer Placeholder 8">
            <a:extLst>
              <a:ext uri="{FF2B5EF4-FFF2-40B4-BE49-F238E27FC236}">
                <a16:creationId xmlns:a16="http://schemas.microsoft.com/office/drawing/2014/main" id="{AD5A75DA-0DF3-FC47-A059-75DDBA1EDF12}"/>
              </a:ext>
            </a:extLst>
          </p:cNvPr>
          <p:cNvSpPr>
            <a:spLocks noGrp="1"/>
          </p:cNvSpPr>
          <p:nvPr>
            <p:ph type="ftr" sz="quarter" idx="3"/>
          </p:nvPr>
        </p:nvSpPr>
        <p:spPr>
          <a:xfrm>
            <a:off x="6230232" y="202680"/>
            <a:ext cx="4636800" cy="180000"/>
          </a:xfrm>
          <a:prstGeom prst="rect">
            <a:avLst/>
          </a:prstGeom>
        </p:spPr>
        <p:txBody>
          <a:bodyPr/>
          <a:lstStyle>
            <a:lvl1pPr>
              <a:defRPr sz="12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r"/>
            <a:r>
              <a:rPr lang="en-GB" dirty="0"/>
              <a:t>Colliers Project Leaders</a:t>
            </a:r>
          </a:p>
        </p:txBody>
      </p:sp>
      <p:sp>
        <p:nvSpPr>
          <p:cNvPr id="22" name="Slide Number Placeholder 9">
            <a:extLst>
              <a:ext uri="{FF2B5EF4-FFF2-40B4-BE49-F238E27FC236}">
                <a16:creationId xmlns:a16="http://schemas.microsoft.com/office/drawing/2014/main" id="{C722F50C-D35A-B74D-900D-353C4A81A641}"/>
              </a:ext>
            </a:extLst>
          </p:cNvPr>
          <p:cNvSpPr>
            <a:spLocks noGrp="1"/>
          </p:cNvSpPr>
          <p:nvPr>
            <p:ph type="sldNum" sz="quarter" idx="4"/>
          </p:nvPr>
        </p:nvSpPr>
        <p:spPr>
          <a:xfrm>
            <a:off x="11086766" y="202680"/>
            <a:ext cx="482266" cy="180000"/>
          </a:xfrm>
          <a:prstGeom prst="rect">
            <a:avLst/>
          </a:prstGeom>
        </p:spPr>
        <p:txBody>
          <a:bodyPr/>
          <a:lstStyle>
            <a:lvl1pPr algn="l">
              <a:defRPr sz="12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23AA811B-2EBD-4900-905E-5BE206449611}" type="slidenum">
              <a:rPr lang="en-GB" smtClean="0"/>
              <a:pPr/>
              <a:t>‹#›</a:t>
            </a:fld>
            <a:endParaRPr lang="en-GB" dirty="0"/>
          </a:p>
        </p:txBody>
      </p:sp>
      <p:sp>
        <p:nvSpPr>
          <p:cNvPr id="23" name="Text Placeholder 17">
            <a:extLst>
              <a:ext uri="{FF2B5EF4-FFF2-40B4-BE49-F238E27FC236}">
                <a16:creationId xmlns:a16="http://schemas.microsoft.com/office/drawing/2014/main" id="{D5E24F55-1E07-1F4C-A793-89A2F38F0A31}"/>
              </a:ext>
            </a:extLst>
          </p:cNvPr>
          <p:cNvSpPr txBox="1">
            <a:spLocks/>
          </p:cNvSpPr>
          <p:nvPr userDrawn="1"/>
        </p:nvSpPr>
        <p:spPr>
          <a:xfrm>
            <a:off x="10972934" y="274014"/>
            <a:ext cx="10800" cy="126000"/>
          </a:xfrm>
          <a:prstGeom prst="rect">
            <a:avLst/>
          </a:prstGeom>
          <a:solidFill>
            <a:schemeClr val="tx2"/>
          </a:solidFill>
        </p:spPr>
        <p:txBody>
          <a:bodyPr/>
          <a:lstStyle>
            <a:lvl1pPr marL="0" indent="0" algn="l" defTabSz="914400" rtl="0" eaLnBrk="1" latinLnBrk="0" hangingPunct="1">
              <a:lnSpc>
                <a:spcPct val="100000"/>
              </a:lnSpc>
              <a:spcBef>
                <a:spcPts val="300"/>
              </a:spcBef>
              <a:spcAft>
                <a:spcPts val="600"/>
              </a:spcAft>
              <a:buFont typeface="Arial" panose="020B0604020202020204" pitchFamily="34" charset="0"/>
              <a:buNone/>
              <a:defRPr sz="100" kern="1200">
                <a:no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r>
              <a:rPr lang="en-US" dirty="0"/>
              <a:t>Click to edit Master text styles</a:t>
            </a:r>
          </a:p>
        </p:txBody>
      </p:sp>
    </p:spTree>
    <p:extLst>
      <p:ext uri="{BB962C8B-B14F-4D97-AF65-F5344CB8AC3E}">
        <p14:creationId xmlns:p14="http://schemas.microsoft.com/office/powerpoint/2010/main" val="180999990"/>
      </p:ext>
    </p:extLst>
  </p:cSld>
  <p:clrMap bg1="lt1" tx1="dk1" bg2="lt2" tx2="dk2" accent1="accent1" accent2="accent2" accent3="accent3" accent4="accent4" accent5="accent5" accent6="accent6" hlink="hlink" folHlink="folHlink"/>
  <p:sldLayoutIdLst>
    <p:sldLayoutId id="2147483781" r:id="rId1"/>
    <p:sldLayoutId id="2147483777" r:id="rId2"/>
    <p:sldLayoutId id="2147483737" r:id="rId3"/>
    <p:sldLayoutId id="2147483763" r:id="rId4"/>
    <p:sldLayoutId id="2147483731" r:id="rId5"/>
    <p:sldLayoutId id="2147483764" r:id="rId6"/>
    <p:sldLayoutId id="2147483732"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5" r:id="rId17"/>
    <p:sldLayoutId id="2147483778" r:id="rId18"/>
    <p:sldLayoutId id="2147483774" r:id="rId19"/>
    <p:sldLayoutId id="2147483779" r:id="rId20"/>
    <p:sldLayoutId id="2147483780" r:id="rId21"/>
    <p:sldLayoutId id="2147483743" r:id="rId22"/>
    <p:sldLayoutId id="2147483744" r:id="rId23"/>
  </p:sldLayoutIdLst>
  <p:hf hdr="0"/>
  <p:txStyles>
    <p:titleStyle>
      <a:lvl1pPr algn="l" defTabSz="914400" rtl="0" eaLnBrk="1" latinLnBrk="0" hangingPunct="1">
        <a:lnSpc>
          <a:spcPct val="83000"/>
        </a:lnSpc>
        <a:spcBef>
          <a:spcPct val="0"/>
        </a:spcBef>
        <a:buNone/>
        <a:defRPr sz="4400" kern="1200">
          <a:solidFill>
            <a:schemeClr val="tx2"/>
          </a:solidFill>
          <a:latin typeface="+mj-lt"/>
          <a:ea typeface="+mj-ea"/>
          <a:cs typeface="+mj-cs"/>
        </a:defRPr>
      </a:lvl1pPr>
    </p:titleStyle>
    <p:body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08" userDrawn="1">
          <p15:clr>
            <a:srgbClr val="F26B43"/>
          </p15:clr>
        </p15:guide>
        <p15:guide id="2" pos="7271" userDrawn="1">
          <p15:clr>
            <a:srgbClr val="F26B43"/>
          </p15:clr>
        </p15:guide>
        <p15:guide id="3" orient="horz" pos="408" userDrawn="1">
          <p15:clr>
            <a:srgbClr val="F26B43"/>
          </p15:clr>
        </p15:guide>
        <p15:guide id="4" orient="horz" pos="1193" userDrawn="1">
          <p15:clr>
            <a:srgbClr val="F26B43"/>
          </p15:clr>
        </p15:guide>
        <p15:guide id="5" pos="855" userDrawn="1">
          <p15:clr>
            <a:srgbClr val="F26B43"/>
          </p15:clr>
        </p15:guide>
        <p15:guide id="6" orient="horz" pos="1287" userDrawn="1">
          <p15:clr>
            <a:srgbClr val="F26B43"/>
          </p15:clr>
        </p15:guide>
        <p15:guide id="7" orient="horz" pos="3911" userDrawn="1">
          <p15:clr>
            <a:srgbClr val="F26B43"/>
          </p15:clr>
        </p15:guide>
        <p15:guide id="8" pos="991" userDrawn="1">
          <p15:clr>
            <a:srgbClr val="F26B43"/>
          </p15:clr>
        </p15:guide>
        <p15:guide id="9" pos="1438" userDrawn="1">
          <p15:clr>
            <a:srgbClr val="F26B43"/>
          </p15:clr>
        </p15:guide>
        <p15:guide id="10" pos="1574" userDrawn="1">
          <p15:clr>
            <a:srgbClr val="F26B43"/>
          </p15:clr>
        </p15:guide>
        <p15:guide id="11" pos="2022" userDrawn="1">
          <p15:clr>
            <a:srgbClr val="F26B43"/>
          </p15:clr>
        </p15:guide>
        <p15:guide id="12" pos="2158" userDrawn="1">
          <p15:clr>
            <a:srgbClr val="F26B43"/>
          </p15:clr>
        </p15:guide>
        <p15:guide id="13" pos="2605" userDrawn="1">
          <p15:clr>
            <a:srgbClr val="F26B43"/>
          </p15:clr>
        </p15:guide>
        <p15:guide id="15" pos="2741" userDrawn="1">
          <p15:clr>
            <a:srgbClr val="F26B43"/>
          </p15:clr>
        </p15:guide>
        <p15:guide id="16" pos="3188" userDrawn="1">
          <p15:clr>
            <a:srgbClr val="F26B43"/>
          </p15:clr>
        </p15:guide>
        <p15:guide id="17" pos="3324" userDrawn="1">
          <p15:clr>
            <a:srgbClr val="F26B43"/>
          </p15:clr>
        </p15:guide>
        <p15:guide id="18" pos="3771" userDrawn="1">
          <p15:clr>
            <a:srgbClr val="F26B43"/>
          </p15:clr>
        </p15:guide>
        <p15:guide id="19" pos="3908" userDrawn="1">
          <p15:clr>
            <a:srgbClr val="F26B43"/>
          </p15:clr>
        </p15:guide>
        <p15:guide id="20" pos="4355" userDrawn="1">
          <p15:clr>
            <a:srgbClr val="F26B43"/>
          </p15:clr>
        </p15:guide>
        <p15:guide id="21" pos="4491" userDrawn="1">
          <p15:clr>
            <a:srgbClr val="F26B43"/>
          </p15:clr>
        </p15:guide>
        <p15:guide id="22" pos="4938" userDrawn="1">
          <p15:clr>
            <a:srgbClr val="F26B43"/>
          </p15:clr>
        </p15:guide>
        <p15:guide id="23" pos="5074" userDrawn="1">
          <p15:clr>
            <a:srgbClr val="F26B43"/>
          </p15:clr>
        </p15:guide>
        <p15:guide id="24" pos="5521" userDrawn="1">
          <p15:clr>
            <a:srgbClr val="F26B43"/>
          </p15:clr>
        </p15:guide>
        <p15:guide id="25" pos="5657" userDrawn="1">
          <p15:clr>
            <a:srgbClr val="F26B43"/>
          </p15:clr>
        </p15:guide>
        <p15:guide id="26" pos="6105" userDrawn="1">
          <p15:clr>
            <a:srgbClr val="F26B43"/>
          </p15:clr>
        </p15:guide>
        <p15:guide id="27" pos="6241" userDrawn="1">
          <p15:clr>
            <a:srgbClr val="F26B43"/>
          </p15:clr>
        </p15:guide>
        <p15:guide id="28" pos="6688" userDrawn="1">
          <p15:clr>
            <a:srgbClr val="F26B43"/>
          </p15:clr>
        </p15:guide>
        <p15:guide id="29" pos="682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ustomXml" Target="../../customXml/item8.xml"/><Relationship Id="rId1" Type="http://schemas.openxmlformats.org/officeDocument/2006/relationships/customXml" Target="../../customXml/item1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9.png"/><Relationship Id="rId7" Type="http://schemas.openxmlformats.org/officeDocument/2006/relationships/diagramColors" Target="../diagrams/colors5.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2.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0.png"/><Relationship Id="rId7" Type="http://schemas.openxmlformats.org/officeDocument/2006/relationships/diagramColors" Target="../diagrams/colors6.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notesSlide" Target="../notesSlides/notesSlide1.xml"/><Relationship Id="rId5" Type="http://schemas.openxmlformats.org/officeDocument/2006/relationships/slideLayout" Target="../slideLayouts/slideLayout19.xml"/><Relationship Id="rId4" Type="http://schemas.openxmlformats.org/officeDocument/2006/relationships/tags" Target="../tags/tag1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7">
            <a:extLst>
              <a:ext uri="{FF2B5EF4-FFF2-40B4-BE49-F238E27FC236}">
                <a16:creationId xmlns:a16="http://schemas.microsoft.com/office/drawing/2014/main" id="{15652CC5-EFC2-4A82-81EA-0434A8B77CD0}"/>
              </a:ext>
            </a:extLst>
          </p:cNvPr>
          <p:cNvSpPr txBox="1">
            <a:spLocks noGrp="1"/>
          </p:cNvSpPr>
          <p:nvPr>
            <p:ph type="title" idx="4294967295"/>
          </p:nvPr>
        </p:nvSpPr>
        <p:spPr>
          <a:xfrm>
            <a:off x="167952" y="1543924"/>
            <a:ext cx="5747656" cy="271083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3000"/>
              </a:lnSpc>
              <a:spcBef>
                <a:spcPct val="0"/>
              </a:spcBef>
              <a:buNone/>
              <a:defRPr sz="4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0" marR="0" lvl="0" indent="0" algn="l" defTabSz="914400" rtl="0" eaLnBrk="1" fontAlgn="auto" latinLnBrk="0" hangingPunct="1">
              <a:lnSpc>
                <a:spcPct val="83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Collingwood Arts Centre Feasibility Study</a:t>
            </a:r>
          </a:p>
          <a:p>
            <a:pPr marL="0" marR="0" lvl="0" indent="0" algn="l" defTabSz="914400" rtl="0" eaLnBrk="1" fontAlgn="auto" latinLnBrk="0" hangingPunct="1">
              <a:lnSpc>
                <a:spcPct val="83000"/>
              </a:lnSpc>
              <a:spcBef>
                <a:spcPct val="0"/>
              </a:spcBef>
              <a:spcAft>
                <a:spcPts val="0"/>
              </a:spcAft>
              <a:buClrTx/>
              <a:buSzTx/>
              <a:buFontTx/>
              <a:buNone/>
              <a:tabLst/>
              <a:defRPr/>
            </a:pPr>
            <a:endParaRPr kumimoji="0" lang="en-US" sz="4000" b="0" i="0" u="none" strike="noStrike" kern="1200" cap="none" spc="0" normalizeH="0" baseline="0" noProof="0" dirty="0">
              <a:ln>
                <a:noFill/>
              </a:ln>
              <a:solidFill>
                <a:schemeClr val="bg1"/>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83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Council Check-In   </a:t>
            </a:r>
          </a:p>
        </p:txBody>
      </p:sp>
      <p:sp>
        <p:nvSpPr>
          <p:cNvPr id="11" name="Text Placeholder 12">
            <a:extLst>
              <a:ext uri="{FF2B5EF4-FFF2-40B4-BE49-F238E27FC236}">
                <a16:creationId xmlns:a16="http://schemas.microsoft.com/office/drawing/2014/main" id="{09EDAFB1-37E9-4A24-A513-142EB218C6EB}"/>
              </a:ext>
            </a:extLst>
          </p:cNvPr>
          <p:cNvSpPr>
            <a:spLocks noGrp="1"/>
          </p:cNvSpPr>
          <p:nvPr>
            <p:ph type="body" sz="quarter" idx="15"/>
          </p:nvPr>
        </p:nvSpPr>
        <p:spPr>
          <a:xfrm>
            <a:off x="658813" y="4863169"/>
            <a:ext cx="4864100" cy="464538"/>
          </a:xfrm>
        </p:spPr>
        <p:txBody>
          <a:bodyPr/>
          <a:lstStyle/>
          <a:p>
            <a:r>
              <a:rPr lang="en-US" b="1" dirty="0"/>
              <a:t>December 18, 2023</a:t>
            </a:r>
            <a:endParaRPr lang="en-US" dirty="0"/>
          </a:p>
        </p:txBody>
      </p:sp>
      <p:pic>
        <p:nvPicPr>
          <p:cNvPr id="13" name="Picture Placeholder 12" descr="A street with a clock tower&#10;&#10;Description automatically generated">
            <a:extLst>
              <a:ext uri="{FF2B5EF4-FFF2-40B4-BE49-F238E27FC236}">
                <a16:creationId xmlns:a16="http://schemas.microsoft.com/office/drawing/2014/main" id="{770C6408-86EE-BC0E-C5C4-82531E61CDD6}"/>
              </a:ext>
            </a:extLst>
          </p:cNvPr>
          <p:cNvPicPr>
            <a:picLocks noGrp="1" noChangeAspect="1"/>
          </p:cNvPicPr>
          <p:nvPr>
            <p:ph type="pic" sz="quarter" idx="17"/>
          </p:nvPr>
        </p:nvPicPr>
        <p:blipFill>
          <a:blip r:embed="rId4">
            <a:extLst>
              <a:ext uri="{28A0092B-C50C-407E-A947-70E740481C1C}">
                <a14:useLocalDpi xmlns:a14="http://schemas.microsoft.com/office/drawing/2010/main" val="0"/>
              </a:ext>
            </a:extLst>
          </a:blip>
          <a:srcRect/>
          <a:stretch/>
        </p:blipFill>
        <p:spPr/>
      </p:pic>
    </p:spTree>
    <p:custDataLst>
      <p:custData r:id="rId1"/>
      <p:custData r:id="rId2"/>
    </p:custDataLst>
    <p:extLst>
      <p:ext uri="{BB962C8B-B14F-4D97-AF65-F5344CB8AC3E}">
        <p14:creationId xmlns:p14="http://schemas.microsoft.com/office/powerpoint/2010/main" val="3950250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descr="Aerial view of the three sites.">
            <a:extLst>
              <a:ext uri="{FF2B5EF4-FFF2-40B4-BE49-F238E27FC236}">
                <a16:creationId xmlns:a16="http://schemas.microsoft.com/office/drawing/2014/main" id="{5BEDC728-C936-222A-60FE-BA923B10073E}"/>
              </a:ext>
            </a:extLst>
          </p:cNvPr>
          <p:cNvGrpSpPr/>
          <p:nvPr/>
        </p:nvGrpSpPr>
        <p:grpSpPr>
          <a:xfrm rot="5400000">
            <a:off x="2891972" y="22342"/>
            <a:ext cx="6408056" cy="6827832"/>
            <a:chOff x="3128991" y="52657"/>
            <a:chExt cx="6408056" cy="6827832"/>
          </a:xfrm>
        </p:grpSpPr>
        <p:pic>
          <p:nvPicPr>
            <p:cNvPr id="11" name="Picture 10">
              <a:extLst>
                <a:ext uri="{FF2B5EF4-FFF2-40B4-BE49-F238E27FC236}">
                  <a16:creationId xmlns:a16="http://schemas.microsoft.com/office/drawing/2014/main" id="{DEA37AD2-5644-F878-6D5A-8933B675264C}"/>
                </a:ext>
              </a:extLst>
            </p:cNvPr>
            <p:cNvPicPr>
              <a:picLocks noChangeAspect="1"/>
            </p:cNvPicPr>
            <p:nvPr/>
          </p:nvPicPr>
          <p:blipFill rotWithShape="1">
            <a:blip r:embed="rId2"/>
            <a:srcRect t="16542" b="12387"/>
            <a:stretch/>
          </p:blipFill>
          <p:spPr>
            <a:xfrm rot="16200000">
              <a:off x="2919103" y="262545"/>
              <a:ext cx="6827832" cy="6408056"/>
            </a:xfrm>
            <a:prstGeom prst="rect">
              <a:avLst/>
            </a:prstGeom>
          </p:spPr>
        </p:pic>
        <p:sp>
          <p:nvSpPr>
            <p:cNvPr id="12" name="Rectangle 11">
              <a:extLst>
                <a:ext uri="{FF2B5EF4-FFF2-40B4-BE49-F238E27FC236}">
                  <a16:creationId xmlns:a16="http://schemas.microsoft.com/office/drawing/2014/main" id="{A89EC3B1-4BFE-C31C-1BF3-4AA6DCD79566}"/>
                </a:ext>
              </a:extLst>
            </p:cNvPr>
            <p:cNvSpPr/>
            <p:nvPr/>
          </p:nvSpPr>
          <p:spPr>
            <a:xfrm rot="20897100">
              <a:off x="3994693" y="1836609"/>
              <a:ext cx="1105052" cy="723014"/>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13" name="TextBox 12">
              <a:extLst>
                <a:ext uri="{FF2B5EF4-FFF2-40B4-BE49-F238E27FC236}">
                  <a16:creationId xmlns:a16="http://schemas.microsoft.com/office/drawing/2014/main" id="{0FD8ED5A-18ED-7AD9-27A5-49CEE2636CDE}"/>
                </a:ext>
              </a:extLst>
            </p:cNvPr>
            <p:cNvSpPr txBox="1"/>
            <p:nvPr/>
          </p:nvSpPr>
          <p:spPr>
            <a:xfrm rot="16200000">
              <a:off x="3833134" y="1982673"/>
              <a:ext cx="1428170" cy="430887"/>
            </a:xfrm>
            <a:prstGeom prst="rect">
              <a:avLst/>
            </a:prstGeom>
            <a:noFill/>
          </p:spPr>
          <p:txBody>
            <a:bodyPr wrap="square" lIns="0" tIns="0" rIns="0" bIns="0" rtlCol="0">
              <a:spAutoFit/>
            </a:bodyPr>
            <a:lstStyle/>
            <a:p>
              <a:pPr algn="ctr"/>
              <a:r>
                <a:rPr lang="en-US" sz="1400" b="1" dirty="0">
                  <a:solidFill>
                    <a:schemeClr val="bg1"/>
                  </a:solidFill>
                </a:rPr>
                <a:t>48 Ste</a:t>
              </a:r>
            </a:p>
            <a:p>
              <a:pPr algn="ctr"/>
              <a:r>
                <a:rPr lang="en-US" sz="1400" b="1" dirty="0">
                  <a:solidFill>
                    <a:schemeClr val="bg1"/>
                  </a:solidFill>
                </a:rPr>
                <a:t>Marie St</a:t>
              </a:r>
            </a:p>
          </p:txBody>
        </p:sp>
      </p:grpSp>
      <p:sp>
        <p:nvSpPr>
          <p:cNvPr id="15" name="Rectangle 14" descr="Outline of 140 Ste Marie Street site.">
            <a:extLst>
              <a:ext uri="{FF2B5EF4-FFF2-40B4-BE49-F238E27FC236}">
                <a16:creationId xmlns:a16="http://schemas.microsoft.com/office/drawing/2014/main" id="{EE67C88C-7E73-91C1-3629-8FB74BBC6C22}"/>
              </a:ext>
            </a:extLst>
          </p:cNvPr>
          <p:cNvSpPr/>
          <p:nvPr/>
        </p:nvSpPr>
        <p:spPr>
          <a:xfrm rot="4764926">
            <a:off x="7115332" y="5061479"/>
            <a:ext cx="1481001" cy="723014"/>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16" name="TextBox 15">
            <a:extLst>
              <a:ext uri="{FF2B5EF4-FFF2-40B4-BE49-F238E27FC236}">
                <a16:creationId xmlns:a16="http://schemas.microsoft.com/office/drawing/2014/main" id="{7C793A69-BE7A-8957-7ECD-22E8B0501C31}"/>
              </a:ext>
            </a:extLst>
          </p:cNvPr>
          <p:cNvSpPr txBox="1"/>
          <p:nvPr/>
        </p:nvSpPr>
        <p:spPr>
          <a:xfrm rot="20825159">
            <a:off x="7495064" y="5193626"/>
            <a:ext cx="814294" cy="430887"/>
          </a:xfrm>
          <a:prstGeom prst="rect">
            <a:avLst/>
          </a:prstGeom>
          <a:noFill/>
        </p:spPr>
        <p:txBody>
          <a:bodyPr wrap="square" lIns="0" tIns="0" rIns="0" bIns="0" rtlCol="0">
            <a:spAutoFit/>
          </a:bodyPr>
          <a:lstStyle/>
          <a:p>
            <a:r>
              <a:rPr lang="en-US" sz="1400" b="1" dirty="0">
                <a:solidFill>
                  <a:schemeClr val="bg1"/>
                </a:solidFill>
              </a:rPr>
              <a:t>140 Ste Marie St</a:t>
            </a:r>
          </a:p>
        </p:txBody>
      </p:sp>
      <p:sp>
        <p:nvSpPr>
          <p:cNvPr id="18" name="Rectangle 17" descr="Outline of 101 Pine Street site.">
            <a:extLst>
              <a:ext uri="{FF2B5EF4-FFF2-40B4-BE49-F238E27FC236}">
                <a16:creationId xmlns:a16="http://schemas.microsoft.com/office/drawing/2014/main" id="{842E4BBB-F387-301A-7F1A-1DE9B0F1BDAE}"/>
              </a:ext>
            </a:extLst>
          </p:cNvPr>
          <p:cNvSpPr/>
          <p:nvPr/>
        </p:nvSpPr>
        <p:spPr>
          <a:xfrm rot="5062498">
            <a:off x="3651047" y="3866604"/>
            <a:ext cx="1439390" cy="966481"/>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19" name="TextBox 18">
            <a:extLst>
              <a:ext uri="{FF2B5EF4-FFF2-40B4-BE49-F238E27FC236}">
                <a16:creationId xmlns:a16="http://schemas.microsoft.com/office/drawing/2014/main" id="{C7344D11-B18C-629E-B73A-BE5DD011A640}"/>
              </a:ext>
            </a:extLst>
          </p:cNvPr>
          <p:cNvSpPr txBox="1"/>
          <p:nvPr/>
        </p:nvSpPr>
        <p:spPr>
          <a:xfrm rot="20825159">
            <a:off x="3871735" y="4242123"/>
            <a:ext cx="1352907" cy="215444"/>
          </a:xfrm>
          <a:prstGeom prst="rect">
            <a:avLst/>
          </a:prstGeom>
          <a:noFill/>
        </p:spPr>
        <p:txBody>
          <a:bodyPr wrap="square" lIns="0" tIns="0" rIns="0" bIns="0" rtlCol="0">
            <a:spAutoFit/>
          </a:bodyPr>
          <a:lstStyle/>
          <a:p>
            <a:r>
              <a:rPr lang="en-US" sz="1400" b="1" dirty="0">
                <a:solidFill>
                  <a:schemeClr val="bg1"/>
                </a:solidFill>
              </a:rPr>
              <a:t>101 Pine St</a:t>
            </a:r>
          </a:p>
        </p:txBody>
      </p:sp>
    </p:spTree>
    <p:extLst>
      <p:ext uri="{BB962C8B-B14F-4D97-AF65-F5344CB8AC3E}">
        <p14:creationId xmlns:p14="http://schemas.microsoft.com/office/powerpoint/2010/main" val="3181516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37B629-89E1-4FC8-12A8-3FB9E224F3DE}"/>
              </a:ext>
            </a:extLst>
          </p:cNvPr>
          <p:cNvSpPr>
            <a:spLocks noGrp="1"/>
          </p:cNvSpPr>
          <p:nvPr>
            <p:ph type="body" sz="quarter" idx="13"/>
          </p:nvPr>
        </p:nvSpPr>
        <p:spPr/>
        <p:txBody>
          <a:bodyPr/>
          <a:lstStyle/>
          <a:p>
            <a:r>
              <a:rPr lang="en-US" dirty="0"/>
              <a:t>Sites Summary</a:t>
            </a:r>
          </a:p>
        </p:txBody>
      </p:sp>
      <p:sp>
        <p:nvSpPr>
          <p:cNvPr id="6" name="Footer Placeholder 5">
            <a:extLst>
              <a:ext uri="{FF2B5EF4-FFF2-40B4-BE49-F238E27FC236}">
                <a16:creationId xmlns:a16="http://schemas.microsoft.com/office/drawing/2014/main" id="{00F6C52B-AF14-BE6A-0852-1BD1E863C1BE}"/>
              </a:ext>
            </a:extLst>
          </p:cNvPr>
          <p:cNvSpPr>
            <a:spLocks noGrp="1"/>
          </p:cNvSpPr>
          <p:nvPr>
            <p:ph type="ftr" sz="quarter" idx="3"/>
          </p:nvPr>
        </p:nvSpPr>
        <p:spPr/>
        <p:txBody>
          <a:bodyPr/>
          <a:lstStyle/>
          <a:p>
            <a:pPr algn="r"/>
            <a:r>
              <a:rPr lang="en-GB" dirty="0"/>
              <a:t>Colliers Project Leaders</a:t>
            </a:r>
          </a:p>
        </p:txBody>
      </p:sp>
      <p:sp>
        <p:nvSpPr>
          <p:cNvPr id="7" name="Slide Number Placeholder 6">
            <a:extLst>
              <a:ext uri="{FF2B5EF4-FFF2-40B4-BE49-F238E27FC236}">
                <a16:creationId xmlns:a16="http://schemas.microsoft.com/office/drawing/2014/main" id="{C824A94E-54AF-17D0-8B0F-8D1553DC2AEB}"/>
              </a:ext>
            </a:extLst>
          </p:cNvPr>
          <p:cNvSpPr>
            <a:spLocks noGrp="1"/>
          </p:cNvSpPr>
          <p:nvPr>
            <p:ph type="sldNum" sz="quarter" idx="4"/>
          </p:nvPr>
        </p:nvSpPr>
        <p:spPr/>
        <p:txBody>
          <a:bodyPr/>
          <a:lstStyle/>
          <a:p>
            <a:fld id="{23AA811B-2EBD-4900-905E-5BE206449611}" type="slidenum">
              <a:rPr lang="en-GB" smtClean="0"/>
              <a:pPr/>
              <a:t>11</a:t>
            </a:fld>
            <a:endParaRPr lang="en-GB" dirty="0"/>
          </a:p>
        </p:txBody>
      </p:sp>
      <p:sp>
        <p:nvSpPr>
          <p:cNvPr id="10" name="Title 2">
            <a:extLst>
              <a:ext uri="{FF2B5EF4-FFF2-40B4-BE49-F238E27FC236}">
                <a16:creationId xmlns:a16="http://schemas.microsoft.com/office/drawing/2014/main" id="{0CB44057-7440-0F5B-1031-EC70E520BCE5}"/>
              </a:ext>
            </a:extLst>
          </p:cNvPr>
          <p:cNvSpPr txBox="1">
            <a:spLocks noGrp="1"/>
          </p:cNvSpPr>
          <p:nvPr>
            <p:ph type="title" idx="4294967295"/>
          </p:nvPr>
        </p:nvSpPr>
        <p:spPr>
          <a:xfrm>
            <a:off x="648000" y="1062000"/>
            <a:ext cx="10893600" cy="8352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3000"/>
              </a:lnSpc>
              <a:spcBef>
                <a:spcPct val="0"/>
              </a:spcBef>
              <a:buNone/>
              <a:defRPr sz="4400" kern="1200">
                <a:solidFill>
                  <a:schemeClr val="tx2"/>
                </a:solidFill>
                <a:latin typeface="+mj-lt"/>
                <a:ea typeface="+mj-ea"/>
                <a:cs typeface="+mj-cs"/>
              </a:defRPr>
            </a:lvl1pPr>
          </a:lstStyle>
          <a:p>
            <a:pPr marL="0" marR="0" lvl="0" indent="0" algn="l" defTabSz="914400" rtl="0" eaLnBrk="1" fontAlgn="auto" latinLnBrk="0" hangingPunct="1">
              <a:lnSpc>
                <a:spcPct val="83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2"/>
                </a:solidFill>
                <a:effectLst/>
                <a:uLnTx/>
                <a:uFillTx/>
                <a:latin typeface="+mj-lt"/>
                <a:ea typeface="+mj-ea"/>
                <a:cs typeface="+mj-cs"/>
              </a:rPr>
              <a:t>140 Ste Marie Street</a:t>
            </a:r>
            <a:endParaRPr kumimoji="0" lang="en-GB" sz="4400" b="0" i="0" u="none" strike="noStrike" kern="1200" cap="none" spc="0" normalizeH="0" baseline="0" noProof="0" dirty="0">
              <a:ln>
                <a:noFill/>
              </a:ln>
              <a:solidFill>
                <a:schemeClr val="tx2"/>
              </a:solidFill>
              <a:effectLst/>
              <a:uLnTx/>
              <a:uFillTx/>
              <a:latin typeface="+mj-lt"/>
              <a:ea typeface="+mj-ea"/>
              <a:cs typeface="+mj-cs"/>
            </a:endParaRPr>
          </a:p>
        </p:txBody>
      </p:sp>
      <p:sp>
        <p:nvSpPr>
          <p:cNvPr id="17" name="Rectangle 16" descr="140 Ste Marie Street information box.">
            <a:extLst>
              <a:ext uri="{FF2B5EF4-FFF2-40B4-BE49-F238E27FC236}">
                <a16:creationId xmlns:a16="http://schemas.microsoft.com/office/drawing/2014/main" id="{57F2E0B5-D83C-D8E3-472D-56590272089B}"/>
              </a:ext>
            </a:extLst>
          </p:cNvPr>
          <p:cNvSpPr/>
          <p:nvPr/>
        </p:nvSpPr>
        <p:spPr>
          <a:xfrm>
            <a:off x="8062332" y="791633"/>
            <a:ext cx="3590692" cy="6066367"/>
          </a:xfrm>
          <a:prstGeom prst="rect">
            <a:avLst/>
          </a:prstGeom>
          <a:solidFill>
            <a:srgbClr val="0C9ED9"/>
          </a:solidFill>
          <a:ln>
            <a:solidFill>
              <a:schemeClr val="accent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pic>
        <p:nvPicPr>
          <p:cNvPr id="3" name="Picture 2" descr="Aerial view of 140 Ste Marie Street.">
            <a:extLst>
              <a:ext uri="{FF2B5EF4-FFF2-40B4-BE49-F238E27FC236}">
                <a16:creationId xmlns:a16="http://schemas.microsoft.com/office/drawing/2014/main" id="{12EA26B9-240F-AE0D-53B0-FAA3C8A54B49}"/>
              </a:ext>
            </a:extLst>
          </p:cNvPr>
          <p:cNvPicPr>
            <a:picLocks noChangeAspect="1"/>
          </p:cNvPicPr>
          <p:nvPr/>
        </p:nvPicPr>
        <p:blipFill>
          <a:blip r:embed="rId3"/>
          <a:stretch>
            <a:fillRect/>
          </a:stretch>
        </p:blipFill>
        <p:spPr>
          <a:xfrm>
            <a:off x="8479121" y="3101678"/>
            <a:ext cx="2848778" cy="2879337"/>
          </a:xfrm>
          <a:prstGeom prst="rect">
            <a:avLst/>
          </a:prstGeom>
          <a:effectLst>
            <a:outerShdw blurRad="50800" dist="38100" dir="2700000" algn="tl" rotWithShape="0">
              <a:prstClr val="black">
                <a:alpha val="40000"/>
              </a:prstClr>
            </a:outerShdw>
          </a:effectLst>
        </p:spPr>
      </p:pic>
      <p:graphicFrame>
        <p:nvGraphicFramePr>
          <p:cNvPr id="16" name="Diagram 15" descr="SmartArt of pros and cons od 140 Ste Marie Street">
            <a:extLst>
              <a:ext uri="{FF2B5EF4-FFF2-40B4-BE49-F238E27FC236}">
                <a16:creationId xmlns:a16="http://schemas.microsoft.com/office/drawing/2014/main" id="{7C58728A-1CB4-3455-8761-F88AA1FD44C3}"/>
              </a:ext>
            </a:extLst>
          </p:cNvPr>
          <p:cNvGraphicFramePr/>
          <p:nvPr>
            <p:extLst>
              <p:ext uri="{D42A27DB-BD31-4B8C-83A1-F6EECF244321}">
                <p14:modId xmlns:p14="http://schemas.microsoft.com/office/powerpoint/2010/main" val="539156317"/>
              </p:ext>
            </p:extLst>
          </p:nvPr>
        </p:nvGraphicFramePr>
        <p:xfrm>
          <a:off x="192049" y="1313782"/>
          <a:ext cx="7418211"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 name="TextBox 17">
            <a:extLst>
              <a:ext uri="{FF2B5EF4-FFF2-40B4-BE49-F238E27FC236}">
                <a16:creationId xmlns:a16="http://schemas.microsoft.com/office/drawing/2014/main" id="{160330A1-E53F-89EF-06A1-97B652AF8567}"/>
              </a:ext>
            </a:extLst>
          </p:cNvPr>
          <p:cNvSpPr txBox="1"/>
          <p:nvPr/>
        </p:nvSpPr>
        <p:spPr>
          <a:xfrm>
            <a:off x="8479121" y="1062000"/>
            <a:ext cx="2848778" cy="2462213"/>
          </a:xfrm>
          <a:prstGeom prst="rect">
            <a:avLst/>
          </a:prstGeom>
          <a:noFill/>
        </p:spPr>
        <p:txBody>
          <a:bodyPr wrap="square" lIns="0" tIns="0" rIns="0" bIns="0" rtlCol="0">
            <a:spAutoFit/>
          </a:bodyPr>
          <a:lstStyle/>
          <a:p>
            <a:pPr>
              <a:lnSpc>
                <a:spcPct val="150000"/>
              </a:lnSpc>
            </a:pPr>
            <a:r>
              <a:rPr lang="en-US" sz="2000" dirty="0">
                <a:solidFill>
                  <a:schemeClr val="bg1"/>
                </a:solidFill>
              </a:rPr>
              <a:t>Area: ~35,260 SF</a:t>
            </a:r>
          </a:p>
          <a:p>
            <a:pPr>
              <a:lnSpc>
                <a:spcPct val="150000"/>
              </a:lnSpc>
            </a:pPr>
            <a:r>
              <a:rPr lang="en-US" sz="2000" dirty="0">
                <a:solidFill>
                  <a:schemeClr val="bg1"/>
                </a:solidFill>
              </a:rPr>
              <a:t>Floor Area Ratio: 1.27</a:t>
            </a:r>
          </a:p>
          <a:p>
            <a:pPr>
              <a:lnSpc>
                <a:spcPct val="150000"/>
              </a:lnSpc>
            </a:pPr>
            <a:r>
              <a:rPr lang="en-US" sz="2000" dirty="0">
                <a:solidFill>
                  <a:schemeClr val="bg1"/>
                </a:solidFill>
              </a:rPr>
              <a:t>Parking Bays: 79</a:t>
            </a:r>
          </a:p>
          <a:p>
            <a:pPr>
              <a:lnSpc>
                <a:spcPct val="150000"/>
              </a:lnSpc>
            </a:pPr>
            <a:r>
              <a:rPr lang="en-US" sz="2000" dirty="0">
                <a:solidFill>
                  <a:schemeClr val="bg1"/>
                </a:solidFill>
              </a:rPr>
              <a:t>Parking Ratio: 2.24</a:t>
            </a:r>
          </a:p>
          <a:p>
            <a:endParaRPr lang="en-US" sz="2000" dirty="0">
              <a:solidFill>
                <a:schemeClr val="bg1"/>
              </a:solidFill>
            </a:endParaRPr>
          </a:p>
          <a:p>
            <a:endParaRPr lang="en-US" sz="2000" dirty="0">
              <a:solidFill>
                <a:schemeClr val="bg1"/>
              </a:solidFill>
            </a:endParaRPr>
          </a:p>
        </p:txBody>
      </p:sp>
    </p:spTree>
    <p:extLst>
      <p:ext uri="{BB962C8B-B14F-4D97-AF65-F5344CB8AC3E}">
        <p14:creationId xmlns:p14="http://schemas.microsoft.com/office/powerpoint/2010/main" val="3906813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descr="48 Ste Marie Street information box.">
            <a:extLst>
              <a:ext uri="{FF2B5EF4-FFF2-40B4-BE49-F238E27FC236}">
                <a16:creationId xmlns:a16="http://schemas.microsoft.com/office/drawing/2014/main" id="{5333D869-C334-3204-9EC6-0206D1262227}"/>
              </a:ext>
            </a:extLst>
          </p:cNvPr>
          <p:cNvSpPr/>
          <p:nvPr/>
        </p:nvSpPr>
        <p:spPr>
          <a:xfrm>
            <a:off x="8062332" y="791633"/>
            <a:ext cx="3590692" cy="6066367"/>
          </a:xfrm>
          <a:prstGeom prst="rect">
            <a:avLst/>
          </a:prstGeom>
          <a:solidFill>
            <a:srgbClr val="183381"/>
          </a:solidFill>
          <a:ln>
            <a:solidFill>
              <a:schemeClr val="accent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2" name="Text Placeholder 1">
            <a:extLst>
              <a:ext uri="{FF2B5EF4-FFF2-40B4-BE49-F238E27FC236}">
                <a16:creationId xmlns:a16="http://schemas.microsoft.com/office/drawing/2014/main" id="{0137B629-89E1-4FC8-12A8-3FB9E224F3DE}"/>
              </a:ext>
            </a:extLst>
          </p:cNvPr>
          <p:cNvSpPr>
            <a:spLocks noGrp="1"/>
          </p:cNvSpPr>
          <p:nvPr>
            <p:ph type="body" sz="quarter" idx="13"/>
          </p:nvPr>
        </p:nvSpPr>
        <p:spPr/>
        <p:txBody>
          <a:bodyPr/>
          <a:lstStyle/>
          <a:p>
            <a:r>
              <a:rPr lang="en-US" dirty="0"/>
              <a:t>Sites Summary</a:t>
            </a:r>
          </a:p>
        </p:txBody>
      </p:sp>
      <p:sp>
        <p:nvSpPr>
          <p:cNvPr id="6" name="Footer Placeholder 5">
            <a:extLst>
              <a:ext uri="{FF2B5EF4-FFF2-40B4-BE49-F238E27FC236}">
                <a16:creationId xmlns:a16="http://schemas.microsoft.com/office/drawing/2014/main" id="{00F6C52B-AF14-BE6A-0852-1BD1E863C1BE}"/>
              </a:ext>
            </a:extLst>
          </p:cNvPr>
          <p:cNvSpPr>
            <a:spLocks noGrp="1"/>
          </p:cNvSpPr>
          <p:nvPr>
            <p:ph type="ftr" sz="quarter" idx="3"/>
          </p:nvPr>
        </p:nvSpPr>
        <p:spPr/>
        <p:txBody>
          <a:bodyPr/>
          <a:lstStyle/>
          <a:p>
            <a:pPr algn="r"/>
            <a:r>
              <a:rPr lang="en-GB" dirty="0"/>
              <a:t>Colliers Project Leaders</a:t>
            </a:r>
          </a:p>
        </p:txBody>
      </p:sp>
      <p:sp>
        <p:nvSpPr>
          <p:cNvPr id="7" name="Slide Number Placeholder 6">
            <a:extLst>
              <a:ext uri="{FF2B5EF4-FFF2-40B4-BE49-F238E27FC236}">
                <a16:creationId xmlns:a16="http://schemas.microsoft.com/office/drawing/2014/main" id="{C824A94E-54AF-17D0-8B0F-8D1553DC2AEB}"/>
              </a:ext>
            </a:extLst>
          </p:cNvPr>
          <p:cNvSpPr>
            <a:spLocks noGrp="1"/>
          </p:cNvSpPr>
          <p:nvPr>
            <p:ph type="sldNum" sz="quarter" idx="4"/>
          </p:nvPr>
        </p:nvSpPr>
        <p:spPr/>
        <p:txBody>
          <a:bodyPr/>
          <a:lstStyle/>
          <a:p>
            <a:fld id="{23AA811B-2EBD-4900-905E-5BE206449611}" type="slidenum">
              <a:rPr lang="en-GB" smtClean="0"/>
              <a:pPr/>
              <a:t>12</a:t>
            </a:fld>
            <a:endParaRPr lang="en-GB" dirty="0"/>
          </a:p>
        </p:txBody>
      </p:sp>
      <p:sp>
        <p:nvSpPr>
          <p:cNvPr id="10" name="Title 2">
            <a:extLst>
              <a:ext uri="{FF2B5EF4-FFF2-40B4-BE49-F238E27FC236}">
                <a16:creationId xmlns:a16="http://schemas.microsoft.com/office/drawing/2014/main" id="{0CB44057-7440-0F5B-1031-EC70E520BCE5}"/>
              </a:ext>
            </a:extLst>
          </p:cNvPr>
          <p:cNvSpPr txBox="1">
            <a:spLocks noGrp="1"/>
          </p:cNvSpPr>
          <p:nvPr>
            <p:ph type="title" idx="4294967295"/>
          </p:nvPr>
        </p:nvSpPr>
        <p:spPr>
          <a:xfrm>
            <a:off x="648000" y="1062000"/>
            <a:ext cx="10893600" cy="8352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3000"/>
              </a:lnSpc>
              <a:spcBef>
                <a:spcPct val="0"/>
              </a:spcBef>
              <a:buNone/>
              <a:defRPr sz="4400" kern="1200">
                <a:solidFill>
                  <a:schemeClr val="tx2"/>
                </a:solidFill>
                <a:latin typeface="+mj-lt"/>
                <a:ea typeface="+mj-ea"/>
                <a:cs typeface="+mj-cs"/>
              </a:defRPr>
            </a:lvl1pPr>
          </a:lstStyle>
          <a:p>
            <a:pPr marL="0" marR="0" lvl="0" indent="0" algn="l" defTabSz="914400" rtl="0" eaLnBrk="1" fontAlgn="auto" latinLnBrk="0" hangingPunct="1">
              <a:lnSpc>
                <a:spcPct val="83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2"/>
                </a:solidFill>
                <a:effectLst/>
                <a:uLnTx/>
                <a:uFillTx/>
                <a:latin typeface="+mj-lt"/>
                <a:ea typeface="+mj-ea"/>
                <a:cs typeface="+mj-cs"/>
              </a:rPr>
              <a:t>48 Ste Marie Street</a:t>
            </a:r>
            <a:endParaRPr kumimoji="0" lang="en-GB" sz="4400" b="0" i="0" u="none" strike="noStrike" kern="1200" cap="none" spc="0" normalizeH="0" baseline="0" noProof="0" dirty="0">
              <a:ln>
                <a:noFill/>
              </a:ln>
              <a:solidFill>
                <a:schemeClr val="tx2"/>
              </a:solidFill>
              <a:effectLst/>
              <a:uLnTx/>
              <a:uFillTx/>
              <a:latin typeface="+mj-lt"/>
              <a:ea typeface="+mj-ea"/>
              <a:cs typeface="+mj-cs"/>
            </a:endParaRPr>
          </a:p>
        </p:txBody>
      </p:sp>
      <p:pic>
        <p:nvPicPr>
          <p:cNvPr id="4" name="Picture 3" descr="Aerial of 48 Ste Marie Street site.">
            <a:extLst>
              <a:ext uri="{FF2B5EF4-FFF2-40B4-BE49-F238E27FC236}">
                <a16:creationId xmlns:a16="http://schemas.microsoft.com/office/drawing/2014/main" id="{E90AC64E-22E1-689B-6447-2626980FA5B1}"/>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41086" y="3668146"/>
            <a:ext cx="3124847" cy="2351183"/>
          </a:xfrm>
          <a:prstGeom prst="rect">
            <a:avLst/>
          </a:prstGeom>
          <a:effectLst>
            <a:outerShdw blurRad="50800" dist="38100" dir="2700000" algn="tl" rotWithShape="0">
              <a:prstClr val="black">
                <a:alpha val="40000"/>
              </a:prstClr>
            </a:outerShdw>
          </a:effectLst>
        </p:spPr>
      </p:pic>
      <p:graphicFrame>
        <p:nvGraphicFramePr>
          <p:cNvPr id="5" name="Diagram 4" descr="Pros and cons of 48 Ste Marie Street SmartArt.">
            <a:extLst>
              <a:ext uri="{FF2B5EF4-FFF2-40B4-BE49-F238E27FC236}">
                <a16:creationId xmlns:a16="http://schemas.microsoft.com/office/drawing/2014/main" id="{C85B56B0-DB45-505E-F8FF-B2DE6509102C}"/>
              </a:ext>
            </a:extLst>
          </p:cNvPr>
          <p:cNvGraphicFramePr/>
          <p:nvPr>
            <p:extLst>
              <p:ext uri="{D42A27DB-BD31-4B8C-83A1-F6EECF244321}">
                <p14:modId xmlns:p14="http://schemas.microsoft.com/office/powerpoint/2010/main" val="2275437318"/>
              </p:ext>
            </p:extLst>
          </p:nvPr>
        </p:nvGraphicFramePr>
        <p:xfrm>
          <a:off x="192049" y="1313782"/>
          <a:ext cx="7418211"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a:extLst>
              <a:ext uri="{FF2B5EF4-FFF2-40B4-BE49-F238E27FC236}">
                <a16:creationId xmlns:a16="http://schemas.microsoft.com/office/drawing/2014/main" id="{69E35D59-003A-60FE-ED0F-E9D4A87EE31B}"/>
              </a:ext>
            </a:extLst>
          </p:cNvPr>
          <p:cNvSpPr txBox="1"/>
          <p:nvPr/>
        </p:nvSpPr>
        <p:spPr>
          <a:xfrm>
            <a:off x="8479121" y="1062000"/>
            <a:ext cx="2848778" cy="2462213"/>
          </a:xfrm>
          <a:prstGeom prst="rect">
            <a:avLst/>
          </a:prstGeom>
          <a:noFill/>
        </p:spPr>
        <p:txBody>
          <a:bodyPr wrap="square" lIns="0" tIns="0" rIns="0" bIns="0" rtlCol="0">
            <a:spAutoFit/>
          </a:bodyPr>
          <a:lstStyle/>
          <a:p>
            <a:pPr>
              <a:lnSpc>
                <a:spcPct val="150000"/>
              </a:lnSpc>
            </a:pPr>
            <a:r>
              <a:rPr lang="en-US" sz="2000" dirty="0">
                <a:solidFill>
                  <a:schemeClr val="bg1"/>
                </a:solidFill>
              </a:rPr>
              <a:t>Area: 35,000 SF</a:t>
            </a:r>
          </a:p>
          <a:p>
            <a:pPr>
              <a:lnSpc>
                <a:spcPct val="150000"/>
              </a:lnSpc>
            </a:pPr>
            <a:r>
              <a:rPr lang="en-US" sz="2000" dirty="0">
                <a:solidFill>
                  <a:schemeClr val="bg1"/>
                </a:solidFill>
              </a:rPr>
              <a:t>Floor Area Ratio: 1.28</a:t>
            </a:r>
          </a:p>
          <a:p>
            <a:pPr>
              <a:lnSpc>
                <a:spcPct val="150000"/>
              </a:lnSpc>
            </a:pPr>
            <a:r>
              <a:rPr lang="en-US" sz="2000" dirty="0">
                <a:solidFill>
                  <a:schemeClr val="bg1"/>
                </a:solidFill>
              </a:rPr>
              <a:t>Parking Bays: 74</a:t>
            </a:r>
          </a:p>
          <a:p>
            <a:pPr>
              <a:lnSpc>
                <a:spcPct val="150000"/>
              </a:lnSpc>
            </a:pPr>
            <a:r>
              <a:rPr lang="en-US" sz="2000" dirty="0">
                <a:solidFill>
                  <a:schemeClr val="bg1"/>
                </a:solidFill>
              </a:rPr>
              <a:t>Parking Ratio: 2.11</a:t>
            </a:r>
          </a:p>
          <a:p>
            <a:endParaRPr lang="en-US" sz="2000" dirty="0">
              <a:solidFill>
                <a:schemeClr val="bg1"/>
              </a:solidFill>
            </a:endParaRPr>
          </a:p>
          <a:p>
            <a:endParaRPr lang="en-US" sz="2000" dirty="0">
              <a:solidFill>
                <a:schemeClr val="bg1"/>
              </a:solidFill>
            </a:endParaRPr>
          </a:p>
        </p:txBody>
      </p:sp>
    </p:spTree>
    <p:extLst>
      <p:ext uri="{BB962C8B-B14F-4D97-AF65-F5344CB8AC3E}">
        <p14:creationId xmlns:p14="http://schemas.microsoft.com/office/powerpoint/2010/main" val="4183880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descr="101 Pine Street information box.">
            <a:extLst>
              <a:ext uri="{FF2B5EF4-FFF2-40B4-BE49-F238E27FC236}">
                <a16:creationId xmlns:a16="http://schemas.microsoft.com/office/drawing/2014/main" id="{5333D869-C334-3204-9EC6-0206D1262227}"/>
              </a:ext>
            </a:extLst>
          </p:cNvPr>
          <p:cNvSpPr/>
          <p:nvPr/>
        </p:nvSpPr>
        <p:spPr>
          <a:xfrm>
            <a:off x="8062332" y="791633"/>
            <a:ext cx="3590692" cy="6066367"/>
          </a:xfrm>
          <a:prstGeom prst="rect">
            <a:avLst/>
          </a:prstGeom>
          <a:solidFill>
            <a:srgbClr val="83A8B6"/>
          </a:solidFill>
          <a:ln>
            <a:solidFill>
              <a:schemeClr val="accent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2" name="Text Placeholder 1">
            <a:extLst>
              <a:ext uri="{FF2B5EF4-FFF2-40B4-BE49-F238E27FC236}">
                <a16:creationId xmlns:a16="http://schemas.microsoft.com/office/drawing/2014/main" id="{0137B629-89E1-4FC8-12A8-3FB9E224F3DE}"/>
              </a:ext>
            </a:extLst>
          </p:cNvPr>
          <p:cNvSpPr>
            <a:spLocks noGrp="1"/>
          </p:cNvSpPr>
          <p:nvPr>
            <p:ph type="body" sz="quarter" idx="13"/>
          </p:nvPr>
        </p:nvSpPr>
        <p:spPr/>
        <p:txBody>
          <a:bodyPr/>
          <a:lstStyle/>
          <a:p>
            <a:r>
              <a:rPr lang="en-US" dirty="0"/>
              <a:t>Sites Summary</a:t>
            </a:r>
          </a:p>
        </p:txBody>
      </p:sp>
      <p:sp>
        <p:nvSpPr>
          <p:cNvPr id="6" name="Footer Placeholder 5">
            <a:extLst>
              <a:ext uri="{FF2B5EF4-FFF2-40B4-BE49-F238E27FC236}">
                <a16:creationId xmlns:a16="http://schemas.microsoft.com/office/drawing/2014/main" id="{00F6C52B-AF14-BE6A-0852-1BD1E863C1BE}"/>
              </a:ext>
            </a:extLst>
          </p:cNvPr>
          <p:cNvSpPr>
            <a:spLocks noGrp="1"/>
          </p:cNvSpPr>
          <p:nvPr>
            <p:ph type="ftr" sz="quarter" idx="3"/>
          </p:nvPr>
        </p:nvSpPr>
        <p:spPr/>
        <p:txBody>
          <a:bodyPr/>
          <a:lstStyle/>
          <a:p>
            <a:pPr algn="r"/>
            <a:r>
              <a:rPr lang="en-GB" dirty="0"/>
              <a:t>Colliers Project Leaders</a:t>
            </a:r>
          </a:p>
        </p:txBody>
      </p:sp>
      <p:sp>
        <p:nvSpPr>
          <p:cNvPr id="7" name="Slide Number Placeholder 6">
            <a:extLst>
              <a:ext uri="{FF2B5EF4-FFF2-40B4-BE49-F238E27FC236}">
                <a16:creationId xmlns:a16="http://schemas.microsoft.com/office/drawing/2014/main" id="{C824A94E-54AF-17D0-8B0F-8D1553DC2AEB}"/>
              </a:ext>
            </a:extLst>
          </p:cNvPr>
          <p:cNvSpPr>
            <a:spLocks noGrp="1"/>
          </p:cNvSpPr>
          <p:nvPr>
            <p:ph type="sldNum" sz="quarter" idx="4"/>
          </p:nvPr>
        </p:nvSpPr>
        <p:spPr/>
        <p:txBody>
          <a:bodyPr/>
          <a:lstStyle/>
          <a:p>
            <a:fld id="{23AA811B-2EBD-4900-905E-5BE206449611}" type="slidenum">
              <a:rPr lang="en-GB" smtClean="0"/>
              <a:pPr/>
              <a:t>13</a:t>
            </a:fld>
            <a:endParaRPr lang="en-GB" dirty="0"/>
          </a:p>
        </p:txBody>
      </p:sp>
      <p:sp>
        <p:nvSpPr>
          <p:cNvPr id="10" name="Title 2">
            <a:extLst>
              <a:ext uri="{FF2B5EF4-FFF2-40B4-BE49-F238E27FC236}">
                <a16:creationId xmlns:a16="http://schemas.microsoft.com/office/drawing/2014/main" id="{0CB44057-7440-0F5B-1031-EC70E520BCE5}"/>
              </a:ext>
            </a:extLst>
          </p:cNvPr>
          <p:cNvSpPr txBox="1">
            <a:spLocks noGrp="1"/>
          </p:cNvSpPr>
          <p:nvPr>
            <p:ph type="title" idx="4294967295"/>
          </p:nvPr>
        </p:nvSpPr>
        <p:spPr>
          <a:xfrm>
            <a:off x="648000" y="1062000"/>
            <a:ext cx="10893600" cy="8352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3000"/>
              </a:lnSpc>
              <a:spcBef>
                <a:spcPct val="0"/>
              </a:spcBef>
              <a:buNone/>
              <a:defRPr sz="4400" kern="1200">
                <a:solidFill>
                  <a:schemeClr val="tx2"/>
                </a:solidFill>
                <a:latin typeface="+mj-lt"/>
                <a:ea typeface="+mj-ea"/>
                <a:cs typeface="+mj-cs"/>
              </a:defRPr>
            </a:lvl1pPr>
          </a:lstStyle>
          <a:p>
            <a:pPr marL="0" marR="0" lvl="0" indent="0" algn="l" defTabSz="914400" rtl="0" eaLnBrk="1" fontAlgn="auto" latinLnBrk="0" hangingPunct="1">
              <a:lnSpc>
                <a:spcPct val="83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2"/>
                </a:solidFill>
                <a:effectLst/>
                <a:uLnTx/>
                <a:uFillTx/>
                <a:latin typeface="+mj-lt"/>
                <a:ea typeface="+mj-ea"/>
                <a:cs typeface="+mj-cs"/>
              </a:rPr>
              <a:t>101 Pine Street</a:t>
            </a:r>
            <a:endParaRPr kumimoji="0" lang="en-GB" sz="4400" b="0" i="0" u="none" strike="noStrike" kern="1200" cap="none" spc="0" normalizeH="0" baseline="0" noProof="0" dirty="0">
              <a:ln>
                <a:noFill/>
              </a:ln>
              <a:solidFill>
                <a:schemeClr val="tx2"/>
              </a:solidFill>
              <a:effectLst/>
              <a:uLnTx/>
              <a:uFillTx/>
              <a:latin typeface="+mj-lt"/>
              <a:ea typeface="+mj-ea"/>
              <a:cs typeface="+mj-cs"/>
            </a:endParaRPr>
          </a:p>
        </p:txBody>
      </p:sp>
      <p:pic>
        <p:nvPicPr>
          <p:cNvPr id="4" name="Picture 3" descr="Aerial of 101 Pine Street site.">
            <a:extLst>
              <a:ext uri="{FF2B5EF4-FFF2-40B4-BE49-F238E27FC236}">
                <a16:creationId xmlns:a16="http://schemas.microsoft.com/office/drawing/2014/main" id="{E90AC64E-22E1-689B-6447-2626980FA5B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472968" y="3213954"/>
            <a:ext cx="2769420" cy="2971702"/>
          </a:xfrm>
          <a:prstGeom prst="rect">
            <a:avLst/>
          </a:prstGeom>
          <a:effectLst>
            <a:outerShdw blurRad="50800" dist="38100" dir="2700000" algn="tl" rotWithShape="0">
              <a:prstClr val="black">
                <a:alpha val="40000"/>
              </a:prstClr>
            </a:outerShdw>
          </a:effectLst>
        </p:spPr>
      </p:pic>
      <p:graphicFrame>
        <p:nvGraphicFramePr>
          <p:cNvPr id="5" name="Diagram 4" descr="Pros and cons of 101 Pine Street SmartArt.">
            <a:extLst>
              <a:ext uri="{FF2B5EF4-FFF2-40B4-BE49-F238E27FC236}">
                <a16:creationId xmlns:a16="http://schemas.microsoft.com/office/drawing/2014/main" id="{C85B56B0-DB45-505E-F8FF-B2DE6509102C}"/>
              </a:ext>
            </a:extLst>
          </p:cNvPr>
          <p:cNvGraphicFramePr/>
          <p:nvPr>
            <p:extLst>
              <p:ext uri="{D42A27DB-BD31-4B8C-83A1-F6EECF244321}">
                <p14:modId xmlns:p14="http://schemas.microsoft.com/office/powerpoint/2010/main" val="2547034405"/>
              </p:ext>
            </p:extLst>
          </p:nvPr>
        </p:nvGraphicFramePr>
        <p:xfrm>
          <a:off x="192049" y="1313782"/>
          <a:ext cx="7418211" cy="57560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69E35D59-003A-60FE-ED0F-E9D4A87EE31B}"/>
              </a:ext>
            </a:extLst>
          </p:cNvPr>
          <p:cNvSpPr txBox="1"/>
          <p:nvPr/>
        </p:nvSpPr>
        <p:spPr>
          <a:xfrm>
            <a:off x="8479121" y="1062000"/>
            <a:ext cx="2848778" cy="2462213"/>
          </a:xfrm>
          <a:prstGeom prst="rect">
            <a:avLst/>
          </a:prstGeom>
          <a:noFill/>
        </p:spPr>
        <p:txBody>
          <a:bodyPr wrap="square" lIns="0" tIns="0" rIns="0" bIns="0" rtlCol="0">
            <a:spAutoFit/>
          </a:bodyPr>
          <a:lstStyle/>
          <a:p>
            <a:pPr>
              <a:lnSpc>
                <a:spcPct val="150000"/>
              </a:lnSpc>
            </a:pPr>
            <a:r>
              <a:rPr lang="en-US" sz="2000" dirty="0">
                <a:solidFill>
                  <a:schemeClr val="bg1"/>
                </a:solidFill>
              </a:rPr>
              <a:t>Area: ~45,000 SF</a:t>
            </a:r>
          </a:p>
          <a:p>
            <a:pPr>
              <a:lnSpc>
                <a:spcPct val="150000"/>
              </a:lnSpc>
            </a:pPr>
            <a:r>
              <a:rPr lang="en-US" sz="2000" dirty="0">
                <a:solidFill>
                  <a:schemeClr val="bg1"/>
                </a:solidFill>
              </a:rPr>
              <a:t>Floor Area Ratio: 1.25</a:t>
            </a:r>
          </a:p>
          <a:p>
            <a:pPr>
              <a:lnSpc>
                <a:spcPct val="150000"/>
              </a:lnSpc>
            </a:pPr>
            <a:r>
              <a:rPr lang="en-US" sz="2000" dirty="0">
                <a:solidFill>
                  <a:schemeClr val="bg1"/>
                </a:solidFill>
              </a:rPr>
              <a:t>Parking Bays: 93</a:t>
            </a:r>
          </a:p>
          <a:p>
            <a:pPr>
              <a:lnSpc>
                <a:spcPct val="150000"/>
              </a:lnSpc>
            </a:pPr>
            <a:r>
              <a:rPr lang="en-US" sz="2000" dirty="0">
                <a:solidFill>
                  <a:schemeClr val="bg1"/>
                </a:solidFill>
              </a:rPr>
              <a:t>Parking Ratio: 2.59</a:t>
            </a:r>
          </a:p>
          <a:p>
            <a:endParaRPr lang="en-US" sz="2000" dirty="0">
              <a:solidFill>
                <a:schemeClr val="bg1"/>
              </a:solidFill>
            </a:endParaRPr>
          </a:p>
          <a:p>
            <a:endParaRPr lang="en-US" sz="2000" dirty="0">
              <a:solidFill>
                <a:schemeClr val="bg1"/>
              </a:solidFill>
            </a:endParaRPr>
          </a:p>
        </p:txBody>
      </p:sp>
    </p:spTree>
    <p:extLst>
      <p:ext uri="{BB962C8B-B14F-4D97-AF65-F5344CB8AC3E}">
        <p14:creationId xmlns:p14="http://schemas.microsoft.com/office/powerpoint/2010/main" val="12583202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A4C63683-3523-6030-8A16-1753161EB35F}"/>
              </a:ext>
              <a:ext uri="{C183D7F6-B498-43B3-948B-1728B52AA6E4}">
                <adec:decorative xmlns:adec="http://schemas.microsoft.com/office/drawing/2017/decorative" val="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6034" b="6034"/>
          <a:stretch/>
        </p:blipFill>
        <p:spPr/>
      </p:pic>
      <p:sp>
        <p:nvSpPr>
          <p:cNvPr id="4" name="Title 3">
            <a:extLst>
              <a:ext uri="{FF2B5EF4-FFF2-40B4-BE49-F238E27FC236}">
                <a16:creationId xmlns:a16="http://schemas.microsoft.com/office/drawing/2014/main" id="{C99FE092-A6CA-4DE4-B2E3-C07AFFB15C81}"/>
              </a:ext>
            </a:extLst>
          </p:cNvPr>
          <p:cNvSpPr>
            <a:spLocks noGrp="1"/>
          </p:cNvSpPr>
          <p:nvPr>
            <p:ph type="ctrTitle"/>
          </p:nvPr>
        </p:nvSpPr>
        <p:spPr>
          <a:xfrm>
            <a:off x="-1" y="4266000"/>
            <a:ext cx="7616283" cy="1292400"/>
          </a:xfrm>
        </p:spPr>
        <p:txBody>
          <a:bodyPr/>
          <a:lstStyle/>
          <a:p>
            <a:r>
              <a:rPr lang="en-US" dirty="0"/>
              <a:t>Next Steps</a:t>
            </a:r>
          </a:p>
        </p:txBody>
      </p:sp>
      <p:sp>
        <p:nvSpPr>
          <p:cNvPr id="6" name="Text Placeholder 5">
            <a:extLst>
              <a:ext uri="{FF2B5EF4-FFF2-40B4-BE49-F238E27FC236}">
                <a16:creationId xmlns:a16="http://schemas.microsoft.com/office/drawing/2014/main" id="{9E0A1CB8-1FE5-4307-BED1-02CAB278A24C}"/>
              </a:ext>
            </a:extLst>
          </p:cNvPr>
          <p:cNvSpPr>
            <a:spLocks noGrp="1"/>
          </p:cNvSpPr>
          <p:nvPr>
            <p:ph type="body" sz="quarter" idx="14"/>
          </p:nvPr>
        </p:nvSpPr>
        <p:spPr>
          <a:xfrm>
            <a:off x="0" y="3837600"/>
            <a:ext cx="2498725" cy="648000"/>
          </a:xfrm>
        </p:spPr>
        <p:txBody>
          <a:bodyPr/>
          <a:lstStyle/>
          <a:p>
            <a:r>
              <a:rPr lang="en-US" dirty="0"/>
              <a:t>Section 4</a:t>
            </a:r>
          </a:p>
        </p:txBody>
      </p:sp>
    </p:spTree>
    <p:extLst>
      <p:ext uri="{BB962C8B-B14F-4D97-AF65-F5344CB8AC3E}">
        <p14:creationId xmlns:p14="http://schemas.microsoft.com/office/powerpoint/2010/main" val="4503728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C9BD51-F511-3B96-2045-2E0701161F9B}"/>
              </a:ext>
            </a:extLst>
          </p:cNvPr>
          <p:cNvSpPr>
            <a:spLocks noGrp="1"/>
          </p:cNvSpPr>
          <p:nvPr>
            <p:ph type="title"/>
          </p:nvPr>
        </p:nvSpPr>
        <p:spPr>
          <a:xfrm>
            <a:off x="648000" y="1062000"/>
            <a:ext cx="10893600" cy="835200"/>
          </a:xfrm>
        </p:spPr>
        <p:txBody>
          <a:bodyPr vert="horz" lIns="0" tIns="0" rIns="0" bIns="0" rtlCol="0" anchor="t" anchorCtr="0">
            <a:normAutofit/>
          </a:bodyPr>
          <a:lstStyle/>
          <a:p>
            <a:r>
              <a:rPr lang="en-GB" kern="1200" dirty="0"/>
              <a:t>Next Steps</a:t>
            </a:r>
          </a:p>
        </p:txBody>
      </p:sp>
      <p:graphicFrame>
        <p:nvGraphicFramePr>
          <p:cNvPr id="9" name="TextBox 4" descr="SmartArt images of a construction worker, government building with pillars, and calculator.">
            <a:extLst>
              <a:ext uri="{FF2B5EF4-FFF2-40B4-BE49-F238E27FC236}">
                <a16:creationId xmlns:a16="http://schemas.microsoft.com/office/drawing/2014/main" id="{96EFB564-9CC6-2AEC-F843-5E8C65204460}"/>
              </a:ext>
            </a:extLst>
          </p:cNvPr>
          <p:cNvGraphicFramePr/>
          <p:nvPr>
            <p:extLst>
              <p:ext uri="{D42A27DB-BD31-4B8C-83A1-F6EECF244321}">
                <p14:modId xmlns:p14="http://schemas.microsoft.com/office/powerpoint/2010/main" val="4184586020"/>
              </p:ext>
            </p:extLst>
          </p:nvPr>
        </p:nvGraphicFramePr>
        <p:xfrm>
          <a:off x="648000" y="2044800"/>
          <a:ext cx="10893600" cy="416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5">
            <a:extLst>
              <a:ext uri="{FF2B5EF4-FFF2-40B4-BE49-F238E27FC236}">
                <a16:creationId xmlns:a16="http://schemas.microsoft.com/office/drawing/2014/main" id="{7BB9F92E-AC1B-0B60-D980-28BCAFB39253}"/>
              </a:ext>
            </a:extLst>
          </p:cNvPr>
          <p:cNvSpPr>
            <a:spLocks noGrp="1"/>
          </p:cNvSpPr>
          <p:nvPr>
            <p:ph type="ftr" sz="quarter" idx="3"/>
          </p:nvPr>
        </p:nvSpPr>
        <p:spPr>
          <a:xfrm>
            <a:off x="6230232" y="202680"/>
            <a:ext cx="4636800" cy="180000"/>
          </a:xfrm>
        </p:spPr>
        <p:txBody>
          <a:bodyPr/>
          <a:lstStyle/>
          <a:p>
            <a:pPr algn="r"/>
            <a:r>
              <a:rPr lang="en-GB" dirty="0"/>
              <a:t>Colliers Project Leaders</a:t>
            </a:r>
          </a:p>
        </p:txBody>
      </p:sp>
      <p:sp>
        <p:nvSpPr>
          <p:cNvPr id="4" name="Slide Number Placeholder 6">
            <a:extLst>
              <a:ext uri="{FF2B5EF4-FFF2-40B4-BE49-F238E27FC236}">
                <a16:creationId xmlns:a16="http://schemas.microsoft.com/office/drawing/2014/main" id="{639C47C0-C5F0-50EF-9788-090867489674}"/>
              </a:ext>
            </a:extLst>
          </p:cNvPr>
          <p:cNvSpPr>
            <a:spLocks noGrp="1"/>
          </p:cNvSpPr>
          <p:nvPr>
            <p:ph type="sldNum" sz="quarter" idx="4"/>
          </p:nvPr>
        </p:nvSpPr>
        <p:spPr>
          <a:xfrm>
            <a:off x="11086766" y="202680"/>
            <a:ext cx="482266" cy="180000"/>
          </a:xfrm>
        </p:spPr>
        <p:txBody>
          <a:bodyPr/>
          <a:lstStyle/>
          <a:p>
            <a:fld id="{23AA811B-2EBD-4900-905E-5BE206449611}" type="slidenum">
              <a:rPr lang="en-GB" smtClean="0"/>
              <a:pPr/>
              <a:t>15</a:t>
            </a:fld>
            <a:endParaRPr lang="en-GB" dirty="0"/>
          </a:p>
        </p:txBody>
      </p:sp>
    </p:spTree>
    <p:extLst>
      <p:ext uri="{BB962C8B-B14F-4D97-AF65-F5344CB8AC3E}">
        <p14:creationId xmlns:p14="http://schemas.microsoft.com/office/powerpoint/2010/main" val="5516799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A4C63683-3523-6030-8A16-1753161EB35F}"/>
              </a:ext>
              <a:ext uri="{C183D7F6-B498-43B3-948B-1728B52AA6E4}">
                <adec:decorative xmlns:adec="http://schemas.microsoft.com/office/drawing/2017/decorative" val="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6034" b="6034"/>
          <a:stretch/>
        </p:blipFill>
        <p:spPr/>
      </p:pic>
      <p:sp>
        <p:nvSpPr>
          <p:cNvPr id="4" name="Title 3">
            <a:extLst>
              <a:ext uri="{FF2B5EF4-FFF2-40B4-BE49-F238E27FC236}">
                <a16:creationId xmlns:a16="http://schemas.microsoft.com/office/drawing/2014/main" id="{C99FE092-A6CA-4DE4-B2E3-C07AFFB15C81}"/>
              </a:ext>
            </a:extLst>
          </p:cNvPr>
          <p:cNvSpPr>
            <a:spLocks noGrp="1"/>
          </p:cNvSpPr>
          <p:nvPr>
            <p:ph type="ctrTitle"/>
          </p:nvPr>
        </p:nvSpPr>
        <p:spPr>
          <a:xfrm>
            <a:off x="-1" y="4266000"/>
            <a:ext cx="7616283" cy="1292400"/>
          </a:xfrm>
        </p:spPr>
        <p:txBody>
          <a:bodyPr/>
          <a:lstStyle/>
          <a:p>
            <a:r>
              <a:rPr lang="en-US" dirty="0"/>
              <a:t>Questions</a:t>
            </a:r>
          </a:p>
        </p:txBody>
      </p:sp>
      <p:sp>
        <p:nvSpPr>
          <p:cNvPr id="6" name="Text Placeholder 5">
            <a:extLst>
              <a:ext uri="{FF2B5EF4-FFF2-40B4-BE49-F238E27FC236}">
                <a16:creationId xmlns:a16="http://schemas.microsoft.com/office/drawing/2014/main" id="{9E0A1CB8-1FE5-4307-BED1-02CAB278A24C}"/>
              </a:ext>
            </a:extLst>
          </p:cNvPr>
          <p:cNvSpPr>
            <a:spLocks noGrp="1"/>
          </p:cNvSpPr>
          <p:nvPr>
            <p:ph type="body" sz="quarter" idx="14"/>
          </p:nvPr>
        </p:nvSpPr>
        <p:spPr>
          <a:xfrm>
            <a:off x="0" y="3837600"/>
            <a:ext cx="2498725" cy="648000"/>
          </a:xfrm>
        </p:spPr>
        <p:txBody>
          <a:bodyPr/>
          <a:lstStyle/>
          <a:p>
            <a:r>
              <a:rPr lang="en-US" dirty="0"/>
              <a:t>Section 5</a:t>
            </a:r>
          </a:p>
        </p:txBody>
      </p:sp>
    </p:spTree>
    <p:extLst>
      <p:ext uri="{BB962C8B-B14F-4D97-AF65-F5344CB8AC3E}">
        <p14:creationId xmlns:p14="http://schemas.microsoft.com/office/powerpoint/2010/main" val="1588790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8">
            <a:extLst>
              <a:ext uri="{FF2B5EF4-FFF2-40B4-BE49-F238E27FC236}">
                <a16:creationId xmlns:a16="http://schemas.microsoft.com/office/drawing/2014/main" id="{C67F6177-A80E-7D4B-81C4-142A2C81F104}"/>
              </a:ext>
            </a:extLst>
          </p:cNvPr>
          <p:cNvSpPr>
            <a:spLocks noGrp="1"/>
          </p:cNvSpPr>
          <p:nvPr>
            <p:ph type="ftr" sz="quarter" idx="3"/>
            <p:custDataLst>
              <p:tags r:id="rId1"/>
            </p:custDataLst>
          </p:nvPr>
        </p:nvSpPr>
        <p:spPr>
          <a:prstGeom prst="rect">
            <a:avLst/>
          </a:prstGeom>
        </p:spPr>
        <p:txBody>
          <a:bodyPr/>
          <a:lstStyle>
            <a:lvl1pPr>
              <a:defRPr sz="12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r"/>
            <a:r>
              <a:rPr lang="en-GB" dirty="0">
                <a:solidFill>
                  <a:schemeClr val="bg1"/>
                </a:solidFill>
              </a:rPr>
              <a:t>Colliers Project Leaders</a:t>
            </a:r>
          </a:p>
        </p:txBody>
      </p:sp>
      <p:sp>
        <p:nvSpPr>
          <p:cNvPr id="2" name="Title 1">
            <a:extLst>
              <a:ext uri="{FF2B5EF4-FFF2-40B4-BE49-F238E27FC236}">
                <a16:creationId xmlns:a16="http://schemas.microsoft.com/office/drawing/2014/main" id="{25C2F505-F8FE-2F43-914D-8764CF628222}"/>
              </a:ext>
            </a:extLst>
          </p:cNvPr>
          <p:cNvSpPr>
            <a:spLocks noGrp="1"/>
          </p:cNvSpPr>
          <p:nvPr>
            <p:ph type="title"/>
            <p:custDataLst>
              <p:tags r:id="rId2"/>
            </p:custDataLst>
          </p:nvPr>
        </p:nvSpPr>
        <p:spPr>
          <a:xfrm>
            <a:off x="648000" y="1576800"/>
            <a:ext cx="9039600" cy="648000"/>
          </a:xfrm>
        </p:spPr>
        <p:txBody>
          <a:bodyPr/>
          <a:lstStyle/>
          <a:p>
            <a:r>
              <a:rPr lang="en-US" dirty="0"/>
              <a:t>Land Acknowledgement</a:t>
            </a:r>
          </a:p>
        </p:txBody>
      </p:sp>
      <p:sp>
        <p:nvSpPr>
          <p:cNvPr id="11" name="Content Placeholder 1">
            <a:extLst>
              <a:ext uri="{FF2B5EF4-FFF2-40B4-BE49-F238E27FC236}">
                <a16:creationId xmlns:a16="http://schemas.microsoft.com/office/drawing/2014/main" id="{33A3E639-BCAD-4279-8B3D-23B27B776425}"/>
              </a:ext>
            </a:extLst>
          </p:cNvPr>
          <p:cNvSpPr>
            <a:spLocks noGrp="1"/>
          </p:cNvSpPr>
          <p:nvPr>
            <p:ph type="body" sz="quarter" idx="15"/>
            <p:custDataLst>
              <p:tags r:id="rId3"/>
            </p:custDataLst>
          </p:nvPr>
        </p:nvSpPr>
        <p:spPr/>
        <p:txBody>
          <a:bodyPr/>
          <a:lstStyle/>
          <a:p>
            <a:pPr marL="0" indent="0" algn="ctr">
              <a:spcAft>
                <a:spcPts val="1800"/>
              </a:spcAft>
              <a:buNone/>
            </a:pPr>
            <a:br>
              <a:rPr lang="en-US" sz="2400" b="1" dirty="0">
                <a:solidFill>
                  <a:schemeClr val="bg1"/>
                </a:solidFill>
              </a:rPr>
            </a:br>
            <a:endParaRPr lang="en-US" sz="2400" dirty="0">
              <a:solidFill>
                <a:schemeClr val="bg1"/>
              </a:solidFill>
            </a:endParaRPr>
          </a:p>
          <a:p>
            <a:pPr marL="0" indent="0">
              <a:buNone/>
            </a:pPr>
            <a:endParaRPr lang="en-US" sz="2400" dirty="0">
              <a:solidFill>
                <a:schemeClr val="bg1"/>
              </a:solidFill>
            </a:endParaRPr>
          </a:p>
        </p:txBody>
      </p:sp>
      <p:sp>
        <p:nvSpPr>
          <p:cNvPr id="13" name="Slide Number Placeholder 9">
            <a:extLst>
              <a:ext uri="{FF2B5EF4-FFF2-40B4-BE49-F238E27FC236}">
                <a16:creationId xmlns:a16="http://schemas.microsoft.com/office/drawing/2014/main" id="{E4D19F9B-28DE-AB40-A2CC-5BE82784B676}"/>
              </a:ext>
            </a:extLst>
          </p:cNvPr>
          <p:cNvSpPr>
            <a:spLocks noGrp="1"/>
          </p:cNvSpPr>
          <p:nvPr>
            <p:ph type="sldNum" sz="quarter" idx="4"/>
            <p:custDataLst>
              <p:tags r:id="rId4"/>
            </p:custDataLst>
          </p:nvPr>
        </p:nvSpPr>
        <p:spPr>
          <a:prstGeom prst="rect">
            <a:avLst/>
          </a:prstGeom>
        </p:spPr>
        <p:txBody>
          <a:bodyPr/>
          <a:lstStyle>
            <a:lvl1pPr algn="l">
              <a:defRPr sz="12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23AA811B-2EBD-4900-905E-5BE206449611}" type="slidenum">
              <a:rPr lang="en-GB" smtClean="0">
                <a:solidFill>
                  <a:schemeClr val="bg1"/>
                </a:solidFill>
              </a:rPr>
              <a:pPr/>
              <a:t>2</a:t>
            </a:fld>
            <a:endParaRPr lang="en-GB" dirty="0">
              <a:solidFill>
                <a:schemeClr val="bg1"/>
              </a:solidFill>
            </a:endParaRPr>
          </a:p>
        </p:txBody>
      </p:sp>
      <p:sp>
        <p:nvSpPr>
          <p:cNvPr id="4" name="TextBox 3">
            <a:extLst>
              <a:ext uri="{FF2B5EF4-FFF2-40B4-BE49-F238E27FC236}">
                <a16:creationId xmlns:a16="http://schemas.microsoft.com/office/drawing/2014/main" id="{B47B37F9-17F8-8D6C-4629-FD0A5130D658}"/>
              </a:ext>
            </a:extLst>
          </p:cNvPr>
          <p:cNvSpPr txBox="1"/>
          <p:nvPr/>
        </p:nvSpPr>
        <p:spPr>
          <a:xfrm>
            <a:off x="6344816" y="2323093"/>
            <a:ext cx="5103844" cy="4016484"/>
          </a:xfrm>
          <a:prstGeom prst="rect">
            <a:avLst/>
          </a:prstGeom>
          <a:noFill/>
        </p:spPr>
        <p:txBody>
          <a:bodyPr wrap="square">
            <a:spAutoFit/>
          </a:bodyPr>
          <a:lstStyle/>
          <a:p>
            <a:pPr marL="0" indent="0" algn="ctr">
              <a:spcAft>
                <a:spcPts val="1800"/>
              </a:spcAft>
              <a:buNone/>
            </a:pPr>
            <a:r>
              <a:rPr lang="en-US" sz="2400" dirty="0">
                <a:solidFill>
                  <a:schemeClr val="bg1"/>
                </a:solidFill>
              </a:rPr>
              <a:t>Colliers Project Leaders has offices across Canada. We acknowledge that our work takes place within ancestral, traditional, treaty and unceded territories, which continue to be home to many First Nations, Inuit and Métis people. </a:t>
            </a:r>
          </a:p>
          <a:p>
            <a:pPr marL="0" indent="0" algn="ctr">
              <a:buNone/>
            </a:pPr>
            <a:r>
              <a:rPr lang="en-US" sz="2400" dirty="0">
                <a:solidFill>
                  <a:schemeClr val="bg1"/>
                </a:solidFill>
              </a:rPr>
              <a:t>We continue to benefit from our presence on these lands and are committed to Reconciliation.</a:t>
            </a:r>
          </a:p>
        </p:txBody>
      </p:sp>
    </p:spTree>
    <p:extLst>
      <p:ext uri="{BB962C8B-B14F-4D97-AF65-F5344CB8AC3E}">
        <p14:creationId xmlns:p14="http://schemas.microsoft.com/office/powerpoint/2010/main" val="1899178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7CEFF4-398C-4EBA-B0BB-8A8501770960}"/>
              </a:ext>
              <a:ext uri="{C183D7F6-B498-43B3-948B-1728B52AA6E4}">
                <adec:decorative xmlns:adec="http://schemas.microsoft.com/office/drawing/2017/decorative" val="1"/>
              </a:ext>
            </a:extLst>
          </p:cNvPr>
          <p:cNvSpPr/>
          <p:nvPr/>
        </p:nvSpPr>
        <p:spPr>
          <a:xfrm>
            <a:off x="0" y="0"/>
            <a:ext cx="3425825" cy="6858000"/>
          </a:xfrm>
          <a:prstGeom prst="rect">
            <a:avLst/>
          </a:prstGeom>
          <a:blipFill>
            <a:blip r:embed="rId2"/>
            <a:stretch>
              <a:fillRect/>
            </a:stretch>
          </a:bli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9" name="Title 8">
            <a:extLst>
              <a:ext uri="{FF2B5EF4-FFF2-40B4-BE49-F238E27FC236}">
                <a16:creationId xmlns:a16="http://schemas.microsoft.com/office/drawing/2014/main" id="{F2634575-9229-4FF5-8503-69AD1DADABDB}"/>
              </a:ext>
            </a:extLst>
          </p:cNvPr>
          <p:cNvSpPr>
            <a:spLocks noGrp="1"/>
          </p:cNvSpPr>
          <p:nvPr>
            <p:ph type="title"/>
          </p:nvPr>
        </p:nvSpPr>
        <p:spPr>
          <a:xfrm>
            <a:off x="4351338" y="1062000"/>
            <a:ext cx="5367408" cy="835200"/>
          </a:xfrm>
        </p:spPr>
        <p:txBody>
          <a:bodyPr/>
          <a:lstStyle/>
          <a:p>
            <a:r>
              <a:rPr lang="en-US" dirty="0"/>
              <a:t>Agenda</a:t>
            </a:r>
          </a:p>
        </p:txBody>
      </p:sp>
      <p:graphicFrame>
        <p:nvGraphicFramePr>
          <p:cNvPr id="13" name="Table 8">
            <a:extLst>
              <a:ext uri="{FF2B5EF4-FFF2-40B4-BE49-F238E27FC236}">
                <a16:creationId xmlns:a16="http://schemas.microsoft.com/office/drawing/2014/main" id="{59E5922B-21FB-41AA-A9E3-E950F6D4EBCE}"/>
              </a:ext>
            </a:extLst>
          </p:cNvPr>
          <p:cNvGraphicFramePr>
            <a:graphicFrameLocks noGrp="1"/>
          </p:cNvGraphicFramePr>
          <p:nvPr>
            <p:ph idx="1"/>
            <p:extLst>
              <p:ext uri="{D42A27DB-BD31-4B8C-83A1-F6EECF244321}">
                <p14:modId xmlns:p14="http://schemas.microsoft.com/office/powerpoint/2010/main" val="748297941"/>
              </p:ext>
            </p:extLst>
          </p:nvPr>
        </p:nvGraphicFramePr>
        <p:xfrm>
          <a:off x="4181830" y="1880540"/>
          <a:ext cx="7387201" cy="4145995"/>
        </p:xfrm>
        <a:graphic>
          <a:graphicData uri="http://schemas.openxmlformats.org/drawingml/2006/table">
            <a:tbl>
              <a:tblPr firstRow="1" bandRow="1">
                <a:tableStyleId>{5C22544A-7EE6-4342-B048-85BDC9FD1C3A}</a:tableStyleId>
              </a:tblPr>
              <a:tblGrid>
                <a:gridCol w="1056968">
                  <a:extLst>
                    <a:ext uri="{9D8B030D-6E8A-4147-A177-3AD203B41FA5}">
                      <a16:colId xmlns:a16="http://schemas.microsoft.com/office/drawing/2014/main" val="916271139"/>
                    </a:ext>
                  </a:extLst>
                </a:gridCol>
                <a:gridCol w="4249540">
                  <a:extLst>
                    <a:ext uri="{9D8B030D-6E8A-4147-A177-3AD203B41FA5}">
                      <a16:colId xmlns:a16="http://schemas.microsoft.com/office/drawing/2014/main" val="3523069869"/>
                    </a:ext>
                  </a:extLst>
                </a:gridCol>
                <a:gridCol w="232740">
                  <a:extLst>
                    <a:ext uri="{9D8B030D-6E8A-4147-A177-3AD203B41FA5}">
                      <a16:colId xmlns:a16="http://schemas.microsoft.com/office/drawing/2014/main" val="1843528199"/>
                    </a:ext>
                  </a:extLst>
                </a:gridCol>
                <a:gridCol w="232740">
                  <a:extLst>
                    <a:ext uri="{9D8B030D-6E8A-4147-A177-3AD203B41FA5}">
                      <a16:colId xmlns:a16="http://schemas.microsoft.com/office/drawing/2014/main" val="884583392"/>
                    </a:ext>
                  </a:extLst>
                </a:gridCol>
                <a:gridCol w="1615213">
                  <a:extLst>
                    <a:ext uri="{9D8B030D-6E8A-4147-A177-3AD203B41FA5}">
                      <a16:colId xmlns:a16="http://schemas.microsoft.com/office/drawing/2014/main" val="2529676656"/>
                    </a:ext>
                  </a:extLst>
                </a:gridCol>
              </a:tblGrid>
              <a:tr h="8430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400" b="0" kern="1200" dirty="0">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rPr>
                        <a:t>01</a:t>
                      </a:r>
                      <a:endParaRPr kumimoji="1" lang="ja-JP" altLang="en-US" sz="4400" b="0" kern="1200" dirty="0">
                        <a:solidFill>
                          <a:schemeClr val="accent1"/>
                        </a:solidFill>
                        <a:latin typeface="Open Sans Light" panose="020B0306030504020204" pitchFamily="34" charset="0"/>
                        <a:cs typeface="Open Sans Light" panose="020B0306030504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indent="0" algn="l" defTabSz="914400" rtl="0" eaLnBrk="1" latinLnBrk="0" hangingPunct="1">
                        <a:lnSpc>
                          <a:spcPct val="150000"/>
                        </a:lnSpc>
                        <a:spcBef>
                          <a:spcPts val="1000"/>
                        </a:spcBef>
                        <a:buFont typeface="Arial" panose="020B0604020202020204" pitchFamily="34" charset="0"/>
                        <a:buNone/>
                      </a:pPr>
                      <a:r>
                        <a:rPr lang="en-US" sz="2400" b="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Project Overview</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b="0" dirty="0">
                        <a:latin typeface="Open Sans Light" panose="020B0306030504020204" pitchFamily="34" charset="0"/>
                        <a:ea typeface="Open Sans Light" panose="020B0306030504020204" pitchFamily="34" charset="0"/>
                        <a:cs typeface="Open Sans Light" panose="020B0306030504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algn="l" defTabSz="914400" rtl="0" eaLnBrk="1" latinLnBrk="0" hangingPunct="1"/>
                      <a:endParaRPr kumimoji="1" lang="en-US" sz="3600" b="0" kern="1200" dirty="0">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b="0" dirty="0">
                        <a:latin typeface="Open Sans Light" panose="020B0306030504020204" pitchFamily="34" charset="0"/>
                        <a:ea typeface="Open Sans Light" panose="020B0306030504020204" pitchFamily="34" charset="0"/>
                        <a:cs typeface="Open Sans Light" panose="020B0306030504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16829157"/>
                  </a:ext>
                </a:extLst>
              </a:tr>
              <a:tr h="843092">
                <a:tc>
                  <a:txBody>
                    <a:bodyPr/>
                    <a:lstStyle/>
                    <a:p>
                      <a:pPr marL="0" algn="l" defTabSz="914400" rtl="0" eaLnBrk="1" latinLnBrk="0" hangingPunct="1"/>
                      <a:r>
                        <a:rPr kumimoji="1" lang="en-US" sz="4400" b="0" kern="1200" dirty="0">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rPr>
                        <a:t>02</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indent="0" algn="l" defTabSz="914400" rtl="0" eaLnBrk="1" latinLnBrk="0" hangingPunct="1">
                        <a:lnSpc>
                          <a:spcPct val="150000"/>
                        </a:lnSpc>
                        <a:spcBef>
                          <a:spcPts val="1000"/>
                        </a:spcBef>
                        <a:buFont typeface="Arial" panose="020B0604020202020204" pitchFamily="34" charset="0"/>
                        <a:buNone/>
                      </a:pPr>
                      <a:r>
                        <a:rPr lang="en-US" sz="2400" b="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Public Engagement Summary</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b="0" dirty="0">
                        <a:latin typeface="Open Sans Light" panose="020B0306030504020204" pitchFamily="34" charset="0"/>
                        <a:ea typeface="Open Sans Light" panose="020B0306030504020204" pitchFamily="34" charset="0"/>
                        <a:cs typeface="Open Sans Light" panose="020B0306030504020204" pitchFamily="34"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endParaRPr kumimoji="1" lang="en-US" sz="3600" b="0" kern="1200" dirty="0">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b="0" dirty="0">
                        <a:latin typeface="Open Sans Light" panose="020B0306030504020204" pitchFamily="34" charset="0"/>
                        <a:ea typeface="Open Sans Light" panose="020B0306030504020204" pitchFamily="34" charset="0"/>
                        <a:cs typeface="Open Sans Light" panose="020B0306030504020204" pitchFamily="34"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79176543"/>
                  </a:ext>
                </a:extLst>
              </a:tr>
              <a:tr h="8430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4400" b="0" i="0" u="none" strike="noStrike" kern="1200" cap="none" spc="0" normalizeH="0" baseline="0" noProof="0" dirty="0">
                          <a:ln>
                            <a:noFill/>
                          </a:ln>
                          <a:solidFill>
                            <a:srgbClr val="25408F"/>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03 </a:t>
                      </a:r>
                      <a:endParaRPr kumimoji="0" lang="en-US" sz="2400" b="0" i="0" u="none" strike="noStrike" kern="1200" cap="none" spc="0" normalizeH="0" baseline="0" noProof="0" dirty="0">
                        <a:ln>
                          <a:noFill/>
                        </a:ln>
                        <a:solidFill>
                          <a:srgbClr val="4A4A4D"/>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kumimoji="0" lang="en-US" sz="2400" b="0" i="0" u="none" strike="noStrike" kern="1200" cap="none" spc="0" normalizeH="0" baseline="0" noProof="0" dirty="0">
                          <a:ln>
                            <a:noFill/>
                          </a:ln>
                          <a:solidFill>
                            <a:srgbClr val="4A4A4D"/>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Preliminary Site Analysis</a:t>
                      </a:r>
                      <a:endParaRPr lang="en-US" b="0" dirty="0">
                        <a:latin typeface="Open Sans Light" panose="020B0306030504020204" pitchFamily="34" charset="0"/>
                        <a:ea typeface="Open Sans Light" panose="020B0306030504020204" pitchFamily="34" charset="0"/>
                        <a:cs typeface="Open Sans Light" panose="020B0306030504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b="0" dirty="0">
                        <a:latin typeface="Open Sans Light" panose="020B0306030504020204" pitchFamily="34" charset="0"/>
                        <a:ea typeface="Open Sans Light" panose="020B0306030504020204" pitchFamily="34" charset="0"/>
                        <a:cs typeface="Open Sans Light" panose="020B0306030504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endParaRPr kumimoji="1" lang="en-US" sz="3600" b="0" kern="1200" dirty="0">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b="0" dirty="0">
                        <a:latin typeface="Open Sans Light" panose="020B0306030504020204" pitchFamily="34" charset="0"/>
                        <a:ea typeface="Open Sans Light" panose="020B0306030504020204" pitchFamily="34" charset="0"/>
                        <a:cs typeface="Open Sans Light" panose="020B0306030504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2921155"/>
                  </a:ext>
                </a:extLst>
              </a:tr>
              <a:tr h="8430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4400" b="0" i="0" u="none" strike="noStrike" kern="1200" cap="none" spc="0" normalizeH="0" baseline="0" noProof="0" dirty="0">
                          <a:ln>
                            <a:noFill/>
                          </a:ln>
                          <a:solidFill>
                            <a:srgbClr val="25408F"/>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04</a:t>
                      </a:r>
                      <a:endParaRPr kumimoji="0" lang="en-US" sz="2400" b="0" i="0" u="none" strike="noStrike" kern="1200" cap="none" spc="0" normalizeH="0" baseline="0" noProof="0" dirty="0">
                        <a:ln>
                          <a:noFill/>
                        </a:ln>
                        <a:solidFill>
                          <a:srgbClr val="4A4A4D"/>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A4A4D"/>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Questions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b="0" dirty="0">
                        <a:latin typeface="Open Sans Light" panose="020B0306030504020204" pitchFamily="34" charset="0"/>
                        <a:ea typeface="Open Sans Light" panose="020B0306030504020204" pitchFamily="34" charset="0"/>
                        <a:cs typeface="Open Sans Light" panose="020B0306030504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endParaRPr kumimoji="1" lang="en-US" sz="3600" b="0" kern="1200" dirty="0">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b="0" dirty="0">
                        <a:latin typeface="Open Sans Light" panose="020B0306030504020204" pitchFamily="34" charset="0"/>
                        <a:ea typeface="Open Sans Light" panose="020B0306030504020204" pitchFamily="34" charset="0"/>
                        <a:cs typeface="Open Sans Light" panose="020B0306030504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32700250"/>
                  </a:ext>
                </a:extLst>
              </a:tr>
              <a:tr h="7736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4400" b="0" i="0" u="none" strike="noStrike" kern="1200" cap="none" spc="0" normalizeH="0" baseline="0" dirty="0">
                          <a:ln>
                            <a:noFill/>
                          </a:ln>
                          <a:solidFill>
                            <a:srgbClr val="25408F"/>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05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A4A4D"/>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Next Steps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3">
                  <a:txBody>
                    <a:bodyPr/>
                    <a:lstStyle/>
                    <a:p>
                      <a:endParaRPr lang="en-US" b="0" dirty="0">
                        <a:latin typeface="Open Sans Light" panose="020B0306030504020204" pitchFamily="34" charset="0"/>
                        <a:ea typeface="Open Sans Light" panose="020B0306030504020204" pitchFamily="34" charset="0"/>
                        <a:cs typeface="Open Sans Light" panose="020B0306030504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marL="0" algn="l" defTabSz="914400" rtl="0" eaLnBrk="1" latinLnBrk="0" hangingPunct="1"/>
                      <a:r>
                        <a:rPr kumimoji="1" lang="en-US" sz="4400" b="0" kern="1200" dirty="0">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rPr>
                        <a:t>04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marL="0" algn="l" defTabSz="914400" rtl="0" eaLnBrk="1" latinLnBrk="0" hangingPunct="1"/>
                      <a:r>
                        <a:rPr kumimoji="0" lang="en-US" sz="2400" b="0" i="0" u="none" strike="noStrike" kern="1200" cap="none" spc="0" normalizeH="0" baseline="0" dirty="0">
                          <a:ln>
                            <a:noFill/>
                          </a:ln>
                          <a:solidFill>
                            <a:srgbClr val="4A4A4D"/>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Next Steps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22893493"/>
                  </a:ext>
                </a:extLst>
              </a:tr>
            </a:tbl>
          </a:graphicData>
        </a:graphic>
      </p:graphicFrame>
      <p:sp>
        <p:nvSpPr>
          <p:cNvPr id="10" name="Footer Placeholder 8">
            <a:extLst>
              <a:ext uri="{FF2B5EF4-FFF2-40B4-BE49-F238E27FC236}">
                <a16:creationId xmlns:a16="http://schemas.microsoft.com/office/drawing/2014/main" id="{DC9A1A46-08D2-0C4A-BBA6-CE13C61218C0}"/>
              </a:ext>
            </a:extLst>
          </p:cNvPr>
          <p:cNvSpPr>
            <a:spLocks noGrp="1"/>
          </p:cNvSpPr>
          <p:nvPr>
            <p:ph type="ftr" sz="quarter" idx="3"/>
          </p:nvPr>
        </p:nvSpPr>
        <p:spPr>
          <a:xfrm>
            <a:off x="6230232" y="202680"/>
            <a:ext cx="4636800" cy="180000"/>
          </a:xfrm>
          <a:prstGeom prst="rect">
            <a:avLst/>
          </a:prstGeom>
        </p:spPr>
        <p:txBody>
          <a:bodyPr/>
          <a:lstStyle>
            <a:lvl1pPr>
              <a:defRPr sz="12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r"/>
            <a:r>
              <a:rPr lang="en-GB" dirty="0"/>
              <a:t>Colliers Project Leaders</a:t>
            </a:r>
          </a:p>
        </p:txBody>
      </p:sp>
      <p:sp>
        <p:nvSpPr>
          <p:cNvPr id="11" name="Slide Number Placeholder 9">
            <a:extLst>
              <a:ext uri="{FF2B5EF4-FFF2-40B4-BE49-F238E27FC236}">
                <a16:creationId xmlns:a16="http://schemas.microsoft.com/office/drawing/2014/main" id="{32910658-AB34-664B-99B6-226134FFB0AF}"/>
              </a:ext>
            </a:extLst>
          </p:cNvPr>
          <p:cNvSpPr>
            <a:spLocks noGrp="1"/>
          </p:cNvSpPr>
          <p:nvPr>
            <p:ph type="sldNum" sz="quarter" idx="4"/>
          </p:nvPr>
        </p:nvSpPr>
        <p:spPr>
          <a:xfrm>
            <a:off x="11086766" y="202680"/>
            <a:ext cx="482266" cy="180000"/>
          </a:xfrm>
          <a:prstGeom prst="rect">
            <a:avLst/>
          </a:prstGeom>
        </p:spPr>
        <p:txBody>
          <a:bodyPr/>
          <a:lstStyle>
            <a:lvl1pPr algn="l">
              <a:defRPr sz="12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23AA811B-2EBD-4900-905E-5BE206449611}" type="slidenum">
              <a:rPr lang="en-GB" smtClean="0"/>
              <a:pPr/>
              <a:t>3</a:t>
            </a:fld>
            <a:endParaRPr lang="en-GB" dirty="0"/>
          </a:p>
        </p:txBody>
      </p:sp>
    </p:spTree>
    <p:extLst>
      <p:ext uri="{BB962C8B-B14F-4D97-AF65-F5344CB8AC3E}">
        <p14:creationId xmlns:p14="http://schemas.microsoft.com/office/powerpoint/2010/main" val="976675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A4C63683-3523-6030-8A16-1753161EB35F}"/>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5000" b="5000"/>
          <a:stretch/>
        </p:blipFill>
        <p:spPr/>
      </p:pic>
      <p:sp>
        <p:nvSpPr>
          <p:cNvPr id="4" name="Title 3">
            <a:extLst>
              <a:ext uri="{FF2B5EF4-FFF2-40B4-BE49-F238E27FC236}">
                <a16:creationId xmlns:a16="http://schemas.microsoft.com/office/drawing/2014/main" id="{C99FE092-A6CA-4DE4-B2E3-C07AFFB15C81}"/>
              </a:ext>
            </a:extLst>
          </p:cNvPr>
          <p:cNvSpPr>
            <a:spLocks noGrp="1"/>
          </p:cNvSpPr>
          <p:nvPr>
            <p:ph type="ctrTitle"/>
          </p:nvPr>
        </p:nvSpPr>
        <p:spPr>
          <a:xfrm>
            <a:off x="0" y="4266000"/>
            <a:ext cx="8374566" cy="1292400"/>
          </a:xfrm>
        </p:spPr>
        <p:txBody>
          <a:bodyPr/>
          <a:lstStyle/>
          <a:p>
            <a:r>
              <a:rPr lang="en-US" dirty="0"/>
              <a:t>Project Overview</a:t>
            </a:r>
          </a:p>
        </p:txBody>
      </p:sp>
      <p:sp>
        <p:nvSpPr>
          <p:cNvPr id="6" name="Text Placeholder 5">
            <a:extLst>
              <a:ext uri="{FF2B5EF4-FFF2-40B4-BE49-F238E27FC236}">
                <a16:creationId xmlns:a16="http://schemas.microsoft.com/office/drawing/2014/main" id="{9E0A1CB8-1FE5-4307-BED1-02CAB278A24C}"/>
              </a:ext>
            </a:extLst>
          </p:cNvPr>
          <p:cNvSpPr>
            <a:spLocks noGrp="1"/>
          </p:cNvSpPr>
          <p:nvPr>
            <p:ph type="body" sz="quarter" idx="14"/>
          </p:nvPr>
        </p:nvSpPr>
        <p:spPr>
          <a:xfrm>
            <a:off x="0" y="3837600"/>
            <a:ext cx="2498725" cy="648000"/>
          </a:xfrm>
        </p:spPr>
        <p:txBody>
          <a:bodyPr/>
          <a:lstStyle/>
          <a:p>
            <a:r>
              <a:rPr lang="en-US" dirty="0"/>
              <a:t>Section 1</a:t>
            </a:r>
          </a:p>
        </p:txBody>
      </p:sp>
    </p:spTree>
    <p:extLst>
      <p:ext uri="{BB962C8B-B14F-4D97-AF65-F5344CB8AC3E}">
        <p14:creationId xmlns:p14="http://schemas.microsoft.com/office/powerpoint/2010/main" val="2078709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2F505-F8FE-2F43-914D-8764CF628222}"/>
              </a:ext>
            </a:extLst>
          </p:cNvPr>
          <p:cNvSpPr>
            <a:spLocks noGrp="1"/>
          </p:cNvSpPr>
          <p:nvPr>
            <p:ph type="title"/>
          </p:nvPr>
        </p:nvSpPr>
        <p:spPr/>
        <p:txBody>
          <a:bodyPr/>
          <a:lstStyle/>
          <a:p>
            <a:r>
              <a:rPr lang="en-US" dirty="0"/>
              <a:t>Scope</a:t>
            </a:r>
          </a:p>
        </p:txBody>
      </p:sp>
      <p:sp>
        <p:nvSpPr>
          <p:cNvPr id="12" name="Footer Placeholder 8">
            <a:extLst>
              <a:ext uri="{FF2B5EF4-FFF2-40B4-BE49-F238E27FC236}">
                <a16:creationId xmlns:a16="http://schemas.microsoft.com/office/drawing/2014/main" id="{C67F6177-A80E-7D4B-81C4-142A2C81F104}"/>
              </a:ext>
            </a:extLst>
          </p:cNvPr>
          <p:cNvSpPr>
            <a:spLocks noGrp="1"/>
          </p:cNvSpPr>
          <p:nvPr>
            <p:ph type="ftr" sz="quarter" idx="3"/>
          </p:nvPr>
        </p:nvSpPr>
        <p:spPr>
          <a:xfrm>
            <a:off x="6230232" y="202680"/>
            <a:ext cx="4636800" cy="180000"/>
          </a:xfrm>
          <a:prstGeom prst="rect">
            <a:avLst/>
          </a:prstGeom>
        </p:spPr>
        <p:txBody>
          <a:bodyPr/>
          <a:lstStyle>
            <a:lvl1pPr>
              <a:defRPr sz="12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r"/>
            <a:r>
              <a:rPr lang="en-GB" dirty="0"/>
              <a:t>Colliers Project Leaders</a:t>
            </a:r>
          </a:p>
        </p:txBody>
      </p:sp>
      <p:sp>
        <p:nvSpPr>
          <p:cNvPr id="13" name="Slide Number Placeholder 9">
            <a:extLst>
              <a:ext uri="{FF2B5EF4-FFF2-40B4-BE49-F238E27FC236}">
                <a16:creationId xmlns:a16="http://schemas.microsoft.com/office/drawing/2014/main" id="{E4D19F9B-28DE-AB40-A2CC-5BE82784B676}"/>
              </a:ext>
            </a:extLst>
          </p:cNvPr>
          <p:cNvSpPr>
            <a:spLocks noGrp="1"/>
          </p:cNvSpPr>
          <p:nvPr>
            <p:ph type="sldNum" sz="quarter" idx="4"/>
          </p:nvPr>
        </p:nvSpPr>
        <p:spPr>
          <a:xfrm>
            <a:off x="11086766" y="202680"/>
            <a:ext cx="482266" cy="180000"/>
          </a:xfrm>
          <a:prstGeom prst="rect">
            <a:avLst/>
          </a:prstGeom>
        </p:spPr>
        <p:txBody>
          <a:bodyPr/>
          <a:lstStyle>
            <a:lvl1pPr algn="l">
              <a:defRPr sz="12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23AA811B-2EBD-4900-905E-5BE206449611}" type="slidenum">
              <a:rPr lang="en-GB" smtClean="0"/>
              <a:pPr/>
              <a:t>5</a:t>
            </a:fld>
            <a:endParaRPr lang="en-GB" dirty="0"/>
          </a:p>
        </p:txBody>
      </p:sp>
      <p:sp>
        <p:nvSpPr>
          <p:cNvPr id="6" name="Text Placeholder 5">
            <a:extLst>
              <a:ext uri="{FF2B5EF4-FFF2-40B4-BE49-F238E27FC236}">
                <a16:creationId xmlns:a16="http://schemas.microsoft.com/office/drawing/2014/main" id="{8A8688E2-B001-125A-72E6-5687BDF05310}"/>
              </a:ext>
            </a:extLst>
          </p:cNvPr>
          <p:cNvSpPr>
            <a:spLocks noGrp="1"/>
          </p:cNvSpPr>
          <p:nvPr>
            <p:ph type="body" sz="quarter" idx="13"/>
          </p:nvPr>
        </p:nvSpPr>
        <p:spPr/>
        <p:txBody>
          <a:bodyPr/>
          <a:lstStyle/>
          <a:p>
            <a:r>
              <a:rPr lang="en-US" dirty="0"/>
              <a:t>Project Overview</a:t>
            </a:r>
          </a:p>
        </p:txBody>
      </p:sp>
      <p:graphicFrame>
        <p:nvGraphicFramePr>
          <p:cNvPr id="3" name="Content Placeholder 8" descr="Scope identifier">
            <a:extLst>
              <a:ext uri="{FF2B5EF4-FFF2-40B4-BE49-F238E27FC236}">
                <a16:creationId xmlns:a16="http://schemas.microsoft.com/office/drawing/2014/main" id="{820E8367-5572-9B24-9695-7C485C991649}"/>
              </a:ext>
            </a:extLst>
          </p:cNvPr>
          <p:cNvGraphicFramePr>
            <a:graphicFrameLocks/>
          </p:cNvGraphicFramePr>
          <p:nvPr>
            <p:extLst>
              <p:ext uri="{D42A27DB-BD31-4B8C-83A1-F6EECF244321}">
                <p14:modId xmlns:p14="http://schemas.microsoft.com/office/powerpoint/2010/main" val="3993046335"/>
              </p:ext>
            </p:extLst>
          </p:nvPr>
        </p:nvGraphicFramePr>
        <p:xfrm>
          <a:off x="4074313" y="120974"/>
          <a:ext cx="4311837" cy="3434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Content Placeholder 7" descr="Scope diagram">
            <a:extLst>
              <a:ext uri="{FF2B5EF4-FFF2-40B4-BE49-F238E27FC236}">
                <a16:creationId xmlns:a16="http://schemas.microsoft.com/office/drawing/2014/main" id="{81F4578C-98E4-023A-EEC2-C63E46F6C061}"/>
              </a:ext>
            </a:extLst>
          </p:cNvPr>
          <p:cNvGraphicFramePr>
            <a:graphicFrameLocks noGrp="1"/>
          </p:cNvGraphicFramePr>
          <p:nvPr>
            <p:ph idx="1"/>
          </p:nvPr>
        </p:nvGraphicFramePr>
        <p:xfrm>
          <a:off x="647700" y="2044700"/>
          <a:ext cx="10893425" cy="416242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079549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2F505-F8FE-2F43-914D-8764CF628222}"/>
              </a:ext>
            </a:extLst>
          </p:cNvPr>
          <p:cNvSpPr>
            <a:spLocks noGrp="1"/>
          </p:cNvSpPr>
          <p:nvPr>
            <p:ph type="title"/>
          </p:nvPr>
        </p:nvSpPr>
        <p:spPr>
          <a:xfrm>
            <a:off x="560188" y="861899"/>
            <a:ext cx="10893600" cy="701087"/>
          </a:xfrm>
        </p:spPr>
        <p:txBody>
          <a:bodyPr anchor="t">
            <a:normAutofit/>
          </a:bodyPr>
          <a:lstStyle/>
          <a:p>
            <a:r>
              <a:rPr lang="en-US" dirty="0"/>
              <a:t>Timeline</a:t>
            </a:r>
          </a:p>
        </p:txBody>
      </p:sp>
      <p:sp>
        <p:nvSpPr>
          <p:cNvPr id="12" name="Footer Placeholder 8">
            <a:extLst>
              <a:ext uri="{FF2B5EF4-FFF2-40B4-BE49-F238E27FC236}">
                <a16:creationId xmlns:a16="http://schemas.microsoft.com/office/drawing/2014/main" id="{C67F6177-A80E-7D4B-81C4-142A2C81F104}"/>
              </a:ext>
            </a:extLst>
          </p:cNvPr>
          <p:cNvSpPr>
            <a:spLocks noGrp="1"/>
          </p:cNvSpPr>
          <p:nvPr>
            <p:ph type="ftr" sz="quarter" idx="3"/>
          </p:nvPr>
        </p:nvSpPr>
        <p:spPr>
          <a:xfrm>
            <a:off x="6230232" y="202680"/>
            <a:ext cx="4636800" cy="180000"/>
          </a:xfrm>
        </p:spPr>
        <p:txBody>
          <a:bodyPr/>
          <a:lstStyle>
            <a:lvl1pPr>
              <a:defRPr sz="12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r"/>
            <a:r>
              <a:rPr lang="en-GB" dirty="0"/>
              <a:t>Colliers Project Leaders</a:t>
            </a:r>
          </a:p>
        </p:txBody>
      </p:sp>
      <p:sp>
        <p:nvSpPr>
          <p:cNvPr id="13" name="Slide Number Placeholder 9">
            <a:extLst>
              <a:ext uri="{FF2B5EF4-FFF2-40B4-BE49-F238E27FC236}">
                <a16:creationId xmlns:a16="http://schemas.microsoft.com/office/drawing/2014/main" id="{E4D19F9B-28DE-AB40-A2CC-5BE82784B676}"/>
              </a:ext>
            </a:extLst>
          </p:cNvPr>
          <p:cNvSpPr>
            <a:spLocks noGrp="1"/>
          </p:cNvSpPr>
          <p:nvPr>
            <p:ph type="sldNum" sz="quarter" idx="4"/>
          </p:nvPr>
        </p:nvSpPr>
        <p:spPr>
          <a:xfrm>
            <a:off x="10942147" y="214410"/>
            <a:ext cx="482266" cy="180000"/>
          </a:xfrm>
        </p:spPr>
        <p:txBody>
          <a:bodyPr/>
          <a:lstStyle>
            <a:lvl1pPr algn="l">
              <a:defRPr sz="12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r"/>
            <a:fld id="{23AA811B-2EBD-4900-905E-5BE206449611}" type="slidenum">
              <a:rPr lang="en-GB" smtClean="0"/>
              <a:pPr algn="r"/>
              <a:t>6</a:t>
            </a:fld>
            <a:endParaRPr lang="en-GB" dirty="0"/>
          </a:p>
        </p:txBody>
      </p:sp>
      <p:sp>
        <p:nvSpPr>
          <p:cNvPr id="10" name="Text Placeholder 5">
            <a:extLst>
              <a:ext uri="{FF2B5EF4-FFF2-40B4-BE49-F238E27FC236}">
                <a16:creationId xmlns:a16="http://schemas.microsoft.com/office/drawing/2014/main" id="{8858ACE4-FD30-30A4-0507-8EBF038B2D8D}"/>
              </a:ext>
            </a:extLst>
          </p:cNvPr>
          <p:cNvSpPr txBox="1">
            <a:spLocks/>
          </p:cNvSpPr>
          <p:nvPr/>
        </p:nvSpPr>
        <p:spPr>
          <a:xfrm>
            <a:off x="560363" y="415120"/>
            <a:ext cx="10893425" cy="414338"/>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marL="0" indent="0">
              <a:buNone/>
            </a:pPr>
            <a:r>
              <a:rPr lang="en-US" sz="2400" dirty="0">
                <a:solidFill>
                  <a:schemeClr val="accent2"/>
                </a:solidFill>
              </a:rPr>
              <a:t>Project Initiation</a:t>
            </a:r>
          </a:p>
        </p:txBody>
      </p:sp>
      <p:graphicFrame>
        <p:nvGraphicFramePr>
          <p:cNvPr id="11" name="Content Placeholder 8" descr="Timeline identifier">
            <a:extLst>
              <a:ext uri="{FF2B5EF4-FFF2-40B4-BE49-F238E27FC236}">
                <a16:creationId xmlns:a16="http://schemas.microsoft.com/office/drawing/2014/main" id="{B6DA8EAA-063B-D3DA-CAF3-95DFE11F8A47}"/>
              </a:ext>
            </a:extLst>
          </p:cNvPr>
          <p:cNvGraphicFramePr>
            <a:graphicFrameLocks/>
          </p:cNvGraphicFramePr>
          <p:nvPr>
            <p:extLst>
              <p:ext uri="{D42A27DB-BD31-4B8C-83A1-F6EECF244321}">
                <p14:modId xmlns:p14="http://schemas.microsoft.com/office/powerpoint/2010/main" val="2286273636"/>
              </p:ext>
            </p:extLst>
          </p:nvPr>
        </p:nvGraphicFramePr>
        <p:xfrm>
          <a:off x="4074313" y="121213"/>
          <a:ext cx="4311837" cy="3434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6" name="Picture 35" descr="Timeline with milestones and associated dates.">
            <a:extLst>
              <a:ext uri="{FF2B5EF4-FFF2-40B4-BE49-F238E27FC236}">
                <a16:creationId xmlns:a16="http://schemas.microsoft.com/office/drawing/2014/main" id="{DA51D610-1818-ABF5-4ACE-A7B72326D5BE}"/>
              </a:ext>
            </a:extLst>
          </p:cNvPr>
          <p:cNvPicPr>
            <a:picLocks noChangeAspect="1"/>
          </p:cNvPicPr>
          <p:nvPr/>
        </p:nvPicPr>
        <p:blipFill>
          <a:blip r:embed="rId8"/>
          <a:stretch>
            <a:fillRect/>
          </a:stretch>
        </p:blipFill>
        <p:spPr>
          <a:xfrm>
            <a:off x="1206691" y="1822565"/>
            <a:ext cx="10047079" cy="3212870"/>
          </a:xfrm>
          <a:prstGeom prst="rect">
            <a:avLst/>
          </a:prstGeom>
        </p:spPr>
      </p:pic>
    </p:spTree>
    <p:extLst>
      <p:ext uri="{BB962C8B-B14F-4D97-AF65-F5344CB8AC3E}">
        <p14:creationId xmlns:p14="http://schemas.microsoft.com/office/powerpoint/2010/main" val="28393064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A4C63683-3523-6030-8A16-1753161EB35F}"/>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5556" r="5556"/>
          <a:stretch/>
        </p:blipFill>
        <p:spPr/>
      </p:pic>
      <p:sp>
        <p:nvSpPr>
          <p:cNvPr id="4" name="Title 3">
            <a:extLst>
              <a:ext uri="{FF2B5EF4-FFF2-40B4-BE49-F238E27FC236}">
                <a16:creationId xmlns:a16="http://schemas.microsoft.com/office/drawing/2014/main" id="{C99FE092-A6CA-4DE4-B2E3-C07AFFB15C81}"/>
              </a:ext>
            </a:extLst>
          </p:cNvPr>
          <p:cNvSpPr>
            <a:spLocks noGrp="1"/>
          </p:cNvSpPr>
          <p:nvPr>
            <p:ph type="ctrTitle"/>
          </p:nvPr>
        </p:nvSpPr>
        <p:spPr>
          <a:xfrm>
            <a:off x="0" y="4266000"/>
            <a:ext cx="8374566" cy="1292400"/>
          </a:xfrm>
        </p:spPr>
        <p:txBody>
          <a:bodyPr/>
          <a:lstStyle/>
          <a:p>
            <a:r>
              <a:rPr lang="en-US" dirty="0"/>
              <a:t>Public Engagement Summary</a:t>
            </a:r>
          </a:p>
        </p:txBody>
      </p:sp>
      <p:sp>
        <p:nvSpPr>
          <p:cNvPr id="6" name="Text Placeholder 5">
            <a:extLst>
              <a:ext uri="{FF2B5EF4-FFF2-40B4-BE49-F238E27FC236}">
                <a16:creationId xmlns:a16="http://schemas.microsoft.com/office/drawing/2014/main" id="{9E0A1CB8-1FE5-4307-BED1-02CAB278A24C}"/>
              </a:ext>
            </a:extLst>
          </p:cNvPr>
          <p:cNvSpPr>
            <a:spLocks noGrp="1"/>
          </p:cNvSpPr>
          <p:nvPr>
            <p:ph type="body" sz="quarter" idx="14"/>
          </p:nvPr>
        </p:nvSpPr>
        <p:spPr>
          <a:xfrm>
            <a:off x="0" y="3837600"/>
            <a:ext cx="2498725" cy="648000"/>
          </a:xfrm>
        </p:spPr>
        <p:txBody>
          <a:bodyPr/>
          <a:lstStyle/>
          <a:p>
            <a:r>
              <a:rPr lang="en-US" dirty="0"/>
              <a:t>Section 2</a:t>
            </a:r>
          </a:p>
        </p:txBody>
      </p:sp>
    </p:spTree>
    <p:extLst>
      <p:ext uri="{BB962C8B-B14F-4D97-AF65-F5344CB8AC3E}">
        <p14:creationId xmlns:p14="http://schemas.microsoft.com/office/powerpoint/2010/main" val="2245737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descr="Vision, Scope and Future Impacts SmartArt">
            <a:extLst>
              <a:ext uri="{FF2B5EF4-FFF2-40B4-BE49-F238E27FC236}">
                <a16:creationId xmlns:a16="http://schemas.microsoft.com/office/drawing/2014/main" id="{8C278DC6-4678-46A4-9C8D-B604CB308CB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0734731"/>
              </p:ext>
            </p:extLst>
          </p:nvPr>
        </p:nvGraphicFramePr>
        <p:xfrm>
          <a:off x="559419" y="457200"/>
          <a:ext cx="11073161" cy="594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5">
            <a:extLst>
              <a:ext uri="{FF2B5EF4-FFF2-40B4-BE49-F238E27FC236}">
                <a16:creationId xmlns:a16="http://schemas.microsoft.com/office/drawing/2014/main" id="{07618C45-AE5B-2144-B5C9-282769F05D5B}"/>
              </a:ext>
            </a:extLst>
          </p:cNvPr>
          <p:cNvSpPr>
            <a:spLocks noGrp="1"/>
          </p:cNvSpPr>
          <p:nvPr>
            <p:ph type="ftr" sz="quarter" idx="3"/>
          </p:nvPr>
        </p:nvSpPr>
        <p:spPr>
          <a:xfrm>
            <a:off x="6230232" y="202680"/>
            <a:ext cx="4636800" cy="180000"/>
          </a:xfrm>
        </p:spPr>
        <p:txBody>
          <a:bodyPr/>
          <a:lstStyle/>
          <a:p>
            <a:pPr algn="r"/>
            <a:r>
              <a:rPr lang="en-GB" dirty="0"/>
              <a:t>Colliers Project Leaders</a:t>
            </a:r>
          </a:p>
        </p:txBody>
      </p:sp>
      <p:sp>
        <p:nvSpPr>
          <p:cNvPr id="3" name="Slide Number Placeholder 6">
            <a:extLst>
              <a:ext uri="{FF2B5EF4-FFF2-40B4-BE49-F238E27FC236}">
                <a16:creationId xmlns:a16="http://schemas.microsoft.com/office/drawing/2014/main" id="{E64882FC-ACC5-EDDC-3F23-88C6BC46FF79}"/>
              </a:ext>
            </a:extLst>
          </p:cNvPr>
          <p:cNvSpPr>
            <a:spLocks noGrp="1"/>
          </p:cNvSpPr>
          <p:nvPr>
            <p:ph type="sldNum" sz="quarter" idx="4"/>
          </p:nvPr>
        </p:nvSpPr>
        <p:spPr>
          <a:xfrm>
            <a:off x="11086766" y="202680"/>
            <a:ext cx="482266" cy="180000"/>
          </a:xfrm>
        </p:spPr>
        <p:txBody>
          <a:bodyPr/>
          <a:lstStyle/>
          <a:p>
            <a:fld id="{23AA811B-2EBD-4900-905E-5BE206449611}" type="slidenum">
              <a:rPr lang="en-GB" smtClean="0"/>
              <a:pPr/>
              <a:t>8</a:t>
            </a:fld>
            <a:endParaRPr lang="en-GB" dirty="0"/>
          </a:p>
        </p:txBody>
      </p:sp>
    </p:spTree>
    <p:extLst>
      <p:ext uri="{BB962C8B-B14F-4D97-AF65-F5344CB8AC3E}">
        <p14:creationId xmlns:p14="http://schemas.microsoft.com/office/powerpoint/2010/main" val="3777348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69F6553C-D878-20B2-32BC-C7EA404A9A65}"/>
              </a:ext>
              <a:ext uri="{C183D7F6-B498-43B3-948B-1728B52AA6E4}">
                <adec:decorative xmlns:adec="http://schemas.microsoft.com/office/drawing/2017/decorative" val="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p:blipFill>
        <p:spPr/>
      </p:pic>
      <p:sp>
        <p:nvSpPr>
          <p:cNvPr id="4" name="Title 3">
            <a:extLst>
              <a:ext uri="{FF2B5EF4-FFF2-40B4-BE49-F238E27FC236}">
                <a16:creationId xmlns:a16="http://schemas.microsoft.com/office/drawing/2014/main" id="{C99FE092-A6CA-4DE4-B2E3-C07AFFB15C81}"/>
              </a:ext>
            </a:extLst>
          </p:cNvPr>
          <p:cNvSpPr>
            <a:spLocks noGrp="1"/>
          </p:cNvSpPr>
          <p:nvPr>
            <p:ph type="ctrTitle"/>
          </p:nvPr>
        </p:nvSpPr>
        <p:spPr>
          <a:xfrm>
            <a:off x="-1" y="4266000"/>
            <a:ext cx="7212563" cy="1292400"/>
          </a:xfrm>
        </p:spPr>
        <p:txBody>
          <a:bodyPr/>
          <a:lstStyle/>
          <a:p>
            <a:r>
              <a:rPr lang="en-US" dirty="0"/>
              <a:t>Preliminary Site Analysis</a:t>
            </a:r>
          </a:p>
        </p:txBody>
      </p:sp>
      <p:sp>
        <p:nvSpPr>
          <p:cNvPr id="6" name="Text Placeholder 5">
            <a:extLst>
              <a:ext uri="{FF2B5EF4-FFF2-40B4-BE49-F238E27FC236}">
                <a16:creationId xmlns:a16="http://schemas.microsoft.com/office/drawing/2014/main" id="{9E0A1CB8-1FE5-4307-BED1-02CAB278A24C}"/>
              </a:ext>
            </a:extLst>
          </p:cNvPr>
          <p:cNvSpPr>
            <a:spLocks noGrp="1"/>
          </p:cNvSpPr>
          <p:nvPr>
            <p:ph type="body" sz="quarter" idx="14"/>
          </p:nvPr>
        </p:nvSpPr>
        <p:spPr>
          <a:xfrm>
            <a:off x="0" y="3837600"/>
            <a:ext cx="2498725" cy="648000"/>
          </a:xfrm>
        </p:spPr>
        <p:txBody>
          <a:bodyPr/>
          <a:lstStyle/>
          <a:p>
            <a:r>
              <a:rPr lang="en-US" dirty="0"/>
              <a:t>Section 3</a:t>
            </a:r>
          </a:p>
        </p:txBody>
      </p:sp>
    </p:spTree>
    <p:extLst>
      <p:ext uri="{BB962C8B-B14F-4D97-AF65-F5344CB8AC3E}">
        <p14:creationId xmlns:p14="http://schemas.microsoft.com/office/powerpoint/2010/main" val="136162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UBGRID]" val="[SubGrid]"/>
</p:tagLst>
</file>

<file path=ppt/tags/tag10.xml><?xml version="1.0" encoding="utf-8"?>
<p:tagLst xmlns:a="http://schemas.openxmlformats.org/drawingml/2006/main" xmlns:r="http://schemas.openxmlformats.org/officeDocument/2006/relationships" xmlns:p="http://schemas.openxmlformats.org/presentationml/2006/main">
  <p:tag name="[SUBGRID]" val="[SubGrid]"/>
</p:tagLst>
</file>

<file path=ppt/tags/tag11.xml><?xml version="1.0" encoding="utf-8"?>
<p:tagLst xmlns:a="http://schemas.openxmlformats.org/drawingml/2006/main" xmlns:r="http://schemas.openxmlformats.org/officeDocument/2006/relationships" xmlns:p="http://schemas.openxmlformats.org/presentationml/2006/main">
  <p:tag name="[SUBGRID]" val="[SubGrid]"/>
</p:tagLst>
</file>

<file path=ppt/tags/tag12.xml><?xml version="1.0" encoding="utf-8"?>
<p:tagLst xmlns:a="http://schemas.openxmlformats.org/drawingml/2006/main" xmlns:r="http://schemas.openxmlformats.org/officeDocument/2006/relationships" xmlns:p="http://schemas.openxmlformats.org/presentationml/2006/main">
  <p:tag name="[SUBGRID]" val="[SubGrid]"/>
</p:tagLst>
</file>

<file path=ppt/tags/tag13.xml><?xml version="1.0" encoding="utf-8"?>
<p:tagLst xmlns:a="http://schemas.openxmlformats.org/drawingml/2006/main" xmlns:r="http://schemas.openxmlformats.org/officeDocument/2006/relationships" xmlns:p="http://schemas.openxmlformats.org/presentationml/2006/main">
  <p:tag name="[SUBGRID]" val="[SubGrid]"/>
</p:tagLst>
</file>

<file path=ppt/tags/tag14.xml><?xml version="1.0" encoding="utf-8"?>
<p:tagLst xmlns:a="http://schemas.openxmlformats.org/drawingml/2006/main" xmlns:r="http://schemas.openxmlformats.org/officeDocument/2006/relationships" xmlns:p="http://schemas.openxmlformats.org/presentationml/2006/main">
  <p:tag name="NUM" val="4"/>
</p:tagLst>
</file>

<file path=ppt/tags/tag15.xml><?xml version="1.0" encoding="utf-8"?>
<p:tagLst xmlns:a="http://schemas.openxmlformats.org/drawingml/2006/main" xmlns:r="http://schemas.openxmlformats.org/officeDocument/2006/relationships" xmlns:p="http://schemas.openxmlformats.org/presentationml/2006/main">
  <p:tag name="NUM" val="1"/>
</p:tagLst>
</file>

<file path=ppt/tags/tag16.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5"/>
</p:tagLst>
</file>

<file path=ppt/tags/tag2.xml><?xml version="1.0" encoding="utf-8"?>
<p:tagLst xmlns:a="http://schemas.openxmlformats.org/drawingml/2006/main" xmlns:r="http://schemas.openxmlformats.org/officeDocument/2006/relationships" xmlns:p="http://schemas.openxmlformats.org/presentationml/2006/main">
  <p:tag name="[SUBGRID]" val="[SubGrid]"/>
</p:tagLst>
</file>

<file path=ppt/tags/tag3.xml><?xml version="1.0" encoding="utf-8"?>
<p:tagLst xmlns:a="http://schemas.openxmlformats.org/drawingml/2006/main" xmlns:r="http://schemas.openxmlformats.org/officeDocument/2006/relationships" xmlns:p="http://schemas.openxmlformats.org/presentationml/2006/main">
  <p:tag name="[SUBGRID]" val="[SubGrid]"/>
</p:tagLst>
</file>

<file path=ppt/tags/tag4.xml><?xml version="1.0" encoding="utf-8"?>
<p:tagLst xmlns:a="http://schemas.openxmlformats.org/drawingml/2006/main" xmlns:r="http://schemas.openxmlformats.org/officeDocument/2006/relationships" xmlns:p="http://schemas.openxmlformats.org/presentationml/2006/main">
  <p:tag name="[SUBGRID]" val="[SubGrid]"/>
</p:tagLst>
</file>

<file path=ppt/tags/tag5.xml><?xml version="1.0" encoding="utf-8"?>
<p:tagLst xmlns:a="http://schemas.openxmlformats.org/drawingml/2006/main" xmlns:r="http://schemas.openxmlformats.org/officeDocument/2006/relationships" xmlns:p="http://schemas.openxmlformats.org/presentationml/2006/main">
  <p:tag name="[SUBGRID]" val="[SubGrid]"/>
</p:tagLst>
</file>

<file path=ppt/tags/tag6.xml><?xml version="1.0" encoding="utf-8"?>
<p:tagLst xmlns:a="http://schemas.openxmlformats.org/drawingml/2006/main" xmlns:r="http://schemas.openxmlformats.org/officeDocument/2006/relationships" xmlns:p="http://schemas.openxmlformats.org/presentationml/2006/main">
  <p:tag name="[SUBGRID]" val="[SubGrid]"/>
</p:tagLst>
</file>

<file path=ppt/tags/tag7.xml><?xml version="1.0" encoding="utf-8"?>
<p:tagLst xmlns:a="http://schemas.openxmlformats.org/drawingml/2006/main" xmlns:r="http://schemas.openxmlformats.org/officeDocument/2006/relationships" xmlns:p="http://schemas.openxmlformats.org/presentationml/2006/main">
  <p:tag name="[SUBGRID]" val="[SubGrid]"/>
</p:tagLst>
</file>

<file path=ppt/tags/tag8.xml><?xml version="1.0" encoding="utf-8"?>
<p:tagLst xmlns:a="http://schemas.openxmlformats.org/drawingml/2006/main" xmlns:r="http://schemas.openxmlformats.org/officeDocument/2006/relationships" xmlns:p="http://schemas.openxmlformats.org/presentationml/2006/main">
  <p:tag name="[SUBGRID]" val="[SubGrid]"/>
</p:tagLst>
</file>

<file path=ppt/tags/tag9.xml><?xml version="1.0" encoding="utf-8"?>
<p:tagLst xmlns:a="http://schemas.openxmlformats.org/drawingml/2006/main" xmlns:r="http://schemas.openxmlformats.org/officeDocument/2006/relationships" xmlns:p="http://schemas.openxmlformats.org/presentationml/2006/main">
  <p:tag name="[SUBGRID]" val="[SubGrid]"/>
</p:tagLst>
</file>

<file path=ppt/theme/theme1.xml><?xml version="1.0" encoding="utf-8"?>
<a:theme xmlns:a="http://schemas.openxmlformats.org/drawingml/2006/main" name="Colliers 16:9">
  <a:themeElements>
    <a:clrScheme name="Colliers">
      <a:dk1>
        <a:srgbClr val="4A4A4D"/>
      </a:dk1>
      <a:lt1>
        <a:srgbClr val="FFFFFF"/>
      </a:lt1>
      <a:dk2>
        <a:srgbClr val="25408F"/>
      </a:dk2>
      <a:lt2>
        <a:srgbClr val="CCCDD5"/>
      </a:lt2>
      <a:accent1>
        <a:srgbClr val="25408F"/>
      </a:accent1>
      <a:accent2>
        <a:srgbClr val="0C9ED9"/>
      </a:accent2>
      <a:accent3>
        <a:srgbClr val="B7E4F4"/>
      </a:accent3>
      <a:accent4>
        <a:srgbClr val="9EA2A2"/>
      </a:accent4>
      <a:accent5>
        <a:srgbClr val="ED1B34"/>
      </a:accent5>
      <a:accent6>
        <a:srgbClr val="FFD400"/>
      </a:accent6>
      <a:hlink>
        <a:srgbClr val="0C9ED9"/>
      </a:hlink>
      <a:folHlink>
        <a:srgbClr val="0C9ED9"/>
      </a:folHlink>
    </a:clrScheme>
    <a:fontScheme name="Colliers">
      <a:majorFont>
        <a:latin typeface="Open Sans Ligh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20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custClrLst>
    <a:custClr name="Dark blue 100%">
      <a:srgbClr val="25408F"/>
    </a:custClr>
    <a:custClr name="Dark blue 80%">
      <a:srgbClr val="5166A5"/>
    </a:custClr>
    <a:custClr name="Dark blue 60%">
      <a:srgbClr val="7C8CBC"/>
    </a:custClr>
    <a:custClr name="Dark blue 40%">
      <a:srgbClr val="A8B3D2"/>
    </a:custClr>
    <a:custClr name="Dark blue 20%">
      <a:srgbClr val="D3D9E9"/>
    </a:custClr>
    <a:custClr name="Medium blue 100%">
      <a:srgbClr val="0C9ED9"/>
    </a:custClr>
    <a:custClr name="Medium blue 80%">
      <a:srgbClr val="3DB1E1"/>
    </a:custClr>
    <a:custClr name="Medium blue 60%">
      <a:srgbClr val="6DC5E8"/>
    </a:custClr>
    <a:custClr name="Medium blue 40%">
      <a:srgbClr val="9ED8F0"/>
    </a:custClr>
    <a:custClr name="Medium blue 20%">
      <a:srgbClr val="CEECF7"/>
    </a:custClr>
    <a:custClr name="Light blue 100%">
      <a:srgbClr val="B7E4F4"/>
    </a:custClr>
    <a:custClr name="Light blue 80%">
      <a:srgbClr val="C5E9F6"/>
    </a:custClr>
    <a:custClr name="Light blue 60%">
      <a:srgbClr val="D4EFF8"/>
    </a:custClr>
    <a:custClr name="Light blue 40%">
      <a:srgbClr val="E2F4FB"/>
    </a:custClr>
    <a:custClr name="Light blue 20%">
      <a:srgbClr val="F1FAFD"/>
    </a:custClr>
    <a:custClr name="Dark grey 100%">
      <a:srgbClr val="4A4A4D"/>
    </a:custClr>
    <a:custClr name="Dark grey 80%">
      <a:srgbClr val="6E6E71"/>
    </a:custClr>
    <a:custClr name="Dark grey  60%">
      <a:srgbClr val="929294"/>
    </a:custClr>
    <a:custClr name="Dark grey 40%">
      <a:srgbClr val="B7B7B8"/>
    </a:custClr>
    <a:custClr name="Dark grey 20%">
      <a:srgbClr val="DBDBDB"/>
    </a:custClr>
    <a:custClr name="Light grey 100%">
      <a:srgbClr val="CCCDD5"/>
    </a:custClr>
    <a:custClr name="Light grey 80%">
      <a:srgbClr val="D6D7DD"/>
    </a:custClr>
    <a:custClr name="Light grey 60%">
      <a:srgbClr val="E0E1E6"/>
    </a:custClr>
    <a:custClr name="Light grey 40%">
      <a:srgbClr val="EBEBEE"/>
    </a:custClr>
    <a:custClr name="Light grey 20%">
      <a:srgbClr val="F5F5F7"/>
    </a:custClr>
    <a:custClr name="Yellow 100%">
      <a:srgbClr val="FFD400"/>
    </a:custClr>
    <a:custClr name="Yellow 80%">
      <a:srgbClr val="FFDD33"/>
    </a:custClr>
    <a:custClr name="Yellow 60%">
      <a:srgbClr val="FFE566"/>
    </a:custClr>
    <a:custClr name="Yellow 40%">
      <a:srgbClr val="FFEE99"/>
    </a:custClr>
    <a:custClr name="Yellow 20%">
      <a:srgbClr val="FFF6CC"/>
    </a:custClr>
    <a:custClr name="Red 100%">
      <a:srgbClr val="ED1B34"/>
    </a:custClr>
    <a:custClr name="Red 80%">
      <a:srgbClr val="F1495D"/>
    </a:custClr>
    <a:custClr name="Red 60%">
      <a:srgbClr val="F47685"/>
    </a:custClr>
    <a:custClr name="Red 40%">
      <a:srgbClr val="F8A4AE"/>
    </a:custClr>
    <a:custClr name="Red 20%">
      <a:srgbClr val="FBD1D6"/>
    </a:custClr>
    <a:custClr name="Orange 100%">
      <a:srgbClr val="F68B1F"/>
    </a:custClr>
    <a:custClr name="Orange 80%">
      <a:srgbClr val="F8A24C"/>
    </a:custClr>
    <a:custClr name="Orange 60%">
      <a:srgbClr val="FAB979"/>
    </a:custClr>
    <a:custClr name="Orange 40%">
      <a:srgbClr val="FBD1A5"/>
    </a:custClr>
    <a:custClr name="Orange 20%">
      <a:srgbClr val="FDE8D2"/>
    </a:custClr>
    <a:custClr name="Purple 100%">
      <a:srgbClr val="9F5F9F"/>
    </a:custClr>
    <a:custClr name="Purple 80%">
      <a:srgbClr val="B27FB2"/>
    </a:custClr>
    <a:custClr name="Purple 60%">
      <a:srgbClr val="C59FC5"/>
    </a:custClr>
    <a:custClr name="Purple 40%">
      <a:srgbClr val="D9BFD9"/>
    </a:custClr>
    <a:custClr name="Purple 20%">
      <a:srgbClr val="ECDFEC"/>
    </a:custClr>
    <a:custClr name="Teal 100%">
      <a:srgbClr val="339088"/>
    </a:custClr>
    <a:custClr name="Teal 80%">
      <a:srgbClr val="5CA6A0"/>
    </a:custClr>
    <a:custClr name="Teal 60%">
      <a:srgbClr val="85BCB8"/>
    </a:custClr>
    <a:custClr name="Teal 40%">
      <a:srgbClr val="ADD3CF"/>
    </a:custClr>
    <a:custClr name="Teal 20%">
      <a:srgbClr val="D6E9E7"/>
    </a:custClr>
  </a:custClrLst>
  <a:extLst>
    <a:ext uri="{05A4C25C-085E-4340-85A3-A5531E510DB2}">
      <thm15:themeFamily xmlns:thm15="http://schemas.microsoft.com/office/thememl/2012/main" name="Presentation16_9_Colliers.pptx" id="{65BD11ED-E3E8-4034-A14B-27A11829D167}" vid="{F407D6D8-3203-4137-81A2-ABAF914933F9}"/>
    </a:ext>
  </a:extLst>
</a:theme>
</file>

<file path=ppt/theme/theme2.xml><?xml version="1.0" encoding="utf-8"?>
<a:theme xmlns:a="http://schemas.openxmlformats.org/drawingml/2006/main" name="Office-tema">
  <a:themeElements>
    <a:clrScheme name="Kontor">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Dark blue 100%">
      <a:srgbClr val="25408F"/>
    </a:custClr>
    <a:custClr name="Dark blue 80%">
      <a:srgbClr val="5166A5"/>
    </a:custClr>
    <a:custClr name="Dark blue 60%">
      <a:srgbClr val="7C8CBC"/>
    </a:custClr>
    <a:custClr name="Dark blue 40%">
      <a:srgbClr val="A8B3D2"/>
    </a:custClr>
    <a:custClr name="Dark blue 20%">
      <a:srgbClr val="D3D9E9"/>
    </a:custClr>
    <a:custClr name="Medium blue 100%">
      <a:srgbClr val="0C9ED9"/>
    </a:custClr>
    <a:custClr name="Medium blue 80%">
      <a:srgbClr val="3DB1E1"/>
    </a:custClr>
    <a:custClr name="Medium blue 60%">
      <a:srgbClr val="6DC5E8"/>
    </a:custClr>
    <a:custClr name="Medium blue 40%">
      <a:srgbClr val="9ED8F0"/>
    </a:custClr>
    <a:custClr name="Medium blue 20%">
      <a:srgbClr val="CEECF7"/>
    </a:custClr>
    <a:custClr name="Light blue 100%">
      <a:srgbClr val="B7E4F4"/>
    </a:custClr>
    <a:custClr name="Light blue 80%">
      <a:srgbClr val="C5E9F6"/>
    </a:custClr>
    <a:custClr name="Light blue 60%">
      <a:srgbClr val="D4EFF8"/>
    </a:custClr>
    <a:custClr name="Light blue 40%">
      <a:srgbClr val="E2F4FB"/>
    </a:custClr>
    <a:custClr name="Light blue 20%">
      <a:srgbClr val="F1FAFD"/>
    </a:custClr>
    <a:custClr name="Dark grey 100%">
      <a:srgbClr val="4A4A4D"/>
    </a:custClr>
    <a:custClr name="Dark grey 80%">
      <a:srgbClr val="6E6E71"/>
    </a:custClr>
    <a:custClr name="Dark grey  60%">
      <a:srgbClr val="929294"/>
    </a:custClr>
    <a:custClr name="Dark grey 40%">
      <a:srgbClr val="B7B7B8"/>
    </a:custClr>
    <a:custClr name="Dark grey 20%">
      <a:srgbClr val="DBDBDB"/>
    </a:custClr>
    <a:custClr name="Light grey 100%">
      <a:srgbClr val="CCCDD5"/>
    </a:custClr>
    <a:custClr name="Light grey 80%">
      <a:srgbClr val="D6D7DD"/>
    </a:custClr>
    <a:custClr name="Light grey 60%">
      <a:srgbClr val="E0E1E6"/>
    </a:custClr>
    <a:custClr name="Light grey 40%">
      <a:srgbClr val="EBEBEE"/>
    </a:custClr>
    <a:custClr name="Light grey 20%">
      <a:srgbClr val="F5F5F7"/>
    </a:custClr>
    <a:custClr name="Yellow 100%">
      <a:srgbClr val="FFD400"/>
    </a:custClr>
    <a:custClr name="Yellow 80%">
      <a:srgbClr val="FFDD33"/>
    </a:custClr>
    <a:custClr name="Yellow 60%">
      <a:srgbClr val="FFE566"/>
    </a:custClr>
    <a:custClr name="Yellow 40%">
      <a:srgbClr val="FFEE99"/>
    </a:custClr>
    <a:custClr name="Yellow 20%">
      <a:srgbClr val="FFF6CC"/>
    </a:custClr>
    <a:custClr name="Red 100%">
      <a:srgbClr val="ED1B34"/>
    </a:custClr>
    <a:custClr name="Red 80%">
      <a:srgbClr val="F1495D"/>
    </a:custClr>
    <a:custClr name="Red 60%">
      <a:srgbClr val="F47685"/>
    </a:custClr>
    <a:custClr name="Red 40%">
      <a:srgbClr val="F8A4AE"/>
    </a:custClr>
    <a:custClr name="Red 20%">
      <a:srgbClr val="FBD1D6"/>
    </a:custClr>
    <a:custClr name="Orange 100%">
      <a:srgbClr val="F68B1F"/>
    </a:custClr>
    <a:custClr name="Orange 80%">
      <a:srgbClr val="F8A24C"/>
    </a:custClr>
    <a:custClr name="Orange 60%">
      <a:srgbClr val="FAB979"/>
    </a:custClr>
    <a:custClr name="Orange 40%">
      <a:srgbClr val="FBD1A5"/>
    </a:custClr>
    <a:custClr name="Orange 20%">
      <a:srgbClr val="FDE8D2"/>
    </a:custClr>
    <a:custClr name="Purple 100%">
      <a:srgbClr val="9F5F9F"/>
    </a:custClr>
    <a:custClr name="Purple 80%">
      <a:srgbClr val="B27FB2"/>
    </a:custClr>
    <a:custClr name="Purple 60%">
      <a:srgbClr val="C59FC5"/>
    </a:custClr>
    <a:custClr name="Purple 40%">
      <a:srgbClr val="D9BFD9"/>
    </a:custClr>
    <a:custClr name="Purple 20%">
      <a:srgbClr val="ECDFEC"/>
    </a:custClr>
    <a:custClr name="Teal 100%">
      <a:srgbClr val="339088"/>
    </a:custClr>
    <a:custClr name="Teal 80%">
      <a:srgbClr val="5CA6A0"/>
    </a:custClr>
    <a:custClr name="Teal 60%">
      <a:srgbClr val="85BCB8"/>
    </a:custClr>
    <a:custClr name="Teal 40%">
      <a:srgbClr val="ADD3CF"/>
    </a:custClr>
    <a:custClr name="Teal 20%">
      <a:srgbClr val="D6E9E7"/>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Dark blue 100%">
      <a:srgbClr val="25408F"/>
    </a:custClr>
    <a:custClr name="Dark blue 80%">
      <a:srgbClr val="5166A5"/>
    </a:custClr>
    <a:custClr name="Dark blue 60%">
      <a:srgbClr val="7C8CBC"/>
    </a:custClr>
    <a:custClr name="Dark blue 40%">
      <a:srgbClr val="A8B3D2"/>
    </a:custClr>
    <a:custClr name="Dark blue 20%">
      <a:srgbClr val="D3D9E9"/>
    </a:custClr>
    <a:custClr name="Medium blue 100%">
      <a:srgbClr val="0C9ED9"/>
    </a:custClr>
    <a:custClr name="Medium blue 80%">
      <a:srgbClr val="3DB1E1"/>
    </a:custClr>
    <a:custClr name="Medium blue 60%">
      <a:srgbClr val="6DC5E8"/>
    </a:custClr>
    <a:custClr name="Medium blue 40%">
      <a:srgbClr val="9ED8F0"/>
    </a:custClr>
    <a:custClr name="Medium blue 20%">
      <a:srgbClr val="CEECF7"/>
    </a:custClr>
    <a:custClr name="Light blue 100%">
      <a:srgbClr val="B7E4F4"/>
    </a:custClr>
    <a:custClr name="Light blue 80%">
      <a:srgbClr val="C5E9F6"/>
    </a:custClr>
    <a:custClr name="Light blue 60%">
      <a:srgbClr val="D4EFF8"/>
    </a:custClr>
    <a:custClr name="Light blue 40%">
      <a:srgbClr val="E2F4FB"/>
    </a:custClr>
    <a:custClr name="Light blue 20%">
      <a:srgbClr val="F1FAFD"/>
    </a:custClr>
    <a:custClr name="Dark grey 100%">
      <a:srgbClr val="4A4A4D"/>
    </a:custClr>
    <a:custClr name="Dark grey 80%">
      <a:srgbClr val="6E6E71"/>
    </a:custClr>
    <a:custClr name="Dark grey  60%">
      <a:srgbClr val="929294"/>
    </a:custClr>
    <a:custClr name="Dark grey 40%">
      <a:srgbClr val="B7B7B8"/>
    </a:custClr>
    <a:custClr name="Dark grey 20%">
      <a:srgbClr val="DBDBDB"/>
    </a:custClr>
    <a:custClr name="Light grey 100%">
      <a:srgbClr val="CCCDD5"/>
    </a:custClr>
    <a:custClr name="Light grey 80%">
      <a:srgbClr val="D6D7DD"/>
    </a:custClr>
    <a:custClr name="Light grey 60%">
      <a:srgbClr val="E0E1E6"/>
    </a:custClr>
    <a:custClr name="Light grey 40%">
      <a:srgbClr val="EBEBEE"/>
    </a:custClr>
    <a:custClr name="Light grey 20%">
      <a:srgbClr val="F5F5F7"/>
    </a:custClr>
    <a:custClr name="Yellow 100%">
      <a:srgbClr val="FFD400"/>
    </a:custClr>
    <a:custClr name="Yellow 80%">
      <a:srgbClr val="FFDD33"/>
    </a:custClr>
    <a:custClr name="Yellow 60%">
      <a:srgbClr val="FFE566"/>
    </a:custClr>
    <a:custClr name="Yellow 40%">
      <a:srgbClr val="FFEE99"/>
    </a:custClr>
    <a:custClr name="Yellow 20%">
      <a:srgbClr val="FFF6CC"/>
    </a:custClr>
    <a:custClr name="Red 100%">
      <a:srgbClr val="ED1B34"/>
    </a:custClr>
    <a:custClr name="Red 80%">
      <a:srgbClr val="F1495D"/>
    </a:custClr>
    <a:custClr name="Red 60%">
      <a:srgbClr val="F47685"/>
    </a:custClr>
    <a:custClr name="Red 40%">
      <a:srgbClr val="F8A4AE"/>
    </a:custClr>
    <a:custClr name="Red 20%">
      <a:srgbClr val="FBD1D6"/>
    </a:custClr>
    <a:custClr name="Orange 100%">
      <a:srgbClr val="F68B1F"/>
    </a:custClr>
    <a:custClr name="Orange 80%">
      <a:srgbClr val="F8A24C"/>
    </a:custClr>
    <a:custClr name="Orange 60%">
      <a:srgbClr val="FAB979"/>
    </a:custClr>
    <a:custClr name="Orange 40%">
      <a:srgbClr val="FBD1A5"/>
    </a:custClr>
    <a:custClr name="Orange 20%">
      <a:srgbClr val="FDE8D2"/>
    </a:custClr>
    <a:custClr name="Purple 100%">
      <a:srgbClr val="9F5F9F"/>
    </a:custClr>
    <a:custClr name="Purple 80%">
      <a:srgbClr val="B27FB2"/>
    </a:custClr>
    <a:custClr name="Purple 60%">
      <a:srgbClr val="C59FC5"/>
    </a:custClr>
    <a:custClr name="Purple 40%">
      <a:srgbClr val="D9BFD9"/>
    </a:custClr>
    <a:custClr name="Purple 20%">
      <a:srgbClr val="ECDFEC"/>
    </a:custClr>
    <a:custClr name="Teal 100%">
      <a:srgbClr val="339088"/>
    </a:custClr>
    <a:custClr name="Teal 80%">
      <a:srgbClr val="5CA6A0"/>
    </a:custClr>
    <a:custClr name="Teal 60%">
      <a:srgbClr val="85BCB8"/>
    </a:custClr>
    <a:custClr name="Teal 40%">
      <a:srgbClr val="ADD3CF"/>
    </a:custClr>
    <a:custClr name="Teal 20%">
      <a:srgbClr val="D6E9E7"/>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SlideFormConfiguration><![CDATA[{"formFields":[],"formDataEntries":[]}]]></TemplafySlideFormConfiguration>
</file>

<file path=customXml/item10.xml><?xml version="1.0" encoding="utf-8"?>
<TemplafySlideFormConfiguration><![CDATA[{"formFields":[],"formDataEntries":[]}]]></TemplafySlideFormConfiguration>
</file>

<file path=customXml/item11.xml><?xml version="1.0" encoding="utf-8"?>
<TemplafySlideTemplateConfiguration><![CDATA[{"documentContentValidatorConfiguration":{"enableDocumentContentValidator":false,"documentContentValidatorVersion":0},"elementsMetadata":[],"slideId":"637201172980466127","enableDocumentContentUpdater":true,"version":"1.10"}]]></TemplafySlideTemplateConfiguration>
</file>

<file path=customXml/item12.xml><?xml version="1.0" encoding="utf-8"?>
<?mso-contentType ?>
<SharedContentType xmlns="Microsoft.SharePoint.Taxonomy.ContentTypeSync" SourceId="be8df5df-307c-4a80-8033-2d8125e6011b" ContentTypeId="0x010100B7A14732E7C02D44A969472C52957B48" PreviousValue="false"/>
</file>

<file path=customXml/item13.xml><?xml version="1.0" encoding="utf-8"?>
<TemplafySlideFormConfiguration><![CDATA[{"formFields":[],"formDataEntries":[]}]]></TemplafySlideFormConfiguration>
</file>

<file path=customXml/item14.xml><?xml version="1.0" encoding="utf-8"?>
<TemplafySlideTemplateConfiguration><![CDATA[{"documentContentValidatorConfiguration":{"enableDocumentContentValidator":false,"documentContentValidatorVersion":0},"elementsMetadata":[],"slideId":"637201172980778728","enableDocumentContentUpdater":true,"version":"1.10"}]]></TemplafySlideTemplateConfiguration>
</file>

<file path=customXml/item15.xml><?xml version="1.0" encoding="utf-8"?>
<TemplafyTemplateConfiguration><![CDATA[{"elementsMetadata":[],"transformationConfigurations":[],"templateName":"Colliers","templateDescription":"","enableDocumentContentUpdater":true,"version":"1.10"}]]></TemplafyTemplateConfiguration>
</file>

<file path=customXml/item16.xml><?xml version="1.0" encoding="utf-8"?>
<p:properties xmlns:p="http://schemas.microsoft.com/office/2006/metadata/properties" xmlns:xsi="http://www.w3.org/2001/XMLSchema-instance" xmlns:pc="http://schemas.microsoft.com/office/infopath/2007/PartnerControls">
  <documentManagement>
    <_dlc_DocId xmlns="16a3043e-e277-4b31-99c1-4462e7e428db">P1702-1810324498-43</_dlc_DocId>
    <_dlc_DocIdUrl xmlns="16a3043e-e277-4b31-99c1-4462e7e428db">
      <Url>http://cpl-sp2016-prd/sites/ia02/701112/_layouts/15/DocIdRedir.aspx?ID=P1702-1810324498-43</Url>
      <Description>P1702-1810324498-43</Description>
    </_dlc_DocIdUrl>
    <Project_x0020_Number xmlns="67af456b-6581-4352-9058-d0a21c500426" xsi:nil="true"/>
    <SortOrder xmlns="16a3043e-e277-4b31-99c1-4462e7e428db">99</SortOrder>
    <PInned xmlns="16a3043e-e277-4b31-99c1-4462e7e428db">No</PInned>
    <DocumentSet xmlns="16a3043e-e277-4b31-99c1-4462e7e428db" xsi:nil="true"/>
    <OriginalID xmlns="67af456b-6581-4352-9058-d0a21c500426" xsi:nil="true"/>
    <DocType xmlns="16a3043e-e277-4b31-99c1-4462e7e428db">Presentation</DocType>
    <PM xmlns="16a3043e-e277-4b31-99c1-4462e7e428db" xsi:nil="true"/>
    <ProjectName xmlns="16a3043e-e277-4b31-99c1-4462e7e428db" xsi:nil="true"/>
    <TaxCatchAll xmlns="16a3043e-e277-4b31-99c1-4462e7e428db"/>
    <DLCPolicyLabelClientValue xmlns="95803bed-ac90-4e2e-b6a5-4cd4de518b2f" xsi:nil="true"/>
    <DLCPolicyLabelLock xmlns="95803bed-ac90-4e2e-b6a5-4cd4de518b2f" xsi:nil="true"/>
    <DLCPolicyLabelValue xmlns="95803bed-ac90-4e2e-b6a5-4cd4de518b2f">2.0</DLCPolicyLabelValue>
  </documentManagement>
</p:properties>
</file>

<file path=customXml/item17.xml><?xml version="1.0" encoding="utf-8"?>
<TemplafySlideTemplateConfiguration><![CDATA[{"documentContentValidatorConfiguration":{"enableDocumentContentValidator":false,"documentContentValidatorVersion":0},"elementsMetadata":[],"slideId":"637201172980778728","enableDocumentContentUpdater":true,"version":"1.10"}]]></TemplafySlideTemplateConfiguration>
</file>

<file path=customXml/item18.xml><?xml version="1.0" encoding="utf-8"?>
<TemplafySlideFormConfiguration><![CDATA[{"formFields":[],"formDataEntries":[]}]]></TemplafySlideFormConfiguration>
</file>

<file path=customXml/item19.xml><?xml version="1.0" encoding="utf-8"?>
<ct:contentTypeSchema xmlns:ct="http://schemas.microsoft.com/office/2006/metadata/contentType" xmlns:ma="http://schemas.microsoft.com/office/2006/metadata/properties/metaAttributes" ct:_="" ma:_="" ma:contentTypeName="Project Document" ma:contentTypeID="0x010100B7A14732E7C02D44A969472C52957B4800D9C6F8FA01DC3242936F631D4AC44F18" ma:contentTypeVersion="9" ma:contentTypeDescription="" ma:contentTypeScope="" ma:versionID="602c8a852aa83e888265b34e138d3ed2">
  <xsd:schema xmlns:xsd="http://www.w3.org/2001/XMLSchema" xmlns:xs="http://www.w3.org/2001/XMLSchema" xmlns:p="http://schemas.microsoft.com/office/2006/metadata/properties" xmlns:ns1="http://schemas.microsoft.com/sharepoint/v3" xmlns:ns2="16a3043e-e277-4b31-99c1-4462e7e428db" xmlns:ns3="67af456b-6581-4352-9058-d0a21c500426" xmlns:ns4="95803bed-ac90-4e2e-b6a5-4cd4de518b2f" targetNamespace="http://schemas.microsoft.com/office/2006/metadata/properties" ma:root="true" ma:fieldsID="235cff05ab1d634ac684b6faa9d97abf" ns1:_="" ns2:_="" ns3:_="" ns4:_="">
    <xsd:import namespace="http://schemas.microsoft.com/sharepoint/v3"/>
    <xsd:import namespace="16a3043e-e277-4b31-99c1-4462e7e428db"/>
    <xsd:import namespace="67af456b-6581-4352-9058-d0a21c500426"/>
    <xsd:import namespace="95803bed-ac90-4e2e-b6a5-4cd4de518b2f"/>
    <xsd:element name="properties">
      <xsd:complexType>
        <xsd:sequence>
          <xsd:element name="documentManagement">
            <xsd:complexType>
              <xsd:all>
                <xsd:element ref="ns2:DocType" minOccurs="0"/>
                <xsd:element ref="ns2:PInned" minOccurs="0"/>
                <xsd:element ref="ns3:Project_x0020_Number" minOccurs="0"/>
                <xsd:element ref="ns3:OriginalID" minOccurs="0"/>
                <xsd:element ref="ns2:_dlc_DocId" minOccurs="0"/>
                <xsd:element ref="ns2:_dlc_DocIdUrl" minOccurs="0"/>
                <xsd:element ref="ns2:_dlc_DocIdPersistId" minOccurs="0"/>
                <xsd:element ref="ns2:TaxCatchAll" minOccurs="0"/>
                <xsd:element ref="ns2:TaxCatchAllLabel" minOccurs="0"/>
                <xsd:element ref="ns2:SortOrder" minOccurs="0"/>
                <xsd:element ref="ns2:DocumentSet" minOccurs="0"/>
                <xsd:element ref="ns2:PM" minOccurs="0"/>
                <xsd:element ref="ns2:ProjectName" minOccurs="0"/>
                <xsd:element ref="ns1:_dlc_Exempt" minOccurs="0"/>
                <xsd:element ref="ns4:DLCPolicyLabelValue" minOccurs="0"/>
                <xsd:element ref="ns4:DLCPolicyLabelClientValue" minOccurs="0"/>
                <xsd:element ref="ns4:DLCPolicyLabelLock"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empt" ma:index="21" nillable="true" ma:displayName="Exempt from Policy" ma:hidden="true" ma:internalName="_dlc_Exempt"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6a3043e-e277-4b31-99c1-4462e7e428db" elementFormDefault="qualified">
    <xsd:import namespace="http://schemas.microsoft.com/office/2006/documentManagement/types"/>
    <xsd:import namespace="http://schemas.microsoft.com/office/infopath/2007/PartnerControls"/>
    <xsd:element name="DocType" ma:index="2" nillable="true" ma:displayName="DocType" ma:format="Dropdown" ma:internalName="DocType" ma:readOnly="false">
      <xsd:simpleType>
        <xsd:union memberTypes="dms:Text">
          <xsd:simpleType>
            <xsd:restriction base="dms:Choice">
              <xsd:enumeration value="Addendum"/>
              <xsd:enumeration value="Agenda"/>
              <xsd:enumeration value="Bid Documents"/>
              <xsd:enumeration value="Cash Flow"/>
              <xsd:enumeration value="Change Directive"/>
              <xsd:enumeration value="Change Order"/>
              <xsd:enumeration value="Charter"/>
              <xsd:enumeration value="Contact List"/>
              <xsd:enumeration value="Contemplated Change Notice"/>
              <xsd:enumeration value="Contract Document"/>
              <xsd:enumeration value="Cost Control Log"/>
              <xsd:enumeration value="Cost Estimate"/>
              <xsd:enumeration value="Cost Tracking Log"/>
              <xsd:enumeration value="Letter"/>
              <xsd:enumeration value="Memorandum"/>
              <xsd:enumeration value="Minutes"/>
              <xsd:enumeration value="Photos"/>
              <xsd:enumeration value="PPA"/>
              <xsd:enumeration value="Presentation"/>
              <xsd:enumeration value="Progress Claim"/>
              <xsd:enumeration value="Project Plan"/>
              <xsd:enumeration value="Project Status Report"/>
              <xsd:enumeration value="Proposal"/>
              <xsd:enumeration value="Report"/>
              <xsd:enumeration value="Request for Information"/>
              <xsd:enumeration value="Request for Proposal"/>
              <xsd:enumeration value="Request for Qualifications"/>
              <xsd:enumeration value="Schedule"/>
              <xsd:enumeration value="Site Plan"/>
              <xsd:enumeration value="Status Report"/>
              <xsd:enumeration value="Survey"/>
              <xsd:enumeration value="WBS"/>
              <xsd:enumeration value="Weekly Report"/>
              <xsd:enumeration value="---"/>
              <xsd:enumeration value="Transmittal"/>
              <xsd:enumeration value="Safety"/>
              <xsd:enumeration value="Audit Report"/>
              <xsd:enumeration value="Other"/>
              <xsd:enumeration value="Budget Document"/>
              <xsd:enumeration value="Risk Log"/>
              <xsd:enumeration value="QA/QC"/>
              <xsd:enumeration value="List"/>
              <xsd:enumeration value="Table"/>
              <xsd:enumeration value="Action Log"/>
              <xsd:enumeration value="Contact"/>
              <xsd:enumeration value="Controlled Document"/>
              <xsd:enumeration value="Lessons Learned"/>
              <xsd:enumeration value="Forecast"/>
              <xsd:enumeration value="Permit"/>
              <xsd:enumeration value="Supplemental Instruction"/>
              <xsd:enumeration value="Checklist"/>
              <xsd:enumeration value="Progress Drawing Specs"/>
              <xsd:enumeration value="Invoicing"/>
              <xsd:enumeration value="Invoice"/>
              <xsd:enumeration value="Resume"/>
              <xsd:enumeration value="Insurance"/>
            </xsd:restriction>
          </xsd:simpleType>
        </xsd:union>
      </xsd:simpleType>
    </xsd:element>
    <xsd:element name="PInned" ma:index="3" nillable="true" ma:displayName="Pinned" ma:default="No" ma:format="Dropdown" ma:internalName="PInned">
      <xsd:simpleType>
        <xsd:restriction base="dms:Choice">
          <xsd:enumeration value="No"/>
          <xsd:enumeration value="Yes"/>
        </xsd:restriction>
      </xsd:simpleType>
    </xsd:element>
    <xsd:element name="_dlc_DocId" ma:index="7" nillable="true" ma:displayName="Document ID Value" ma:description="The value of the document ID assigned to this item." ma:internalName="_dlc_DocId" ma:readOnly="true">
      <xsd:simpleType>
        <xsd:restriction base="dms:Text"/>
      </xsd:simpleType>
    </xsd:element>
    <xsd:element name="_dlc_DocIdUrl" ma:index="8"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9" nillable="true" ma:displayName="Persist ID" ma:description="Keep ID on add." ma:hidden="true" ma:internalName="_dlc_DocIdPersistId" ma:readOnly="true">
      <xsd:simpleType>
        <xsd:restriction base="dms:Boolean"/>
      </xsd:simpleType>
    </xsd:element>
    <xsd:element name="TaxCatchAll" ma:index="13" nillable="true" ma:displayName="Taxonomy Catch All Column" ma:hidden="true" ma:list="{f02478ad-af88-49e3-b5bc-c771635f0ea3}" ma:internalName="TaxCatchAll" ma:showField="CatchAllData" ma:web="3ffe1161-5424-41cb-b7f3-a4144aadc442">
      <xsd:complexType>
        <xsd:complexContent>
          <xsd:extension base="dms:MultiChoiceLookup">
            <xsd:sequence>
              <xsd:element name="Value" type="dms:Lookup" maxOccurs="unbounded" minOccurs="0" nillable="true"/>
            </xsd:sequence>
          </xsd:extension>
        </xsd:complexContent>
      </xsd:complexType>
    </xsd:element>
    <xsd:element name="TaxCatchAllLabel" ma:index="14" nillable="true" ma:displayName="Taxonomy Catch All Column1" ma:hidden="true" ma:list="{f02478ad-af88-49e3-b5bc-c771635f0ea3}" ma:internalName="TaxCatchAllLabel" ma:readOnly="true" ma:showField="CatchAllDataLabel" ma:web="3ffe1161-5424-41cb-b7f3-a4144aadc442">
      <xsd:complexType>
        <xsd:complexContent>
          <xsd:extension base="dms:MultiChoiceLookup">
            <xsd:sequence>
              <xsd:element name="Value" type="dms:Lookup" maxOccurs="unbounded" minOccurs="0" nillable="true"/>
            </xsd:sequence>
          </xsd:extension>
        </xsd:complexContent>
      </xsd:complexType>
    </xsd:element>
    <xsd:element name="SortOrder" ma:index="17" nillable="true" ma:displayName="SortOrder" ma:default="99" ma:internalName="SortOrder">
      <xsd:simpleType>
        <xsd:restriction base="dms:Number"/>
      </xsd:simpleType>
    </xsd:element>
    <xsd:element name="DocumentSet" ma:index="18" nillable="true" ma:displayName="Document Set" ma:internalName="DocumentSet">
      <xsd:simpleType>
        <xsd:restriction base="dms:Text">
          <xsd:maxLength value="255"/>
        </xsd:restriction>
      </xsd:simpleType>
    </xsd:element>
    <xsd:element name="PM" ma:index="19" nillable="true" ma:displayName="PM" ma:default="" ma:internalName="PM">
      <xsd:simpleType>
        <xsd:restriction base="dms:Text">
          <xsd:maxLength value="255"/>
        </xsd:restriction>
      </xsd:simpleType>
    </xsd:element>
    <xsd:element name="ProjectName" ma:index="20" nillable="true" ma:displayName="Project Name" ma:default="" ma:internalName="ProjectNam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7af456b-6581-4352-9058-d0a21c500426" elementFormDefault="qualified">
    <xsd:import namespace="http://schemas.microsoft.com/office/2006/documentManagement/types"/>
    <xsd:import namespace="http://schemas.microsoft.com/office/infopath/2007/PartnerControls"/>
    <xsd:element name="Project_x0020_Number" ma:index="4" nillable="true" ma:displayName="Project Number" ma:default="701112" ma:internalName="Project_x0020_Number" ma:readOnly="false">
      <xsd:simpleType>
        <xsd:restriction base="dms:Text">
          <xsd:maxLength value="255"/>
        </xsd:restriction>
      </xsd:simpleType>
    </xsd:element>
    <xsd:element name="OriginalID" ma:index="5" nillable="true" ma:displayName="OriginalID" ma:internalName="OriginalID"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5803bed-ac90-4e2e-b6a5-4cd4de518b2f" elementFormDefault="qualified">
    <xsd:import namespace="http://schemas.microsoft.com/office/2006/documentManagement/types"/>
    <xsd:import namespace="http://schemas.microsoft.com/office/infopath/2007/PartnerControls"/>
    <xsd:element name="DLCPolicyLabelValue" ma:index="22" nillable="true" ma:displayName="Label" ma:description="Stores the current value of the label." ma:internalName="DLCPolicyLabelValue" ma:readOnly="true">
      <xsd:simpleType>
        <xsd:restriction base="dms:Note">
          <xsd:maxLength value="255"/>
        </xsd:restriction>
      </xsd:simpleType>
    </xsd:element>
    <xsd:element name="DLCPolicyLabelClientValue" ma:index="23" nillable="true" ma:displayName="Client Label Value" ma:description="Stores the last label value computed on the client." ma:hidden="true" ma:internalName="DLCPolicyLabelClientValue" ma:readOnly="false">
      <xsd:simpleType>
        <xsd:restriction base="dms:Note"/>
      </xsd:simpleType>
    </xsd:element>
    <xsd:element name="DLCPolicyLabelLock" ma:index="24" nillable="true" ma:displayName="Label Locked" ma:description="Indicates whether the label should be updated when item properties are modified." ma:hidden="true" ma:internalName="DLCPolicyLabelLock" ma:readOnly="fals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TemplafySlideTemplateConfiguration><![CDATA[{"documentContentValidatorConfiguration":{"enableDocumentContentValidator":false,"documentContentValidatorVersion":0},"elementsMetadata":[],"slideId":"637201172980778728","enableDocumentContentUpdater":true,"version":"1.10"}]]></TemplafySlideTemplateConfiguration>
</file>

<file path=customXml/item20.xml><?xml version="1.0" encoding="utf-8"?>
<TemplafyFormConfiguration><![CDATA[{"formFields":[{"required":true,"type":"datePicker","name":"Date","label":"Date","helpTexts":{"prefix":"","postfix":""},"spacing":{},"fullyQualifiedName":"Date"},{"required":false,"placeholder":"","lines":0,"type":"textBox","name":"PresentationTitle","label":"Presentation Title","helpTexts":{"prefix":"","postfix":""},"spacing":{},"fullyQualifiedName":"PresentationTitle"},{"required":false,"placeholder":"","lines":0,"type":"textBox","name":"PresentationSubtitle","label":"Presentation Subtitle","helpTexts":{"prefix":"","postfix":""},"spacing":{},"fullyQualifiedName":"PresentationSubtitle"}],"formDataEntries":[]}]]></TemplafyFormConfiguration>
</file>

<file path=customXml/item21.xml><?xml version="1.0" encoding="utf-8"?>
<?mso-contentType ?>
<spe:Receivers xmlns:spe="http://schemas.microsoft.com/sharepoint/events"/>
</file>

<file path=customXml/item22.xml><?xml version="1.0" encoding="utf-8"?>
<TemplafySlideFormConfiguration><![CDATA[{"formFields":[],"formDataEntries":[]}]]></TemplafySlideFormConfiguration>
</file>

<file path=customXml/item23.xml><?xml version="1.0" encoding="utf-8"?>
<TemplafySlideTemplateConfiguration><![CDATA[{"documentContentValidatorConfiguration":{"enableDocumentContentValidator":false,"documentContentValidatorVersion":0},"elementsMetadata":[],"slideId":"637201172980466127","enableDocumentContentUpdater":true,"version":"1.10"}]]></TemplafySlideTemplateConfiguration>
</file>

<file path=customXml/item24.xml><?xml version="1.0" encoding="utf-8"?>
<?mso-contentType ?>
<p:Policy xmlns:p="office.server.policy" id="" local="true">
  <p:Name>Project Document</p:Name>
  <p:Description/>
  <p:Statement/>
  <p:PolicyItems>
    <p:PolicyItem featureId="Microsoft.Office.RecordsManagement.PolicyFeatures.PolicyLabel" staticId="0x010100B7A14732E7C02D44A969472C52957B4800D9C6F8FA01DC3242936F631D4AC44F18|801092262" UniqueId="92a30f97-9ee3-4ab9-8144-5b41b33bad4e">
      <p:Name>Labels</p:Name>
      <p:Description>Generates labels that can be inserted in Microsoft Office documents to ensure that document properties or other important information are included when documents are printed. Labels can also be used to search for documents.</p:Description>
      <p:CustomData>
        <label>
          <segment type="metadata">_UIVersionString</segment>
        </label>
      </p:CustomData>
    </p:PolicyItem>
  </p:PolicyItems>
</p:Policy>
</file>

<file path=customXml/item3.xml><?xml version="1.0" encoding="utf-8"?>
<TemplafySlideTemplateConfiguration><![CDATA[{"documentContentValidatorConfiguration":{"enableDocumentContentValidator":false,"documentContentValidatorVersion":0},"elementsMetadata":[],"slideId":"637201172980466127","enableDocumentContentUpdater":true,"version":"1.10"}]]></TemplafySlideTemplateConfiguration>
</file>

<file path=customXml/item4.xml><?xml version="1.0" encoding="utf-8"?>
<TemplafySlideFormConfiguration><![CDATA[{"formFields":[],"formDataEntries":[]}]]></TemplafySlideFormConfiguration>
</file>

<file path=customXml/item5.xml><?xml version="1.0" encoding="utf-8"?>
<TemplafySlideFormConfiguration><![CDATA[{"formFields":[],"formDataEntries":[]}]]></TemplafySlideFormConfiguration>
</file>

<file path=customXml/item6.xml><?xml version="1.0" encoding="utf-8"?>
<?mso-contentType ?>
<FormTemplates xmlns="http://schemas.microsoft.com/sharepoint/v3/contenttype/forms">
  <Display>DocumentLibraryForm</Display>
  <Edit>DocumentLibraryForm</Edit>
  <New>DocumentLibraryForm</New>
</FormTemplates>
</file>

<file path=customXml/item7.xml><?xml version="1.0" encoding="utf-8"?>
<TemplafySlideTemplateConfiguration><![CDATA[{"documentContentValidatorConfiguration":{"enableDocumentContentValidator":false,"documentContentValidatorVersion":0},"elementsMetadata":[],"slideId":"637201172980778728","enableDocumentContentUpdater":true,"version":"1.10"}]]></TemplafySlideTemplateConfiguration>
</file>

<file path=customXml/item8.xml><?xml version="1.0" encoding="utf-8"?>
<TemplafySlideFormConfiguration><![CDATA[{"formFields":[],"formDataEntries":[]}]]></TemplafySlideFormConfiguration>
</file>

<file path=customXml/item9.xml><?xml version="1.0" encoding="utf-8"?>
<TemplafySlideTemplateConfiguration><![CDATA[{"documentContentValidatorConfiguration":{"enableDocumentContentValidator":false,"documentContentValidatorVersion":0},"elementsMetadata":[],"slideId":"637209378871764969","enableDocumentContentUpdater":true,"version":"1.10"}]]></TemplafySlideTemplateConfiguration>
</file>

<file path=customXml/itemProps1.xml><?xml version="1.0" encoding="utf-8"?>
<ds:datastoreItem xmlns:ds="http://schemas.openxmlformats.org/officeDocument/2006/customXml" ds:itemID="{CC3D238F-FB3A-480E-9A3B-5589515F4838}">
  <ds:schemaRefs/>
</ds:datastoreItem>
</file>

<file path=customXml/itemProps10.xml><?xml version="1.0" encoding="utf-8"?>
<ds:datastoreItem xmlns:ds="http://schemas.openxmlformats.org/officeDocument/2006/customXml" ds:itemID="{8644E827-31B4-4E33-9D2D-CB7921B59F59}">
  <ds:schemaRefs/>
</ds:datastoreItem>
</file>

<file path=customXml/itemProps11.xml><?xml version="1.0" encoding="utf-8"?>
<ds:datastoreItem xmlns:ds="http://schemas.openxmlformats.org/officeDocument/2006/customXml" ds:itemID="{CDB20569-8853-492C-BB80-674A59EE8BD6}">
  <ds:schemaRefs/>
</ds:datastoreItem>
</file>

<file path=customXml/itemProps12.xml><?xml version="1.0" encoding="utf-8"?>
<ds:datastoreItem xmlns:ds="http://schemas.openxmlformats.org/officeDocument/2006/customXml" ds:itemID="{F996114A-AEF0-403D-9292-4BC0A789A440}">
  <ds:schemaRefs>
    <ds:schemaRef ds:uri="Microsoft.SharePoint.Taxonomy.ContentTypeSync"/>
  </ds:schemaRefs>
</ds:datastoreItem>
</file>

<file path=customXml/itemProps13.xml><?xml version="1.0" encoding="utf-8"?>
<ds:datastoreItem xmlns:ds="http://schemas.openxmlformats.org/officeDocument/2006/customXml" ds:itemID="{4379A4D5-1ADF-4055-8959-9A49A03B81E9}">
  <ds:schemaRefs/>
</ds:datastoreItem>
</file>

<file path=customXml/itemProps14.xml><?xml version="1.0" encoding="utf-8"?>
<ds:datastoreItem xmlns:ds="http://schemas.openxmlformats.org/officeDocument/2006/customXml" ds:itemID="{F813C041-18FB-48D9-BDDB-2060C9F66DF3}">
  <ds:schemaRefs/>
</ds:datastoreItem>
</file>

<file path=customXml/itemProps15.xml><?xml version="1.0" encoding="utf-8"?>
<ds:datastoreItem xmlns:ds="http://schemas.openxmlformats.org/officeDocument/2006/customXml" ds:itemID="{29BB1266-4864-411A-84DE-2ED7BC81715F}">
  <ds:schemaRefs/>
</ds:datastoreItem>
</file>

<file path=customXml/itemProps16.xml><?xml version="1.0" encoding="utf-8"?>
<ds:datastoreItem xmlns:ds="http://schemas.openxmlformats.org/officeDocument/2006/customXml" ds:itemID="{88552C90-C768-4C10-B41F-95E43B78C8DE}">
  <ds:schemaRefs>
    <ds:schemaRef ds:uri="67af456b-6581-4352-9058-d0a21c500426"/>
    <ds:schemaRef ds:uri="http://schemas.microsoft.com/office/2006/documentManagement/types"/>
    <ds:schemaRef ds:uri="16a3043e-e277-4b31-99c1-4462e7e428db"/>
    <ds:schemaRef ds:uri="http://schemas.microsoft.com/office/infopath/2007/PartnerControls"/>
    <ds:schemaRef ds:uri="95803bed-ac90-4e2e-b6a5-4cd4de518b2f"/>
    <ds:schemaRef ds:uri="http://schemas.microsoft.com/sharepoint/v3"/>
    <ds:schemaRef ds:uri="http://purl.org/dc/elements/1.1/"/>
    <ds:schemaRef ds:uri="http://www.w3.org/XML/1998/namespace"/>
    <ds:schemaRef ds:uri="http://schemas.openxmlformats.org/package/2006/metadata/core-properties"/>
    <ds:schemaRef ds:uri="http://schemas.microsoft.com/office/2006/metadata/properties"/>
    <ds:schemaRef ds:uri="http://purl.org/dc/dcmitype/"/>
    <ds:schemaRef ds:uri="http://purl.org/dc/terms/"/>
  </ds:schemaRefs>
</ds:datastoreItem>
</file>

<file path=customXml/itemProps17.xml><?xml version="1.0" encoding="utf-8"?>
<ds:datastoreItem xmlns:ds="http://schemas.openxmlformats.org/officeDocument/2006/customXml" ds:itemID="{7BD58DFA-DC09-4F00-88FE-C9847FB21EBE}">
  <ds:schemaRefs/>
</ds:datastoreItem>
</file>

<file path=customXml/itemProps18.xml><?xml version="1.0" encoding="utf-8"?>
<ds:datastoreItem xmlns:ds="http://schemas.openxmlformats.org/officeDocument/2006/customXml" ds:itemID="{2AF5EE8B-A40C-449E-ADA9-1C9F03CD26A4}">
  <ds:schemaRefs/>
</ds:datastoreItem>
</file>

<file path=customXml/itemProps19.xml><?xml version="1.0" encoding="utf-8"?>
<ds:datastoreItem xmlns:ds="http://schemas.openxmlformats.org/officeDocument/2006/customXml" ds:itemID="{060A4E94-6FDC-4E7F-995B-864FF3AA96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6a3043e-e277-4b31-99c1-4462e7e428db"/>
    <ds:schemaRef ds:uri="67af456b-6581-4352-9058-d0a21c500426"/>
    <ds:schemaRef ds:uri="95803bed-ac90-4e2e-b6a5-4cd4de518b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D093F6F-C65B-4BBD-8D43-DE05A90CEE71}">
  <ds:schemaRefs/>
</ds:datastoreItem>
</file>

<file path=customXml/itemProps20.xml><?xml version="1.0" encoding="utf-8"?>
<ds:datastoreItem xmlns:ds="http://schemas.openxmlformats.org/officeDocument/2006/customXml" ds:itemID="{78C21A5E-8450-4DBC-8908-F4B250EEC97D}">
  <ds:schemaRefs/>
</ds:datastoreItem>
</file>

<file path=customXml/itemProps21.xml><?xml version="1.0" encoding="utf-8"?>
<ds:datastoreItem xmlns:ds="http://schemas.openxmlformats.org/officeDocument/2006/customXml" ds:itemID="{6D93C2E7-17B8-4979-8433-6DFCE8F38303}">
  <ds:schemaRefs>
    <ds:schemaRef ds:uri="http://schemas.microsoft.com/sharepoint/events"/>
  </ds:schemaRefs>
</ds:datastoreItem>
</file>

<file path=customXml/itemProps22.xml><?xml version="1.0" encoding="utf-8"?>
<ds:datastoreItem xmlns:ds="http://schemas.openxmlformats.org/officeDocument/2006/customXml" ds:itemID="{1C853910-1305-45EF-B553-4BFB72116118}">
  <ds:schemaRefs/>
</ds:datastoreItem>
</file>

<file path=customXml/itemProps23.xml><?xml version="1.0" encoding="utf-8"?>
<ds:datastoreItem xmlns:ds="http://schemas.openxmlformats.org/officeDocument/2006/customXml" ds:itemID="{B539D1DB-65AA-47F3-B866-17CB04EA4E89}">
  <ds:schemaRefs/>
</ds:datastoreItem>
</file>

<file path=customXml/itemProps24.xml><?xml version="1.0" encoding="utf-8"?>
<ds:datastoreItem xmlns:ds="http://schemas.openxmlformats.org/officeDocument/2006/customXml" ds:itemID="{43F44D69-B538-4EC5-89CA-B30B88FC30BB}">
  <ds:schemaRefs>
    <ds:schemaRef ds:uri="office.server.policy"/>
  </ds:schemaRefs>
</ds:datastoreItem>
</file>

<file path=customXml/itemProps3.xml><?xml version="1.0" encoding="utf-8"?>
<ds:datastoreItem xmlns:ds="http://schemas.openxmlformats.org/officeDocument/2006/customXml" ds:itemID="{7BCC263A-D7B0-4B86-B9D0-538B6ED9C230}">
  <ds:schemaRefs/>
</ds:datastoreItem>
</file>

<file path=customXml/itemProps4.xml><?xml version="1.0" encoding="utf-8"?>
<ds:datastoreItem xmlns:ds="http://schemas.openxmlformats.org/officeDocument/2006/customXml" ds:itemID="{C81BE6BD-9C91-4F8D-9F2B-4B75EAC59EC5}">
  <ds:schemaRefs/>
</ds:datastoreItem>
</file>

<file path=customXml/itemProps5.xml><?xml version="1.0" encoding="utf-8"?>
<ds:datastoreItem xmlns:ds="http://schemas.openxmlformats.org/officeDocument/2006/customXml" ds:itemID="{7DFEB716-6844-41D2-B0D7-729976A2E1D9}">
  <ds:schemaRefs/>
</ds:datastoreItem>
</file>

<file path=customXml/itemProps6.xml><?xml version="1.0" encoding="utf-8"?>
<ds:datastoreItem xmlns:ds="http://schemas.openxmlformats.org/officeDocument/2006/customXml" ds:itemID="{5382A23F-5EE3-4424-B0A3-F682982DF6E4}">
  <ds:schemaRefs>
    <ds:schemaRef ds:uri="http://schemas.microsoft.com/sharepoint/v3/contenttype/forms"/>
  </ds:schemaRefs>
</ds:datastoreItem>
</file>

<file path=customXml/itemProps7.xml><?xml version="1.0" encoding="utf-8"?>
<ds:datastoreItem xmlns:ds="http://schemas.openxmlformats.org/officeDocument/2006/customXml" ds:itemID="{EAC7BC42-56E8-4BDD-AB50-328CBEF1C0AB}">
  <ds:schemaRefs/>
</ds:datastoreItem>
</file>

<file path=customXml/itemProps8.xml><?xml version="1.0" encoding="utf-8"?>
<ds:datastoreItem xmlns:ds="http://schemas.openxmlformats.org/officeDocument/2006/customXml" ds:itemID="{D5F26F74-0969-47D1-B224-B7AFC06B4C03}">
  <ds:schemaRefs/>
</ds:datastoreItem>
</file>

<file path=customXml/itemProps9.xml><?xml version="1.0" encoding="utf-8"?>
<ds:datastoreItem xmlns:ds="http://schemas.openxmlformats.org/officeDocument/2006/customXml" ds:itemID="{728697EB-7513-46E5-B38F-FBA34E8DCAB0}">
  <ds:schemaRefs/>
</ds:datastoreItem>
</file>

<file path=docProps/app.xml><?xml version="1.0" encoding="utf-8"?>
<Properties xmlns="http://schemas.openxmlformats.org/officeDocument/2006/extended-properties" xmlns:vt="http://schemas.openxmlformats.org/officeDocument/2006/docPropsVTypes">
  <Template>Presentation16_9_Colliers (2)</Template>
  <TotalTime>4718</TotalTime>
  <Words>537</Words>
  <Application>Microsoft Office PowerPoint</Application>
  <PresentationFormat>Widescreen</PresentationFormat>
  <Paragraphs>157</Paragraphs>
  <Slides>16</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Open Sans</vt:lpstr>
      <vt:lpstr>Open Sans Light</vt:lpstr>
      <vt:lpstr>Colliers 16:9</vt:lpstr>
      <vt:lpstr>Collingwood Arts Centre Feasibility Study  Council Check-In   </vt:lpstr>
      <vt:lpstr>Land Acknowledgement</vt:lpstr>
      <vt:lpstr>Agenda</vt:lpstr>
      <vt:lpstr>Project Overview</vt:lpstr>
      <vt:lpstr>Scope</vt:lpstr>
      <vt:lpstr>Timeline</vt:lpstr>
      <vt:lpstr>Public Engagement Summary</vt:lpstr>
      <vt:lpstr>PowerPoint Presentation</vt:lpstr>
      <vt:lpstr>Preliminary Site Analysis</vt:lpstr>
      <vt:lpstr>PowerPoint Presentation</vt:lpstr>
      <vt:lpstr>140 Ste Marie Street</vt:lpstr>
      <vt:lpstr>48 Ste Marie Street</vt:lpstr>
      <vt:lpstr>101 Pine Street</vt:lpstr>
      <vt:lpstr>Next Steps</vt:lpstr>
      <vt:lpstr>Next Steps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Council Presentation</dc:title>
  <dc:creator>Dubeckyj, Andrea</dc:creator>
  <cp:lastModifiedBy>Karen Cubitt</cp:lastModifiedBy>
  <cp:revision>74</cp:revision>
  <dcterms:created xsi:type="dcterms:W3CDTF">2021-01-20T02:15:34Z</dcterms:created>
  <dcterms:modified xsi:type="dcterms:W3CDTF">2023-12-14T15:48:48Z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0x010100B7A14732E7C02D44A969472C52957B4800D9C6F8FA01DC3242936F631D4AC44F18</vt:lpwstr>
  </property>
  <property fmtid="{D5CDD505-2E9C-101B-9397-08002B2CF9AE}" pid="3" name="_dlc_DocIdItemGuid">
    <vt:lpwstr>f4f34fd6-0f9a-46f5-ae96-46b69bccd57f</vt:lpwstr>
  </property>
  <property fmtid="{D5CDD505-2E9C-101B-9397-08002B2CF9AE}" pid="4" name="SortOrder">
    <vt:r8>99</vt:r8>
  </property>
  <property fmtid="{D5CDD505-2E9C-101B-9397-08002B2CF9AE}" pid="5" name="PInned">
    <vt:lpwstr>No</vt:lpwstr>
  </property>
  <property fmtid="{D5CDD505-2E9C-101B-9397-08002B2CF9AE}" pid="6" name="Language">
    <vt:lpwstr>English</vt:lpwstr>
  </property>
  <property fmtid="{D5CDD505-2E9C-101B-9397-08002B2CF9AE}" pid="7" name="Document Type">
    <vt:lpwstr>Presentation</vt:lpwstr>
  </property>
  <property fmtid="{D5CDD505-2E9C-101B-9397-08002B2CF9AE}" pid="8" name="PM">
    <vt:lpwstr/>
  </property>
  <property fmtid="{D5CDD505-2E9C-101B-9397-08002B2CF9AE}" pid="9" name="ProjectName">
    <vt:lpwstr/>
  </property>
  <property fmtid="{D5CDD505-2E9C-101B-9397-08002B2CF9AE}" pid="10" name="DocumentSet">
    <vt:lpwstr/>
  </property>
  <property fmtid="{D5CDD505-2E9C-101B-9397-08002B2CF9AE}" pid="11" name="OriginalID">
    <vt:lpwstr/>
  </property>
  <property fmtid="{D5CDD505-2E9C-101B-9397-08002B2CF9AE}" pid="12" name="DocType">
    <vt:lpwstr/>
  </property>
  <property fmtid="{D5CDD505-2E9C-101B-9397-08002B2CF9AE}" pid="13" name="Order">
    <vt:r8>600</vt:r8>
  </property>
  <property fmtid="{D5CDD505-2E9C-101B-9397-08002B2CF9AE}" pid="14" name="URL">
    <vt:lpwstr/>
  </property>
  <property fmtid="{D5CDD505-2E9C-101B-9397-08002B2CF9AE}" pid="15" name="xd_ProgID">
    <vt:lpwstr/>
  </property>
  <property fmtid="{D5CDD505-2E9C-101B-9397-08002B2CF9AE}" pid="16" name="DocumentSetDescription">
    <vt:lpwstr/>
  </property>
  <property fmtid="{D5CDD505-2E9C-101B-9397-08002B2CF9AE}" pid="17" name="TemplateUrl">
    <vt:lpwstr/>
  </property>
  <property fmtid="{D5CDD505-2E9C-101B-9397-08002B2CF9AE}" pid="18" name="_CopySource">
    <vt:lpwstr>https://sharepoint2.mhpm.com/sites/ia01/701067/Project Documents/701067 - GNCIA- Kick-off Meeting.pptx</vt:lpwstr>
  </property>
  <property fmtid="{D5CDD505-2E9C-101B-9397-08002B2CF9AE}" pid="19" name="SharedWithUsers">
    <vt:lpwstr>51;#Pinzon, Santiago;#45;#Plater, Dean</vt:lpwstr>
  </property>
</Properties>
</file>